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18"/>
  </p:notesMasterIdLst>
  <p:handoutMasterIdLst>
    <p:handoutMasterId r:id="rId19"/>
  </p:handoutMasterIdLst>
  <p:sldIdLst>
    <p:sldId id="258" r:id="rId2"/>
    <p:sldId id="266" r:id="rId3"/>
    <p:sldId id="312" r:id="rId4"/>
    <p:sldId id="313" r:id="rId5"/>
    <p:sldId id="320" r:id="rId6"/>
    <p:sldId id="319" r:id="rId7"/>
    <p:sldId id="321" r:id="rId8"/>
    <p:sldId id="310" r:id="rId9"/>
    <p:sldId id="317" r:id="rId10"/>
    <p:sldId id="316" r:id="rId11"/>
    <p:sldId id="314" r:id="rId12"/>
    <p:sldId id="315" r:id="rId13"/>
    <p:sldId id="318" r:id="rId14"/>
    <p:sldId id="323" r:id="rId15"/>
    <p:sldId id="322" r:id="rId16"/>
    <p:sldId id="286" r:id="rId17"/>
  </p:sldIdLst>
  <p:sldSz cx="9144000" cy="6858000" type="screen4x3"/>
  <p:notesSz cx="6810375" cy="9942513"/>
  <p:defaultTextStyle>
    <a:defPPr>
      <a:defRPr lang="nn-NO"/>
    </a:defPPr>
    <a:lvl1pPr algn="l" rtl="0" fontAlgn="base">
      <a:spcBef>
        <a:spcPct val="0"/>
      </a:spcBef>
      <a:spcAft>
        <a:spcPct val="0"/>
      </a:spcAft>
      <a:defRPr sz="3600" kern="1200">
        <a:solidFill>
          <a:schemeClr val="tx1"/>
        </a:solidFill>
        <a:latin typeface="Arial" charset="0"/>
        <a:ea typeface="+mn-ea"/>
        <a:cs typeface="+mn-cs"/>
      </a:defRPr>
    </a:lvl1pPr>
    <a:lvl2pPr marL="457200" algn="l" rtl="0" fontAlgn="base">
      <a:spcBef>
        <a:spcPct val="0"/>
      </a:spcBef>
      <a:spcAft>
        <a:spcPct val="0"/>
      </a:spcAft>
      <a:defRPr sz="3600" kern="1200">
        <a:solidFill>
          <a:schemeClr val="tx1"/>
        </a:solidFill>
        <a:latin typeface="Arial" charset="0"/>
        <a:ea typeface="+mn-ea"/>
        <a:cs typeface="+mn-cs"/>
      </a:defRPr>
    </a:lvl2pPr>
    <a:lvl3pPr marL="914400" algn="l" rtl="0" fontAlgn="base">
      <a:spcBef>
        <a:spcPct val="0"/>
      </a:spcBef>
      <a:spcAft>
        <a:spcPct val="0"/>
      </a:spcAft>
      <a:defRPr sz="3600" kern="1200">
        <a:solidFill>
          <a:schemeClr val="tx1"/>
        </a:solidFill>
        <a:latin typeface="Arial" charset="0"/>
        <a:ea typeface="+mn-ea"/>
        <a:cs typeface="+mn-cs"/>
      </a:defRPr>
    </a:lvl3pPr>
    <a:lvl4pPr marL="1371600" algn="l" rtl="0" fontAlgn="base">
      <a:spcBef>
        <a:spcPct val="0"/>
      </a:spcBef>
      <a:spcAft>
        <a:spcPct val="0"/>
      </a:spcAft>
      <a:defRPr sz="3600" kern="1200">
        <a:solidFill>
          <a:schemeClr val="tx1"/>
        </a:solidFill>
        <a:latin typeface="Arial" charset="0"/>
        <a:ea typeface="+mn-ea"/>
        <a:cs typeface="+mn-cs"/>
      </a:defRPr>
    </a:lvl4pPr>
    <a:lvl5pPr marL="1828800" algn="l" rtl="0" fontAlgn="base">
      <a:spcBef>
        <a:spcPct val="0"/>
      </a:spcBef>
      <a:spcAft>
        <a:spcPct val="0"/>
      </a:spcAft>
      <a:defRPr sz="3600" kern="1200">
        <a:solidFill>
          <a:schemeClr val="tx1"/>
        </a:solidFill>
        <a:latin typeface="Arial" charset="0"/>
        <a:ea typeface="+mn-ea"/>
        <a:cs typeface="+mn-cs"/>
      </a:defRPr>
    </a:lvl5pPr>
    <a:lvl6pPr marL="2286000" algn="l" defTabSz="914400" rtl="0" eaLnBrk="1" latinLnBrk="0" hangingPunct="1">
      <a:defRPr sz="3600" kern="1200">
        <a:solidFill>
          <a:schemeClr val="tx1"/>
        </a:solidFill>
        <a:latin typeface="Arial" charset="0"/>
        <a:ea typeface="+mn-ea"/>
        <a:cs typeface="+mn-cs"/>
      </a:defRPr>
    </a:lvl6pPr>
    <a:lvl7pPr marL="2743200" algn="l" defTabSz="914400" rtl="0" eaLnBrk="1" latinLnBrk="0" hangingPunct="1">
      <a:defRPr sz="3600" kern="1200">
        <a:solidFill>
          <a:schemeClr val="tx1"/>
        </a:solidFill>
        <a:latin typeface="Arial" charset="0"/>
        <a:ea typeface="+mn-ea"/>
        <a:cs typeface="+mn-cs"/>
      </a:defRPr>
    </a:lvl7pPr>
    <a:lvl8pPr marL="3200400" algn="l" defTabSz="914400" rtl="0" eaLnBrk="1" latinLnBrk="0" hangingPunct="1">
      <a:defRPr sz="3600" kern="1200">
        <a:solidFill>
          <a:schemeClr val="tx1"/>
        </a:solidFill>
        <a:latin typeface="Arial" charset="0"/>
        <a:ea typeface="+mn-ea"/>
        <a:cs typeface="+mn-cs"/>
      </a:defRPr>
    </a:lvl8pPr>
    <a:lvl9pPr marL="3657600" algn="l" defTabSz="914400" rtl="0" eaLnBrk="1" latinLnBrk="0" hangingPunct="1">
      <a:defRPr sz="3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FF99CC"/>
    <a:srgbClr val="FF9966"/>
    <a:srgbClr val="9900CC"/>
    <a:srgbClr val="00CC99"/>
    <a:srgbClr val="3333CC"/>
    <a:srgbClr val="FF6600"/>
    <a:srgbClr val="0066CC"/>
    <a:srgbClr val="FF9933"/>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669" autoAdjust="0"/>
    <p:restoredTop sz="66906" autoAdjust="0"/>
  </p:normalViewPr>
  <p:slideViewPr>
    <p:cSldViewPr>
      <p:cViewPr>
        <p:scale>
          <a:sx n="75" d="100"/>
          <a:sy n="75" d="100"/>
        </p:scale>
        <p:origin x="-1224" y="276"/>
      </p:cViewPr>
      <p:guideLst>
        <p:guide orient="horz" pos="2160"/>
        <p:guide pos="2880"/>
      </p:guideLst>
    </p:cSldViewPr>
  </p:slideViewPr>
  <p:outlineViewPr>
    <p:cViewPr>
      <p:scale>
        <a:sx n="33" d="100"/>
        <a:sy n="33" d="100"/>
      </p:scale>
      <p:origin x="30" y="0"/>
    </p:cViewPr>
  </p:outlineViewPr>
  <p:notesTextViewPr>
    <p:cViewPr>
      <p:scale>
        <a:sx n="100" d="100"/>
        <a:sy n="100" d="100"/>
      </p:scale>
      <p:origin x="0" y="606"/>
    </p:cViewPr>
  </p:notesTextViewPr>
  <p:sorterViewPr>
    <p:cViewPr>
      <p:scale>
        <a:sx n="66" d="100"/>
        <a:sy n="66" d="100"/>
      </p:scale>
      <p:origin x="0" y="0"/>
    </p:cViewPr>
  </p:sorterViewPr>
  <p:notesViewPr>
    <p:cSldViewPr>
      <p:cViewPr varScale="1">
        <p:scale>
          <a:sx n="64" d="100"/>
          <a:sy n="64" d="100"/>
        </p:scale>
        <p:origin x="-2160" y="-114"/>
      </p:cViewPr>
      <p:guideLst>
        <p:guide orient="horz" pos="3131"/>
        <p:guide pos="214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C0C663-36F7-4BA3-9189-0D2F0C9ECB6E}"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nb-NO"/>
        </a:p>
      </dgm:t>
    </dgm:pt>
    <dgm:pt modelId="{3F38ABF8-08B9-4917-993C-C8B6D5EDD39A}">
      <dgm:prSet phldrT="[Text]" custT="1"/>
      <dgm:spPr/>
      <dgm:t>
        <a:bodyPr/>
        <a:lstStyle/>
        <a:p>
          <a:r>
            <a:rPr lang="nb-NO" sz="1800" b="1" dirty="0" err="1" smtClean="0"/>
            <a:t>Identification</a:t>
          </a:r>
          <a:r>
            <a:rPr lang="nb-NO" sz="1800" b="1" dirty="0" smtClean="0"/>
            <a:t> </a:t>
          </a:r>
          <a:r>
            <a:rPr lang="nb-NO" sz="1800" b="1" dirty="0" err="1" smtClean="0"/>
            <a:t>of</a:t>
          </a:r>
          <a:r>
            <a:rPr lang="nb-NO" sz="1800" b="1" dirty="0" smtClean="0"/>
            <a:t> </a:t>
          </a:r>
          <a:r>
            <a:rPr lang="nb-NO" sz="1800" b="1" dirty="0" err="1" smtClean="0"/>
            <a:t>requirements</a:t>
          </a:r>
          <a:endParaRPr lang="nb-NO" sz="1800" b="1" dirty="0"/>
        </a:p>
      </dgm:t>
    </dgm:pt>
    <dgm:pt modelId="{A016FC8D-EBCB-419A-A8EC-72761C09DE7D}" type="parTrans" cxnId="{ADF6A823-6F1D-4585-94A1-B3828F96617B}">
      <dgm:prSet/>
      <dgm:spPr/>
      <dgm:t>
        <a:bodyPr/>
        <a:lstStyle/>
        <a:p>
          <a:endParaRPr lang="nb-NO" sz="1800" b="1"/>
        </a:p>
      </dgm:t>
    </dgm:pt>
    <dgm:pt modelId="{ECBEADD0-634B-4408-BFFF-46BD9439FD0F}" type="sibTrans" cxnId="{ADF6A823-6F1D-4585-94A1-B3828F96617B}">
      <dgm:prSet/>
      <dgm:spPr/>
      <dgm:t>
        <a:bodyPr/>
        <a:lstStyle/>
        <a:p>
          <a:endParaRPr lang="nb-NO" sz="1800" b="1"/>
        </a:p>
      </dgm:t>
    </dgm:pt>
    <dgm:pt modelId="{F91A4C76-9457-4F9B-A0A5-E6B0C4D35B2E}">
      <dgm:prSet phldrT="[Text]" custT="1"/>
      <dgm:spPr/>
      <dgm:t>
        <a:bodyPr/>
        <a:lstStyle/>
        <a:p>
          <a:r>
            <a:rPr lang="nb-NO" sz="1800" b="1" dirty="0" err="1" smtClean="0"/>
            <a:t>Specification</a:t>
          </a:r>
          <a:endParaRPr lang="nb-NO" sz="1800" b="1" dirty="0"/>
        </a:p>
      </dgm:t>
    </dgm:pt>
    <dgm:pt modelId="{A0911843-45F1-46F5-9CB3-D2B6C822C053}" type="parTrans" cxnId="{DE7A0D97-EA9F-4C68-8C94-4A3E4702A08A}">
      <dgm:prSet/>
      <dgm:spPr/>
      <dgm:t>
        <a:bodyPr/>
        <a:lstStyle/>
        <a:p>
          <a:endParaRPr lang="nb-NO" sz="1800" b="1"/>
        </a:p>
      </dgm:t>
    </dgm:pt>
    <dgm:pt modelId="{AEDBD755-C728-4F57-8F66-ADA23643606A}" type="sibTrans" cxnId="{DE7A0D97-EA9F-4C68-8C94-4A3E4702A08A}">
      <dgm:prSet/>
      <dgm:spPr/>
      <dgm:t>
        <a:bodyPr/>
        <a:lstStyle/>
        <a:p>
          <a:endParaRPr lang="nb-NO" sz="1800" b="1"/>
        </a:p>
      </dgm:t>
    </dgm:pt>
    <dgm:pt modelId="{0A260FC1-8883-4B79-A857-C833D8E173E1}">
      <dgm:prSet phldrT="[Text]" custT="1"/>
      <dgm:spPr/>
      <dgm:t>
        <a:bodyPr/>
        <a:lstStyle/>
        <a:p>
          <a:r>
            <a:rPr lang="nb-NO" sz="1800" b="1" dirty="0" smtClean="0"/>
            <a:t>Design </a:t>
          </a:r>
          <a:r>
            <a:rPr lang="nb-NO" sz="1800" b="1" dirty="0" err="1" smtClean="0"/>
            <a:t>of</a:t>
          </a:r>
          <a:r>
            <a:rPr lang="nb-NO" sz="1800" b="1" dirty="0" smtClean="0"/>
            <a:t> </a:t>
          </a:r>
          <a:r>
            <a:rPr lang="nb-NO" sz="1800" b="1" dirty="0" err="1" smtClean="0"/>
            <a:t>architecture</a:t>
          </a:r>
          <a:endParaRPr lang="nb-NO" sz="1800" b="1" dirty="0"/>
        </a:p>
      </dgm:t>
    </dgm:pt>
    <dgm:pt modelId="{F9E0E462-62A5-4D2F-AAF0-A97F9E66D06C}" type="parTrans" cxnId="{28E33292-357B-429C-91D9-BC6850869F25}">
      <dgm:prSet/>
      <dgm:spPr/>
      <dgm:t>
        <a:bodyPr/>
        <a:lstStyle/>
        <a:p>
          <a:endParaRPr lang="nb-NO" sz="1800" b="1"/>
        </a:p>
      </dgm:t>
    </dgm:pt>
    <dgm:pt modelId="{2FB1AA83-58F0-4AC4-A489-D778C4BFF0EA}" type="sibTrans" cxnId="{28E33292-357B-429C-91D9-BC6850869F25}">
      <dgm:prSet/>
      <dgm:spPr/>
      <dgm:t>
        <a:bodyPr/>
        <a:lstStyle/>
        <a:p>
          <a:endParaRPr lang="nb-NO" sz="1800" b="1"/>
        </a:p>
      </dgm:t>
    </dgm:pt>
    <dgm:pt modelId="{55FF83F9-27AD-4B06-BD38-D6071121FF1D}">
      <dgm:prSet phldrT="[Text]" custT="1"/>
      <dgm:spPr/>
      <dgm:t>
        <a:bodyPr/>
        <a:lstStyle/>
        <a:p>
          <a:r>
            <a:rPr lang="nb-NO" sz="1800" b="1" dirty="0" smtClean="0"/>
            <a:t>Design </a:t>
          </a:r>
          <a:r>
            <a:rPr lang="nb-NO" sz="1800" b="1" dirty="0" err="1" smtClean="0"/>
            <a:t>of</a:t>
          </a:r>
          <a:r>
            <a:rPr lang="nb-NO" sz="1800" b="1" dirty="0" smtClean="0"/>
            <a:t> </a:t>
          </a:r>
          <a:r>
            <a:rPr lang="nb-NO" sz="1800" b="1" dirty="0" err="1" smtClean="0"/>
            <a:t>components</a:t>
          </a:r>
          <a:endParaRPr lang="nb-NO" sz="1800" b="1" dirty="0"/>
        </a:p>
      </dgm:t>
    </dgm:pt>
    <dgm:pt modelId="{08E63935-F172-4137-B992-955E97694521}" type="parTrans" cxnId="{E85425B0-C610-43EA-9484-A91BE712E606}">
      <dgm:prSet/>
      <dgm:spPr/>
      <dgm:t>
        <a:bodyPr/>
        <a:lstStyle/>
        <a:p>
          <a:endParaRPr lang="nb-NO" sz="1800" b="1"/>
        </a:p>
      </dgm:t>
    </dgm:pt>
    <dgm:pt modelId="{B07885AC-A680-46C0-A472-453C23993965}" type="sibTrans" cxnId="{E85425B0-C610-43EA-9484-A91BE712E606}">
      <dgm:prSet/>
      <dgm:spPr/>
      <dgm:t>
        <a:bodyPr/>
        <a:lstStyle/>
        <a:p>
          <a:endParaRPr lang="nb-NO" sz="1800" b="1"/>
        </a:p>
      </dgm:t>
    </dgm:pt>
    <dgm:pt modelId="{C117B083-A8F0-42E1-9932-E7400D5DC28D}">
      <dgm:prSet phldrT="[Text]" custT="1"/>
      <dgm:spPr/>
      <dgm:t>
        <a:bodyPr/>
        <a:lstStyle/>
        <a:p>
          <a:r>
            <a:rPr lang="nb-NO" sz="1800" b="1" dirty="0" smtClean="0"/>
            <a:t>Integration </a:t>
          </a:r>
          <a:r>
            <a:rPr lang="nb-NO" sz="1800" b="1" dirty="0" err="1" smtClean="0"/>
            <a:t>of</a:t>
          </a:r>
          <a:r>
            <a:rPr lang="nb-NO" sz="1800" b="1" dirty="0" smtClean="0"/>
            <a:t> </a:t>
          </a:r>
          <a:r>
            <a:rPr lang="nb-NO" sz="1800" b="1" dirty="0" err="1" smtClean="0"/>
            <a:t>components</a:t>
          </a:r>
          <a:endParaRPr lang="nb-NO" sz="1800" b="1" dirty="0"/>
        </a:p>
      </dgm:t>
    </dgm:pt>
    <dgm:pt modelId="{A10F9EA9-DBE5-4D32-926D-53A42C4546C6}" type="parTrans" cxnId="{719EA786-9AAA-4CC4-884B-6C0A9515F1AA}">
      <dgm:prSet/>
      <dgm:spPr/>
      <dgm:t>
        <a:bodyPr/>
        <a:lstStyle/>
        <a:p>
          <a:endParaRPr lang="nb-NO" sz="1800" b="1"/>
        </a:p>
      </dgm:t>
    </dgm:pt>
    <dgm:pt modelId="{EDD53829-1E62-43F9-B632-A24D264ED23D}" type="sibTrans" cxnId="{719EA786-9AAA-4CC4-884B-6C0A9515F1AA}">
      <dgm:prSet/>
      <dgm:spPr/>
      <dgm:t>
        <a:bodyPr/>
        <a:lstStyle/>
        <a:p>
          <a:endParaRPr lang="nb-NO" sz="1800" b="1"/>
        </a:p>
      </dgm:t>
    </dgm:pt>
    <dgm:pt modelId="{3D36BC89-9E2A-42E8-996D-CFEE65FF767B}">
      <dgm:prSet phldrT="[Text]" custT="1"/>
      <dgm:spPr/>
      <dgm:t>
        <a:bodyPr/>
        <a:lstStyle/>
        <a:p>
          <a:endParaRPr lang="nb-NO" sz="1800" b="1" dirty="0"/>
        </a:p>
      </dgm:t>
    </dgm:pt>
    <dgm:pt modelId="{93A1EA41-054B-4E25-9B6B-FD1257EA1419}" type="parTrans" cxnId="{1E5D5918-A055-4C34-A784-82496759507C}">
      <dgm:prSet/>
      <dgm:spPr/>
      <dgm:t>
        <a:bodyPr/>
        <a:lstStyle/>
        <a:p>
          <a:endParaRPr lang="nb-NO"/>
        </a:p>
      </dgm:t>
    </dgm:pt>
    <dgm:pt modelId="{EEE2273A-E885-4562-810C-EEE787E1B125}" type="sibTrans" cxnId="{1E5D5918-A055-4C34-A784-82496759507C}">
      <dgm:prSet/>
      <dgm:spPr/>
      <dgm:t>
        <a:bodyPr/>
        <a:lstStyle/>
        <a:p>
          <a:endParaRPr lang="nb-NO"/>
        </a:p>
      </dgm:t>
    </dgm:pt>
    <dgm:pt modelId="{D8895308-CF3C-4274-9762-D28CDC547620}" type="pres">
      <dgm:prSet presAssocID="{6EC0C663-36F7-4BA3-9189-0D2F0C9ECB6E}" presName="Name0" presStyleCnt="0">
        <dgm:presLayoutVars>
          <dgm:chMax val="7"/>
          <dgm:chPref val="5"/>
        </dgm:presLayoutVars>
      </dgm:prSet>
      <dgm:spPr/>
      <dgm:t>
        <a:bodyPr/>
        <a:lstStyle/>
        <a:p>
          <a:endParaRPr lang="nb-NO"/>
        </a:p>
      </dgm:t>
    </dgm:pt>
    <dgm:pt modelId="{55F17027-D0B7-46BB-89C1-4A0107395012}" type="pres">
      <dgm:prSet presAssocID="{6EC0C663-36F7-4BA3-9189-0D2F0C9ECB6E}" presName="arrowNode" presStyleLbl="node1" presStyleIdx="0" presStyleCnt="1"/>
      <dgm:spPr/>
    </dgm:pt>
    <dgm:pt modelId="{595104DE-17AB-46BF-B64C-2E2D38B42C55}" type="pres">
      <dgm:prSet presAssocID="{3F38ABF8-08B9-4917-993C-C8B6D5EDD39A}" presName="txNode1" presStyleLbl="revTx" presStyleIdx="0" presStyleCnt="6" custScaleX="161757">
        <dgm:presLayoutVars>
          <dgm:bulletEnabled val="1"/>
        </dgm:presLayoutVars>
      </dgm:prSet>
      <dgm:spPr/>
      <dgm:t>
        <a:bodyPr/>
        <a:lstStyle/>
        <a:p>
          <a:endParaRPr lang="nb-NO"/>
        </a:p>
      </dgm:t>
    </dgm:pt>
    <dgm:pt modelId="{90187318-3B29-498A-8B81-C1F1913961BE}" type="pres">
      <dgm:prSet presAssocID="{F91A4C76-9457-4F9B-A0A5-E6B0C4D35B2E}" presName="txNode2" presStyleLbl="revTx" presStyleIdx="1" presStyleCnt="6" custLinFactNeighborX="-21139" custLinFactNeighborY="-24056">
        <dgm:presLayoutVars>
          <dgm:bulletEnabled val="1"/>
        </dgm:presLayoutVars>
      </dgm:prSet>
      <dgm:spPr/>
      <dgm:t>
        <a:bodyPr/>
        <a:lstStyle/>
        <a:p>
          <a:endParaRPr lang="nb-NO"/>
        </a:p>
      </dgm:t>
    </dgm:pt>
    <dgm:pt modelId="{F6998C03-0BAF-4E1A-B198-582C0E42FC99}" type="pres">
      <dgm:prSet presAssocID="{AEDBD755-C728-4F57-8F66-ADA23643606A}" presName="dotNode2" presStyleCnt="0"/>
      <dgm:spPr/>
    </dgm:pt>
    <dgm:pt modelId="{0B0DFA8B-9B50-469B-BE26-B0D0AD789CE2}" type="pres">
      <dgm:prSet presAssocID="{AEDBD755-C728-4F57-8F66-ADA23643606A}" presName="dotRepeatNode" presStyleLbl="fgShp" presStyleIdx="0" presStyleCnt="4"/>
      <dgm:spPr/>
      <dgm:t>
        <a:bodyPr/>
        <a:lstStyle/>
        <a:p>
          <a:endParaRPr lang="nb-NO"/>
        </a:p>
      </dgm:t>
    </dgm:pt>
    <dgm:pt modelId="{2B26F08B-8375-4595-B5D1-9C68278E6676}" type="pres">
      <dgm:prSet presAssocID="{0A260FC1-8883-4B79-A857-C833D8E173E1}" presName="txNode3" presStyleLbl="revTx" presStyleIdx="2" presStyleCnt="6" custScaleX="138741" custLinFactX="16210" custLinFactNeighborX="100000" custLinFactNeighborY="-16902">
        <dgm:presLayoutVars>
          <dgm:bulletEnabled val="1"/>
        </dgm:presLayoutVars>
      </dgm:prSet>
      <dgm:spPr/>
      <dgm:t>
        <a:bodyPr/>
        <a:lstStyle/>
        <a:p>
          <a:endParaRPr lang="nb-NO"/>
        </a:p>
      </dgm:t>
    </dgm:pt>
    <dgm:pt modelId="{C2B8C2E0-837E-4318-8F9D-D7685EB6E7E8}" type="pres">
      <dgm:prSet presAssocID="{2FB1AA83-58F0-4AC4-A489-D778C4BFF0EA}" presName="dotNode3" presStyleCnt="0"/>
      <dgm:spPr/>
    </dgm:pt>
    <dgm:pt modelId="{E093A69E-9F82-4203-B9EE-C67A12CFDD8C}" type="pres">
      <dgm:prSet presAssocID="{2FB1AA83-58F0-4AC4-A489-D778C4BFF0EA}" presName="dotRepeatNode" presStyleLbl="fgShp" presStyleIdx="1" presStyleCnt="4"/>
      <dgm:spPr/>
      <dgm:t>
        <a:bodyPr/>
        <a:lstStyle/>
        <a:p>
          <a:endParaRPr lang="nb-NO"/>
        </a:p>
      </dgm:t>
    </dgm:pt>
    <dgm:pt modelId="{38D904AC-9B14-463D-B676-3AD46B13BA41}" type="pres">
      <dgm:prSet presAssocID="{55FF83F9-27AD-4B06-BD38-D6071121FF1D}" presName="txNode4" presStyleLbl="revTx" presStyleIdx="3" presStyleCnt="6" custScaleX="128103" custLinFactNeighborX="1773" custLinFactNeighborY="-10013">
        <dgm:presLayoutVars>
          <dgm:bulletEnabled val="1"/>
        </dgm:presLayoutVars>
      </dgm:prSet>
      <dgm:spPr/>
      <dgm:t>
        <a:bodyPr/>
        <a:lstStyle/>
        <a:p>
          <a:endParaRPr lang="nb-NO"/>
        </a:p>
      </dgm:t>
    </dgm:pt>
    <dgm:pt modelId="{8CE13399-629F-40A9-AA7F-DA9CF03D66E9}" type="pres">
      <dgm:prSet presAssocID="{B07885AC-A680-46C0-A472-453C23993965}" presName="dotNode4" presStyleCnt="0"/>
      <dgm:spPr/>
    </dgm:pt>
    <dgm:pt modelId="{04A64432-4068-42FF-9B41-CB059D46A1B2}" type="pres">
      <dgm:prSet presAssocID="{B07885AC-A680-46C0-A472-453C23993965}" presName="dotRepeatNode" presStyleLbl="fgShp" presStyleIdx="2" presStyleCnt="4"/>
      <dgm:spPr/>
      <dgm:t>
        <a:bodyPr/>
        <a:lstStyle/>
        <a:p>
          <a:endParaRPr lang="nb-NO"/>
        </a:p>
      </dgm:t>
    </dgm:pt>
    <dgm:pt modelId="{0A962BA7-9F2F-4D0B-B353-59DD279485B9}" type="pres">
      <dgm:prSet presAssocID="{C117B083-A8F0-42E1-9932-E7400D5DC28D}" presName="txNode5" presStyleLbl="revTx" presStyleIdx="4" presStyleCnt="6" custLinFactX="8099" custLinFactNeighborX="100000" custLinFactNeighborY="-10062">
        <dgm:presLayoutVars>
          <dgm:bulletEnabled val="1"/>
        </dgm:presLayoutVars>
      </dgm:prSet>
      <dgm:spPr/>
      <dgm:t>
        <a:bodyPr/>
        <a:lstStyle/>
        <a:p>
          <a:endParaRPr lang="nb-NO"/>
        </a:p>
      </dgm:t>
    </dgm:pt>
    <dgm:pt modelId="{1B31315C-B643-4C17-B92E-5600BDAE56D3}" type="pres">
      <dgm:prSet presAssocID="{EDD53829-1E62-43F9-B632-A24D264ED23D}" presName="dotNode5" presStyleCnt="0"/>
      <dgm:spPr/>
    </dgm:pt>
    <dgm:pt modelId="{F72B0A91-341A-4EF0-A64E-E4AA8A899F9B}" type="pres">
      <dgm:prSet presAssocID="{EDD53829-1E62-43F9-B632-A24D264ED23D}" presName="dotRepeatNode" presStyleLbl="fgShp" presStyleIdx="3" presStyleCnt="4"/>
      <dgm:spPr/>
      <dgm:t>
        <a:bodyPr/>
        <a:lstStyle/>
        <a:p>
          <a:endParaRPr lang="nb-NO"/>
        </a:p>
      </dgm:t>
    </dgm:pt>
    <dgm:pt modelId="{DF9F2323-ACDF-4A02-8A67-219B426BCE3A}" type="pres">
      <dgm:prSet presAssocID="{3D36BC89-9E2A-42E8-996D-CFEE65FF767B}" presName="txNode6" presStyleLbl="revTx" presStyleIdx="5" presStyleCnt="6">
        <dgm:presLayoutVars>
          <dgm:bulletEnabled val="1"/>
        </dgm:presLayoutVars>
      </dgm:prSet>
      <dgm:spPr/>
      <dgm:t>
        <a:bodyPr/>
        <a:lstStyle/>
        <a:p>
          <a:endParaRPr lang="nb-NO"/>
        </a:p>
      </dgm:t>
    </dgm:pt>
  </dgm:ptLst>
  <dgm:cxnLst>
    <dgm:cxn modelId="{28E33292-357B-429C-91D9-BC6850869F25}" srcId="{6EC0C663-36F7-4BA3-9189-0D2F0C9ECB6E}" destId="{0A260FC1-8883-4B79-A857-C833D8E173E1}" srcOrd="2" destOrd="0" parTransId="{F9E0E462-62A5-4D2F-AAF0-A97F9E66D06C}" sibTransId="{2FB1AA83-58F0-4AC4-A489-D778C4BFF0EA}"/>
    <dgm:cxn modelId="{F1510EBC-E825-4355-87FC-81C07FE1AB3A}" type="presOf" srcId="{B07885AC-A680-46C0-A472-453C23993965}" destId="{04A64432-4068-42FF-9B41-CB059D46A1B2}" srcOrd="0" destOrd="0" presId="urn:microsoft.com/office/officeart/2009/3/layout/DescendingProcess"/>
    <dgm:cxn modelId="{2AF45018-EAE8-44B8-A08E-31180DB19B3F}" type="presOf" srcId="{6EC0C663-36F7-4BA3-9189-0D2F0C9ECB6E}" destId="{D8895308-CF3C-4274-9762-D28CDC547620}" srcOrd="0" destOrd="0" presId="urn:microsoft.com/office/officeart/2009/3/layout/DescendingProcess"/>
    <dgm:cxn modelId="{C3F186FE-86CD-4227-88B6-C509511C9711}" type="presOf" srcId="{EDD53829-1E62-43F9-B632-A24D264ED23D}" destId="{F72B0A91-341A-4EF0-A64E-E4AA8A899F9B}" srcOrd="0" destOrd="0" presId="urn:microsoft.com/office/officeart/2009/3/layout/DescendingProcess"/>
    <dgm:cxn modelId="{8D340285-0300-42D8-B71F-9CB5853146AF}" type="presOf" srcId="{55FF83F9-27AD-4B06-BD38-D6071121FF1D}" destId="{38D904AC-9B14-463D-B676-3AD46B13BA41}" srcOrd="0" destOrd="0" presId="urn:microsoft.com/office/officeart/2009/3/layout/DescendingProcess"/>
    <dgm:cxn modelId="{815CFAEC-0F3D-4151-8F65-76AF0FD3EAA3}" type="presOf" srcId="{3F38ABF8-08B9-4917-993C-C8B6D5EDD39A}" destId="{595104DE-17AB-46BF-B64C-2E2D38B42C55}" srcOrd="0" destOrd="0" presId="urn:microsoft.com/office/officeart/2009/3/layout/DescendingProcess"/>
    <dgm:cxn modelId="{E85425B0-C610-43EA-9484-A91BE712E606}" srcId="{6EC0C663-36F7-4BA3-9189-0D2F0C9ECB6E}" destId="{55FF83F9-27AD-4B06-BD38-D6071121FF1D}" srcOrd="3" destOrd="0" parTransId="{08E63935-F172-4137-B992-955E97694521}" sibTransId="{B07885AC-A680-46C0-A472-453C23993965}"/>
    <dgm:cxn modelId="{7064724A-9146-43F0-BA4A-F771FAF9F892}" type="presOf" srcId="{2FB1AA83-58F0-4AC4-A489-D778C4BFF0EA}" destId="{E093A69E-9F82-4203-B9EE-C67A12CFDD8C}" srcOrd="0" destOrd="0" presId="urn:microsoft.com/office/officeart/2009/3/layout/DescendingProcess"/>
    <dgm:cxn modelId="{A9E51372-48D5-4F1E-8064-D827F4986A37}" type="presOf" srcId="{F91A4C76-9457-4F9B-A0A5-E6B0C4D35B2E}" destId="{90187318-3B29-498A-8B81-C1F1913961BE}" srcOrd="0" destOrd="0" presId="urn:microsoft.com/office/officeart/2009/3/layout/DescendingProcess"/>
    <dgm:cxn modelId="{719EA786-9AAA-4CC4-884B-6C0A9515F1AA}" srcId="{6EC0C663-36F7-4BA3-9189-0D2F0C9ECB6E}" destId="{C117B083-A8F0-42E1-9932-E7400D5DC28D}" srcOrd="4" destOrd="0" parTransId="{A10F9EA9-DBE5-4D32-926D-53A42C4546C6}" sibTransId="{EDD53829-1E62-43F9-B632-A24D264ED23D}"/>
    <dgm:cxn modelId="{5F3B3C09-0EB9-4E7A-93C4-387267BDCA2F}" type="presOf" srcId="{3D36BC89-9E2A-42E8-996D-CFEE65FF767B}" destId="{DF9F2323-ACDF-4A02-8A67-219B426BCE3A}" srcOrd="0" destOrd="0" presId="urn:microsoft.com/office/officeart/2009/3/layout/DescendingProcess"/>
    <dgm:cxn modelId="{ADF6A823-6F1D-4585-94A1-B3828F96617B}" srcId="{6EC0C663-36F7-4BA3-9189-0D2F0C9ECB6E}" destId="{3F38ABF8-08B9-4917-993C-C8B6D5EDD39A}" srcOrd="0" destOrd="0" parTransId="{A016FC8D-EBCB-419A-A8EC-72761C09DE7D}" sibTransId="{ECBEADD0-634B-4408-BFFF-46BD9439FD0F}"/>
    <dgm:cxn modelId="{BCA13D90-24F1-4846-B679-7B0F49C84FCF}" type="presOf" srcId="{C117B083-A8F0-42E1-9932-E7400D5DC28D}" destId="{0A962BA7-9F2F-4D0B-B353-59DD279485B9}" srcOrd="0" destOrd="0" presId="urn:microsoft.com/office/officeart/2009/3/layout/DescendingProcess"/>
    <dgm:cxn modelId="{DE7A0D97-EA9F-4C68-8C94-4A3E4702A08A}" srcId="{6EC0C663-36F7-4BA3-9189-0D2F0C9ECB6E}" destId="{F91A4C76-9457-4F9B-A0A5-E6B0C4D35B2E}" srcOrd="1" destOrd="0" parTransId="{A0911843-45F1-46F5-9CB3-D2B6C822C053}" sibTransId="{AEDBD755-C728-4F57-8F66-ADA23643606A}"/>
    <dgm:cxn modelId="{4487620F-E2A1-4892-84E2-C81305B3F58E}" type="presOf" srcId="{AEDBD755-C728-4F57-8F66-ADA23643606A}" destId="{0B0DFA8B-9B50-469B-BE26-B0D0AD789CE2}" srcOrd="0" destOrd="0" presId="urn:microsoft.com/office/officeart/2009/3/layout/DescendingProcess"/>
    <dgm:cxn modelId="{DAD1D889-5C1F-4363-A5C6-3BF39DCE4359}" type="presOf" srcId="{0A260FC1-8883-4B79-A857-C833D8E173E1}" destId="{2B26F08B-8375-4595-B5D1-9C68278E6676}" srcOrd="0" destOrd="0" presId="urn:microsoft.com/office/officeart/2009/3/layout/DescendingProcess"/>
    <dgm:cxn modelId="{1E5D5918-A055-4C34-A784-82496759507C}" srcId="{6EC0C663-36F7-4BA3-9189-0D2F0C9ECB6E}" destId="{3D36BC89-9E2A-42E8-996D-CFEE65FF767B}" srcOrd="5" destOrd="0" parTransId="{93A1EA41-054B-4E25-9B6B-FD1257EA1419}" sibTransId="{EEE2273A-E885-4562-810C-EEE787E1B125}"/>
    <dgm:cxn modelId="{F1E596F2-7FDD-42C3-B8B7-B9A8C94888D0}" type="presParOf" srcId="{D8895308-CF3C-4274-9762-D28CDC547620}" destId="{55F17027-D0B7-46BB-89C1-4A0107395012}" srcOrd="0" destOrd="0" presId="urn:microsoft.com/office/officeart/2009/3/layout/DescendingProcess"/>
    <dgm:cxn modelId="{E29D3B35-92F2-4A41-A006-0CBAA3475544}" type="presParOf" srcId="{D8895308-CF3C-4274-9762-D28CDC547620}" destId="{595104DE-17AB-46BF-B64C-2E2D38B42C55}" srcOrd="1" destOrd="0" presId="urn:microsoft.com/office/officeart/2009/3/layout/DescendingProcess"/>
    <dgm:cxn modelId="{28C6647F-A638-4759-AB0C-1C4565248063}" type="presParOf" srcId="{D8895308-CF3C-4274-9762-D28CDC547620}" destId="{90187318-3B29-498A-8B81-C1F1913961BE}" srcOrd="2" destOrd="0" presId="urn:microsoft.com/office/officeart/2009/3/layout/DescendingProcess"/>
    <dgm:cxn modelId="{6A61C72C-9783-4E71-9FBF-BB6A32DBBBA9}" type="presParOf" srcId="{D8895308-CF3C-4274-9762-D28CDC547620}" destId="{F6998C03-0BAF-4E1A-B198-582C0E42FC99}" srcOrd="3" destOrd="0" presId="urn:microsoft.com/office/officeart/2009/3/layout/DescendingProcess"/>
    <dgm:cxn modelId="{B2123FF5-D9C4-43AB-AD6F-BD08DDF33486}" type="presParOf" srcId="{F6998C03-0BAF-4E1A-B198-582C0E42FC99}" destId="{0B0DFA8B-9B50-469B-BE26-B0D0AD789CE2}" srcOrd="0" destOrd="0" presId="urn:microsoft.com/office/officeart/2009/3/layout/DescendingProcess"/>
    <dgm:cxn modelId="{C021D2B6-6943-403C-805E-9B40F35879F2}" type="presParOf" srcId="{D8895308-CF3C-4274-9762-D28CDC547620}" destId="{2B26F08B-8375-4595-B5D1-9C68278E6676}" srcOrd="4" destOrd="0" presId="urn:microsoft.com/office/officeart/2009/3/layout/DescendingProcess"/>
    <dgm:cxn modelId="{FD5EA210-91CB-457F-80CD-9BBFCAD99450}" type="presParOf" srcId="{D8895308-CF3C-4274-9762-D28CDC547620}" destId="{C2B8C2E0-837E-4318-8F9D-D7685EB6E7E8}" srcOrd="5" destOrd="0" presId="urn:microsoft.com/office/officeart/2009/3/layout/DescendingProcess"/>
    <dgm:cxn modelId="{DFA3F791-EE26-438A-9516-4C8610029001}" type="presParOf" srcId="{C2B8C2E0-837E-4318-8F9D-D7685EB6E7E8}" destId="{E093A69E-9F82-4203-B9EE-C67A12CFDD8C}" srcOrd="0" destOrd="0" presId="urn:microsoft.com/office/officeart/2009/3/layout/DescendingProcess"/>
    <dgm:cxn modelId="{3B8B2BB3-649C-4579-83AB-2242241CA577}" type="presParOf" srcId="{D8895308-CF3C-4274-9762-D28CDC547620}" destId="{38D904AC-9B14-463D-B676-3AD46B13BA41}" srcOrd="6" destOrd="0" presId="urn:microsoft.com/office/officeart/2009/3/layout/DescendingProcess"/>
    <dgm:cxn modelId="{9F02581E-AE52-495C-AECD-D94B8A3896D0}" type="presParOf" srcId="{D8895308-CF3C-4274-9762-D28CDC547620}" destId="{8CE13399-629F-40A9-AA7F-DA9CF03D66E9}" srcOrd="7" destOrd="0" presId="urn:microsoft.com/office/officeart/2009/3/layout/DescendingProcess"/>
    <dgm:cxn modelId="{22813753-5E73-48E6-9DB9-1FDE939F1C92}" type="presParOf" srcId="{8CE13399-629F-40A9-AA7F-DA9CF03D66E9}" destId="{04A64432-4068-42FF-9B41-CB059D46A1B2}" srcOrd="0" destOrd="0" presId="urn:microsoft.com/office/officeart/2009/3/layout/DescendingProcess"/>
    <dgm:cxn modelId="{A9C5C38B-4074-418D-88F6-7B7217820657}" type="presParOf" srcId="{D8895308-CF3C-4274-9762-D28CDC547620}" destId="{0A962BA7-9F2F-4D0B-B353-59DD279485B9}" srcOrd="8" destOrd="0" presId="urn:microsoft.com/office/officeart/2009/3/layout/DescendingProcess"/>
    <dgm:cxn modelId="{EB8A4FFB-AB5C-4846-B0C3-36683D618FC5}" type="presParOf" srcId="{D8895308-CF3C-4274-9762-D28CDC547620}" destId="{1B31315C-B643-4C17-B92E-5600BDAE56D3}" srcOrd="9" destOrd="0" presId="urn:microsoft.com/office/officeart/2009/3/layout/DescendingProcess"/>
    <dgm:cxn modelId="{96602F27-E119-4FB2-B5D0-E1B8B81F0A93}" type="presParOf" srcId="{1B31315C-B643-4C17-B92E-5600BDAE56D3}" destId="{F72B0A91-341A-4EF0-A64E-E4AA8A899F9B}" srcOrd="0" destOrd="0" presId="urn:microsoft.com/office/officeart/2009/3/layout/DescendingProcess"/>
    <dgm:cxn modelId="{86C68642-B18B-41F2-863B-49A17E42FAEF}" type="presParOf" srcId="{D8895308-CF3C-4274-9762-D28CDC547620}" destId="{DF9F2323-ACDF-4A02-8A67-219B426BCE3A}" srcOrd="10" destOrd="0" presId="urn:microsoft.com/office/officeart/2009/3/layout/Descending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F17027-D0B7-46BB-89C1-4A0107395012}">
      <dsp:nvSpPr>
        <dsp:cNvPr id="0" name=""/>
        <dsp:cNvSpPr/>
      </dsp:nvSpPr>
      <dsp:spPr>
        <a:xfrm rot="4396374">
          <a:off x="2142468" y="1122076"/>
          <a:ext cx="4867746" cy="3394646"/>
        </a:xfrm>
        <a:prstGeom prst="swooshArrow">
          <a:avLst>
            <a:gd name="adj1" fmla="val 16310"/>
            <a:gd name="adj2" fmla="val 313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0DFA8B-9B50-469B-BE26-B0D0AD789CE2}">
      <dsp:nvSpPr>
        <dsp:cNvPr id="0" name=""/>
        <dsp:cNvSpPr/>
      </dsp:nvSpPr>
      <dsp:spPr>
        <a:xfrm>
          <a:off x="3801570" y="1457065"/>
          <a:ext cx="122925" cy="122925"/>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093A69E-9F82-4203-B9EE-C67A12CFDD8C}">
      <dsp:nvSpPr>
        <dsp:cNvPr id="0" name=""/>
        <dsp:cNvSpPr/>
      </dsp:nvSpPr>
      <dsp:spPr>
        <a:xfrm>
          <a:off x="4495650" y="1989932"/>
          <a:ext cx="122925" cy="122925"/>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4A64432-4068-42FF-9B41-CB059D46A1B2}">
      <dsp:nvSpPr>
        <dsp:cNvPr id="0" name=""/>
        <dsp:cNvSpPr/>
      </dsp:nvSpPr>
      <dsp:spPr>
        <a:xfrm>
          <a:off x="5119640" y="2613583"/>
          <a:ext cx="122925" cy="122925"/>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95104DE-17AB-46BF-B64C-2E2D38B42C55}">
      <dsp:nvSpPr>
        <dsp:cNvPr id="0" name=""/>
        <dsp:cNvSpPr/>
      </dsp:nvSpPr>
      <dsp:spPr>
        <a:xfrm>
          <a:off x="1107490" y="0"/>
          <a:ext cx="3712309" cy="902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b" anchorCtr="0">
          <a:noAutofit/>
        </a:bodyPr>
        <a:lstStyle/>
        <a:p>
          <a:pPr lvl="0" algn="ctr" defTabSz="800100">
            <a:lnSpc>
              <a:spcPct val="90000"/>
            </a:lnSpc>
            <a:spcBef>
              <a:spcPct val="0"/>
            </a:spcBef>
            <a:spcAft>
              <a:spcPct val="35000"/>
            </a:spcAft>
          </a:pPr>
          <a:r>
            <a:rPr lang="nb-NO" sz="1800" b="1" kern="1200" dirty="0" err="1" smtClean="0"/>
            <a:t>Identification</a:t>
          </a:r>
          <a:r>
            <a:rPr lang="nb-NO" sz="1800" b="1" kern="1200" dirty="0" smtClean="0"/>
            <a:t> </a:t>
          </a:r>
          <a:r>
            <a:rPr lang="nb-NO" sz="1800" b="1" kern="1200" dirty="0" err="1" smtClean="0"/>
            <a:t>of</a:t>
          </a:r>
          <a:r>
            <a:rPr lang="nb-NO" sz="1800" b="1" kern="1200" dirty="0" smtClean="0"/>
            <a:t> </a:t>
          </a:r>
          <a:r>
            <a:rPr lang="nb-NO" sz="1800" b="1" kern="1200" dirty="0" err="1" smtClean="0"/>
            <a:t>requirements</a:t>
          </a:r>
          <a:endParaRPr lang="nb-NO" sz="1800" b="1" kern="1200" dirty="0"/>
        </a:p>
      </dsp:txBody>
      <dsp:txXfrm>
        <a:off x="1107490" y="0"/>
        <a:ext cx="3712309" cy="902208"/>
      </dsp:txXfrm>
    </dsp:sp>
    <dsp:sp modelId="{90187318-3B29-498A-8B81-C1F1913961BE}">
      <dsp:nvSpPr>
        <dsp:cNvPr id="0" name=""/>
        <dsp:cNvSpPr/>
      </dsp:nvSpPr>
      <dsp:spPr>
        <a:xfrm>
          <a:off x="3886203" y="850389"/>
          <a:ext cx="3411474" cy="902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l" defTabSz="800100">
            <a:lnSpc>
              <a:spcPct val="90000"/>
            </a:lnSpc>
            <a:spcBef>
              <a:spcPct val="0"/>
            </a:spcBef>
            <a:spcAft>
              <a:spcPct val="35000"/>
            </a:spcAft>
          </a:pPr>
          <a:r>
            <a:rPr lang="nb-NO" sz="1800" b="1" kern="1200" dirty="0" err="1" smtClean="0"/>
            <a:t>Specification</a:t>
          </a:r>
          <a:endParaRPr lang="nb-NO" sz="1800" b="1" kern="1200" dirty="0"/>
        </a:p>
      </dsp:txBody>
      <dsp:txXfrm>
        <a:off x="3886203" y="850389"/>
        <a:ext cx="3411474" cy="902208"/>
      </dsp:txXfrm>
    </dsp:sp>
    <dsp:sp modelId="{2B26F08B-8375-4595-B5D1-9C68278E6676}">
      <dsp:nvSpPr>
        <dsp:cNvPr id="0" name=""/>
        <dsp:cNvSpPr/>
      </dsp:nvSpPr>
      <dsp:spPr>
        <a:xfrm>
          <a:off x="4038607" y="1447800"/>
          <a:ext cx="3184094" cy="902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r" defTabSz="800100">
            <a:lnSpc>
              <a:spcPct val="90000"/>
            </a:lnSpc>
            <a:spcBef>
              <a:spcPct val="0"/>
            </a:spcBef>
            <a:spcAft>
              <a:spcPct val="35000"/>
            </a:spcAft>
          </a:pPr>
          <a:r>
            <a:rPr lang="nb-NO" sz="1800" b="1" kern="1200" dirty="0" smtClean="0"/>
            <a:t>Design </a:t>
          </a:r>
          <a:r>
            <a:rPr lang="nb-NO" sz="1800" b="1" kern="1200" dirty="0" err="1" smtClean="0"/>
            <a:t>of</a:t>
          </a:r>
          <a:r>
            <a:rPr lang="nb-NO" sz="1800" b="1" kern="1200" dirty="0" smtClean="0"/>
            <a:t> </a:t>
          </a:r>
          <a:r>
            <a:rPr lang="nb-NO" sz="1800" b="1" kern="1200" dirty="0" err="1" smtClean="0"/>
            <a:t>architecture</a:t>
          </a:r>
          <a:endParaRPr lang="nb-NO" sz="1800" b="1" kern="1200" dirty="0"/>
        </a:p>
      </dsp:txBody>
      <dsp:txXfrm>
        <a:off x="4038607" y="1447800"/>
        <a:ext cx="3184094" cy="902208"/>
      </dsp:txXfrm>
    </dsp:sp>
    <dsp:sp modelId="{F72B0A91-341A-4EF0-A64E-E4AA8A899F9B}">
      <dsp:nvSpPr>
        <dsp:cNvPr id="0" name=""/>
        <dsp:cNvSpPr/>
      </dsp:nvSpPr>
      <dsp:spPr>
        <a:xfrm>
          <a:off x="5571195" y="3299825"/>
          <a:ext cx="122925" cy="122925"/>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8D904AC-9B14-463D-B676-3AD46B13BA41}">
      <dsp:nvSpPr>
        <dsp:cNvPr id="0" name=""/>
        <dsp:cNvSpPr/>
      </dsp:nvSpPr>
      <dsp:spPr>
        <a:xfrm>
          <a:off x="5442046" y="2133604"/>
          <a:ext cx="2939953" cy="902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l" defTabSz="800100">
            <a:lnSpc>
              <a:spcPct val="90000"/>
            </a:lnSpc>
            <a:spcBef>
              <a:spcPct val="0"/>
            </a:spcBef>
            <a:spcAft>
              <a:spcPct val="35000"/>
            </a:spcAft>
          </a:pPr>
          <a:r>
            <a:rPr lang="nb-NO" sz="1800" b="1" kern="1200" dirty="0" smtClean="0"/>
            <a:t>Design </a:t>
          </a:r>
          <a:r>
            <a:rPr lang="nb-NO" sz="1800" b="1" kern="1200" dirty="0" err="1" smtClean="0"/>
            <a:t>of</a:t>
          </a:r>
          <a:r>
            <a:rPr lang="nb-NO" sz="1800" b="1" kern="1200" dirty="0" smtClean="0"/>
            <a:t> </a:t>
          </a:r>
          <a:r>
            <a:rPr lang="nb-NO" sz="1800" b="1" kern="1200" dirty="0" err="1" smtClean="0"/>
            <a:t>components</a:t>
          </a:r>
          <a:endParaRPr lang="nb-NO" sz="1800" b="1" kern="1200" dirty="0"/>
        </a:p>
      </dsp:txBody>
      <dsp:txXfrm>
        <a:off x="5442046" y="2133604"/>
        <a:ext cx="2939953" cy="902208"/>
      </dsp:txXfrm>
    </dsp:sp>
    <dsp:sp modelId="{0A962BA7-9F2F-4D0B-B353-59DD279485B9}">
      <dsp:nvSpPr>
        <dsp:cNvPr id="0" name=""/>
        <dsp:cNvSpPr/>
      </dsp:nvSpPr>
      <dsp:spPr>
        <a:xfrm>
          <a:off x="5503918" y="2819404"/>
          <a:ext cx="3411474" cy="902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r" defTabSz="800100">
            <a:lnSpc>
              <a:spcPct val="90000"/>
            </a:lnSpc>
            <a:spcBef>
              <a:spcPct val="0"/>
            </a:spcBef>
            <a:spcAft>
              <a:spcPct val="35000"/>
            </a:spcAft>
          </a:pPr>
          <a:r>
            <a:rPr lang="nb-NO" sz="1800" b="1" kern="1200" dirty="0" smtClean="0"/>
            <a:t>Integration </a:t>
          </a:r>
          <a:r>
            <a:rPr lang="nb-NO" sz="1800" b="1" kern="1200" dirty="0" err="1" smtClean="0"/>
            <a:t>of</a:t>
          </a:r>
          <a:r>
            <a:rPr lang="nb-NO" sz="1800" b="1" kern="1200" dirty="0" smtClean="0"/>
            <a:t> </a:t>
          </a:r>
          <a:r>
            <a:rPr lang="nb-NO" sz="1800" b="1" kern="1200" dirty="0" err="1" smtClean="0"/>
            <a:t>components</a:t>
          </a:r>
          <a:endParaRPr lang="nb-NO" sz="1800" b="1" kern="1200" dirty="0"/>
        </a:p>
      </dsp:txBody>
      <dsp:txXfrm>
        <a:off x="5503918" y="2819404"/>
        <a:ext cx="3411474" cy="902208"/>
      </dsp:txXfrm>
    </dsp:sp>
    <dsp:sp modelId="{DF9F2323-ACDF-4A02-8A67-219B426BCE3A}">
      <dsp:nvSpPr>
        <dsp:cNvPr id="0" name=""/>
        <dsp:cNvSpPr/>
      </dsp:nvSpPr>
      <dsp:spPr>
        <a:xfrm>
          <a:off x="4917489" y="4736592"/>
          <a:ext cx="3101340" cy="902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860" tIns="22860" rIns="22860" bIns="22860" numCol="1" spcCol="1270" anchor="t" anchorCtr="0">
          <a:noAutofit/>
        </a:bodyPr>
        <a:lstStyle/>
        <a:p>
          <a:pPr lvl="0" algn="ctr" defTabSz="800100">
            <a:lnSpc>
              <a:spcPct val="90000"/>
            </a:lnSpc>
            <a:spcBef>
              <a:spcPct val="0"/>
            </a:spcBef>
            <a:spcAft>
              <a:spcPct val="35000"/>
            </a:spcAft>
          </a:pPr>
          <a:endParaRPr lang="nb-NO" sz="1800" b="1" kern="1200" dirty="0"/>
        </a:p>
      </dsp:txBody>
      <dsp:txXfrm>
        <a:off x="4917489" y="4736592"/>
        <a:ext cx="3101340" cy="902208"/>
      </dsp:txXfrm>
    </dsp:sp>
  </dsp:spTree>
</dsp:drawing>
</file>

<file path=ppt/diagrams/layout1.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0" y="0"/>
            <a:ext cx="2951163"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97283" name="Rectangle 3"/>
          <p:cNvSpPr>
            <a:spLocks noGrp="1" noChangeArrowheads="1"/>
          </p:cNvSpPr>
          <p:nvPr>
            <p:ph type="dt" sz="quarter" idx="1"/>
          </p:nvPr>
        </p:nvSpPr>
        <p:spPr bwMode="auto">
          <a:xfrm>
            <a:off x="3857625" y="0"/>
            <a:ext cx="2951163"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endParaRPr lang="en-US"/>
          </a:p>
        </p:txBody>
      </p:sp>
      <p:sp>
        <p:nvSpPr>
          <p:cNvPr id="97284" name="Rectangle 4"/>
          <p:cNvSpPr>
            <a:spLocks noGrp="1" noChangeArrowheads="1"/>
          </p:cNvSpPr>
          <p:nvPr>
            <p:ph type="ftr" sz="quarter" idx="2"/>
          </p:nvPr>
        </p:nvSpPr>
        <p:spPr bwMode="auto">
          <a:xfrm>
            <a:off x="0" y="9444038"/>
            <a:ext cx="2951163"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97285" name="Rectangle 5"/>
          <p:cNvSpPr>
            <a:spLocks noGrp="1" noChangeArrowheads="1"/>
          </p:cNvSpPr>
          <p:nvPr>
            <p:ph type="sldNum" sz="quarter" idx="3"/>
          </p:nvPr>
        </p:nvSpPr>
        <p:spPr bwMode="auto">
          <a:xfrm>
            <a:off x="3857625" y="9444038"/>
            <a:ext cx="2951163"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180889FC-257F-4B2F-86A1-2F854957764E}" type="slidenum">
              <a:rPr lang="en-US"/>
              <a:pPr>
                <a:defRPr/>
              </a:pPr>
              <a:t>‹#›</a:t>
            </a:fld>
            <a:endParaRPr lang="en-US"/>
          </a:p>
        </p:txBody>
      </p:sp>
    </p:spTree>
    <p:extLst>
      <p:ext uri="{BB962C8B-B14F-4D97-AF65-F5344CB8AC3E}">
        <p14:creationId xmlns:p14="http://schemas.microsoft.com/office/powerpoint/2010/main" val="35185022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51163"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nn-NO"/>
          </a:p>
        </p:txBody>
      </p:sp>
      <p:sp>
        <p:nvSpPr>
          <p:cNvPr id="3075" name="Rectangle 3"/>
          <p:cNvSpPr>
            <a:spLocks noGrp="1" noChangeArrowheads="1"/>
          </p:cNvSpPr>
          <p:nvPr>
            <p:ph type="dt" idx="1"/>
          </p:nvPr>
        </p:nvSpPr>
        <p:spPr bwMode="auto">
          <a:xfrm>
            <a:off x="3859213" y="0"/>
            <a:ext cx="2951162"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endParaRPr lang="nn-NO"/>
          </a:p>
        </p:txBody>
      </p:sp>
      <p:sp>
        <p:nvSpPr>
          <p:cNvPr id="19460" name="Rectangle 4"/>
          <p:cNvSpPr>
            <a:spLocks noGrp="1" noRot="1" noChangeAspect="1" noChangeArrowheads="1" noTextEdit="1"/>
          </p:cNvSpPr>
          <p:nvPr>
            <p:ph type="sldImg" idx="2"/>
          </p:nvPr>
        </p:nvSpPr>
        <p:spPr bwMode="auto">
          <a:xfrm>
            <a:off x="920750" y="746125"/>
            <a:ext cx="4970463" cy="37274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08050" y="4722813"/>
            <a:ext cx="4994275" cy="4473575"/>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nn-NO" noProof="0" smtClean="0"/>
              <a:t>Click to edit Master text styles</a:t>
            </a:r>
          </a:p>
          <a:p>
            <a:pPr lvl="1"/>
            <a:r>
              <a:rPr lang="nn-NO" noProof="0" smtClean="0"/>
              <a:t>Second level</a:t>
            </a:r>
          </a:p>
          <a:p>
            <a:pPr lvl="2"/>
            <a:r>
              <a:rPr lang="nn-NO" noProof="0" smtClean="0"/>
              <a:t>Third level</a:t>
            </a:r>
          </a:p>
          <a:p>
            <a:pPr lvl="3"/>
            <a:r>
              <a:rPr lang="nn-NO" noProof="0" smtClean="0"/>
              <a:t>Fourth level</a:t>
            </a:r>
          </a:p>
          <a:p>
            <a:pPr lvl="4"/>
            <a:r>
              <a:rPr lang="nn-NO" noProof="0" smtClean="0"/>
              <a:t>Fifth level</a:t>
            </a:r>
          </a:p>
        </p:txBody>
      </p:sp>
      <p:sp>
        <p:nvSpPr>
          <p:cNvPr id="3078" name="Rectangle 6"/>
          <p:cNvSpPr>
            <a:spLocks noGrp="1" noChangeArrowheads="1"/>
          </p:cNvSpPr>
          <p:nvPr>
            <p:ph type="ftr" sz="quarter" idx="4"/>
          </p:nvPr>
        </p:nvSpPr>
        <p:spPr bwMode="auto">
          <a:xfrm>
            <a:off x="0" y="9445625"/>
            <a:ext cx="2951163" cy="496888"/>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nn-NO"/>
          </a:p>
        </p:txBody>
      </p:sp>
      <p:sp>
        <p:nvSpPr>
          <p:cNvPr id="3079" name="Rectangle 7"/>
          <p:cNvSpPr>
            <a:spLocks noGrp="1" noChangeArrowheads="1"/>
          </p:cNvSpPr>
          <p:nvPr>
            <p:ph type="sldNum" sz="quarter" idx="5"/>
          </p:nvPr>
        </p:nvSpPr>
        <p:spPr bwMode="auto">
          <a:xfrm>
            <a:off x="3859213" y="9445625"/>
            <a:ext cx="2951162" cy="496888"/>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5040149F-6514-459E-A5D0-940D8B146F4D}" type="slidenum">
              <a:rPr lang="nn-NO"/>
              <a:pPr>
                <a:defRPr/>
              </a:pPr>
              <a:t>‹#›</a:t>
            </a:fld>
            <a:endParaRPr lang="nn-NO"/>
          </a:p>
        </p:txBody>
      </p:sp>
    </p:spTree>
    <p:extLst>
      <p:ext uri="{BB962C8B-B14F-4D97-AF65-F5344CB8AC3E}">
        <p14:creationId xmlns:p14="http://schemas.microsoft.com/office/powerpoint/2010/main" val="2835208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allaboutbatteries.com/Energy-tables.html"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scholarpedia.org/article/Dynamical_systems"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p:cNvSpPr>
            <a:spLocks noGrp="1" noChangeArrowheads="1"/>
          </p:cNvSpPr>
          <p:nvPr>
            <p:ph type="sldNum" sz="quarter" idx="5"/>
          </p:nvPr>
        </p:nvSpPr>
        <p:spPr>
          <a:noFill/>
          <a:ln>
            <a:miter lim="800000"/>
            <a:headEnd/>
            <a:tailEnd/>
          </a:ln>
        </p:spPr>
        <p:txBody>
          <a:bodyPr/>
          <a:lstStyle/>
          <a:p>
            <a:fld id="{5601D153-6F72-4756-A8CF-2B8972F9E51F}" type="slidenum">
              <a:rPr lang="nn-NO" smtClean="0"/>
              <a:pPr/>
              <a:t>1</a:t>
            </a:fld>
            <a:endParaRPr lang="nn-NO" smtClean="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p:spPr>
        <p:txBody>
          <a:bodyPr/>
          <a:lstStyle/>
          <a:p>
            <a:r>
              <a:rPr lang="nb-NO" dirty="0" err="1" smtClean="0"/>
              <a:t>Good</a:t>
            </a:r>
            <a:r>
              <a:rPr lang="nb-NO" baseline="0" dirty="0" smtClean="0"/>
              <a:t> </a:t>
            </a:r>
            <a:r>
              <a:rPr lang="nb-NO" baseline="0" dirty="0" err="1" smtClean="0"/>
              <a:t>afternoon</a:t>
            </a:r>
            <a:r>
              <a:rPr lang="nb-NO" baseline="0" dirty="0" smtClean="0"/>
              <a:t>. My </a:t>
            </a:r>
            <a:r>
              <a:rPr lang="nb-NO" baseline="0" dirty="0" err="1" smtClean="0"/>
              <a:t>name</a:t>
            </a:r>
            <a:r>
              <a:rPr lang="nb-NO" baseline="0" dirty="0" smtClean="0"/>
              <a:t> is Elena Hammari, I </a:t>
            </a:r>
            <a:r>
              <a:rPr lang="nb-NO" baseline="0" dirty="0" err="1" smtClean="0"/>
              <a:t>come</a:t>
            </a:r>
            <a:r>
              <a:rPr lang="nb-NO" baseline="0" dirty="0" smtClean="0"/>
              <a:t> from </a:t>
            </a:r>
            <a:r>
              <a:rPr lang="nb-NO" baseline="0" dirty="0" err="1" smtClean="0"/>
              <a:t>the</a:t>
            </a:r>
            <a:r>
              <a:rPr lang="nb-NO" baseline="0" dirty="0" smtClean="0"/>
              <a:t> Electronics </a:t>
            </a:r>
            <a:r>
              <a:rPr lang="nb-NO" baseline="0" dirty="0" err="1" smtClean="0"/>
              <a:t>field</a:t>
            </a:r>
            <a:r>
              <a:rPr lang="nb-NO" baseline="0" dirty="0" smtClean="0"/>
              <a:t>, Circuits and Systems </a:t>
            </a:r>
            <a:r>
              <a:rPr lang="nb-NO" baseline="0" dirty="0" err="1" smtClean="0"/>
              <a:t>group</a:t>
            </a:r>
            <a:r>
              <a:rPr lang="nb-NO" baseline="0" dirty="0" smtClean="0"/>
              <a:t> at </a:t>
            </a:r>
            <a:r>
              <a:rPr lang="nb-NO" baseline="0" dirty="0" err="1" smtClean="0"/>
              <a:t>the</a:t>
            </a:r>
            <a:r>
              <a:rPr lang="nb-NO" baseline="0" dirty="0" smtClean="0"/>
              <a:t> Norwegian </a:t>
            </a:r>
            <a:r>
              <a:rPr lang="nb-NO" baseline="0" dirty="0" err="1" smtClean="0"/>
              <a:t>University</a:t>
            </a:r>
            <a:r>
              <a:rPr lang="nb-NO" baseline="0" dirty="0" smtClean="0"/>
              <a:t> </a:t>
            </a:r>
            <a:r>
              <a:rPr lang="nb-NO" baseline="0" dirty="0" err="1" smtClean="0"/>
              <a:t>of</a:t>
            </a:r>
            <a:r>
              <a:rPr lang="nb-NO" baseline="0" dirty="0" smtClean="0"/>
              <a:t> </a:t>
            </a:r>
            <a:r>
              <a:rPr lang="nb-NO" baseline="0" dirty="0" err="1" smtClean="0"/>
              <a:t>Science</a:t>
            </a:r>
            <a:r>
              <a:rPr lang="nb-NO" baseline="0" dirty="0" smtClean="0"/>
              <a:t> and Technology and </a:t>
            </a:r>
            <a:r>
              <a:rPr lang="nb-NO" baseline="0" dirty="0" err="1" smtClean="0"/>
              <a:t>will</a:t>
            </a:r>
            <a:r>
              <a:rPr lang="nb-NO" baseline="0" dirty="0" smtClean="0"/>
              <a:t> </a:t>
            </a:r>
            <a:r>
              <a:rPr lang="nb-NO" baseline="0" dirty="0" err="1" smtClean="0"/>
              <a:t>today</a:t>
            </a:r>
            <a:r>
              <a:rPr lang="nb-NO" baseline="0" dirty="0" smtClean="0"/>
              <a:t> </a:t>
            </a:r>
            <a:r>
              <a:rPr lang="nb-NO" baseline="0" dirty="0" err="1" smtClean="0"/>
              <a:t>give</a:t>
            </a:r>
            <a:r>
              <a:rPr lang="nb-NO" baseline="0" dirty="0" smtClean="0"/>
              <a:t> a </a:t>
            </a:r>
            <a:r>
              <a:rPr lang="nb-NO" baseline="0" dirty="0" err="1" smtClean="0"/>
              <a:t>slightly</a:t>
            </a:r>
            <a:r>
              <a:rPr lang="nb-NO" baseline="0" dirty="0" smtClean="0"/>
              <a:t> different talk from </a:t>
            </a:r>
            <a:r>
              <a:rPr lang="nb-NO" baseline="0" dirty="0" err="1" smtClean="0"/>
              <a:t>the</a:t>
            </a:r>
            <a:r>
              <a:rPr lang="nb-NO" baseline="0" dirty="0" smtClean="0"/>
              <a:t> </a:t>
            </a:r>
            <a:r>
              <a:rPr lang="nb-NO" baseline="0" dirty="0" err="1" smtClean="0"/>
              <a:t>topic</a:t>
            </a:r>
            <a:r>
              <a:rPr lang="nb-NO" baseline="0" dirty="0" smtClean="0"/>
              <a:t> </a:t>
            </a:r>
            <a:r>
              <a:rPr lang="nb-NO" baseline="0" dirty="0" err="1" smtClean="0"/>
              <a:t>of</a:t>
            </a:r>
            <a:r>
              <a:rPr lang="nb-NO" baseline="0" dirty="0" smtClean="0"/>
              <a:t> </a:t>
            </a:r>
            <a:r>
              <a:rPr lang="nb-NO" baseline="0" dirty="0" err="1" smtClean="0"/>
              <a:t>this</a:t>
            </a:r>
            <a:r>
              <a:rPr lang="nb-NO" baseline="0" dirty="0" smtClean="0"/>
              <a:t> </a:t>
            </a:r>
            <a:r>
              <a:rPr lang="nb-NO" baseline="0" dirty="0" err="1" smtClean="0"/>
              <a:t>conference</a:t>
            </a:r>
            <a:r>
              <a:rPr lang="nb-NO" baseline="0" dirty="0" smtClean="0"/>
              <a:t>. My talk </a:t>
            </a:r>
            <a:r>
              <a:rPr lang="nb-NO" baseline="0" dirty="0" err="1" smtClean="0"/>
              <a:t>will</a:t>
            </a:r>
            <a:r>
              <a:rPr lang="nb-NO" baseline="0" dirty="0" smtClean="0"/>
              <a:t> be </a:t>
            </a:r>
            <a:r>
              <a:rPr lang="nb-NO" baseline="0" dirty="0" err="1" smtClean="0"/>
              <a:t>about</a:t>
            </a:r>
            <a:r>
              <a:rPr lang="nb-NO" baseline="0" dirty="0" smtClean="0"/>
              <a:t> </a:t>
            </a:r>
            <a:r>
              <a:rPr lang="nb-NO" baseline="0" dirty="0" err="1" smtClean="0"/>
              <a:t>dynamical</a:t>
            </a:r>
            <a:r>
              <a:rPr lang="nb-NO" baseline="0" dirty="0" smtClean="0"/>
              <a:t> </a:t>
            </a:r>
            <a:r>
              <a:rPr lang="nb-NO" baseline="0" dirty="0" err="1" smtClean="0"/>
              <a:t>electronic</a:t>
            </a:r>
            <a:r>
              <a:rPr lang="nb-NO" baseline="0" dirty="0" smtClean="0"/>
              <a:t> systems and </a:t>
            </a:r>
            <a:r>
              <a:rPr lang="nb-NO" baseline="0" dirty="0" err="1" smtClean="0"/>
              <a:t>the</a:t>
            </a:r>
            <a:r>
              <a:rPr lang="nb-NO" baseline="0" dirty="0" smtClean="0"/>
              <a:t> state-</a:t>
            </a:r>
            <a:r>
              <a:rPr lang="nb-NO" baseline="0" dirty="0" err="1" smtClean="0"/>
              <a:t>of</a:t>
            </a:r>
            <a:r>
              <a:rPr lang="nb-NO" baseline="0" dirty="0" smtClean="0"/>
              <a:t>-</a:t>
            </a:r>
            <a:r>
              <a:rPr lang="nb-NO" baseline="0" dirty="0" err="1" smtClean="0"/>
              <a:t>the</a:t>
            </a:r>
            <a:r>
              <a:rPr lang="nb-NO" baseline="0" dirty="0" smtClean="0"/>
              <a:t>-art </a:t>
            </a:r>
            <a:r>
              <a:rPr lang="nb-NO" baseline="0" dirty="0" err="1" smtClean="0"/>
              <a:t>methodology</a:t>
            </a:r>
            <a:r>
              <a:rPr lang="nb-NO" baseline="0" dirty="0" smtClean="0"/>
              <a:t> for </a:t>
            </a:r>
            <a:r>
              <a:rPr lang="nb-NO" baseline="0" dirty="0" err="1" smtClean="0"/>
              <a:t>buildning</a:t>
            </a:r>
            <a:r>
              <a:rPr lang="nb-NO" baseline="0" dirty="0" smtClean="0"/>
              <a:t> </a:t>
            </a:r>
            <a:r>
              <a:rPr lang="nb-NO" baseline="0" dirty="0" err="1" smtClean="0"/>
              <a:t>such</a:t>
            </a:r>
            <a:r>
              <a:rPr lang="nb-NO" baseline="0" dirty="0" smtClean="0"/>
              <a:t> systems. The </a:t>
            </a:r>
            <a:r>
              <a:rPr lang="nb-NO" baseline="0" dirty="0" err="1" smtClean="0"/>
              <a:t>methodology</a:t>
            </a:r>
            <a:r>
              <a:rPr lang="nb-NO" baseline="0" dirty="0" smtClean="0"/>
              <a:t> </a:t>
            </a:r>
            <a:r>
              <a:rPr lang="nb-NO" baseline="0" dirty="0" err="1" smtClean="0"/>
              <a:t>was</a:t>
            </a:r>
            <a:r>
              <a:rPr lang="nb-NO" baseline="0" dirty="0" smtClean="0"/>
              <a:t> </a:t>
            </a:r>
            <a:r>
              <a:rPr lang="nb-NO" baseline="0" dirty="0" err="1" smtClean="0"/>
              <a:t>originally</a:t>
            </a:r>
            <a:r>
              <a:rPr lang="nb-NO" baseline="0" dirty="0" smtClean="0"/>
              <a:t> </a:t>
            </a:r>
            <a:r>
              <a:rPr lang="nb-NO" baseline="0" dirty="0" err="1" smtClean="0"/>
              <a:t>developed</a:t>
            </a:r>
            <a:r>
              <a:rPr lang="nb-NO" baseline="0" dirty="0" smtClean="0"/>
              <a:t> at </a:t>
            </a:r>
            <a:r>
              <a:rPr lang="nb-NO" baseline="0" dirty="0" err="1" smtClean="0"/>
              <a:t>the</a:t>
            </a:r>
            <a:r>
              <a:rPr lang="nb-NO" baseline="0" dirty="0" smtClean="0"/>
              <a:t> Inter </a:t>
            </a:r>
            <a:r>
              <a:rPr lang="nb-NO" baseline="0" dirty="0" err="1" smtClean="0"/>
              <a:t>University</a:t>
            </a:r>
            <a:r>
              <a:rPr lang="nb-NO" baseline="0" dirty="0" smtClean="0"/>
              <a:t> Micro Electronics Center and </a:t>
            </a:r>
            <a:r>
              <a:rPr lang="nb-NO" baseline="0" dirty="0" err="1" smtClean="0"/>
              <a:t>targeted</a:t>
            </a:r>
            <a:r>
              <a:rPr lang="nb-NO" baseline="0" dirty="0" smtClean="0"/>
              <a:t> multimedia </a:t>
            </a:r>
            <a:r>
              <a:rPr lang="nb-NO" baseline="0" dirty="0" err="1" smtClean="0"/>
              <a:t>electronic</a:t>
            </a:r>
            <a:r>
              <a:rPr lang="nb-NO" baseline="0" dirty="0" smtClean="0"/>
              <a:t> systems. </a:t>
            </a:r>
            <a:r>
              <a:rPr lang="nb-NO" baseline="0" dirty="0" err="1" smtClean="0"/>
              <a:t>We</a:t>
            </a:r>
            <a:r>
              <a:rPr lang="nb-NO" baseline="0" dirty="0" smtClean="0"/>
              <a:t> </a:t>
            </a:r>
            <a:r>
              <a:rPr lang="nb-NO" baseline="0" dirty="0" err="1" smtClean="0"/>
              <a:t>extended</a:t>
            </a:r>
            <a:r>
              <a:rPr lang="nb-NO" baseline="0" dirty="0" smtClean="0"/>
              <a:t> </a:t>
            </a:r>
            <a:r>
              <a:rPr lang="nb-NO" baseline="0" dirty="0" err="1" smtClean="0"/>
              <a:t>the</a:t>
            </a:r>
            <a:r>
              <a:rPr lang="nb-NO" baseline="0" dirty="0" smtClean="0"/>
              <a:t> </a:t>
            </a:r>
            <a:r>
              <a:rPr lang="nb-NO" baseline="0" dirty="0" err="1" smtClean="0"/>
              <a:t>methodology</a:t>
            </a:r>
            <a:r>
              <a:rPr lang="nb-NO" baseline="0" dirty="0" smtClean="0"/>
              <a:t> for a </a:t>
            </a:r>
            <a:r>
              <a:rPr lang="nb-NO" baseline="0" dirty="0" err="1" smtClean="0"/>
              <a:t>new</a:t>
            </a:r>
            <a:r>
              <a:rPr lang="nb-NO" baseline="0" dirty="0" smtClean="0"/>
              <a:t> type </a:t>
            </a:r>
            <a:r>
              <a:rPr lang="nb-NO" baseline="0" dirty="0" err="1" smtClean="0"/>
              <a:t>of</a:t>
            </a:r>
            <a:r>
              <a:rPr lang="nb-NO" baseline="0" dirty="0" smtClean="0"/>
              <a:t> systems, </a:t>
            </a:r>
            <a:r>
              <a:rPr lang="nb-NO" baseline="0" dirty="0" err="1" smtClean="0"/>
              <a:t>characterized</a:t>
            </a:r>
            <a:r>
              <a:rPr lang="nb-NO" baseline="0" dirty="0" smtClean="0"/>
              <a:t> by a </a:t>
            </a:r>
            <a:r>
              <a:rPr lang="nb-NO" baseline="0" dirty="0" err="1" smtClean="0"/>
              <a:t>widely</a:t>
            </a:r>
            <a:r>
              <a:rPr lang="nb-NO" baseline="0" dirty="0" smtClean="0"/>
              <a:t> </a:t>
            </a:r>
            <a:r>
              <a:rPr lang="nb-NO" baseline="0" dirty="0" err="1" smtClean="0"/>
              <a:t>changing</a:t>
            </a:r>
            <a:r>
              <a:rPr lang="nb-NO" baseline="0" dirty="0" smtClean="0"/>
              <a:t> </a:t>
            </a:r>
            <a:r>
              <a:rPr lang="nb-NO" baseline="0" dirty="0" err="1" smtClean="0"/>
              <a:t>behavior</a:t>
            </a:r>
            <a:r>
              <a:rPr lang="nb-NO" baseline="0" dirty="0" smtClean="0"/>
              <a:t> and </a:t>
            </a:r>
            <a:r>
              <a:rPr lang="nb-NO" baseline="0" dirty="0" err="1" smtClean="0"/>
              <a:t>applied</a:t>
            </a:r>
            <a:r>
              <a:rPr lang="nb-NO" baseline="0" dirty="0" smtClean="0"/>
              <a:t> it to </a:t>
            </a:r>
            <a:r>
              <a:rPr lang="nb-NO" baseline="0" dirty="0" err="1" smtClean="0"/>
              <a:t>build</a:t>
            </a:r>
            <a:r>
              <a:rPr lang="nb-NO" baseline="0" dirty="0" smtClean="0"/>
              <a:t> an </a:t>
            </a:r>
            <a:r>
              <a:rPr lang="nb-NO" baseline="0" dirty="0" err="1" smtClean="0"/>
              <a:t>electronic</a:t>
            </a:r>
            <a:r>
              <a:rPr lang="nb-NO" baseline="0" dirty="0" smtClean="0"/>
              <a:t> system for </a:t>
            </a:r>
            <a:r>
              <a:rPr lang="nb-NO" baseline="0" dirty="0" err="1" smtClean="0"/>
              <a:t>prediction</a:t>
            </a:r>
            <a:r>
              <a:rPr lang="nb-NO" baseline="0" dirty="0" smtClean="0"/>
              <a:t> </a:t>
            </a:r>
            <a:r>
              <a:rPr lang="nb-NO" baseline="0" dirty="0" err="1" smtClean="0"/>
              <a:t>of</a:t>
            </a:r>
            <a:r>
              <a:rPr lang="nb-NO" baseline="0" dirty="0" smtClean="0"/>
              <a:t> </a:t>
            </a:r>
            <a:r>
              <a:rPr lang="nb-NO" baseline="0" dirty="0" err="1" smtClean="0"/>
              <a:t>seizures</a:t>
            </a:r>
            <a:r>
              <a:rPr lang="nb-NO" baseline="0" dirty="0" smtClean="0"/>
              <a:t> in </a:t>
            </a:r>
            <a:r>
              <a:rPr lang="nb-NO" baseline="0" dirty="0" err="1" smtClean="0"/>
              <a:t>patients</a:t>
            </a:r>
            <a:r>
              <a:rPr lang="nb-NO" baseline="0" dirty="0" smtClean="0"/>
              <a:t> </a:t>
            </a:r>
            <a:r>
              <a:rPr lang="nb-NO" baseline="0" dirty="0" err="1" smtClean="0"/>
              <a:t>suffering</a:t>
            </a:r>
            <a:r>
              <a:rPr lang="nb-NO" baseline="0" dirty="0" smtClean="0"/>
              <a:t> from </a:t>
            </a:r>
            <a:r>
              <a:rPr lang="nb-NO" baseline="0" dirty="0" err="1" smtClean="0"/>
              <a:t>epilepsy</a:t>
            </a:r>
            <a:r>
              <a:rPr lang="nb-NO" baseline="0" dirty="0" smtClean="0"/>
              <a:t>. The </a:t>
            </a:r>
            <a:r>
              <a:rPr lang="nb-NO" baseline="0" dirty="0" err="1" smtClean="0"/>
              <a:t>algorithm</a:t>
            </a:r>
            <a:r>
              <a:rPr lang="nb-NO" baseline="0" dirty="0" smtClean="0"/>
              <a:t> for </a:t>
            </a:r>
            <a:r>
              <a:rPr lang="nb-NO" baseline="0" dirty="0" err="1" smtClean="0"/>
              <a:t>epileptic</a:t>
            </a:r>
            <a:r>
              <a:rPr lang="nb-NO" baseline="0" dirty="0" smtClean="0"/>
              <a:t> </a:t>
            </a:r>
            <a:r>
              <a:rPr lang="nb-NO" baseline="0" dirty="0" err="1" smtClean="0"/>
              <a:t>seizure</a:t>
            </a:r>
            <a:r>
              <a:rPr lang="nb-NO" baseline="0" dirty="0" smtClean="0"/>
              <a:t> </a:t>
            </a:r>
            <a:r>
              <a:rPr lang="nb-NO" baseline="0" dirty="0" err="1" smtClean="0"/>
              <a:t>predicton</a:t>
            </a:r>
            <a:r>
              <a:rPr lang="nb-NO" baseline="0" dirty="0" smtClean="0"/>
              <a:t> </a:t>
            </a:r>
            <a:r>
              <a:rPr lang="nb-NO" baseline="0" dirty="0" err="1" smtClean="0"/>
              <a:t>was</a:t>
            </a:r>
            <a:r>
              <a:rPr lang="nb-NO" baseline="0" dirty="0" smtClean="0"/>
              <a:t> </a:t>
            </a:r>
            <a:r>
              <a:rPr lang="nb-NO" baseline="0" dirty="0" err="1" smtClean="0"/>
              <a:t>developed</a:t>
            </a:r>
            <a:r>
              <a:rPr lang="nb-NO" baseline="0" dirty="0" smtClean="0"/>
              <a:t> by </a:t>
            </a:r>
            <a:r>
              <a:rPr lang="nb-NO" baseline="0" dirty="0" err="1" smtClean="0"/>
              <a:t>our</a:t>
            </a:r>
            <a:r>
              <a:rPr lang="nb-NO" baseline="0" dirty="0" smtClean="0"/>
              <a:t> </a:t>
            </a:r>
            <a:r>
              <a:rPr lang="nb-NO" baseline="0" dirty="0" err="1" smtClean="0"/>
              <a:t>collaborators</a:t>
            </a:r>
            <a:r>
              <a:rPr lang="nb-NO" baseline="0" dirty="0" smtClean="0"/>
              <a:t> from </a:t>
            </a:r>
            <a:r>
              <a:rPr lang="nb-NO" baseline="0" dirty="0" err="1" smtClean="0"/>
              <a:t>the</a:t>
            </a:r>
            <a:r>
              <a:rPr lang="nb-NO" baseline="0" dirty="0" smtClean="0"/>
              <a:t> Arizona State </a:t>
            </a:r>
            <a:r>
              <a:rPr lang="nb-NO" baseline="0" dirty="0" err="1" smtClean="0"/>
              <a:t>University</a:t>
            </a:r>
            <a:r>
              <a:rPr lang="nb-NO" baseline="0" dirty="0" smtClean="0"/>
              <a:t>. </a:t>
            </a:r>
            <a:endParaRPr lang="en-US" dirty="0" smtClean="0"/>
          </a:p>
          <a:p>
            <a:endParaRPr lang="en-US" b="1"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a:ln>
            <a:miter lim="800000"/>
            <a:headEnd/>
            <a:tailEnd/>
          </a:ln>
        </p:spPr>
        <p:txBody>
          <a:bodyPr/>
          <a:lstStyle/>
          <a:p>
            <a:fld id="{931CCA37-3B7D-439E-A510-CED9151F596B}" type="slidenum">
              <a:rPr lang="nn-NO" smtClean="0"/>
              <a:pPr/>
              <a:t>10</a:t>
            </a:fld>
            <a:endParaRPr lang="nn-NO" smtClean="0"/>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p:spPr>
        <p:txBody>
          <a:bodyPr/>
          <a:lstStyle/>
          <a:p>
            <a:pPr>
              <a:lnSpc>
                <a:spcPct val="80000"/>
              </a:lnSpc>
            </a:pPr>
            <a:r>
              <a:rPr lang="nb-NO" sz="1400" baseline="0" dirty="0" smtClean="0"/>
              <a:t>Given </a:t>
            </a:r>
            <a:r>
              <a:rPr lang="nb-NO" sz="1400" baseline="0" dirty="0" err="1" smtClean="0"/>
              <a:t>the</a:t>
            </a:r>
            <a:r>
              <a:rPr lang="nb-NO" sz="1400" baseline="0" dirty="0" smtClean="0"/>
              <a:t> system </a:t>
            </a:r>
            <a:r>
              <a:rPr lang="nb-NO" sz="1400" baseline="0" dirty="0" err="1" smtClean="0"/>
              <a:t>software</a:t>
            </a:r>
            <a:r>
              <a:rPr lang="nb-NO" sz="1400" baseline="0" dirty="0" smtClean="0"/>
              <a:t> </a:t>
            </a:r>
            <a:r>
              <a:rPr lang="nb-NO" sz="1400" baseline="0" dirty="0" err="1" smtClean="0"/>
              <a:t>architecture</a:t>
            </a:r>
            <a:r>
              <a:rPr lang="nb-NO" sz="1400" baseline="0" dirty="0" smtClean="0"/>
              <a:t>, a </a:t>
            </a:r>
            <a:r>
              <a:rPr lang="nb-NO" sz="1400" baseline="0" dirty="0" err="1" smtClean="0"/>
              <a:t>graph</a:t>
            </a:r>
            <a:r>
              <a:rPr lang="nb-NO" sz="1400" baseline="0" dirty="0" smtClean="0"/>
              <a:t> G </a:t>
            </a:r>
            <a:r>
              <a:rPr lang="nb-NO" sz="1400" baseline="0" dirty="0" err="1" smtClean="0"/>
              <a:t>of</a:t>
            </a:r>
            <a:r>
              <a:rPr lang="nb-NO" sz="1400" baseline="0" dirty="0" smtClean="0"/>
              <a:t> </a:t>
            </a:r>
            <a:r>
              <a:rPr lang="nb-NO" sz="1400" baseline="0" dirty="0" err="1" smtClean="0"/>
              <a:t>Tasks</a:t>
            </a:r>
            <a:r>
              <a:rPr lang="nb-NO" sz="1400" baseline="0" dirty="0" smtClean="0"/>
              <a:t> T and </a:t>
            </a:r>
            <a:r>
              <a:rPr lang="nb-NO" sz="1400" baseline="0" dirty="0" err="1" smtClean="0"/>
              <a:t>Dependences</a:t>
            </a:r>
            <a:r>
              <a:rPr lang="nb-NO" sz="1400" baseline="0" dirty="0" smtClean="0"/>
              <a:t> </a:t>
            </a:r>
            <a:r>
              <a:rPr lang="nb-NO" sz="1400" baseline="0" dirty="0" err="1" smtClean="0"/>
              <a:t>between</a:t>
            </a:r>
            <a:r>
              <a:rPr lang="nb-NO" sz="1400" baseline="0" dirty="0" smtClean="0"/>
              <a:t> </a:t>
            </a:r>
            <a:r>
              <a:rPr lang="nb-NO" sz="1400" baseline="0" dirty="0" err="1" smtClean="0"/>
              <a:t>them</a:t>
            </a:r>
            <a:r>
              <a:rPr lang="nb-NO" sz="1400" baseline="0" dirty="0" smtClean="0"/>
              <a:t> D, </a:t>
            </a:r>
            <a:r>
              <a:rPr lang="nb-NO" sz="1400" baseline="0" dirty="0" err="1" smtClean="0"/>
              <a:t>where</a:t>
            </a:r>
            <a:r>
              <a:rPr lang="nb-NO" sz="1400" baseline="0" dirty="0" smtClean="0"/>
              <a:t> </a:t>
            </a:r>
            <a:r>
              <a:rPr lang="nb-NO" sz="1400" baseline="0" dirty="0" err="1" smtClean="0"/>
              <a:t>each</a:t>
            </a:r>
            <a:r>
              <a:rPr lang="nb-NO" sz="1400" baseline="0" dirty="0" smtClean="0"/>
              <a:t> </a:t>
            </a:r>
            <a:r>
              <a:rPr lang="nb-NO" sz="1400" baseline="0" dirty="0" err="1" smtClean="0"/>
              <a:t>task</a:t>
            </a:r>
            <a:r>
              <a:rPr lang="nb-NO" sz="1400" baseline="0" dirty="0" smtClean="0"/>
              <a:t> </a:t>
            </a:r>
            <a:r>
              <a:rPr lang="nb-NO" sz="1400" baseline="0" dirty="0" err="1" smtClean="0"/>
              <a:t>consists</a:t>
            </a:r>
            <a:r>
              <a:rPr lang="nb-NO" sz="1400" baseline="0" dirty="0" smtClean="0"/>
              <a:t> </a:t>
            </a:r>
            <a:r>
              <a:rPr lang="nb-NO" sz="1400" baseline="0" dirty="0" err="1" smtClean="0"/>
              <a:t>of</a:t>
            </a:r>
            <a:r>
              <a:rPr lang="nb-NO" sz="1400" baseline="0" dirty="0" smtClean="0"/>
              <a:t> a </a:t>
            </a:r>
            <a:r>
              <a:rPr lang="nb-NO" sz="1400" baseline="0" dirty="0" err="1" smtClean="0"/>
              <a:t>set</a:t>
            </a:r>
            <a:r>
              <a:rPr lang="nb-NO" sz="1400" baseline="0" dirty="0" smtClean="0"/>
              <a:t> </a:t>
            </a:r>
            <a:r>
              <a:rPr lang="nb-NO" sz="1400" baseline="0" dirty="0" err="1" smtClean="0"/>
              <a:t>of</a:t>
            </a:r>
            <a:r>
              <a:rPr lang="nb-NO" sz="1400" baseline="0" dirty="0" smtClean="0"/>
              <a:t> variables V and a </a:t>
            </a:r>
            <a:r>
              <a:rPr lang="nb-NO" sz="1400" baseline="0" dirty="0" err="1" smtClean="0"/>
              <a:t>set</a:t>
            </a:r>
            <a:r>
              <a:rPr lang="nb-NO" sz="1400" baseline="0" dirty="0" smtClean="0"/>
              <a:t> </a:t>
            </a:r>
            <a:r>
              <a:rPr lang="nb-NO" sz="1400" baseline="0" dirty="0" err="1" smtClean="0"/>
              <a:t>of</a:t>
            </a:r>
            <a:r>
              <a:rPr lang="nb-NO" sz="1400" baseline="0" dirty="0" smtClean="0"/>
              <a:t> </a:t>
            </a:r>
            <a:r>
              <a:rPr lang="nb-NO" sz="1400" baseline="0" dirty="0" err="1" smtClean="0"/>
              <a:t>operations</a:t>
            </a:r>
            <a:r>
              <a:rPr lang="nb-NO" sz="1400" baseline="0" dirty="0" smtClean="0"/>
              <a:t> </a:t>
            </a:r>
            <a:r>
              <a:rPr lang="nb-NO" sz="1400" baseline="0" dirty="0" err="1" smtClean="0"/>
              <a:t>on</a:t>
            </a:r>
            <a:r>
              <a:rPr lang="nb-NO" sz="1400" baseline="0" dirty="0" smtClean="0"/>
              <a:t> </a:t>
            </a:r>
            <a:r>
              <a:rPr lang="nb-NO" sz="1400" baseline="0" dirty="0" err="1" smtClean="0"/>
              <a:t>them</a:t>
            </a:r>
            <a:r>
              <a:rPr lang="nb-NO" sz="1400" baseline="0" dirty="0" smtClean="0"/>
              <a:t> F. By </a:t>
            </a:r>
            <a:r>
              <a:rPr lang="nb-NO" sz="1400" baseline="0" dirty="0" err="1" smtClean="0"/>
              <a:t>running</a:t>
            </a:r>
            <a:r>
              <a:rPr lang="nb-NO" sz="1400" baseline="0" dirty="0" smtClean="0"/>
              <a:t> a </a:t>
            </a:r>
            <a:r>
              <a:rPr lang="nb-NO" sz="1400" baseline="0" dirty="0" err="1" smtClean="0"/>
              <a:t>simulation</a:t>
            </a:r>
            <a:r>
              <a:rPr lang="nb-NO" sz="1400" baseline="0" dirty="0" smtClean="0"/>
              <a:t> </a:t>
            </a:r>
            <a:r>
              <a:rPr lang="nb-NO" sz="1400" baseline="0" dirty="0" err="1" smtClean="0"/>
              <a:t>of</a:t>
            </a:r>
            <a:r>
              <a:rPr lang="nb-NO" sz="1400" baseline="0" dirty="0" smtClean="0"/>
              <a:t> </a:t>
            </a:r>
            <a:r>
              <a:rPr lang="nb-NO" sz="1400" baseline="0" dirty="0" err="1" smtClean="0"/>
              <a:t>this</a:t>
            </a:r>
            <a:r>
              <a:rPr lang="nb-NO" sz="1400" baseline="0" dirty="0" smtClean="0"/>
              <a:t> </a:t>
            </a:r>
            <a:r>
              <a:rPr lang="nb-NO" sz="1400" baseline="0" dirty="0" err="1" smtClean="0"/>
              <a:t>software</a:t>
            </a:r>
            <a:r>
              <a:rPr lang="nb-NO" sz="1400" baseline="0" dirty="0" smtClean="0"/>
              <a:t> </a:t>
            </a:r>
            <a:r>
              <a:rPr lang="nb-NO" sz="1400" baseline="0" dirty="0" err="1" smtClean="0"/>
              <a:t>on</a:t>
            </a:r>
            <a:r>
              <a:rPr lang="nb-NO" sz="1400" baseline="0" dirty="0" smtClean="0"/>
              <a:t> </a:t>
            </a:r>
            <a:r>
              <a:rPr lang="nb-NO" sz="1400" baseline="0" dirty="0" err="1" smtClean="0"/>
              <a:t>the</a:t>
            </a:r>
            <a:r>
              <a:rPr lang="nb-NO" sz="1400" baseline="0" dirty="0" smtClean="0"/>
              <a:t> </a:t>
            </a:r>
            <a:r>
              <a:rPr lang="nb-NO" sz="1400" baseline="0" dirty="0" err="1" smtClean="0"/>
              <a:t>model</a:t>
            </a:r>
            <a:r>
              <a:rPr lang="nb-NO" sz="1400" baseline="0" dirty="0" smtClean="0"/>
              <a:t> </a:t>
            </a:r>
            <a:r>
              <a:rPr lang="nb-NO" sz="1400" baseline="0" dirty="0" err="1" smtClean="0"/>
              <a:t>of</a:t>
            </a:r>
            <a:r>
              <a:rPr lang="nb-NO" sz="1400" baseline="0" dirty="0" smtClean="0"/>
              <a:t> </a:t>
            </a:r>
            <a:r>
              <a:rPr lang="nb-NO" sz="1400" baseline="0" dirty="0" err="1" smtClean="0"/>
              <a:t>the</a:t>
            </a:r>
            <a:r>
              <a:rPr lang="nb-NO" sz="1400" baseline="0" dirty="0" smtClean="0"/>
              <a:t> </a:t>
            </a:r>
            <a:r>
              <a:rPr lang="nb-NO" sz="1400" baseline="0" dirty="0" err="1" smtClean="0"/>
              <a:t>selected</a:t>
            </a:r>
            <a:r>
              <a:rPr lang="nb-NO" sz="1400" baseline="0" dirty="0" smtClean="0"/>
              <a:t> hardware </a:t>
            </a:r>
            <a:r>
              <a:rPr lang="nb-NO" sz="1400" baseline="0" dirty="0" err="1" smtClean="0"/>
              <a:t>architecture</a:t>
            </a:r>
            <a:r>
              <a:rPr lang="nb-NO" sz="1400" baseline="0" dirty="0" smtClean="0"/>
              <a:t> </a:t>
            </a:r>
            <a:r>
              <a:rPr lang="nb-NO" sz="1400" baseline="0" dirty="0" err="1" smtClean="0"/>
              <a:t>using</a:t>
            </a:r>
            <a:r>
              <a:rPr lang="nb-NO" sz="1400" baseline="0" dirty="0" smtClean="0"/>
              <a:t> a </a:t>
            </a:r>
            <a:r>
              <a:rPr lang="nb-NO" sz="1400" baseline="0" dirty="0" err="1" smtClean="0"/>
              <a:t>set</a:t>
            </a:r>
            <a:r>
              <a:rPr lang="nb-NO" sz="1400" baseline="0" dirty="0" smtClean="0"/>
              <a:t> </a:t>
            </a:r>
            <a:r>
              <a:rPr lang="nb-NO" sz="1400" baseline="0" dirty="0" err="1" smtClean="0"/>
              <a:t>of</a:t>
            </a:r>
            <a:r>
              <a:rPr lang="nb-NO" sz="1400" baseline="0" dirty="0" smtClean="0"/>
              <a:t> all </a:t>
            </a:r>
            <a:r>
              <a:rPr lang="nb-NO" sz="1400" baseline="0" dirty="0" err="1" smtClean="0"/>
              <a:t>possible</a:t>
            </a:r>
            <a:r>
              <a:rPr lang="nb-NO" sz="1400" baseline="0" dirty="0" smtClean="0"/>
              <a:t> inputs I, </a:t>
            </a:r>
            <a:r>
              <a:rPr lang="nb-NO" sz="1400" baseline="0" dirty="0" err="1" smtClean="0"/>
              <a:t>we</a:t>
            </a:r>
            <a:r>
              <a:rPr lang="nb-NO" sz="1400" baseline="0" dirty="0" smtClean="0"/>
              <a:t> </a:t>
            </a:r>
            <a:r>
              <a:rPr lang="nb-NO" sz="1400" baseline="0" dirty="0" err="1" smtClean="0"/>
              <a:t>identify</a:t>
            </a:r>
            <a:r>
              <a:rPr lang="nb-NO" sz="1400" baseline="0" dirty="0" smtClean="0"/>
              <a:t> a </a:t>
            </a:r>
            <a:r>
              <a:rPr lang="nb-NO" sz="1400" baseline="0" dirty="0" err="1" smtClean="0"/>
              <a:t>set</a:t>
            </a:r>
            <a:r>
              <a:rPr lang="nb-NO" sz="1400" baseline="0" dirty="0" smtClean="0"/>
              <a:t> </a:t>
            </a:r>
            <a:r>
              <a:rPr lang="nb-NO" sz="1400" baseline="0" dirty="0" err="1" smtClean="0"/>
              <a:t>of</a:t>
            </a:r>
            <a:r>
              <a:rPr lang="nb-NO" sz="1400" baseline="0" dirty="0" smtClean="0"/>
              <a:t> system </a:t>
            </a:r>
            <a:r>
              <a:rPr lang="nb-NO" sz="1400" baseline="0" dirty="0" err="1" smtClean="0"/>
              <a:t>behaviors</a:t>
            </a:r>
            <a:r>
              <a:rPr lang="nb-NO" sz="1400" baseline="0" dirty="0" smtClean="0"/>
              <a:t> P. </a:t>
            </a:r>
            <a:r>
              <a:rPr lang="nb-NO" sz="1400" baseline="0" dirty="0" err="1" smtClean="0"/>
              <a:t>Each</a:t>
            </a:r>
            <a:r>
              <a:rPr lang="nb-NO" sz="1400" baseline="0" dirty="0" smtClean="0"/>
              <a:t> </a:t>
            </a:r>
            <a:r>
              <a:rPr lang="nb-NO" sz="1400" baseline="0" dirty="0" err="1" smtClean="0"/>
              <a:t>behavior</a:t>
            </a:r>
            <a:r>
              <a:rPr lang="nb-NO" sz="1400" baseline="0" dirty="0" smtClean="0"/>
              <a:t> </a:t>
            </a:r>
            <a:r>
              <a:rPr lang="nb-NO" sz="1400" baseline="0" dirty="0" err="1" smtClean="0"/>
              <a:t>represents</a:t>
            </a:r>
            <a:r>
              <a:rPr lang="nb-NO" sz="1400" baseline="0" dirty="0" smtClean="0"/>
              <a:t> </a:t>
            </a:r>
            <a:r>
              <a:rPr lang="nb-NO" sz="1400" baseline="0" dirty="0" err="1" smtClean="0"/>
              <a:t>one</a:t>
            </a:r>
            <a:r>
              <a:rPr lang="nb-NO" sz="1400" baseline="0" dirty="0" smtClean="0"/>
              <a:t> </a:t>
            </a:r>
            <a:r>
              <a:rPr lang="nb-NO" sz="1400" baseline="0" dirty="0" err="1" smtClean="0"/>
              <a:t>unique</a:t>
            </a:r>
            <a:r>
              <a:rPr lang="nb-NO" sz="1400" baseline="0" dirty="0" smtClean="0"/>
              <a:t> </a:t>
            </a:r>
            <a:r>
              <a:rPr lang="nb-NO" sz="1400" baseline="0" dirty="0" err="1" smtClean="0"/>
              <a:t>path</a:t>
            </a:r>
            <a:r>
              <a:rPr lang="nb-NO" sz="1400" baseline="0" dirty="0" smtClean="0"/>
              <a:t> </a:t>
            </a:r>
            <a:r>
              <a:rPr lang="nb-NO" sz="1400" baseline="0" dirty="0" err="1" smtClean="0"/>
              <a:t>through</a:t>
            </a:r>
            <a:r>
              <a:rPr lang="nb-NO" sz="1400" baseline="0" dirty="0" smtClean="0"/>
              <a:t> </a:t>
            </a:r>
            <a:r>
              <a:rPr lang="nb-NO" sz="1400" baseline="0" dirty="0" err="1" smtClean="0"/>
              <a:t>the</a:t>
            </a:r>
            <a:r>
              <a:rPr lang="nb-NO" sz="1400" baseline="0" dirty="0" smtClean="0"/>
              <a:t> </a:t>
            </a:r>
            <a:r>
              <a:rPr lang="nb-NO" sz="1400" baseline="0" dirty="0" err="1" smtClean="0"/>
              <a:t>software</a:t>
            </a:r>
            <a:r>
              <a:rPr lang="nb-NO" sz="1400" baseline="0" dirty="0" smtClean="0"/>
              <a:t> </a:t>
            </a:r>
            <a:r>
              <a:rPr lang="nb-NO" sz="1400" baseline="0" dirty="0" err="1" smtClean="0"/>
              <a:t>task</a:t>
            </a:r>
            <a:r>
              <a:rPr lang="nb-NO" sz="1400" baseline="0" dirty="0" smtClean="0"/>
              <a:t> </a:t>
            </a:r>
            <a:r>
              <a:rPr lang="nb-NO" sz="1400" baseline="0" dirty="0" err="1" smtClean="0"/>
              <a:t>graph</a:t>
            </a:r>
            <a:r>
              <a:rPr lang="nb-NO" sz="1400" baseline="0" dirty="0" smtClean="0"/>
              <a:t> </a:t>
            </a:r>
            <a:r>
              <a:rPr lang="nb-NO" sz="1400" baseline="0" dirty="0" err="1" smtClean="0"/>
              <a:t>which</a:t>
            </a:r>
            <a:r>
              <a:rPr lang="nb-NO" sz="1400" baseline="0" dirty="0" smtClean="0"/>
              <a:t> is </a:t>
            </a:r>
            <a:r>
              <a:rPr lang="nb-NO" sz="1400" baseline="0" dirty="0" err="1" smtClean="0"/>
              <a:t>activated</a:t>
            </a:r>
            <a:r>
              <a:rPr lang="nb-NO" sz="1400" baseline="0" dirty="0" smtClean="0"/>
              <a:t> by </a:t>
            </a:r>
            <a:r>
              <a:rPr lang="nb-NO" sz="1400" baseline="0" dirty="0" err="1" smtClean="0"/>
              <a:t>specific</a:t>
            </a:r>
            <a:r>
              <a:rPr lang="nb-NO" sz="1400" baseline="0" dirty="0" smtClean="0"/>
              <a:t> </a:t>
            </a:r>
            <a:r>
              <a:rPr lang="nb-NO" sz="1400" baseline="0" dirty="0" err="1" smtClean="0"/>
              <a:t>values</a:t>
            </a:r>
            <a:r>
              <a:rPr lang="nb-NO" sz="1400" baseline="0" dirty="0" smtClean="0"/>
              <a:t> </a:t>
            </a:r>
            <a:r>
              <a:rPr lang="nb-NO" sz="1400" baseline="0" dirty="0" err="1" smtClean="0"/>
              <a:t>of</a:t>
            </a:r>
            <a:r>
              <a:rPr lang="nb-NO" sz="1400" baseline="0" dirty="0" smtClean="0"/>
              <a:t> </a:t>
            </a:r>
            <a:r>
              <a:rPr lang="nb-NO" sz="1400" baseline="0" dirty="0" err="1" smtClean="0"/>
              <a:t>the</a:t>
            </a:r>
            <a:r>
              <a:rPr lang="nb-NO" sz="1400" baseline="0" dirty="0" smtClean="0"/>
              <a:t> variables </a:t>
            </a:r>
            <a:r>
              <a:rPr lang="nb-NO" sz="1400" baseline="0" dirty="0" err="1" smtClean="0"/>
              <a:t>inside</a:t>
            </a:r>
            <a:r>
              <a:rPr lang="nb-NO" sz="1400" baseline="0" dirty="0" smtClean="0"/>
              <a:t> </a:t>
            </a:r>
            <a:r>
              <a:rPr lang="nb-NO" sz="1400" baseline="0" dirty="0" err="1" smtClean="0"/>
              <a:t>the</a:t>
            </a:r>
            <a:r>
              <a:rPr lang="nb-NO" sz="1400" baseline="0" dirty="0" smtClean="0"/>
              <a:t> </a:t>
            </a:r>
            <a:r>
              <a:rPr lang="nb-NO" sz="1400" baseline="0" dirty="0" err="1" smtClean="0"/>
              <a:t>tasks</a:t>
            </a:r>
            <a:r>
              <a:rPr lang="nb-NO" sz="1400" baseline="0" dirty="0" smtClean="0"/>
              <a:t> </a:t>
            </a:r>
            <a:r>
              <a:rPr lang="nb-NO" sz="1400" baseline="0" dirty="0" err="1" smtClean="0"/>
              <a:t>along</a:t>
            </a:r>
            <a:r>
              <a:rPr lang="nb-NO" sz="1400" baseline="0" dirty="0" smtClean="0"/>
              <a:t> </a:t>
            </a:r>
            <a:r>
              <a:rPr lang="nb-NO" sz="1400" baseline="0" dirty="0" err="1" smtClean="0"/>
              <a:t>the</a:t>
            </a:r>
            <a:r>
              <a:rPr lang="nb-NO" sz="1400" baseline="0" dirty="0" smtClean="0"/>
              <a:t> </a:t>
            </a:r>
            <a:r>
              <a:rPr lang="nb-NO" sz="1400" baseline="0" dirty="0" err="1" smtClean="0"/>
              <a:t>path</a:t>
            </a:r>
            <a:r>
              <a:rPr lang="nb-NO" sz="1400" baseline="0" dirty="0" smtClean="0"/>
              <a:t>. </a:t>
            </a:r>
            <a:r>
              <a:rPr lang="nb-NO" sz="1400" baseline="0" dirty="0" err="1" smtClean="0"/>
              <a:t>We</a:t>
            </a:r>
            <a:r>
              <a:rPr lang="nb-NO" sz="1400" baseline="0" dirty="0" smtClean="0"/>
              <a:t> </a:t>
            </a:r>
            <a:r>
              <a:rPr lang="nb-NO" sz="1400" baseline="0" dirty="0" err="1" smtClean="0"/>
              <a:t>call</a:t>
            </a:r>
            <a:r>
              <a:rPr lang="nb-NO" sz="1400" baseline="0" dirty="0" smtClean="0"/>
              <a:t> </a:t>
            </a:r>
            <a:r>
              <a:rPr lang="nb-NO" sz="1400" baseline="0" dirty="0" err="1" smtClean="0"/>
              <a:t>the</a:t>
            </a:r>
            <a:r>
              <a:rPr lang="nb-NO" sz="1400" baseline="0" dirty="0" smtClean="0"/>
              <a:t> </a:t>
            </a:r>
            <a:r>
              <a:rPr lang="nb-NO" sz="1400" baseline="0" dirty="0" err="1" smtClean="0"/>
              <a:t>set</a:t>
            </a:r>
            <a:r>
              <a:rPr lang="nb-NO" sz="1400" baseline="0" dirty="0" smtClean="0"/>
              <a:t> </a:t>
            </a:r>
            <a:r>
              <a:rPr lang="nb-NO" sz="1400" baseline="0" dirty="0" err="1" smtClean="0"/>
              <a:t>of</a:t>
            </a:r>
            <a:r>
              <a:rPr lang="nb-NO" sz="1400" baseline="0" dirty="0" smtClean="0"/>
              <a:t> variables </a:t>
            </a:r>
            <a:r>
              <a:rPr lang="nb-NO" sz="1400" baseline="0" dirty="0" err="1" smtClean="0"/>
              <a:t>that</a:t>
            </a:r>
            <a:r>
              <a:rPr lang="nb-NO" sz="1400" baseline="0" dirty="0" smtClean="0"/>
              <a:t> </a:t>
            </a:r>
            <a:r>
              <a:rPr lang="nb-NO" sz="1400" baseline="0" dirty="0" err="1" smtClean="0"/>
              <a:t>activate</a:t>
            </a:r>
            <a:r>
              <a:rPr lang="nb-NO" sz="1400" baseline="0" dirty="0" smtClean="0"/>
              <a:t> a </a:t>
            </a:r>
            <a:r>
              <a:rPr lang="nb-NO" sz="1400" baseline="0" dirty="0" err="1" smtClean="0"/>
              <a:t>path</a:t>
            </a:r>
            <a:r>
              <a:rPr lang="nb-NO" sz="1400" baseline="0" dirty="0" smtClean="0"/>
              <a:t> </a:t>
            </a:r>
            <a:r>
              <a:rPr lang="nb-NO" sz="1400" baseline="0" dirty="0" err="1" smtClean="0"/>
              <a:t>Vp</a:t>
            </a:r>
            <a:r>
              <a:rPr lang="nb-NO" sz="1400" baseline="0" dirty="0" smtClean="0"/>
              <a:t> and </a:t>
            </a:r>
            <a:r>
              <a:rPr lang="nb-NO" sz="1400" baseline="0" dirty="0" err="1" smtClean="0"/>
              <a:t>the</a:t>
            </a:r>
            <a:r>
              <a:rPr lang="nb-NO" sz="1400" baseline="0" dirty="0" smtClean="0"/>
              <a:t> </a:t>
            </a:r>
            <a:r>
              <a:rPr lang="nb-NO" sz="1400" baseline="0" dirty="0" err="1" smtClean="0"/>
              <a:t>cost</a:t>
            </a:r>
            <a:r>
              <a:rPr lang="nb-NO" sz="1400" baseline="0" dirty="0" smtClean="0"/>
              <a:t> to </a:t>
            </a:r>
            <a:r>
              <a:rPr lang="nb-NO" sz="1400" baseline="0" dirty="0" err="1" smtClean="0"/>
              <a:t>perform</a:t>
            </a:r>
            <a:r>
              <a:rPr lang="nb-NO" sz="1400" baseline="0" dirty="0" smtClean="0"/>
              <a:t> all </a:t>
            </a:r>
            <a:r>
              <a:rPr lang="nb-NO" sz="1400" baseline="0" dirty="0" err="1" smtClean="0"/>
              <a:t>calculations</a:t>
            </a:r>
            <a:r>
              <a:rPr lang="nb-NO" sz="1400" baseline="0" dirty="0" smtClean="0"/>
              <a:t> </a:t>
            </a:r>
            <a:r>
              <a:rPr lang="nb-NO" sz="1400" baseline="0" dirty="0" err="1" smtClean="0"/>
              <a:t>along</a:t>
            </a:r>
            <a:r>
              <a:rPr lang="nb-NO" sz="1400" baseline="0" dirty="0" smtClean="0"/>
              <a:t> </a:t>
            </a:r>
            <a:r>
              <a:rPr lang="nb-NO" sz="1400" baseline="0" dirty="0" err="1" smtClean="0"/>
              <a:t>the</a:t>
            </a:r>
            <a:r>
              <a:rPr lang="nb-NO" sz="1400" baseline="0" dirty="0" smtClean="0"/>
              <a:t> </a:t>
            </a:r>
            <a:r>
              <a:rPr lang="nb-NO" sz="1400" baseline="0" dirty="0" err="1" smtClean="0"/>
              <a:t>path</a:t>
            </a:r>
            <a:r>
              <a:rPr lang="nb-NO" sz="1400" baseline="0" dirty="0" smtClean="0"/>
              <a:t> Cp. </a:t>
            </a:r>
          </a:p>
          <a:p>
            <a:pPr>
              <a:lnSpc>
                <a:spcPct val="80000"/>
              </a:lnSpc>
            </a:pPr>
            <a:endParaRPr lang="nb-NO" sz="1400" baseline="0" dirty="0" smtClean="0"/>
          </a:p>
          <a:p>
            <a:pPr marL="0" marR="0" indent="0" algn="l" defTabSz="914400" rtl="0" eaLnBrk="0" fontAlgn="base" latinLnBrk="0" hangingPunct="0">
              <a:lnSpc>
                <a:spcPct val="80000"/>
              </a:lnSpc>
              <a:spcBef>
                <a:spcPct val="30000"/>
              </a:spcBef>
              <a:spcAft>
                <a:spcPct val="0"/>
              </a:spcAft>
              <a:buClrTx/>
              <a:buSzTx/>
              <a:buFontTx/>
              <a:buNone/>
              <a:tabLst/>
              <a:defRPr/>
            </a:pPr>
            <a:r>
              <a:rPr lang="nb-NO" sz="1400" baseline="0" dirty="0" smtClean="0"/>
              <a:t>For a </a:t>
            </a:r>
            <a:r>
              <a:rPr lang="nb-NO" sz="1400" baseline="0" dirty="0" err="1" smtClean="0"/>
              <a:t>dynamic</a:t>
            </a:r>
            <a:r>
              <a:rPr lang="nb-NO" sz="1400" baseline="0" dirty="0" smtClean="0"/>
              <a:t> </a:t>
            </a:r>
            <a:r>
              <a:rPr lang="nb-NO" sz="1400" baseline="0" dirty="0" err="1" smtClean="0"/>
              <a:t>electronic</a:t>
            </a:r>
            <a:r>
              <a:rPr lang="nb-NO" sz="1400" baseline="0" dirty="0" smtClean="0"/>
              <a:t> system </a:t>
            </a:r>
            <a:r>
              <a:rPr lang="nb-NO" sz="1400" baseline="0" dirty="0" err="1" smtClean="0"/>
              <a:t>we</a:t>
            </a:r>
            <a:r>
              <a:rPr lang="nb-NO" sz="1400" baseline="0" dirty="0" smtClean="0"/>
              <a:t> </a:t>
            </a:r>
            <a:r>
              <a:rPr lang="nb-NO" sz="1400" baseline="0" dirty="0" err="1" smtClean="0"/>
              <a:t>select</a:t>
            </a:r>
            <a:r>
              <a:rPr lang="nb-NO" sz="1400" baseline="0" dirty="0" smtClean="0"/>
              <a:t> </a:t>
            </a:r>
            <a:r>
              <a:rPr lang="nb-NO" sz="1400" baseline="0" dirty="0" err="1" smtClean="0"/>
              <a:t>flexible</a:t>
            </a:r>
            <a:r>
              <a:rPr lang="nb-NO" sz="1400" baseline="0" dirty="0" smtClean="0"/>
              <a:t> </a:t>
            </a:r>
            <a:r>
              <a:rPr lang="nb-NO" sz="1400" baseline="0" dirty="0" err="1" smtClean="0"/>
              <a:t>software</a:t>
            </a:r>
            <a:r>
              <a:rPr lang="nb-NO" sz="1400" baseline="0" dirty="0" smtClean="0"/>
              <a:t> and hardware </a:t>
            </a:r>
            <a:r>
              <a:rPr lang="nb-NO" sz="1400" baseline="0" dirty="0" err="1" smtClean="0"/>
              <a:t>architectures</a:t>
            </a:r>
            <a:r>
              <a:rPr lang="nb-NO" sz="1400" baseline="0" dirty="0" smtClean="0"/>
              <a:t>, </a:t>
            </a:r>
            <a:r>
              <a:rPr lang="nb-NO" sz="1400" baseline="0" dirty="0" err="1" smtClean="0"/>
              <a:t>that</a:t>
            </a:r>
            <a:r>
              <a:rPr lang="nb-NO" sz="1400" baseline="0" dirty="0" smtClean="0"/>
              <a:t> </a:t>
            </a:r>
            <a:r>
              <a:rPr lang="nb-NO" sz="1400" baseline="0" dirty="0" err="1" smtClean="0"/>
              <a:t>can</a:t>
            </a:r>
            <a:r>
              <a:rPr lang="nb-NO" sz="1400" baseline="0" dirty="0" smtClean="0"/>
              <a:t> be </a:t>
            </a:r>
            <a:r>
              <a:rPr lang="nb-NO" sz="1400" baseline="0" dirty="0" err="1" smtClean="0"/>
              <a:t>tuned</a:t>
            </a:r>
            <a:r>
              <a:rPr lang="nb-NO" sz="1400" baseline="0" dirty="0" smtClean="0"/>
              <a:t> </a:t>
            </a:r>
            <a:r>
              <a:rPr lang="nb-NO" sz="1400" baseline="0" dirty="0" err="1" smtClean="0"/>
              <a:t>with</a:t>
            </a:r>
            <a:r>
              <a:rPr lang="nb-NO" sz="1400" baseline="0" dirty="0" smtClean="0"/>
              <a:t> different settings at </a:t>
            </a:r>
            <a:r>
              <a:rPr lang="nb-NO" sz="1400" baseline="0" dirty="0" err="1" smtClean="0"/>
              <a:t>the</a:t>
            </a:r>
            <a:r>
              <a:rPr lang="nb-NO" sz="1400" baseline="0" dirty="0" smtClean="0"/>
              <a:t> time </a:t>
            </a:r>
            <a:r>
              <a:rPr lang="nb-NO" sz="1400" baseline="0" dirty="0" err="1" smtClean="0"/>
              <a:t>the</a:t>
            </a:r>
            <a:r>
              <a:rPr lang="nb-NO" sz="1400" baseline="0" dirty="0" smtClean="0"/>
              <a:t> system is </a:t>
            </a:r>
            <a:r>
              <a:rPr lang="nb-NO" sz="1400" baseline="0" dirty="0" err="1" smtClean="0"/>
              <a:t>running</a:t>
            </a:r>
            <a:r>
              <a:rPr lang="nb-NO" sz="1400" baseline="0" dirty="0" smtClean="0"/>
              <a:t>. </a:t>
            </a:r>
            <a:r>
              <a:rPr lang="nb-NO" sz="1400" dirty="0" err="1" smtClean="0"/>
              <a:t>Examples</a:t>
            </a:r>
            <a:r>
              <a:rPr lang="nb-NO" sz="1400" dirty="0" smtClean="0"/>
              <a:t> </a:t>
            </a:r>
            <a:r>
              <a:rPr lang="nb-NO" sz="1400" dirty="0" err="1" smtClean="0"/>
              <a:t>of</a:t>
            </a:r>
            <a:r>
              <a:rPr lang="nb-NO" sz="1400" dirty="0" smtClean="0"/>
              <a:t> </a:t>
            </a:r>
            <a:r>
              <a:rPr lang="nb-NO" sz="1400" dirty="0" err="1" smtClean="0"/>
              <a:t>possible</a:t>
            </a:r>
            <a:r>
              <a:rPr lang="nb-NO" sz="1400" dirty="0" smtClean="0"/>
              <a:t> settings </a:t>
            </a:r>
            <a:r>
              <a:rPr lang="nb-NO" sz="1400" dirty="0" err="1" smtClean="0"/>
              <a:t>include</a:t>
            </a:r>
            <a:r>
              <a:rPr lang="nb-NO" sz="1400" dirty="0" smtClean="0"/>
              <a:t> different </a:t>
            </a:r>
            <a:r>
              <a:rPr lang="nb-NO" sz="1400" dirty="0" err="1" smtClean="0"/>
              <a:t>versions</a:t>
            </a:r>
            <a:r>
              <a:rPr lang="nb-NO" sz="1400" dirty="0" smtClean="0"/>
              <a:t> </a:t>
            </a:r>
            <a:r>
              <a:rPr lang="nb-NO" sz="1400" dirty="0" err="1" smtClean="0"/>
              <a:t>of</a:t>
            </a:r>
            <a:r>
              <a:rPr lang="nb-NO" sz="1400" dirty="0" smtClean="0"/>
              <a:t> </a:t>
            </a:r>
            <a:r>
              <a:rPr lang="nb-NO" sz="1400" dirty="0" err="1" smtClean="0"/>
              <a:t>the</a:t>
            </a:r>
            <a:r>
              <a:rPr lang="nb-NO" sz="1400" dirty="0" smtClean="0"/>
              <a:t> </a:t>
            </a:r>
            <a:r>
              <a:rPr lang="nb-NO" sz="1400" dirty="0" err="1" smtClean="0"/>
              <a:t>software</a:t>
            </a:r>
            <a:r>
              <a:rPr lang="nb-NO" sz="1400" dirty="0" smtClean="0"/>
              <a:t> </a:t>
            </a:r>
            <a:r>
              <a:rPr lang="nb-NO" sz="1400" dirty="0" err="1" smtClean="0"/>
              <a:t>code</a:t>
            </a:r>
            <a:r>
              <a:rPr lang="nb-NO" sz="1400" dirty="0" smtClean="0"/>
              <a:t>, different </a:t>
            </a:r>
            <a:r>
              <a:rPr lang="nb-NO" sz="1400" dirty="0" err="1" smtClean="0"/>
              <a:t>compiler</a:t>
            </a:r>
            <a:r>
              <a:rPr lang="nb-NO" sz="1400" dirty="0" smtClean="0"/>
              <a:t> </a:t>
            </a:r>
            <a:r>
              <a:rPr lang="nb-NO" sz="1400" dirty="0" err="1" smtClean="0"/>
              <a:t>optimizations</a:t>
            </a:r>
            <a:r>
              <a:rPr lang="nb-NO" sz="1400" dirty="0" smtClean="0"/>
              <a:t> </a:t>
            </a:r>
            <a:r>
              <a:rPr lang="nb-NO" sz="1400" dirty="0" err="1" smtClean="0"/>
              <a:t>being</a:t>
            </a:r>
            <a:r>
              <a:rPr lang="nb-NO" sz="1400" dirty="0" smtClean="0"/>
              <a:t> </a:t>
            </a:r>
            <a:r>
              <a:rPr lang="nb-NO" sz="1400" dirty="0" err="1" smtClean="0"/>
              <a:t>applied</a:t>
            </a:r>
            <a:r>
              <a:rPr lang="nb-NO" sz="1400" dirty="0" smtClean="0"/>
              <a:t> to </a:t>
            </a:r>
            <a:r>
              <a:rPr lang="nb-NO" sz="1400" dirty="0" err="1" smtClean="0"/>
              <a:t>the</a:t>
            </a:r>
            <a:r>
              <a:rPr lang="nb-NO" sz="1400" baseline="0" dirty="0" smtClean="0"/>
              <a:t> </a:t>
            </a:r>
            <a:r>
              <a:rPr lang="nb-NO" sz="1400" baseline="0" dirty="0" err="1" smtClean="0"/>
              <a:t>software</a:t>
            </a:r>
            <a:r>
              <a:rPr lang="nb-NO" sz="1400" baseline="0" dirty="0" smtClean="0"/>
              <a:t> </a:t>
            </a:r>
            <a:r>
              <a:rPr lang="nb-NO" sz="1400" baseline="0" dirty="0" err="1" smtClean="0"/>
              <a:t>code</a:t>
            </a:r>
            <a:r>
              <a:rPr lang="nb-NO" sz="1400" dirty="0" smtClean="0"/>
              <a:t>, </a:t>
            </a:r>
            <a:r>
              <a:rPr lang="nb-NO" sz="1400" dirty="0" err="1" smtClean="0"/>
              <a:t>changing</a:t>
            </a:r>
            <a:r>
              <a:rPr lang="nb-NO" sz="1400" baseline="0" dirty="0" smtClean="0"/>
              <a:t> </a:t>
            </a:r>
            <a:r>
              <a:rPr lang="nb-NO" sz="1400" baseline="0" dirty="0" err="1" smtClean="0"/>
              <a:t>voltage</a:t>
            </a:r>
            <a:r>
              <a:rPr lang="nb-NO" sz="1400" baseline="0" dirty="0" smtClean="0"/>
              <a:t> and </a:t>
            </a:r>
            <a:r>
              <a:rPr lang="nb-NO" sz="1400" baseline="0" dirty="0" err="1" smtClean="0"/>
              <a:t>frequency</a:t>
            </a:r>
            <a:r>
              <a:rPr lang="nb-NO" sz="1400" baseline="0" dirty="0" smtClean="0"/>
              <a:t> </a:t>
            </a:r>
            <a:r>
              <a:rPr lang="nb-NO" sz="1400" baseline="0" dirty="0" err="1" smtClean="0"/>
              <a:t>of</a:t>
            </a:r>
            <a:r>
              <a:rPr lang="nb-NO" sz="1400" baseline="0" dirty="0" smtClean="0"/>
              <a:t> </a:t>
            </a:r>
            <a:r>
              <a:rPr lang="nb-NO" sz="1400" baseline="0" dirty="0" err="1" smtClean="0"/>
              <a:t>processing</a:t>
            </a:r>
            <a:r>
              <a:rPr lang="nb-NO" sz="1400" baseline="0" dirty="0" smtClean="0"/>
              <a:t> elements </a:t>
            </a:r>
            <a:r>
              <a:rPr lang="nb-NO" sz="1400" dirty="0" err="1" smtClean="0"/>
              <a:t>on</a:t>
            </a:r>
            <a:r>
              <a:rPr lang="nb-NO" sz="1400" dirty="0" smtClean="0"/>
              <a:t> </a:t>
            </a:r>
            <a:r>
              <a:rPr lang="nb-NO" sz="1400" dirty="0" err="1" smtClean="0"/>
              <a:t>the</a:t>
            </a:r>
            <a:r>
              <a:rPr lang="nb-NO" sz="1400" dirty="0" smtClean="0"/>
              <a:t> run, </a:t>
            </a:r>
            <a:r>
              <a:rPr lang="nb-NO" sz="1400" dirty="0" err="1" smtClean="0"/>
              <a:t>using</a:t>
            </a:r>
            <a:r>
              <a:rPr lang="nb-NO" sz="1400" baseline="0" dirty="0" smtClean="0"/>
              <a:t> </a:t>
            </a:r>
            <a:r>
              <a:rPr lang="nb-NO" sz="1400" baseline="0" dirty="0" err="1" smtClean="0"/>
              <a:t>of</a:t>
            </a:r>
            <a:r>
              <a:rPr lang="nb-NO" sz="1400" baseline="0" dirty="0" smtClean="0"/>
              <a:t> a different </a:t>
            </a:r>
            <a:r>
              <a:rPr lang="nb-NO" sz="1400" dirty="0" err="1" smtClean="0"/>
              <a:t>number</a:t>
            </a:r>
            <a:r>
              <a:rPr lang="nb-NO" sz="1400" dirty="0" smtClean="0"/>
              <a:t> and type </a:t>
            </a:r>
            <a:r>
              <a:rPr lang="nb-NO" sz="1400" dirty="0" err="1" smtClean="0"/>
              <a:t>of</a:t>
            </a:r>
            <a:r>
              <a:rPr lang="nb-NO" sz="1400" dirty="0" smtClean="0"/>
              <a:t> </a:t>
            </a:r>
            <a:r>
              <a:rPr lang="nb-NO" sz="1400" dirty="0" err="1" smtClean="0"/>
              <a:t>available</a:t>
            </a:r>
            <a:r>
              <a:rPr lang="nb-NO" sz="1400" baseline="0" dirty="0" smtClean="0"/>
              <a:t> hardware </a:t>
            </a:r>
            <a:r>
              <a:rPr lang="nb-NO" sz="1400" baseline="0" dirty="0" err="1" smtClean="0"/>
              <a:t>components</a:t>
            </a:r>
            <a:r>
              <a:rPr lang="nb-NO" sz="1400" baseline="0" dirty="0" smtClean="0"/>
              <a:t> for a given </a:t>
            </a:r>
            <a:r>
              <a:rPr lang="nb-NO" sz="1400" baseline="0" dirty="0" err="1" smtClean="0"/>
              <a:t>calculation</a:t>
            </a:r>
            <a:r>
              <a:rPr lang="nb-NO" sz="1400" baseline="0" dirty="0" smtClean="0"/>
              <a:t>. </a:t>
            </a:r>
            <a:r>
              <a:rPr lang="nb-NO" sz="1400" baseline="0" dirty="0" err="1" smtClean="0"/>
              <a:t>Exploring</a:t>
            </a:r>
            <a:r>
              <a:rPr lang="nb-NO" sz="1400" baseline="0" dirty="0" smtClean="0"/>
              <a:t> </a:t>
            </a:r>
            <a:r>
              <a:rPr lang="nb-NO" sz="1400" baseline="0" dirty="0" err="1" smtClean="0"/>
              <a:t>these</a:t>
            </a:r>
            <a:r>
              <a:rPr lang="nb-NO" sz="1400" baseline="0" dirty="0" smtClean="0"/>
              <a:t> </a:t>
            </a:r>
            <a:r>
              <a:rPr lang="nb-NO" sz="1400" baseline="0" dirty="0" err="1" smtClean="0"/>
              <a:t>possibilities</a:t>
            </a:r>
            <a:r>
              <a:rPr lang="nb-NO" sz="1400" baseline="0" dirty="0" smtClean="0"/>
              <a:t> for </a:t>
            </a:r>
            <a:r>
              <a:rPr lang="nb-NO" sz="1400" baseline="0" dirty="0" err="1" smtClean="0"/>
              <a:t>each</a:t>
            </a:r>
            <a:r>
              <a:rPr lang="nb-NO" sz="1400" baseline="0" dirty="0" smtClean="0"/>
              <a:t> system </a:t>
            </a:r>
            <a:r>
              <a:rPr lang="nb-NO" sz="1400" baseline="0" dirty="0" err="1" smtClean="0"/>
              <a:t>behavior</a:t>
            </a:r>
            <a:r>
              <a:rPr lang="nb-NO" sz="1400" baseline="0" dirty="0" smtClean="0"/>
              <a:t> </a:t>
            </a:r>
            <a:r>
              <a:rPr lang="nb-NO" sz="1400" baseline="0" dirty="0" err="1" smtClean="0"/>
              <a:t>will</a:t>
            </a:r>
            <a:r>
              <a:rPr lang="nb-NO" sz="1400" baseline="0" dirty="0" smtClean="0"/>
              <a:t> </a:t>
            </a:r>
            <a:r>
              <a:rPr lang="nb-NO" sz="1400" baseline="0" dirty="0" err="1" smtClean="0"/>
              <a:t>result</a:t>
            </a:r>
            <a:r>
              <a:rPr lang="nb-NO" sz="1400" baseline="0" dirty="0" smtClean="0"/>
              <a:t> in a </a:t>
            </a:r>
            <a:r>
              <a:rPr lang="nb-NO" sz="1400" baseline="0" dirty="0" err="1" smtClean="0"/>
              <a:t>set</a:t>
            </a:r>
            <a:r>
              <a:rPr lang="nb-NO" sz="1400" baseline="0" dirty="0" smtClean="0"/>
              <a:t> </a:t>
            </a:r>
            <a:r>
              <a:rPr lang="nb-NO" sz="1400" baseline="0" dirty="0" err="1" smtClean="0"/>
              <a:t>of</a:t>
            </a:r>
            <a:r>
              <a:rPr lang="nb-NO" sz="1400" baseline="0" dirty="0" smtClean="0"/>
              <a:t> </a:t>
            </a:r>
            <a:r>
              <a:rPr lang="nb-NO" sz="1400" baseline="0" dirty="0" err="1" smtClean="0"/>
              <a:t>costs</a:t>
            </a:r>
            <a:r>
              <a:rPr lang="nb-NO" sz="1400" baseline="0" dirty="0" smtClean="0"/>
              <a:t> </a:t>
            </a:r>
            <a:r>
              <a:rPr lang="nb-NO" sz="1400" baseline="0" dirty="0" err="1" smtClean="0"/>
              <a:t>instead</a:t>
            </a:r>
            <a:r>
              <a:rPr lang="nb-NO" sz="1400" baseline="0" dirty="0" smtClean="0"/>
              <a:t> </a:t>
            </a:r>
            <a:r>
              <a:rPr lang="nb-NO" sz="1400" baseline="0" dirty="0" err="1" smtClean="0"/>
              <a:t>of</a:t>
            </a:r>
            <a:r>
              <a:rPr lang="nb-NO" sz="1400" baseline="0" dirty="0" smtClean="0"/>
              <a:t> a single </a:t>
            </a:r>
            <a:r>
              <a:rPr lang="nb-NO" sz="1400" baseline="0" dirty="0" err="1" smtClean="0"/>
              <a:t>cost</a:t>
            </a:r>
            <a:r>
              <a:rPr lang="nb-NO" sz="1400" baseline="0" dirty="0" smtClean="0"/>
              <a:t>. </a:t>
            </a:r>
            <a:endParaRPr lang="nb-NO" sz="1400" dirty="0" smtClean="0"/>
          </a:p>
          <a:p>
            <a:pPr marL="0" marR="0" indent="0" algn="l" defTabSz="914400" rtl="0" eaLnBrk="0" fontAlgn="base" latinLnBrk="0" hangingPunct="0">
              <a:lnSpc>
                <a:spcPct val="80000"/>
              </a:lnSpc>
              <a:spcBef>
                <a:spcPct val="30000"/>
              </a:spcBef>
              <a:spcAft>
                <a:spcPct val="0"/>
              </a:spcAft>
              <a:buClrTx/>
              <a:buSzTx/>
              <a:buFontTx/>
              <a:buNone/>
              <a:tabLst/>
              <a:defRPr/>
            </a:pPr>
            <a:endParaRPr lang="nb-NO" sz="1400" baseline="0" dirty="0" smtClean="0"/>
          </a:p>
          <a:p>
            <a:pPr marL="0" marR="0" indent="0" algn="l" defTabSz="914400" rtl="0" eaLnBrk="0" fontAlgn="base" latinLnBrk="0" hangingPunct="0">
              <a:lnSpc>
                <a:spcPct val="80000"/>
              </a:lnSpc>
              <a:spcBef>
                <a:spcPct val="30000"/>
              </a:spcBef>
              <a:spcAft>
                <a:spcPct val="0"/>
              </a:spcAft>
              <a:buClrTx/>
              <a:buSzTx/>
              <a:buFontTx/>
              <a:buNone/>
              <a:tabLst/>
              <a:defRPr/>
            </a:pPr>
            <a:r>
              <a:rPr lang="nb-NO" sz="1400" baseline="0" dirty="0" smtClean="0"/>
              <a:t>The </a:t>
            </a:r>
            <a:r>
              <a:rPr lang="nb-NO" sz="1400" baseline="0" dirty="0" err="1" smtClean="0"/>
              <a:t>next</a:t>
            </a:r>
            <a:r>
              <a:rPr lang="nb-NO" sz="1400" baseline="0" dirty="0" smtClean="0"/>
              <a:t> </a:t>
            </a:r>
            <a:r>
              <a:rPr lang="nb-NO" sz="1400" baseline="0" dirty="0" err="1" smtClean="0"/>
              <a:t>step</a:t>
            </a:r>
            <a:r>
              <a:rPr lang="nb-NO" sz="1400" baseline="0" dirty="0" smtClean="0"/>
              <a:t> is to </a:t>
            </a:r>
            <a:r>
              <a:rPr lang="nb-NO" sz="1400" baseline="0" dirty="0" err="1" smtClean="0"/>
              <a:t>cluster</a:t>
            </a:r>
            <a:r>
              <a:rPr lang="nb-NO" sz="1400" baseline="0" dirty="0" smtClean="0"/>
              <a:t> system </a:t>
            </a:r>
            <a:r>
              <a:rPr lang="nb-NO" sz="1400" baseline="0" dirty="0" err="1" smtClean="0"/>
              <a:t>behaviors</a:t>
            </a:r>
            <a:r>
              <a:rPr lang="nb-NO" sz="1400" baseline="0" dirty="0" smtClean="0"/>
              <a:t> </a:t>
            </a:r>
            <a:r>
              <a:rPr lang="nb-NO" sz="1400" baseline="0" dirty="0" err="1" smtClean="0"/>
              <a:t>with</a:t>
            </a:r>
            <a:r>
              <a:rPr lang="nb-NO" sz="1400" baseline="0" dirty="0" smtClean="0"/>
              <a:t> </a:t>
            </a:r>
            <a:r>
              <a:rPr lang="nb-NO" sz="1400" baseline="0" dirty="0" err="1" smtClean="0"/>
              <a:t>similar</a:t>
            </a:r>
            <a:r>
              <a:rPr lang="nb-NO" sz="1400" baseline="0" dirty="0" smtClean="0"/>
              <a:t> </a:t>
            </a:r>
            <a:r>
              <a:rPr lang="nb-NO" sz="1400" baseline="0" dirty="0" err="1" smtClean="0"/>
              <a:t>costs</a:t>
            </a:r>
            <a:r>
              <a:rPr lang="nb-NO" sz="1400" baseline="0" dirty="0" smtClean="0"/>
              <a:t> </a:t>
            </a:r>
            <a:r>
              <a:rPr lang="nb-NO" sz="1400" baseline="0" dirty="0" err="1" smtClean="0"/>
              <a:t>into</a:t>
            </a:r>
            <a:r>
              <a:rPr lang="nb-NO" sz="1400" baseline="0" dirty="0" smtClean="0"/>
              <a:t> a </a:t>
            </a:r>
            <a:r>
              <a:rPr lang="nb-NO" sz="1400" baseline="0" dirty="0" err="1" smtClean="0"/>
              <a:t>managable</a:t>
            </a:r>
            <a:r>
              <a:rPr lang="nb-NO" sz="1400" baseline="0" dirty="0" smtClean="0"/>
              <a:t> </a:t>
            </a:r>
            <a:r>
              <a:rPr lang="nb-NO" sz="1400" baseline="0" dirty="0" err="1" smtClean="0"/>
              <a:t>set</a:t>
            </a:r>
            <a:r>
              <a:rPr lang="nb-NO" sz="1400" baseline="0" dirty="0" smtClean="0"/>
              <a:t> </a:t>
            </a:r>
            <a:r>
              <a:rPr lang="nb-NO" sz="1400" baseline="0" dirty="0" err="1" smtClean="0"/>
              <a:t>of</a:t>
            </a:r>
            <a:r>
              <a:rPr lang="nb-NO" sz="1400" baseline="0" dirty="0" smtClean="0"/>
              <a:t> </a:t>
            </a:r>
            <a:r>
              <a:rPr lang="nb-NO" sz="1400" baseline="0" dirty="0" err="1" smtClean="0"/>
              <a:t>groups</a:t>
            </a:r>
            <a:r>
              <a:rPr lang="nb-NO" sz="1400" baseline="0" dirty="0" smtClean="0"/>
              <a:t>, </a:t>
            </a:r>
            <a:r>
              <a:rPr lang="nb-NO" sz="1400" baseline="0" dirty="0" err="1" smtClean="0"/>
              <a:t>which</a:t>
            </a:r>
            <a:r>
              <a:rPr lang="nb-NO" sz="1400" baseline="0" dirty="0" smtClean="0"/>
              <a:t> </a:t>
            </a:r>
            <a:r>
              <a:rPr lang="nb-NO" sz="1400" baseline="0" dirty="0" err="1" smtClean="0"/>
              <a:t>are</a:t>
            </a:r>
            <a:r>
              <a:rPr lang="nb-NO" sz="1400" baseline="0" dirty="0" smtClean="0"/>
              <a:t> </a:t>
            </a:r>
            <a:r>
              <a:rPr lang="nb-NO" sz="1400" baseline="0" dirty="0" err="1" smtClean="0"/>
              <a:t>called</a:t>
            </a:r>
            <a:r>
              <a:rPr lang="nb-NO" sz="1400" baseline="0" dirty="0" smtClean="0"/>
              <a:t> system scenarios S. System scenarios </a:t>
            </a:r>
            <a:r>
              <a:rPr lang="nb-NO" sz="1400" baseline="0" dirty="0" err="1" smtClean="0"/>
              <a:t>are</a:t>
            </a:r>
            <a:r>
              <a:rPr lang="nb-NO" sz="1400" baseline="0" dirty="0" smtClean="0"/>
              <a:t> </a:t>
            </a:r>
            <a:r>
              <a:rPr lang="nb-NO" sz="1400" baseline="0" dirty="0" err="1" smtClean="0"/>
              <a:t>stored</a:t>
            </a:r>
            <a:r>
              <a:rPr lang="nb-NO" sz="1400" baseline="0" dirty="0" smtClean="0"/>
              <a:t> in </a:t>
            </a:r>
            <a:r>
              <a:rPr lang="nb-NO" sz="1400" baseline="0" dirty="0" err="1" smtClean="0"/>
              <a:t>the</a:t>
            </a:r>
            <a:r>
              <a:rPr lang="nb-NO" sz="1400" baseline="0" dirty="0" smtClean="0"/>
              <a:t> system and </a:t>
            </a:r>
            <a:r>
              <a:rPr lang="nb-NO" sz="1400" baseline="0" dirty="0" err="1" smtClean="0"/>
              <a:t>are</a:t>
            </a:r>
            <a:r>
              <a:rPr lang="nb-NO" sz="1400" baseline="0" dirty="0" smtClean="0"/>
              <a:t> used </a:t>
            </a:r>
            <a:r>
              <a:rPr lang="nb-NO" sz="1400" baseline="0" dirty="0" err="1" smtClean="0"/>
              <a:t>when</a:t>
            </a:r>
            <a:r>
              <a:rPr lang="nb-NO" sz="1400" baseline="0" dirty="0" smtClean="0"/>
              <a:t> </a:t>
            </a:r>
            <a:r>
              <a:rPr lang="nb-NO" sz="1400" baseline="0" dirty="0" err="1" smtClean="0"/>
              <a:t>the</a:t>
            </a:r>
            <a:r>
              <a:rPr lang="nb-NO" sz="1400" baseline="0" dirty="0" smtClean="0"/>
              <a:t> system is </a:t>
            </a:r>
            <a:r>
              <a:rPr lang="nb-NO" sz="1400" baseline="0" dirty="0" err="1" smtClean="0"/>
              <a:t>running</a:t>
            </a:r>
            <a:r>
              <a:rPr lang="nb-NO" sz="1400" baseline="0" dirty="0" smtClean="0"/>
              <a:t> to </a:t>
            </a:r>
            <a:r>
              <a:rPr lang="nb-NO" sz="1400" baseline="0" dirty="0" err="1" smtClean="0"/>
              <a:t>take</a:t>
            </a:r>
            <a:r>
              <a:rPr lang="nb-NO" sz="1400" baseline="0" dirty="0" smtClean="0"/>
              <a:t> a </a:t>
            </a:r>
            <a:r>
              <a:rPr lang="nb-NO" sz="1400" baseline="0" dirty="0" err="1" smtClean="0"/>
              <a:t>decision</a:t>
            </a:r>
            <a:r>
              <a:rPr lang="nb-NO" sz="1400" baseline="0" dirty="0" smtClean="0"/>
              <a:t> </a:t>
            </a:r>
            <a:r>
              <a:rPr lang="nb-NO" sz="1400" baseline="0" dirty="0" err="1" smtClean="0"/>
              <a:t>about</a:t>
            </a:r>
            <a:r>
              <a:rPr lang="nb-NO" sz="1400" baseline="0" dirty="0" smtClean="0"/>
              <a:t> </a:t>
            </a:r>
            <a:r>
              <a:rPr lang="nb-NO" sz="1400" baseline="0" dirty="0" err="1" smtClean="0"/>
              <a:t>when</a:t>
            </a:r>
            <a:r>
              <a:rPr lang="nb-NO" sz="1400" baseline="0" dirty="0" smtClean="0"/>
              <a:t> and </a:t>
            </a:r>
            <a:r>
              <a:rPr lang="nb-NO" sz="1400" baseline="0" dirty="0" err="1" smtClean="0"/>
              <a:t>how</a:t>
            </a:r>
            <a:r>
              <a:rPr lang="nb-NO" sz="1400" baseline="0" dirty="0" smtClean="0"/>
              <a:t> to </a:t>
            </a:r>
            <a:r>
              <a:rPr lang="nb-NO" sz="1400" baseline="0" dirty="0" err="1" smtClean="0"/>
              <a:t>switch</a:t>
            </a:r>
            <a:r>
              <a:rPr lang="nb-NO" sz="1400" baseline="0" dirty="0" smtClean="0"/>
              <a:t> </a:t>
            </a:r>
            <a:r>
              <a:rPr lang="nb-NO" sz="1400" baseline="0" dirty="0" err="1" smtClean="0"/>
              <a:t>the</a:t>
            </a:r>
            <a:r>
              <a:rPr lang="nb-NO" sz="1400" baseline="0" dirty="0" smtClean="0"/>
              <a:t> system to a different setting in order to </a:t>
            </a:r>
            <a:r>
              <a:rPr lang="nb-NO" sz="1400" baseline="0" dirty="0" err="1" smtClean="0"/>
              <a:t>lower</a:t>
            </a:r>
            <a:r>
              <a:rPr lang="nb-NO" sz="1400" baseline="0" dirty="0" smtClean="0"/>
              <a:t> </a:t>
            </a:r>
            <a:r>
              <a:rPr lang="nb-NO" sz="1400" baseline="0" dirty="0" err="1" smtClean="0"/>
              <a:t>the</a:t>
            </a:r>
            <a:r>
              <a:rPr lang="nb-NO" sz="1400" baseline="0" dirty="0" smtClean="0"/>
              <a:t> </a:t>
            </a:r>
            <a:r>
              <a:rPr lang="nb-NO" sz="1400" baseline="0" dirty="0" err="1" smtClean="0"/>
              <a:t>cost</a:t>
            </a:r>
            <a:r>
              <a:rPr lang="nb-NO" sz="1400" baseline="0" dirty="0" smtClean="0"/>
              <a:t> </a:t>
            </a:r>
            <a:r>
              <a:rPr lang="nb-NO" sz="1400" baseline="0" dirty="0" err="1" smtClean="0"/>
              <a:t>of</a:t>
            </a:r>
            <a:r>
              <a:rPr lang="nb-NO" sz="1400" baseline="0" dirty="0" smtClean="0"/>
              <a:t> </a:t>
            </a:r>
            <a:r>
              <a:rPr lang="nb-NO" sz="1400" baseline="0" dirty="0" err="1" smtClean="0"/>
              <a:t>calculation</a:t>
            </a:r>
            <a:r>
              <a:rPr lang="nb-NO" sz="1400" baseline="0" dirty="0" smtClean="0"/>
              <a:t>. </a:t>
            </a:r>
          </a:p>
          <a:p>
            <a:pPr marL="0" marR="0" indent="0" algn="l" defTabSz="914400" rtl="0" eaLnBrk="0" fontAlgn="base" latinLnBrk="0" hangingPunct="0">
              <a:lnSpc>
                <a:spcPct val="80000"/>
              </a:lnSpc>
              <a:spcBef>
                <a:spcPct val="30000"/>
              </a:spcBef>
              <a:spcAft>
                <a:spcPct val="0"/>
              </a:spcAft>
              <a:buClrTx/>
              <a:buSzTx/>
              <a:buFontTx/>
              <a:buNone/>
              <a:tabLst/>
              <a:defRPr/>
            </a:pPr>
            <a:endParaRPr lang="nb-NO" sz="1400" baseline="0" dirty="0" smtClean="0"/>
          </a:p>
          <a:p>
            <a:pPr marL="0" marR="0" indent="0" algn="l" defTabSz="914400" rtl="0" eaLnBrk="0" fontAlgn="base" latinLnBrk="0" hangingPunct="0">
              <a:lnSpc>
                <a:spcPct val="80000"/>
              </a:lnSpc>
              <a:spcBef>
                <a:spcPct val="30000"/>
              </a:spcBef>
              <a:spcAft>
                <a:spcPct val="0"/>
              </a:spcAft>
              <a:buClrTx/>
              <a:buSzTx/>
              <a:buFontTx/>
              <a:buNone/>
              <a:tabLst/>
              <a:defRPr/>
            </a:pPr>
            <a:r>
              <a:rPr lang="nb-NO" sz="1400" baseline="0" dirty="0" smtClean="0"/>
              <a:t>The </a:t>
            </a:r>
            <a:r>
              <a:rPr lang="en-US" sz="1400" kern="1200" dirty="0" smtClean="0">
                <a:solidFill>
                  <a:schemeClr val="tx1"/>
                </a:solidFill>
                <a:effectLst/>
                <a:latin typeface="Arial" charset="0"/>
                <a:ea typeface="+mn-ea"/>
                <a:cs typeface="+mn-cs"/>
              </a:rPr>
              <a:t>system architecture is extended with components </a:t>
            </a:r>
            <a:r>
              <a:rPr lang="en-US" sz="1400" kern="1200" dirty="0" err="1" smtClean="0">
                <a:solidFill>
                  <a:schemeClr val="tx1"/>
                </a:solidFill>
                <a:effectLst/>
                <a:latin typeface="Arial" charset="0"/>
                <a:ea typeface="+mn-ea"/>
                <a:cs typeface="+mn-cs"/>
              </a:rPr>
              <a:t>fp</a:t>
            </a:r>
            <a:r>
              <a:rPr lang="en-US" sz="1400" kern="1200" dirty="0" smtClean="0">
                <a:solidFill>
                  <a:schemeClr val="tx1"/>
                </a:solidFill>
                <a:effectLst/>
                <a:latin typeface="Arial" charset="0"/>
                <a:ea typeface="+mn-ea"/>
                <a:cs typeface="+mn-cs"/>
              </a:rPr>
              <a:t> and </a:t>
            </a:r>
            <a:r>
              <a:rPr lang="en-US" sz="1400" kern="1200" dirty="0" err="1" smtClean="0">
                <a:solidFill>
                  <a:schemeClr val="tx1"/>
                </a:solidFill>
                <a:effectLst/>
                <a:latin typeface="Arial" charset="0"/>
                <a:ea typeface="+mn-ea"/>
                <a:cs typeface="+mn-cs"/>
              </a:rPr>
              <a:t>fsw</a:t>
            </a:r>
            <a:r>
              <a:rPr lang="en-US" sz="1400" kern="1200" dirty="0" smtClean="0">
                <a:solidFill>
                  <a:schemeClr val="tx1"/>
                </a:solidFill>
                <a:effectLst/>
                <a:latin typeface="Arial" charset="0"/>
                <a:ea typeface="+mn-ea"/>
                <a:cs typeface="+mn-cs"/>
              </a:rPr>
              <a:t> (double-u) </a:t>
            </a:r>
            <a:r>
              <a:rPr lang="en-US" sz="1400" kern="1200" dirty="0" smtClean="0">
                <a:solidFill>
                  <a:schemeClr val="tx1"/>
                </a:solidFill>
                <a:effectLst/>
                <a:latin typeface="Arial" charset="0"/>
                <a:ea typeface="+mn-ea"/>
                <a:cs typeface="+mn-cs"/>
              </a:rPr>
              <a:t>to predict system scenarios from existing variable</a:t>
            </a:r>
            <a:r>
              <a:rPr lang="en-US" sz="1400" kern="1200" baseline="0" dirty="0" smtClean="0">
                <a:solidFill>
                  <a:schemeClr val="tx1"/>
                </a:solidFill>
                <a:effectLst/>
                <a:latin typeface="Arial" charset="0"/>
                <a:ea typeface="+mn-ea"/>
                <a:cs typeface="+mn-cs"/>
              </a:rPr>
              <a:t> values and the input signals</a:t>
            </a:r>
            <a:r>
              <a:rPr lang="en-US" sz="1400" kern="1200" dirty="0" smtClean="0">
                <a:solidFill>
                  <a:schemeClr val="tx1"/>
                </a:solidFill>
                <a:effectLst/>
                <a:latin typeface="Arial" charset="0"/>
                <a:ea typeface="+mn-ea"/>
                <a:cs typeface="+mn-cs"/>
              </a:rPr>
              <a:t> and switch the system between different settings at run-time.</a:t>
            </a:r>
          </a:p>
          <a:p>
            <a:pPr marL="0" marR="0" indent="0" algn="l" defTabSz="914400" rtl="0" eaLnBrk="0" fontAlgn="base" latinLnBrk="0" hangingPunct="0">
              <a:lnSpc>
                <a:spcPct val="80000"/>
              </a:lnSpc>
              <a:spcBef>
                <a:spcPct val="30000"/>
              </a:spcBef>
              <a:spcAft>
                <a:spcPct val="0"/>
              </a:spcAft>
              <a:buClrTx/>
              <a:buSzTx/>
              <a:buFontTx/>
              <a:buNone/>
              <a:tabLst/>
              <a:defRPr/>
            </a:pPr>
            <a:endParaRPr lang="en-US" sz="1400" kern="1200" dirty="0" smtClean="0">
              <a:solidFill>
                <a:schemeClr val="tx1"/>
              </a:solidFill>
              <a:effectLst/>
              <a:latin typeface="Arial" charset="0"/>
              <a:ea typeface="+mn-ea"/>
              <a:cs typeface="+mn-cs"/>
            </a:endParaRPr>
          </a:p>
          <a:p>
            <a:pPr marL="0" marR="0" indent="0" algn="l" defTabSz="914400" rtl="0" eaLnBrk="0" fontAlgn="base" latinLnBrk="0" hangingPunct="0">
              <a:lnSpc>
                <a:spcPct val="80000"/>
              </a:lnSpc>
              <a:spcBef>
                <a:spcPct val="30000"/>
              </a:spcBef>
              <a:spcAft>
                <a:spcPct val="0"/>
              </a:spcAft>
              <a:buClrTx/>
              <a:buSzTx/>
              <a:buFontTx/>
              <a:buNone/>
              <a:tabLst/>
              <a:defRPr/>
            </a:pPr>
            <a:r>
              <a:rPr lang="en-US" sz="1400" kern="1200" dirty="0" smtClean="0">
                <a:solidFill>
                  <a:schemeClr val="tx1"/>
                </a:solidFill>
                <a:effectLst/>
                <a:latin typeface="Arial" charset="0"/>
                <a:ea typeface="+mn-ea"/>
                <a:cs typeface="+mn-cs"/>
              </a:rPr>
              <a:t>Since each</a:t>
            </a:r>
            <a:r>
              <a:rPr lang="en-US" sz="1400" kern="1200" baseline="0" dirty="0" smtClean="0">
                <a:solidFill>
                  <a:schemeClr val="tx1"/>
                </a:solidFill>
                <a:effectLst/>
                <a:latin typeface="Arial" charset="0"/>
                <a:ea typeface="+mn-ea"/>
                <a:cs typeface="+mn-cs"/>
              </a:rPr>
              <a:t> particular setting</a:t>
            </a:r>
            <a:r>
              <a:rPr lang="en-US" sz="1400" kern="1200" dirty="0" smtClean="0">
                <a:solidFill>
                  <a:schemeClr val="tx1"/>
                </a:solidFill>
                <a:effectLst/>
                <a:latin typeface="Arial" charset="0"/>
                <a:ea typeface="+mn-ea"/>
                <a:cs typeface="+mn-cs"/>
              </a:rPr>
              <a:t> optimizes the use of system resources for the given system scenario, the overall exploitation costs of the system are reduced.</a:t>
            </a:r>
          </a:p>
          <a:p>
            <a:pPr>
              <a:lnSpc>
                <a:spcPct val="80000"/>
              </a:lnSpc>
            </a:pPr>
            <a:endParaRPr lang="nb-NO" sz="1400" dirty="0" smtClean="0"/>
          </a:p>
          <a:p>
            <a:pPr>
              <a:lnSpc>
                <a:spcPct val="80000"/>
              </a:lnSpc>
            </a:pPr>
            <a:endParaRPr lang="nb-NO" sz="1400" dirty="0" smtClean="0"/>
          </a:p>
          <a:p>
            <a:pPr>
              <a:lnSpc>
                <a:spcPct val="80000"/>
              </a:lnSpc>
            </a:pPr>
            <a:endParaRPr lang="nb-NO" sz="1400" dirty="0" smtClean="0"/>
          </a:p>
          <a:p>
            <a:pPr>
              <a:lnSpc>
                <a:spcPct val="80000"/>
              </a:lnSpc>
            </a:pPr>
            <a:endParaRPr lang="nb-NO" sz="1400"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smtClean="0"/>
              <a:t>The </a:t>
            </a:r>
            <a:r>
              <a:rPr lang="nb-NO" dirty="0" err="1" smtClean="0"/>
              <a:t>overview</a:t>
            </a:r>
            <a:r>
              <a:rPr lang="nb-NO" baseline="0" dirty="0" smtClean="0"/>
              <a:t> </a:t>
            </a:r>
            <a:r>
              <a:rPr lang="nb-NO" baseline="0" dirty="0" err="1" smtClean="0"/>
              <a:t>of</a:t>
            </a:r>
            <a:r>
              <a:rPr lang="nb-NO" baseline="0" dirty="0" smtClean="0"/>
              <a:t> </a:t>
            </a:r>
            <a:r>
              <a:rPr lang="nb-NO" baseline="0" dirty="0" err="1" smtClean="0"/>
              <a:t>the</a:t>
            </a:r>
            <a:r>
              <a:rPr lang="nb-NO" baseline="0" dirty="0" smtClean="0"/>
              <a:t> full </a:t>
            </a:r>
            <a:r>
              <a:rPr lang="nb-NO" baseline="0" dirty="0" err="1" smtClean="0"/>
              <a:t>methodology</a:t>
            </a:r>
            <a:r>
              <a:rPr lang="nb-NO" baseline="0" dirty="0" smtClean="0"/>
              <a:t> to design a system scenario </a:t>
            </a:r>
            <a:r>
              <a:rPr lang="nb-NO" baseline="0" dirty="0" err="1" smtClean="0"/>
              <a:t>based</a:t>
            </a:r>
            <a:r>
              <a:rPr lang="nb-NO" baseline="0" dirty="0" smtClean="0"/>
              <a:t> </a:t>
            </a:r>
            <a:r>
              <a:rPr lang="nb-NO" baseline="0" dirty="0" err="1" smtClean="0"/>
              <a:t>electronic</a:t>
            </a:r>
            <a:r>
              <a:rPr lang="nb-NO" baseline="0" dirty="0" smtClean="0"/>
              <a:t> system is </a:t>
            </a:r>
            <a:r>
              <a:rPr lang="nb-NO" baseline="0" dirty="0" err="1" smtClean="0"/>
              <a:t>shown</a:t>
            </a:r>
            <a:r>
              <a:rPr lang="nb-NO" baseline="0" dirty="0" smtClean="0"/>
              <a:t> </a:t>
            </a:r>
            <a:r>
              <a:rPr lang="nb-NO" baseline="0" dirty="0" err="1" smtClean="0"/>
              <a:t>on</a:t>
            </a:r>
            <a:r>
              <a:rPr lang="nb-NO" baseline="0" dirty="0" smtClean="0"/>
              <a:t> </a:t>
            </a:r>
            <a:r>
              <a:rPr lang="nb-NO" baseline="0" dirty="0" err="1" smtClean="0"/>
              <a:t>this</a:t>
            </a:r>
            <a:r>
              <a:rPr lang="nb-NO" baseline="0" dirty="0" smtClean="0"/>
              <a:t> slide.</a:t>
            </a:r>
          </a:p>
          <a:p>
            <a:r>
              <a:rPr lang="nb-NO" baseline="0" dirty="0" smtClean="0"/>
              <a:t>First system senarios </a:t>
            </a:r>
            <a:r>
              <a:rPr lang="nb-NO" baseline="0" dirty="0" err="1" smtClean="0"/>
              <a:t>are</a:t>
            </a:r>
            <a:r>
              <a:rPr lang="nb-NO" baseline="0" dirty="0" smtClean="0"/>
              <a:t> </a:t>
            </a:r>
            <a:r>
              <a:rPr lang="nb-NO" baseline="0" dirty="0" err="1" smtClean="0"/>
              <a:t>identified</a:t>
            </a:r>
            <a:r>
              <a:rPr lang="nb-NO" baseline="0" dirty="0" smtClean="0"/>
              <a:t> and a scenario </a:t>
            </a:r>
            <a:r>
              <a:rPr lang="nb-NO" baseline="0" dirty="0" err="1" smtClean="0"/>
              <a:t>predictor</a:t>
            </a:r>
            <a:r>
              <a:rPr lang="nb-NO" baseline="0" dirty="0" smtClean="0"/>
              <a:t> is </a:t>
            </a:r>
            <a:r>
              <a:rPr lang="nb-NO" baseline="0" dirty="0" err="1" smtClean="0"/>
              <a:t>designed</a:t>
            </a:r>
            <a:r>
              <a:rPr lang="nb-NO" baseline="0" dirty="0" smtClean="0"/>
              <a:t>.</a:t>
            </a:r>
          </a:p>
          <a:p>
            <a:r>
              <a:rPr lang="nb-NO" baseline="0" dirty="0" smtClean="0"/>
              <a:t>For </a:t>
            </a:r>
            <a:r>
              <a:rPr lang="nb-NO" baseline="0" dirty="0" err="1" smtClean="0"/>
              <a:t>each</a:t>
            </a:r>
            <a:r>
              <a:rPr lang="nb-NO" baseline="0" dirty="0" smtClean="0"/>
              <a:t> system scenario, </a:t>
            </a:r>
            <a:r>
              <a:rPr lang="nb-NO" baseline="0" dirty="0" err="1" smtClean="0"/>
              <a:t>the</a:t>
            </a:r>
            <a:r>
              <a:rPr lang="nb-NO" baseline="0" dirty="0" smtClean="0"/>
              <a:t> system is </a:t>
            </a:r>
            <a:r>
              <a:rPr lang="nb-NO" baseline="0" dirty="0" err="1" smtClean="0"/>
              <a:t>optimized</a:t>
            </a:r>
            <a:r>
              <a:rPr lang="nb-NO" baseline="0" dirty="0" smtClean="0"/>
              <a:t> in </a:t>
            </a:r>
            <a:r>
              <a:rPr lang="nb-NO" baseline="0" dirty="0" err="1" smtClean="0"/>
              <a:t>the</a:t>
            </a:r>
            <a:r>
              <a:rPr lang="nb-NO" baseline="0" dirty="0" smtClean="0"/>
              <a:t> </a:t>
            </a:r>
            <a:r>
              <a:rPr lang="nb-NO" baseline="0" dirty="0" err="1" smtClean="0"/>
              <a:t>exploitation</a:t>
            </a:r>
            <a:r>
              <a:rPr lang="nb-NO" baseline="0" dirty="0" smtClean="0"/>
              <a:t> </a:t>
            </a:r>
            <a:r>
              <a:rPr lang="nb-NO" baseline="0" dirty="0" err="1" smtClean="0"/>
              <a:t>step</a:t>
            </a:r>
            <a:r>
              <a:rPr lang="nb-NO" baseline="0" dirty="0" smtClean="0"/>
              <a:t>. </a:t>
            </a:r>
            <a:r>
              <a:rPr lang="nb-NO" baseline="0" dirty="0" err="1" smtClean="0"/>
              <a:t>Also</a:t>
            </a:r>
            <a:r>
              <a:rPr lang="nb-NO" baseline="0" dirty="0" smtClean="0"/>
              <a:t>, </a:t>
            </a:r>
            <a:r>
              <a:rPr lang="nb-NO" baseline="0" dirty="0" err="1" smtClean="0"/>
              <a:t>the</a:t>
            </a:r>
            <a:r>
              <a:rPr lang="nb-NO" baseline="0" dirty="0" smtClean="0"/>
              <a:t> </a:t>
            </a:r>
            <a:r>
              <a:rPr lang="nb-NO" baseline="0" dirty="0" err="1" smtClean="0"/>
              <a:t>cost</a:t>
            </a:r>
            <a:r>
              <a:rPr lang="nb-NO" baseline="0" dirty="0" smtClean="0"/>
              <a:t> </a:t>
            </a:r>
            <a:r>
              <a:rPr lang="nb-NO" baseline="0" dirty="0" err="1" smtClean="0"/>
              <a:t>of</a:t>
            </a:r>
            <a:r>
              <a:rPr lang="nb-NO" baseline="0" dirty="0" smtClean="0"/>
              <a:t> </a:t>
            </a:r>
            <a:r>
              <a:rPr lang="nb-NO" baseline="0" dirty="0" err="1" smtClean="0"/>
              <a:t>switching</a:t>
            </a:r>
            <a:r>
              <a:rPr lang="nb-NO" baseline="0" dirty="0" smtClean="0"/>
              <a:t> </a:t>
            </a:r>
            <a:r>
              <a:rPr lang="nb-NO" baseline="0" dirty="0" err="1" smtClean="0"/>
              <a:t>between</a:t>
            </a:r>
            <a:r>
              <a:rPr lang="nb-NO" baseline="0" dirty="0" smtClean="0"/>
              <a:t> different system settings is </a:t>
            </a:r>
            <a:r>
              <a:rPr lang="nb-NO" baseline="0" dirty="0" err="1" smtClean="0"/>
              <a:t>estimated</a:t>
            </a:r>
            <a:r>
              <a:rPr lang="nb-NO" baseline="0" dirty="0" smtClean="0"/>
              <a:t> and </a:t>
            </a:r>
            <a:r>
              <a:rPr lang="nb-NO" baseline="0" dirty="0" err="1" smtClean="0"/>
              <a:t>the</a:t>
            </a:r>
            <a:r>
              <a:rPr lang="nb-NO" baseline="0" dirty="0" smtClean="0"/>
              <a:t> scenarios </a:t>
            </a:r>
            <a:r>
              <a:rPr lang="nb-NO" baseline="0" dirty="0" err="1" smtClean="0"/>
              <a:t>are</a:t>
            </a:r>
            <a:r>
              <a:rPr lang="nb-NO" baseline="0" dirty="0" smtClean="0"/>
              <a:t> </a:t>
            </a:r>
            <a:r>
              <a:rPr lang="nb-NO" baseline="0" dirty="0" err="1" smtClean="0"/>
              <a:t>optimized</a:t>
            </a:r>
            <a:r>
              <a:rPr lang="nb-NO" baseline="0" dirty="0" smtClean="0"/>
              <a:t> to </a:t>
            </a:r>
            <a:r>
              <a:rPr lang="nb-NO" baseline="0" dirty="0" err="1" smtClean="0"/>
              <a:t>take</a:t>
            </a:r>
            <a:r>
              <a:rPr lang="nb-NO" baseline="0" dirty="0" smtClean="0"/>
              <a:t> </a:t>
            </a:r>
            <a:r>
              <a:rPr lang="nb-NO" baseline="0" dirty="0" err="1" smtClean="0"/>
              <a:t>these</a:t>
            </a:r>
            <a:r>
              <a:rPr lang="nb-NO" baseline="0" dirty="0" smtClean="0"/>
              <a:t> </a:t>
            </a:r>
            <a:r>
              <a:rPr lang="nb-NO" baseline="0" dirty="0" err="1" smtClean="0"/>
              <a:t>costs</a:t>
            </a:r>
            <a:r>
              <a:rPr lang="nb-NO" baseline="0" dirty="0" smtClean="0"/>
              <a:t> in </a:t>
            </a:r>
            <a:r>
              <a:rPr lang="nb-NO" baseline="0" dirty="0" err="1" smtClean="0"/>
              <a:t>the</a:t>
            </a:r>
            <a:r>
              <a:rPr lang="nb-NO" baseline="0" dirty="0" smtClean="0"/>
              <a:t> </a:t>
            </a:r>
            <a:r>
              <a:rPr lang="nb-NO" baseline="0" dirty="0" err="1" smtClean="0"/>
              <a:t>account</a:t>
            </a:r>
            <a:r>
              <a:rPr lang="nb-NO" baseline="0" dirty="0" smtClean="0"/>
              <a:t>.</a:t>
            </a:r>
          </a:p>
          <a:p>
            <a:r>
              <a:rPr lang="nb-NO" baseline="0" dirty="0" err="1" smtClean="0"/>
              <a:t>Next</a:t>
            </a:r>
            <a:r>
              <a:rPr lang="nb-NO" baseline="0" dirty="0" smtClean="0"/>
              <a:t>, </a:t>
            </a:r>
            <a:r>
              <a:rPr lang="nb-NO" baseline="0" dirty="0" err="1" smtClean="0"/>
              <a:t>the</a:t>
            </a:r>
            <a:r>
              <a:rPr lang="nb-NO" baseline="0" dirty="0" smtClean="0"/>
              <a:t> </a:t>
            </a:r>
            <a:r>
              <a:rPr lang="nb-NO" baseline="0" dirty="0" err="1" smtClean="0"/>
              <a:t>switching</a:t>
            </a:r>
            <a:r>
              <a:rPr lang="nb-NO" baseline="0" dirty="0" smtClean="0"/>
              <a:t> </a:t>
            </a:r>
            <a:r>
              <a:rPr lang="nb-NO" baseline="0" dirty="0" err="1" smtClean="0"/>
              <a:t>mechanism</a:t>
            </a:r>
            <a:r>
              <a:rPr lang="nb-NO" baseline="0" dirty="0" smtClean="0"/>
              <a:t> is </a:t>
            </a:r>
            <a:r>
              <a:rPr lang="nb-NO" baseline="0" dirty="0" err="1" smtClean="0"/>
              <a:t>designed</a:t>
            </a:r>
            <a:r>
              <a:rPr lang="nb-NO" baseline="0" dirty="0" smtClean="0"/>
              <a:t>. </a:t>
            </a:r>
          </a:p>
          <a:p>
            <a:r>
              <a:rPr lang="nb-NO" baseline="0" dirty="0" smtClean="0"/>
              <a:t>The </a:t>
            </a:r>
            <a:r>
              <a:rPr lang="nb-NO" baseline="0" dirty="0" err="1" smtClean="0"/>
              <a:t>calibration</a:t>
            </a:r>
            <a:r>
              <a:rPr lang="nb-NO" baseline="0" dirty="0" smtClean="0"/>
              <a:t> </a:t>
            </a:r>
            <a:r>
              <a:rPr lang="nb-NO" baseline="0" dirty="0" err="1" smtClean="0"/>
              <a:t>step</a:t>
            </a:r>
            <a:r>
              <a:rPr lang="nb-NO" baseline="0" dirty="0" smtClean="0"/>
              <a:t> is </a:t>
            </a:r>
            <a:r>
              <a:rPr lang="nb-NO" baseline="0" dirty="0" err="1" smtClean="0"/>
              <a:t>added</a:t>
            </a:r>
            <a:r>
              <a:rPr lang="nb-NO" baseline="0" dirty="0" smtClean="0"/>
              <a:t> for </a:t>
            </a:r>
            <a:r>
              <a:rPr lang="nb-NO" baseline="0" dirty="0" err="1" smtClean="0"/>
              <a:t>the</a:t>
            </a:r>
            <a:r>
              <a:rPr lang="nb-NO" baseline="0" dirty="0" smtClean="0"/>
              <a:t> more </a:t>
            </a:r>
            <a:r>
              <a:rPr lang="nb-NO" baseline="0" dirty="0" err="1" smtClean="0"/>
              <a:t>complex</a:t>
            </a:r>
            <a:r>
              <a:rPr lang="nb-NO" baseline="0" dirty="0" smtClean="0"/>
              <a:t> systems, </a:t>
            </a:r>
            <a:r>
              <a:rPr lang="nb-NO" baseline="0" dirty="0" err="1" smtClean="0"/>
              <a:t>where</a:t>
            </a:r>
            <a:r>
              <a:rPr lang="nb-NO" baseline="0" dirty="0" smtClean="0"/>
              <a:t> an </a:t>
            </a:r>
            <a:r>
              <a:rPr lang="nb-NO" baseline="0" dirty="0" err="1" smtClean="0"/>
              <a:t>additional</a:t>
            </a:r>
            <a:r>
              <a:rPr lang="nb-NO" baseline="0" dirty="0" smtClean="0"/>
              <a:t> </a:t>
            </a:r>
            <a:r>
              <a:rPr lang="nb-NO" baseline="0" dirty="0" err="1" smtClean="0"/>
              <a:t>calibration</a:t>
            </a:r>
            <a:r>
              <a:rPr lang="nb-NO" baseline="0" dirty="0" smtClean="0"/>
              <a:t> </a:t>
            </a:r>
            <a:r>
              <a:rPr lang="nb-NO" baseline="0" dirty="0" err="1" smtClean="0"/>
              <a:t>mechanism</a:t>
            </a:r>
            <a:r>
              <a:rPr lang="nb-NO" baseline="0" dirty="0" smtClean="0"/>
              <a:t> is </a:t>
            </a:r>
            <a:r>
              <a:rPr lang="nb-NO" baseline="0" dirty="0" err="1" smtClean="0"/>
              <a:t>added</a:t>
            </a:r>
            <a:r>
              <a:rPr lang="nb-NO" baseline="0" dirty="0" smtClean="0"/>
              <a:t> to </a:t>
            </a:r>
            <a:r>
              <a:rPr lang="nb-NO" baseline="0" dirty="0" err="1" smtClean="0"/>
              <a:t>adjust</a:t>
            </a:r>
            <a:r>
              <a:rPr lang="nb-NO" baseline="0" dirty="0" smtClean="0"/>
              <a:t> scenarios, </a:t>
            </a:r>
            <a:r>
              <a:rPr lang="nb-NO" baseline="0" dirty="0" err="1" smtClean="0"/>
              <a:t>predictors</a:t>
            </a:r>
            <a:r>
              <a:rPr lang="nb-NO" baseline="0" dirty="0" smtClean="0"/>
              <a:t> and </a:t>
            </a:r>
            <a:r>
              <a:rPr lang="nb-NO" baseline="0" dirty="0" err="1" smtClean="0"/>
              <a:t>switching</a:t>
            </a:r>
            <a:r>
              <a:rPr lang="nb-NO" baseline="0" dirty="0" smtClean="0"/>
              <a:t> at run-time </a:t>
            </a:r>
            <a:r>
              <a:rPr lang="nb-NO" baseline="0" dirty="0" err="1" smtClean="0"/>
              <a:t>if</a:t>
            </a:r>
            <a:r>
              <a:rPr lang="nb-NO" baseline="0" dirty="0" smtClean="0"/>
              <a:t> </a:t>
            </a:r>
            <a:r>
              <a:rPr lang="nb-NO" baseline="0" dirty="0" err="1" smtClean="0"/>
              <a:t>the</a:t>
            </a:r>
            <a:r>
              <a:rPr lang="nb-NO" baseline="0" dirty="0" smtClean="0"/>
              <a:t> system </a:t>
            </a:r>
            <a:r>
              <a:rPr lang="nb-NO" baseline="0" dirty="0" err="1" smtClean="0"/>
              <a:t>detects</a:t>
            </a:r>
            <a:r>
              <a:rPr lang="nb-NO" baseline="0" dirty="0" smtClean="0"/>
              <a:t> </a:t>
            </a:r>
            <a:r>
              <a:rPr lang="nb-NO" baseline="0" dirty="0" err="1" smtClean="0"/>
              <a:t>that</a:t>
            </a:r>
            <a:r>
              <a:rPr lang="nb-NO" baseline="0" dirty="0" smtClean="0"/>
              <a:t> </a:t>
            </a:r>
            <a:r>
              <a:rPr lang="nb-NO" baseline="0" dirty="0" err="1" smtClean="0"/>
              <a:t>any</a:t>
            </a:r>
            <a:r>
              <a:rPr lang="nb-NO" baseline="0" dirty="0" smtClean="0"/>
              <a:t> </a:t>
            </a:r>
            <a:r>
              <a:rPr lang="nb-NO" baseline="0" dirty="0" err="1" smtClean="0"/>
              <a:t>of</a:t>
            </a:r>
            <a:r>
              <a:rPr lang="nb-NO" baseline="0" dirty="0" smtClean="0"/>
              <a:t> </a:t>
            </a:r>
            <a:r>
              <a:rPr lang="nb-NO" baseline="0" dirty="0" err="1" smtClean="0"/>
              <a:t>these</a:t>
            </a:r>
            <a:r>
              <a:rPr lang="nb-NO" baseline="0" dirty="0" smtClean="0"/>
              <a:t> </a:t>
            </a:r>
            <a:r>
              <a:rPr lang="nb-NO" baseline="0" dirty="0" err="1" smtClean="0"/>
              <a:t>components</a:t>
            </a:r>
            <a:r>
              <a:rPr lang="nb-NO" baseline="0" dirty="0" smtClean="0"/>
              <a:t> do not </a:t>
            </a:r>
            <a:r>
              <a:rPr lang="nb-NO" baseline="0" dirty="0" err="1" smtClean="0"/>
              <a:t>work</a:t>
            </a:r>
            <a:r>
              <a:rPr lang="nb-NO" baseline="0" dirty="0" smtClean="0"/>
              <a:t> </a:t>
            </a:r>
            <a:r>
              <a:rPr lang="nb-NO" baseline="0" dirty="0" err="1" smtClean="0"/>
              <a:t>properly</a:t>
            </a:r>
            <a:r>
              <a:rPr lang="nb-NO" baseline="0" dirty="0" smtClean="0"/>
              <a:t> </a:t>
            </a:r>
            <a:r>
              <a:rPr lang="nb-NO" baseline="0" dirty="0" err="1" smtClean="0"/>
              <a:t>anymore</a:t>
            </a:r>
            <a:r>
              <a:rPr lang="nb-NO" baseline="0" dirty="0" smtClean="0"/>
              <a:t> due to </a:t>
            </a:r>
            <a:r>
              <a:rPr lang="nb-NO" baseline="0" dirty="0" err="1" smtClean="0"/>
              <a:t>the</a:t>
            </a:r>
            <a:r>
              <a:rPr lang="nb-NO" baseline="0" dirty="0" smtClean="0"/>
              <a:t> </a:t>
            </a:r>
            <a:r>
              <a:rPr lang="nb-NO" baseline="0" dirty="0" err="1" smtClean="0"/>
              <a:t>change</a:t>
            </a:r>
            <a:r>
              <a:rPr lang="nb-NO" baseline="0" dirty="0" smtClean="0"/>
              <a:t> in </a:t>
            </a:r>
            <a:r>
              <a:rPr lang="nb-NO" baseline="0" dirty="0" err="1" smtClean="0"/>
              <a:t>the</a:t>
            </a:r>
            <a:r>
              <a:rPr lang="nb-NO" baseline="0" dirty="0" smtClean="0"/>
              <a:t> </a:t>
            </a:r>
            <a:r>
              <a:rPr lang="nb-NO" baseline="0" dirty="0" err="1" smtClean="0"/>
              <a:t>statistical</a:t>
            </a:r>
            <a:r>
              <a:rPr lang="nb-NO" baseline="0" dirty="0" smtClean="0"/>
              <a:t> </a:t>
            </a:r>
            <a:r>
              <a:rPr lang="nb-NO" baseline="0" dirty="0" err="1" smtClean="0"/>
              <a:t>properties</a:t>
            </a:r>
            <a:r>
              <a:rPr lang="nb-NO" baseline="0" dirty="0" smtClean="0"/>
              <a:t> </a:t>
            </a:r>
            <a:r>
              <a:rPr lang="nb-NO" baseline="0" dirty="0" err="1" smtClean="0"/>
              <a:t>of</a:t>
            </a:r>
            <a:r>
              <a:rPr lang="nb-NO" baseline="0" dirty="0" smtClean="0"/>
              <a:t> </a:t>
            </a:r>
            <a:r>
              <a:rPr lang="nb-NO" baseline="0" dirty="0" err="1" smtClean="0"/>
              <a:t>the</a:t>
            </a:r>
            <a:r>
              <a:rPr lang="nb-NO" baseline="0" dirty="0" smtClean="0"/>
              <a:t> </a:t>
            </a:r>
            <a:r>
              <a:rPr lang="nb-NO" baseline="0" dirty="0" smtClean="0"/>
              <a:t>input signals.</a:t>
            </a:r>
            <a:endParaRPr lang="en-US" dirty="0"/>
          </a:p>
        </p:txBody>
      </p:sp>
      <p:sp>
        <p:nvSpPr>
          <p:cNvPr id="4" name="Slide Number Placeholder 3"/>
          <p:cNvSpPr>
            <a:spLocks noGrp="1"/>
          </p:cNvSpPr>
          <p:nvPr>
            <p:ph type="sldNum" sz="quarter" idx="10"/>
          </p:nvPr>
        </p:nvSpPr>
        <p:spPr/>
        <p:txBody>
          <a:bodyPr/>
          <a:lstStyle/>
          <a:p>
            <a:pPr>
              <a:defRPr/>
            </a:pPr>
            <a:fld id="{5040149F-6514-459E-A5D0-940D8B146F4D}" type="slidenum">
              <a:rPr lang="nn-NO" smtClean="0"/>
              <a:pPr>
                <a:defRPr/>
              </a:pPr>
              <a:t>11</a:t>
            </a:fld>
            <a:endParaRPr lang="nn-NO"/>
          </a:p>
        </p:txBody>
      </p:sp>
    </p:spTree>
    <p:extLst>
      <p:ext uri="{BB962C8B-B14F-4D97-AF65-F5344CB8AC3E}">
        <p14:creationId xmlns:p14="http://schemas.microsoft.com/office/powerpoint/2010/main" val="15459616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err="1" smtClean="0"/>
              <a:t>When</a:t>
            </a:r>
            <a:r>
              <a:rPr lang="nb-NO" dirty="0" smtClean="0"/>
              <a:t> </a:t>
            </a:r>
            <a:r>
              <a:rPr lang="nb-NO" dirty="0" err="1" smtClean="0"/>
              <a:t>the</a:t>
            </a:r>
            <a:r>
              <a:rPr lang="nb-NO" dirty="0" smtClean="0"/>
              <a:t> system is</a:t>
            </a:r>
            <a:r>
              <a:rPr lang="nb-NO" baseline="0" dirty="0" smtClean="0"/>
              <a:t> </a:t>
            </a:r>
            <a:r>
              <a:rPr lang="nb-NO" baseline="0" dirty="0" err="1" smtClean="0"/>
              <a:t>completely</a:t>
            </a:r>
            <a:r>
              <a:rPr lang="nb-NO" baseline="0" dirty="0" smtClean="0"/>
              <a:t> </a:t>
            </a:r>
            <a:r>
              <a:rPr lang="nb-NO" baseline="0" dirty="0" err="1" smtClean="0"/>
              <a:t>designed</a:t>
            </a:r>
            <a:r>
              <a:rPr lang="nb-NO" baseline="0" dirty="0" smtClean="0"/>
              <a:t> and </a:t>
            </a:r>
            <a:r>
              <a:rPr lang="nb-NO" baseline="0" dirty="0" err="1" smtClean="0"/>
              <a:t>put</a:t>
            </a:r>
            <a:r>
              <a:rPr lang="nb-NO" baseline="0" dirty="0" smtClean="0"/>
              <a:t> </a:t>
            </a:r>
            <a:r>
              <a:rPr lang="nb-NO" baseline="0" dirty="0" err="1" smtClean="0"/>
              <a:t>into</a:t>
            </a:r>
            <a:r>
              <a:rPr lang="nb-NO" baseline="0" dirty="0" smtClean="0"/>
              <a:t> </a:t>
            </a:r>
            <a:r>
              <a:rPr lang="nb-NO" baseline="0" dirty="0" err="1" smtClean="0"/>
              <a:t>the</a:t>
            </a:r>
            <a:r>
              <a:rPr lang="nb-NO" baseline="0" dirty="0" smtClean="0"/>
              <a:t> </a:t>
            </a:r>
            <a:r>
              <a:rPr lang="nb-NO" baseline="0" dirty="0" err="1" smtClean="0"/>
              <a:t>field</a:t>
            </a:r>
            <a:r>
              <a:rPr lang="nb-NO" baseline="0" dirty="0" smtClean="0"/>
              <a:t>, it </a:t>
            </a:r>
            <a:r>
              <a:rPr lang="nb-NO" baseline="0" dirty="0" err="1" smtClean="0"/>
              <a:t>works</a:t>
            </a:r>
            <a:r>
              <a:rPr lang="nb-NO" baseline="0" dirty="0" smtClean="0"/>
              <a:t> in </a:t>
            </a:r>
            <a:r>
              <a:rPr lang="nb-NO" baseline="0" dirty="0" err="1" smtClean="0"/>
              <a:t>the</a:t>
            </a:r>
            <a:r>
              <a:rPr lang="nb-NO" baseline="0" dirty="0" smtClean="0"/>
              <a:t> </a:t>
            </a:r>
            <a:r>
              <a:rPr lang="nb-NO" baseline="0" dirty="0" err="1" smtClean="0"/>
              <a:t>following</a:t>
            </a:r>
            <a:r>
              <a:rPr lang="nb-NO" baseline="0" dirty="0" smtClean="0"/>
              <a:t> </a:t>
            </a:r>
            <a:r>
              <a:rPr lang="nb-NO" baseline="0" dirty="0" err="1" smtClean="0"/>
              <a:t>way</a:t>
            </a:r>
            <a:r>
              <a:rPr lang="nb-NO" baseline="0" dirty="0" smtClean="0"/>
              <a:t>. It </a:t>
            </a:r>
            <a:r>
              <a:rPr lang="nb-NO" baseline="0" dirty="0" err="1" smtClean="0"/>
              <a:t>receives</a:t>
            </a:r>
            <a:r>
              <a:rPr lang="nb-NO" baseline="0" dirty="0" smtClean="0"/>
              <a:t> </a:t>
            </a:r>
            <a:r>
              <a:rPr lang="nb-NO" baseline="0" dirty="0" err="1" smtClean="0"/>
              <a:t>the</a:t>
            </a:r>
            <a:r>
              <a:rPr lang="nb-NO" baseline="0" dirty="0" smtClean="0"/>
              <a:t> input signals. </a:t>
            </a:r>
            <a:r>
              <a:rPr lang="nb-NO" baseline="0" dirty="0" err="1" smtClean="0"/>
              <a:t>Then</a:t>
            </a:r>
            <a:r>
              <a:rPr lang="nb-NO" baseline="0" dirty="0" smtClean="0"/>
              <a:t> </a:t>
            </a:r>
            <a:r>
              <a:rPr lang="nb-NO" baseline="0" dirty="0" err="1" smtClean="0"/>
              <a:t>the</a:t>
            </a:r>
            <a:r>
              <a:rPr lang="nb-NO" baseline="0" dirty="0" smtClean="0"/>
              <a:t> system </a:t>
            </a:r>
            <a:r>
              <a:rPr lang="nb-NO" baseline="0" dirty="0" err="1" smtClean="0"/>
              <a:t>predicts</a:t>
            </a:r>
            <a:r>
              <a:rPr lang="nb-NO" baseline="0" dirty="0" smtClean="0"/>
              <a:t> </a:t>
            </a:r>
            <a:r>
              <a:rPr lang="nb-NO" baseline="0" dirty="0" err="1" smtClean="0"/>
              <a:t>what</a:t>
            </a:r>
            <a:r>
              <a:rPr lang="nb-NO" baseline="0" dirty="0" smtClean="0"/>
              <a:t> scenario it is </a:t>
            </a:r>
            <a:r>
              <a:rPr lang="nb-NO" baseline="0" dirty="0" err="1" smtClean="0"/>
              <a:t>about</a:t>
            </a:r>
            <a:r>
              <a:rPr lang="nb-NO" baseline="0" dirty="0" smtClean="0"/>
              <a:t> to </a:t>
            </a:r>
            <a:r>
              <a:rPr lang="nb-NO" baseline="0" dirty="0" err="1" smtClean="0"/>
              <a:t>enter</a:t>
            </a:r>
            <a:r>
              <a:rPr lang="nb-NO" baseline="0" dirty="0" smtClean="0"/>
              <a:t>. If it is </a:t>
            </a:r>
            <a:r>
              <a:rPr lang="nb-NO" baseline="0" dirty="0" err="1" smtClean="0"/>
              <a:t>the</a:t>
            </a:r>
            <a:r>
              <a:rPr lang="nb-NO" baseline="0" dirty="0" smtClean="0"/>
              <a:t> same scenario as </a:t>
            </a:r>
            <a:r>
              <a:rPr lang="nb-NO" baseline="0" dirty="0" err="1" smtClean="0"/>
              <a:t>before</a:t>
            </a:r>
            <a:r>
              <a:rPr lang="nb-NO" baseline="0" dirty="0" smtClean="0"/>
              <a:t>, it starts </a:t>
            </a:r>
            <a:r>
              <a:rPr lang="nb-NO" baseline="0" dirty="0" err="1" smtClean="0"/>
              <a:t>directly</a:t>
            </a:r>
            <a:r>
              <a:rPr lang="nb-NO" baseline="0" dirty="0" smtClean="0"/>
              <a:t> </a:t>
            </a:r>
            <a:r>
              <a:rPr lang="nb-NO" baseline="0" dirty="0" err="1" smtClean="0"/>
              <a:t>executing</a:t>
            </a:r>
            <a:r>
              <a:rPr lang="nb-NO" baseline="0" dirty="0" smtClean="0"/>
              <a:t> </a:t>
            </a:r>
            <a:r>
              <a:rPr lang="nb-NO" baseline="0" dirty="0" err="1" smtClean="0"/>
              <a:t>its</a:t>
            </a:r>
            <a:r>
              <a:rPr lang="nb-NO" baseline="0" dirty="0" smtClean="0"/>
              <a:t> system </a:t>
            </a:r>
            <a:r>
              <a:rPr lang="nb-NO" baseline="0" dirty="0" err="1" smtClean="0"/>
              <a:t>function</a:t>
            </a:r>
            <a:r>
              <a:rPr lang="nb-NO" baseline="0" dirty="0" smtClean="0"/>
              <a:t> (</a:t>
            </a:r>
            <a:r>
              <a:rPr lang="nb-NO" baseline="0" dirty="0" err="1" smtClean="0"/>
              <a:t>denoted</a:t>
            </a:r>
            <a:r>
              <a:rPr lang="nb-NO" baseline="0" dirty="0" smtClean="0"/>
              <a:t> as </a:t>
            </a:r>
            <a:r>
              <a:rPr lang="nb-NO" baseline="0" dirty="0" err="1" smtClean="0"/>
              <a:t>exploitation</a:t>
            </a:r>
            <a:r>
              <a:rPr lang="nb-NO" baseline="0" dirty="0" smtClean="0"/>
              <a:t> </a:t>
            </a:r>
            <a:r>
              <a:rPr lang="nb-NO" baseline="0" dirty="0" err="1" smtClean="0"/>
              <a:t>step</a:t>
            </a:r>
            <a:r>
              <a:rPr lang="nb-NO" baseline="0" dirty="0" smtClean="0"/>
              <a:t>). If </a:t>
            </a:r>
            <a:r>
              <a:rPr lang="nb-NO" baseline="0" dirty="0" err="1" smtClean="0"/>
              <a:t>the</a:t>
            </a:r>
            <a:r>
              <a:rPr lang="nb-NO" baseline="0" dirty="0" smtClean="0"/>
              <a:t> system is </a:t>
            </a:r>
            <a:r>
              <a:rPr lang="nb-NO" baseline="0" dirty="0" err="1" smtClean="0"/>
              <a:t>entering</a:t>
            </a:r>
            <a:r>
              <a:rPr lang="nb-NO" baseline="0" dirty="0" smtClean="0"/>
              <a:t> a </a:t>
            </a:r>
            <a:r>
              <a:rPr lang="nb-NO" baseline="0" dirty="0" err="1" smtClean="0"/>
              <a:t>new</a:t>
            </a:r>
            <a:r>
              <a:rPr lang="nb-NO" baseline="0" dirty="0" smtClean="0"/>
              <a:t> scenario, for </a:t>
            </a:r>
            <a:r>
              <a:rPr lang="nb-NO" baseline="0" dirty="0" err="1" smtClean="0"/>
              <a:t>which</a:t>
            </a:r>
            <a:r>
              <a:rPr lang="nb-NO" baseline="0" dirty="0" smtClean="0"/>
              <a:t> more </a:t>
            </a:r>
            <a:r>
              <a:rPr lang="nb-NO" baseline="0" dirty="0" err="1" smtClean="0"/>
              <a:t>cost-efficient</a:t>
            </a:r>
            <a:r>
              <a:rPr lang="nb-NO" baseline="0" dirty="0" smtClean="0"/>
              <a:t> system settings </a:t>
            </a:r>
            <a:r>
              <a:rPr lang="nb-NO" baseline="0" dirty="0" err="1" smtClean="0"/>
              <a:t>exist</a:t>
            </a:r>
            <a:r>
              <a:rPr lang="nb-NO" baseline="0" dirty="0" smtClean="0"/>
              <a:t>, a system </a:t>
            </a:r>
            <a:r>
              <a:rPr lang="nb-NO" baseline="0" dirty="0" err="1" smtClean="0"/>
              <a:t>switch</a:t>
            </a:r>
            <a:r>
              <a:rPr lang="nb-NO" baseline="0" dirty="0" smtClean="0"/>
              <a:t> is </a:t>
            </a:r>
            <a:r>
              <a:rPr lang="nb-NO" baseline="0" dirty="0" err="1" smtClean="0"/>
              <a:t>performed</a:t>
            </a:r>
            <a:r>
              <a:rPr lang="nb-NO" baseline="0" dirty="0" smtClean="0"/>
              <a:t> to </a:t>
            </a:r>
            <a:r>
              <a:rPr lang="nb-NO" baseline="0" dirty="0" err="1" smtClean="0"/>
              <a:t>adjust</a:t>
            </a:r>
            <a:r>
              <a:rPr lang="nb-NO" baseline="0" dirty="0" smtClean="0"/>
              <a:t> </a:t>
            </a:r>
            <a:r>
              <a:rPr lang="nb-NO" baseline="0" dirty="0" err="1" smtClean="0"/>
              <a:t>the</a:t>
            </a:r>
            <a:r>
              <a:rPr lang="nb-NO" baseline="0" dirty="0" smtClean="0"/>
              <a:t> system settings. </a:t>
            </a:r>
            <a:r>
              <a:rPr lang="nb-NO" baseline="0" dirty="0" err="1" smtClean="0"/>
              <a:t>After</a:t>
            </a:r>
            <a:r>
              <a:rPr lang="nb-NO" baseline="0" dirty="0" smtClean="0"/>
              <a:t> </a:t>
            </a:r>
            <a:r>
              <a:rPr lang="nb-NO" baseline="0" dirty="0" err="1" smtClean="0"/>
              <a:t>the</a:t>
            </a:r>
            <a:r>
              <a:rPr lang="nb-NO" baseline="0" dirty="0" smtClean="0"/>
              <a:t> </a:t>
            </a:r>
            <a:r>
              <a:rPr lang="nb-NO" baseline="0" dirty="0" err="1" smtClean="0"/>
              <a:t>switch</a:t>
            </a:r>
            <a:r>
              <a:rPr lang="nb-NO" baseline="0" dirty="0" smtClean="0"/>
              <a:t>, </a:t>
            </a:r>
            <a:r>
              <a:rPr lang="nb-NO" baseline="0" dirty="0" err="1" smtClean="0"/>
              <a:t>the</a:t>
            </a:r>
            <a:r>
              <a:rPr lang="nb-NO" baseline="0" dirty="0" smtClean="0"/>
              <a:t> system </a:t>
            </a:r>
            <a:r>
              <a:rPr lang="nb-NO" baseline="0" dirty="0" err="1" smtClean="0"/>
              <a:t>executes</a:t>
            </a:r>
            <a:r>
              <a:rPr lang="nb-NO" baseline="0" dirty="0" smtClean="0"/>
              <a:t> </a:t>
            </a:r>
            <a:r>
              <a:rPr lang="nb-NO" baseline="0" dirty="0" err="1" smtClean="0"/>
              <a:t>its</a:t>
            </a:r>
            <a:r>
              <a:rPr lang="nb-NO" baseline="0" dirty="0" smtClean="0"/>
              <a:t> system </a:t>
            </a:r>
            <a:r>
              <a:rPr lang="nb-NO" baseline="0" dirty="0" err="1" smtClean="0"/>
              <a:t>function</a:t>
            </a:r>
            <a:r>
              <a:rPr lang="nb-NO" baseline="0" dirty="0" smtClean="0"/>
              <a:t>.</a:t>
            </a:r>
          </a:p>
          <a:p>
            <a:r>
              <a:rPr lang="nb-NO" baseline="0" dirty="0" err="1" smtClean="0"/>
              <a:t>Finally</a:t>
            </a:r>
            <a:r>
              <a:rPr lang="nb-NO" baseline="0" dirty="0" smtClean="0"/>
              <a:t>, for more </a:t>
            </a:r>
            <a:r>
              <a:rPr lang="nb-NO" baseline="0" dirty="0" err="1" smtClean="0"/>
              <a:t>complex</a:t>
            </a:r>
            <a:r>
              <a:rPr lang="nb-NO" baseline="0" dirty="0" smtClean="0"/>
              <a:t> systems, </a:t>
            </a:r>
            <a:r>
              <a:rPr lang="nb-NO" baseline="0" dirty="0" err="1" smtClean="0"/>
              <a:t>the</a:t>
            </a:r>
            <a:r>
              <a:rPr lang="nb-NO" baseline="0" dirty="0" smtClean="0"/>
              <a:t> </a:t>
            </a:r>
            <a:r>
              <a:rPr lang="nb-NO" baseline="0" dirty="0" err="1" smtClean="0"/>
              <a:t>information</a:t>
            </a:r>
            <a:r>
              <a:rPr lang="nb-NO" baseline="0" dirty="0" smtClean="0"/>
              <a:t> is </a:t>
            </a:r>
            <a:r>
              <a:rPr lang="nb-NO" baseline="0" dirty="0" err="1" smtClean="0"/>
              <a:t>gathered</a:t>
            </a:r>
            <a:r>
              <a:rPr lang="nb-NO" baseline="0" dirty="0" smtClean="0"/>
              <a:t> to </a:t>
            </a:r>
            <a:r>
              <a:rPr lang="nb-NO" baseline="0" dirty="0" err="1" smtClean="0"/>
              <a:t>evaluate</a:t>
            </a:r>
            <a:r>
              <a:rPr lang="nb-NO" baseline="0" dirty="0" smtClean="0"/>
              <a:t> </a:t>
            </a:r>
            <a:r>
              <a:rPr lang="nb-NO" baseline="0" dirty="0" err="1" smtClean="0"/>
              <a:t>whether</a:t>
            </a:r>
            <a:r>
              <a:rPr lang="nb-NO" baseline="0" dirty="0" smtClean="0"/>
              <a:t> </a:t>
            </a:r>
            <a:r>
              <a:rPr lang="nb-NO" baseline="0" dirty="0" err="1" smtClean="0"/>
              <a:t>the</a:t>
            </a:r>
            <a:r>
              <a:rPr lang="nb-NO" baseline="0" dirty="0" smtClean="0"/>
              <a:t> </a:t>
            </a:r>
            <a:r>
              <a:rPr lang="nb-NO" baseline="0" dirty="0" err="1" smtClean="0"/>
              <a:t>existing</a:t>
            </a:r>
            <a:r>
              <a:rPr lang="nb-NO" baseline="0" dirty="0" smtClean="0"/>
              <a:t> scenarios still </a:t>
            </a:r>
            <a:r>
              <a:rPr lang="nb-NO" baseline="0" dirty="0" err="1" smtClean="0"/>
              <a:t>provide</a:t>
            </a:r>
            <a:r>
              <a:rPr lang="nb-NO" baseline="0" dirty="0" smtClean="0"/>
              <a:t> a </a:t>
            </a:r>
            <a:r>
              <a:rPr lang="nb-NO" baseline="0" dirty="0" err="1" smtClean="0"/>
              <a:t>cost-efficient</a:t>
            </a:r>
            <a:r>
              <a:rPr lang="nb-NO" baseline="0" dirty="0" smtClean="0"/>
              <a:t> </a:t>
            </a:r>
            <a:r>
              <a:rPr lang="nb-NO" baseline="0" dirty="0" err="1" smtClean="0"/>
              <a:t>exploitation</a:t>
            </a:r>
            <a:r>
              <a:rPr lang="nb-NO" baseline="0" dirty="0" smtClean="0"/>
              <a:t>. If not, a </a:t>
            </a:r>
            <a:r>
              <a:rPr lang="nb-NO" baseline="0" dirty="0" err="1" smtClean="0"/>
              <a:t>calibration</a:t>
            </a:r>
            <a:r>
              <a:rPr lang="nb-NO" baseline="0" dirty="0" smtClean="0"/>
              <a:t> </a:t>
            </a:r>
            <a:r>
              <a:rPr lang="nb-NO" baseline="0" dirty="0" err="1" smtClean="0"/>
              <a:t>step</a:t>
            </a:r>
            <a:r>
              <a:rPr lang="nb-NO" baseline="0" dirty="0" smtClean="0"/>
              <a:t> is </a:t>
            </a:r>
            <a:r>
              <a:rPr lang="nb-NO" baseline="0" dirty="0" err="1" smtClean="0"/>
              <a:t>performed</a:t>
            </a:r>
            <a:r>
              <a:rPr lang="nb-NO" baseline="0" dirty="0" smtClean="0"/>
              <a:t>.</a:t>
            </a:r>
          </a:p>
          <a:p>
            <a:endParaRPr lang="nb-NO" baseline="0" dirty="0" smtClean="0"/>
          </a:p>
          <a:p>
            <a:r>
              <a:rPr lang="nb-NO" baseline="0" dirty="0" smtClean="0"/>
              <a:t>The </a:t>
            </a:r>
            <a:r>
              <a:rPr lang="nb-NO" baseline="0" dirty="0" err="1" smtClean="0"/>
              <a:t>work</a:t>
            </a:r>
            <a:r>
              <a:rPr lang="nb-NO" baseline="0" dirty="0" smtClean="0"/>
              <a:t> in </a:t>
            </a:r>
            <a:r>
              <a:rPr lang="nb-NO" baseline="0" dirty="0" err="1" smtClean="0"/>
              <a:t>our</a:t>
            </a:r>
            <a:r>
              <a:rPr lang="nb-NO" baseline="0" dirty="0" smtClean="0"/>
              <a:t> </a:t>
            </a:r>
            <a:r>
              <a:rPr lang="nb-NO" baseline="0" dirty="0" err="1" smtClean="0"/>
              <a:t>group</a:t>
            </a:r>
            <a:r>
              <a:rPr lang="nb-NO" baseline="0" dirty="0" smtClean="0"/>
              <a:t> is </a:t>
            </a:r>
            <a:r>
              <a:rPr lang="nb-NO" baseline="0" dirty="0" err="1" smtClean="0"/>
              <a:t>concentrated</a:t>
            </a:r>
            <a:r>
              <a:rPr lang="nb-NO" baseline="0" dirty="0" smtClean="0"/>
              <a:t> </a:t>
            </a:r>
            <a:r>
              <a:rPr lang="nb-NO" baseline="0" dirty="0" err="1" smtClean="0"/>
              <a:t>on</a:t>
            </a:r>
            <a:r>
              <a:rPr lang="nb-NO" baseline="0" dirty="0" smtClean="0"/>
              <a:t> </a:t>
            </a:r>
            <a:r>
              <a:rPr lang="nb-NO" baseline="0" dirty="0" err="1" smtClean="0"/>
              <a:t>efficient</a:t>
            </a:r>
            <a:r>
              <a:rPr lang="nb-NO" baseline="0" dirty="0" smtClean="0"/>
              <a:t> </a:t>
            </a:r>
            <a:r>
              <a:rPr lang="nb-NO" baseline="0" dirty="0" err="1" smtClean="0"/>
              <a:t>clustering</a:t>
            </a:r>
            <a:r>
              <a:rPr lang="nb-NO" baseline="0" dirty="0" smtClean="0"/>
              <a:t> </a:t>
            </a:r>
            <a:r>
              <a:rPr lang="nb-NO" baseline="0" dirty="0" err="1" smtClean="0"/>
              <a:t>of</a:t>
            </a:r>
            <a:r>
              <a:rPr lang="nb-NO" baseline="0" dirty="0" smtClean="0"/>
              <a:t> system </a:t>
            </a:r>
            <a:r>
              <a:rPr lang="nb-NO" baseline="0" dirty="0" err="1" smtClean="0"/>
              <a:t>behaviors</a:t>
            </a:r>
            <a:r>
              <a:rPr lang="nb-NO" baseline="0" dirty="0" smtClean="0"/>
              <a:t> </a:t>
            </a:r>
            <a:r>
              <a:rPr lang="nb-NO" baseline="0" dirty="0" err="1" smtClean="0"/>
              <a:t>into</a:t>
            </a:r>
            <a:r>
              <a:rPr lang="nb-NO" baseline="0" dirty="0" smtClean="0"/>
              <a:t> scenarios and </a:t>
            </a:r>
            <a:r>
              <a:rPr lang="nb-NO" baseline="0" dirty="0" err="1" smtClean="0"/>
              <a:t>on</a:t>
            </a:r>
            <a:r>
              <a:rPr lang="nb-NO" baseline="0" dirty="0" smtClean="0"/>
              <a:t> </a:t>
            </a:r>
            <a:r>
              <a:rPr lang="nb-NO" baseline="0" dirty="0" err="1" smtClean="0"/>
              <a:t>proving</a:t>
            </a:r>
            <a:r>
              <a:rPr lang="nb-NO" baseline="0" dirty="0" smtClean="0"/>
              <a:t> </a:t>
            </a:r>
            <a:r>
              <a:rPr lang="nb-NO" baseline="0" dirty="0" err="1" smtClean="0"/>
              <a:t>that</a:t>
            </a:r>
            <a:r>
              <a:rPr lang="nb-NO" baseline="0" dirty="0" smtClean="0"/>
              <a:t> </a:t>
            </a:r>
            <a:r>
              <a:rPr lang="nb-NO" baseline="0" dirty="0" err="1" smtClean="0"/>
              <a:t>the</a:t>
            </a:r>
            <a:r>
              <a:rPr lang="nb-NO" baseline="0" dirty="0" smtClean="0"/>
              <a:t> </a:t>
            </a:r>
            <a:r>
              <a:rPr lang="nb-NO" baseline="0" dirty="0" err="1" smtClean="0"/>
              <a:t>additional</a:t>
            </a:r>
            <a:r>
              <a:rPr lang="nb-NO" baseline="0" dirty="0" smtClean="0"/>
              <a:t> </a:t>
            </a:r>
            <a:r>
              <a:rPr lang="nb-NO" baseline="0" dirty="0" err="1" smtClean="0"/>
              <a:t>components</a:t>
            </a:r>
            <a:r>
              <a:rPr lang="nb-NO" baseline="0" dirty="0" smtClean="0"/>
              <a:t> for </a:t>
            </a:r>
            <a:r>
              <a:rPr lang="nb-NO" baseline="0" dirty="0" err="1" smtClean="0"/>
              <a:t>prediction</a:t>
            </a:r>
            <a:r>
              <a:rPr lang="nb-NO" baseline="0" dirty="0" smtClean="0"/>
              <a:t> </a:t>
            </a:r>
            <a:r>
              <a:rPr lang="nb-NO" baseline="0" dirty="0" err="1" smtClean="0"/>
              <a:t>of</a:t>
            </a:r>
            <a:r>
              <a:rPr lang="nb-NO" baseline="0" dirty="0" smtClean="0"/>
              <a:t> scenarios and system </a:t>
            </a:r>
            <a:r>
              <a:rPr lang="nb-NO" baseline="0" dirty="0" err="1" smtClean="0"/>
              <a:t>switching</a:t>
            </a:r>
            <a:r>
              <a:rPr lang="nb-NO" baseline="0" dirty="0" smtClean="0"/>
              <a:t> do not introduce </a:t>
            </a:r>
            <a:r>
              <a:rPr lang="nb-NO" baseline="0" dirty="0" err="1" smtClean="0"/>
              <a:t>unreasonably</a:t>
            </a:r>
            <a:r>
              <a:rPr lang="nb-NO" baseline="0" dirty="0" smtClean="0"/>
              <a:t> </a:t>
            </a:r>
            <a:r>
              <a:rPr lang="nb-NO" baseline="0" dirty="0" err="1" smtClean="0"/>
              <a:t>high</a:t>
            </a:r>
            <a:r>
              <a:rPr lang="nb-NO" baseline="0" dirty="0" smtClean="0"/>
              <a:t> </a:t>
            </a:r>
            <a:r>
              <a:rPr lang="nb-NO" baseline="0" dirty="0" err="1" smtClean="0"/>
              <a:t>costs</a:t>
            </a:r>
            <a:r>
              <a:rPr lang="nb-NO" baseline="0" dirty="0" smtClean="0"/>
              <a:t>. </a:t>
            </a:r>
            <a:r>
              <a:rPr lang="nb-NO" baseline="0" dirty="0" err="1" smtClean="0"/>
              <a:t>There</a:t>
            </a:r>
            <a:r>
              <a:rPr lang="nb-NO" baseline="0" dirty="0" smtClean="0"/>
              <a:t> is </a:t>
            </a:r>
            <a:r>
              <a:rPr lang="nb-NO" baseline="0" dirty="0" err="1" smtClean="0"/>
              <a:t>no</a:t>
            </a:r>
            <a:r>
              <a:rPr lang="nb-NO" baseline="0" dirty="0" smtClean="0"/>
              <a:t> </a:t>
            </a:r>
            <a:r>
              <a:rPr lang="nb-NO" baseline="0" dirty="0" err="1" smtClean="0"/>
              <a:t>publicly</a:t>
            </a:r>
            <a:r>
              <a:rPr lang="nb-NO" baseline="0" dirty="0" smtClean="0"/>
              <a:t> </a:t>
            </a:r>
            <a:r>
              <a:rPr lang="nb-NO" baseline="0" dirty="0" err="1" smtClean="0"/>
              <a:t>available</a:t>
            </a:r>
            <a:r>
              <a:rPr lang="nb-NO" baseline="0" dirty="0" smtClean="0"/>
              <a:t> </a:t>
            </a:r>
            <a:r>
              <a:rPr lang="nb-NO" baseline="0" dirty="0" err="1" smtClean="0"/>
              <a:t>results</a:t>
            </a:r>
            <a:r>
              <a:rPr lang="nb-NO" baseline="0" dirty="0" smtClean="0"/>
              <a:t> for </a:t>
            </a:r>
            <a:r>
              <a:rPr lang="nb-NO" baseline="0" dirty="0" err="1" smtClean="0"/>
              <a:t>the</a:t>
            </a:r>
            <a:r>
              <a:rPr lang="nb-NO" baseline="0" dirty="0" smtClean="0"/>
              <a:t> </a:t>
            </a:r>
            <a:r>
              <a:rPr lang="nb-NO" baseline="0" dirty="0" err="1" smtClean="0"/>
              <a:t>second</a:t>
            </a:r>
            <a:r>
              <a:rPr lang="nb-NO" baseline="0" dirty="0" smtClean="0"/>
              <a:t> part </a:t>
            </a:r>
            <a:r>
              <a:rPr lang="nb-NO" baseline="0" dirty="0" err="1" smtClean="0"/>
              <a:t>yet</a:t>
            </a:r>
            <a:r>
              <a:rPr lang="nb-NO" baseline="0" dirty="0" smtClean="0"/>
              <a:t>,</a:t>
            </a:r>
          </a:p>
          <a:p>
            <a:r>
              <a:rPr lang="nb-NO" baseline="0" dirty="0" err="1" smtClean="0"/>
              <a:t>while</a:t>
            </a:r>
            <a:r>
              <a:rPr lang="nb-NO" baseline="0" dirty="0" smtClean="0"/>
              <a:t> </a:t>
            </a:r>
            <a:r>
              <a:rPr lang="nb-NO" baseline="0" dirty="0" err="1" smtClean="0"/>
              <a:t>the</a:t>
            </a:r>
            <a:r>
              <a:rPr lang="nb-NO" baseline="0" dirty="0" smtClean="0"/>
              <a:t> last </a:t>
            </a:r>
            <a:r>
              <a:rPr lang="nb-NO" baseline="0" dirty="0" err="1" smtClean="0"/>
              <a:t>three</a:t>
            </a:r>
            <a:r>
              <a:rPr lang="nb-NO" baseline="0" dirty="0" smtClean="0"/>
              <a:t> slides show </a:t>
            </a:r>
            <a:r>
              <a:rPr lang="nb-NO" baseline="0" dirty="0" err="1" smtClean="0"/>
              <a:t>the</a:t>
            </a:r>
            <a:r>
              <a:rPr lang="nb-NO" baseline="0" dirty="0" smtClean="0"/>
              <a:t> </a:t>
            </a:r>
            <a:r>
              <a:rPr lang="nb-NO" baseline="0" dirty="0" err="1" smtClean="0"/>
              <a:t>results</a:t>
            </a:r>
            <a:r>
              <a:rPr lang="nb-NO" baseline="0" dirty="0" smtClean="0"/>
              <a:t> for </a:t>
            </a:r>
            <a:r>
              <a:rPr lang="nb-NO" baseline="0" dirty="0" err="1" smtClean="0"/>
              <a:t>the</a:t>
            </a:r>
            <a:r>
              <a:rPr lang="nb-NO" baseline="0" dirty="0" smtClean="0"/>
              <a:t> </a:t>
            </a:r>
            <a:r>
              <a:rPr lang="nb-NO" baseline="0" dirty="0" err="1" smtClean="0"/>
              <a:t>clustering</a:t>
            </a:r>
            <a:r>
              <a:rPr lang="nb-NO" baseline="0" dirty="0" smtClean="0"/>
              <a:t> part.</a:t>
            </a:r>
            <a:endParaRPr lang="en-US" dirty="0"/>
          </a:p>
        </p:txBody>
      </p:sp>
      <p:sp>
        <p:nvSpPr>
          <p:cNvPr id="4" name="Slide Number Placeholder 3"/>
          <p:cNvSpPr>
            <a:spLocks noGrp="1"/>
          </p:cNvSpPr>
          <p:nvPr>
            <p:ph type="sldNum" sz="quarter" idx="10"/>
          </p:nvPr>
        </p:nvSpPr>
        <p:spPr/>
        <p:txBody>
          <a:bodyPr/>
          <a:lstStyle/>
          <a:p>
            <a:pPr>
              <a:defRPr/>
            </a:pPr>
            <a:fld id="{5040149F-6514-459E-A5D0-940D8B146F4D}" type="slidenum">
              <a:rPr lang="nn-NO" smtClean="0"/>
              <a:pPr>
                <a:defRPr/>
              </a:pPr>
              <a:t>12</a:t>
            </a:fld>
            <a:endParaRPr lang="nn-NO"/>
          </a:p>
        </p:txBody>
      </p:sp>
    </p:spTree>
    <p:extLst>
      <p:ext uri="{BB962C8B-B14F-4D97-AF65-F5344CB8AC3E}">
        <p14:creationId xmlns:p14="http://schemas.microsoft.com/office/powerpoint/2010/main" val="3598063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smtClean="0"/>
              <a:t>The </a:t>
            </a:r>
            <a:r>
              <a:rPr lang="nb-NO" dirty="0" err="1" smtClean="0"/>
              <a:t>figure</a:t>
            </a:r>
            <a:r>
              <a:rPr lang="nb-NO" dirty="0" smtClean="0"/>
              <a:t> shows </a:t>
            </a:r>
            <a:r>
              <a:rPr lang="nb-NO" dirty="0" err="1" smtClean="0"/>
              <a:t>two</a:t>
            </a:r>
            <a:r>
              <a:rPr lang="nb-NO" dirty="0" smtClean="0"/>
              <a:t> different </a:t>
            </a:r>
            <a:r>
              <a:rPr lang="nb-NO" dirty="0" err="1" smtClean="0"/>
              <a:t>approaches</a:t>
            </a:r>
            <a:r>
              <a:rPr lang="nb-NO" dirty="0" smtClean="0"/>
              <a:t> to </a:t>
            </a:r>
            <a:r>
              <a:rPr lang="nb-NO" dirty="0" err="1" smtClean="0"/>
              <a:t>cluster</a:t>
            </a:r>
            <a:r>
              <a:rPr lang="nb-NO" dirty="0" smtClean="0"/>
              <a:t> system </a:t>
            </a:r>
            <a:r>
              <a:rPr lang="nb-NO" dirty="0" err="1" smtClean="0"/>
              <a:t>behaviors</a:t>
            </a:r>
            <a:r>
              <a:rPr lang="nb-NO" dirty="0" smtClean="0"/>
              <a:t> </a:t>
            </a:r>
            <a:r>
              <a:rPr lang="nb-NO" dirty="0" err="1" smtClean="0"/>
              <a:t>into</a:t>
            </a:r>
            <a:r>
              <a:rPr lang="nb-NO" dirty="0" smtClean="0"/>
              <a:t> system scenarios. The </a:t>
            </a:r>
            <a:r>
              <a:rPr lang="nb-NO" dirty="0" err="1" smtClean="0"/>
              <a:t>traditional</a:t>
            </a:r>
            <a:r>
              <a:rPr lang="nb-NO" dirty="0" smtClean="0"/>
              <a:t> </a:t>
            </a:r>
            <a:r>
              <a:rPr lang="nb-NO" dirty="0" err="1" smtClean="0"/>
              <a:t>approach</a:t>
            </a:r>
            <a:r>
              <a:rPr lang="nb-NO" dirty="0" smtClean="0"/>
              <a:t> </a:t>
            </a:r>
            <a:r>
              <a:rPr lang="nb-NO" dirty="0" err="1" smtClean="0"/>
              <a:t>dealt</a:t>
            </a:r>
            <a:r>
              <a:rPr lang="nb-NO" dirty="0" smtClean="0"/>
              <a:t> </a:t>
            </a:r>
            <a:r>
              <a:rPr lang="nb-NO" dirty="0" err="1" smtClean="0"/>
              <a:t>with</a:t>
            </a:r>
            <a:r>
              <a:rPr lang="nb-NO" dirty="0" smtClean="0"/>
              <a:t> </a:t>
            </a:r>
            <a:r>
              <a:rPr lang="nb-NO" dirty="0" err="1" smtClean="0"/>
              <a:t>few</a:t>
            </a:r>
            <a:r>
              <a:rPr lang="nb-NO" dirty="0" smtClean="0"/>
              <a:t> system </a:t>
            </a:r>
            <a:r>
              <a:rPr lang="nb-NO" dirty="0" err="1" smtClean="0"/>
              <a:t>behaviors</a:t>
            </a:r>
            <a:r>
              <a:rPr lang="nb-NO" dirty="0" smtClean="0"/>
              <a:t> and </a:t>
            </a:r>
            <a:r>
              <a:rPr lang="nb-NO" dirty="0" err="1" smtClean="0"/>
              <a:t>performed</a:t>
            </a:r>
            <a:r>
              <a:rPr lang="nb-NO" dirty="0" smtClean="0"/>
              <a:t> </a:t>
            </a:r>
            <a:r>
              <a:rPr lang="nb-NO" dirty="0" err="1" smtClean="0"/>
              <a:t>clustering</a:t>
            </a:r>
            <a:r>
              <a:rPr lang="nb-NO" dirty="0" smtClean="0"/>
              <a:t> in</a:t>
            </a:r>
            <a:r>
              <a:rPr lang="nb-NO" baseline="0" dirty="0" smtClean="0"/>
              <a:t> a </a:t>
            </a:r>
            <a:r>
              <a:rPr lang="nb-NO" baseline="0" dirty="0" err="1" smtClean="0"/>
              <a:t>bottom</a:t>
            </a:r>
            <a:r>
              <a:rPr lang="nb-NO" baseline="0" dirty="0" smtClean="0"/>
              <a:t>-up </a:t>
            </a:r>
            <a:r>
              <a:rPr lang="nb-NO" baseline="0" dirty="0" err="1" smtClean="0"/>
              <a:t>way</a:t>
            </a:r>
            <a:r>
              <a:rPr lang="nb-NO" baseline="0" dirty="0" smtClean="0"/>
              <a:t>. It </a:t>
            </a:r>
            <a:r>
              <a:rPr lang="nb-NO" baseline="0" dirty="0" err="1" smtClean="0"/>
              <a:t>compared</a:t>
            </a:r>
            <a:r>
              <a:rPr lang="nb-NO" baseline="0" dirty="0" smtClean="0"/>
              <a:t> system </a:t>
            </a:r>
            <a:r>
              <a:rPr lang="nb-NO" baseline="0" dirty="0" err="1" smtClean="0"/>
              <a:t>behaviors</a:t>
            </a:r>
            <a:r>
              <a:rPr lang="nb-NO" baseline="0" dirty="0" smtClean="0"/>
              <a:t> </a:t>
            </a:r>
            <a:r>
              <a:rPr lang="nb-NO" baseline="0" dirty="0" err="1" smtClean="0"/>
              <a:t>pairwise</a:t>
            </a:r>
            <a:r>
              <a:rPr lang="nb-NO" baseline="0" dirty="0" smtClean="0"/>
              <a:t> </a:t>
            </a:r>
            <a:r>
              <a:rPr lang="nb-NO" baseline="0" dirty="0" err="1" smtClean="0"/>
              <a:t>with</a:t>
            </a:r>
            <a:r>
              <a:rPr lang="nb-NO" baseline="0" dirty="0" smtClean="0"/>
              <a:t> </a:t>
            </a:r>
            <a:r>
              <a:rPr lang="nb-NO" baseline="0" dirty="0" err="1" smtClean="0"/>
              <a:t>each</a:t>
            </a:r>
            <a:r>
              <a:rPr lang="nb-NO" baseline="0" dirty="0" smtClean="0"/>
              <a:t> </a:t>
            </a:r>
            <a:r>
              <a:rPr lang="nb-NO" baseline="0" dirty="0" err="1" smtClean="0"/>
              <a:t>other</a:t>
            </a:r>
            <a:r>
              <a:rPr lang="nb-NO" baseline="0" dirty="0" smtClean="0"/>
              <a:t> and </a:t>
            </a:r>
            <a:r>
              <a:rPr lang="nb-NO" baseline="0" dirty="0" err="1" smtClean="0"/>
              <a:t>clustered</a:t>
            </a:r>
            <a:r>
              <a:rPr lang="nb-NO" baseline="0" dirty="0" smtClean="0"/>
              <a:t> </a:t>
            </a:r>
            <a:r>
              <a:rPr lang="nb-NO" baseline="0" dirty="0" err="1" smtClean="0"/>
              <a:t>those</a:t>
            </a:r>
            <a:r>
              <a:rPr lang="nb-NO" baseline="0" dirty="0" smtClean="0"/>
              <a:t> </a:t>
            </a:r>
            <a:r>
              <a:rPr lang="nb-NO" baseline="0" dirty="0" err="1" smtClean="0"/>
              <a:t>having</a:t>
            </a:r>
            <a:r>
              <a:rPr lang="nb-NO" baseline="0" dirty="0" smtClean="0"/>
              <a:t> a </a:t>
            </a:r>
            <a:r>
              <a:rPr lang="nb-NO" baseline="0" dirty="0" err="1" smtClean="0"/>
              <a:t>similar</a:t>
            </a:r>
            <a:r>
              <a:rPr lang="nb-NO" baseline="0" dirty="0" smtClean="0"/>
              <a:t> </a:t>
            </a:r>
            <a:r>
              <a:rPr lang="nb-NO" baseline="0" dirty="0" err="1" smtClean="0"/>
              <a:t>cost</a:t>
            </a:r>
            <a:r>
              <a:rPr lang="nb-NO" baseline="0" dirty="0" smtClean="0"/>
              <a:t>. </a:t>
            </a:r>
            <a:r>
              <a:rPr lang="nb-NO" baseline="0" dirty="0" err="1" smtClean="0"/>
              <a:t>Then</a:t>
            </a:r>
            <a:r>
              <a:rPr lang="nb-NO" baseline="0" dirty="0" smtClean="0"/>
              <a:t> it </a:t>
            </a:r>
            <a:r>
              <a:rPr lang="nb-NO" baseline="0" dirty="0" err="1" smtClean="0"/>
              <a:t>compared</a:t>
            </a:r>
            <a:r>
              <a:rPr lang="nb-NO" baseline="0" dirty="0" smtClean="0"/>
              <a:t> </a:t>
            </a:r>
            <a:r>
              <a:rPr lang="nb-NO" baseline="0" dirty="0" err="1" smtClean="0"/>
              <a:t>the</a:t>
            </a:r>
            <a:r>
              <a:rPr lang="nb-NO" baseline="0" dirty="0" smtClean="0"/>
              <a:t> pair-</a:t>
            </a:r>
            <a:r>
              <a:rPr lang="nb-NO" baseline="0" dirty="0" err="1" smtClean="0"/>
              <a:t>clusters</a:t>
            </a:r>
            <a:r>
              <a:rPr lang="nb-NO" baseline="0" dirty="0" smtClean="0"/>
              <a:t> </a:t>
            </a:r>
            <a:r>
              <a:rPr lang="nb-NO" baseline="0" dirty="0" err="1" smtClean="0"/>
              <a:t>pairwise</a:t>
            </a:r>
            <a:r>
              <a:rPr lang="nb-NO" baseline="0" dirty="0" smtClean="0"/>
              <a:t> </a:t>
            </a:r>
            <a:r>
              <a:rPr lang="nb-NO" baseline="0" dirty="0" err="1" smtClean="0"/>
              <a:t>with</a:t>
            </a:r>
            <a:r>
              <a:rPr lang="nb-NO" baseline="0" dirty="0" smtClean="0"/>
              <a:t> </a:t>
            </a:r>
            <a:r>
              <a:rPr lang="nb-NO" baseline="0" dirty="0" err="1" smtClean="0"/>
              <a:t>each</a:t>
            </a:r>
            <a:r>
              <a:rPr lang="nb-NO" baseline="0" dirty="0" smtClean="0"/>
              <a:t> </a:t>
            </a:r>
            <a:r>
              <a:rPr lang="nb-NO" baseline="0" dirty="0" err="1" smtClean="0"/>
              <a:t>other</a:t>
            </a:r>
            <a:r>
              <a:rPr lang="nb-NO" baseline="0" dirty="0" smtClean="0"/>
              <a:t> and </a:t>
            </a:r>
            <a:r>
              <a:rPr lang="nb-NO" baseline="0" dirty="0" err="1" smtClean="0"/>
              <a:t>clustered</a:t>
            </a:r>
            <a:r>
              <a:rPr lang="nb-NO" baseline="0" dirty="0" smtClean="0"/>
              <a:t> </a:t>
            </a:r>
            <a:r>
              <a:rPr lang="nb-NO" baseline="0" dirty="0" err="1" smtClean="0"/>
              <a:t>those</a:t>
            </a:r>
            <a:r>
              <a:rPr lang="nb-NO" baseline="0" dirty="0" smtClean="0"/>
              <a:t> </a:t>
            </a:r>
            <a:r>
              <a:rPr lang="nb-NO" baseline="0" dirty="0" err="1" smtClean="0"/>
              <a:t>with</a:t>
            </a:r>
            <a:r>
              <a:rPr lang="nb-NO" baseline="0" dirty="0" smtClean="0"/>
              <a:t> </a:t>
            </a:r>
            <a:r>
              <a:rPr lang="nb-NO" baseline="0" dirty="0" err="1" smtClean="0"/>
              <a:t>similar</a:t>
            </a:r>
            <a:r>
              <a:rPr lang="nb-NO" baseline="0" dirty="0" smtClean="0"/>
              <a:t> </a:t>
            </a:r>
            <a:r>
              <a:rPr lang="nb-NO" baseline="0" dirty="0" err="1" smtClean="0"/>
              <a:t>costs</a:t>
            </a:r>
            <a:r>
              <a:rPr lang="nb-NO" baseline="0" dirty="0" smtClean="0"/>
              <a:t> and so </a:t>
            </a:r>
            <a:r>
              <a:rPr lang="nb-NO" baseline="0" dirty="0" err="1" smtClean="0"/>
              <a:t>on</a:t>
            </a:r>
            <a:r>
              <a:rPr lang="nb-NO" baseline="0" dirty="0" smtClean="0"/>
              <a:t> </a:t>
            </a:r>
            <a:r>
              <a:rPr lang="nb-NO" baseline="0" dirty="0" err="1" smtClean="0"/>
              <a:t>until</a:t>
            </a:r>
            <a:r>
              <a:rPr lang="nb-NO" baseline="0" dirty="0" smtClean="0"/>
              <a:t> </a:t>
            </a:r>
            <a:r>
              <a:rPr lang="nb-NO" baseline="0" dirty="0" err="1" smtClean="0"/>
              <a:t>the</a:t>
            </a:r>
            <a:r>
              <a:rPr lang="nb-NO" baseline="0" dirty="0" smtClean="0"/>
              <a:t> </a:t>
            </a:r>
            <a:r>
              <a:rPr lang="nb-NO" baseline="0" dirty="0" err="1" smtClean="0"/>
              <a:t>acceptable</a:t>
            </a:r>
            <a:r>
              <a:rPr lang="nb-NO" baseline="0" dirty="0" smtClean="0"/>
              <a:t> </a:t>
            </a:r>
            <a:r>
              <a:rPr lang="nb-NO" baseline="0" dirty="0" err="1" smtClean="0"/>
              <a:t>number</a:t>
            </a:r>
            <a:r>
              <a:rPr lang="nb-NO" baseline="0" dirty="0" smtClean="0"/>
              <a:t> </a:t>
            </a:r>
            <a:r>
              <a:rPr lang="nb-NO" baseline="0" dirty="0" err="1" smtClean="0"/>
              <a:t>of</a:t>
            </a:r>
            <a:r>
              <a:rPr lang="nb-NO" baseline="0" dirty="0" smtClean="0"/>
              <a:t> </a:t>
            </a:r>
            <a:r>
              <a:rPr lang="nb-NO" baseline="0" dirty="0" err="1" smtClean="0"/>
              <a:t>clusters</a:t>
            </a:r>
            <a:r>
              <a:rPr lang="nb-NO" baseline="0" dirty="0" smtClean="0"/>
              <a:t> </a:t>
            </a:r>
            <a:r>
              <a:rPr lang="nb-NO" baseline="0" dirty="0" err="1" smtClean="0"/>
              <a:t>was</a:t>
            </a:r>
            <a:r>
              <a:rPr lang="nb-NO" baseline="0" dirty="0" smtClean="0"/>
              <a:t> </a:t>
            </a:r>
            <a:r>
              <a:rPr lang="nb-NO" baseline="0" dirty="0" err="1" smtClean="0"/>
              <a:t>achieved</a:t>
            </a:r>
            <a:r>
              <a:rPr lang="nb-NO" baseline="0" dirty="0" smtClean="0"/>
              <a:t>.</a:t>
            </a:r>
          </a:p>
          <a:p>
            <a:r>
              <a:rPr lang="nb-NO" baseline="0" dirty="0" smtClean="0"/>
              <a:t>The </a:t>
            </a:r>
            <a:r>
              <a:rPr lang="nb-NO" baseline="0" dirty="0" err="1" smtClean="0"/>
              <a:t>resulting</a:t>
            </a:r>
            <a:r>
              <a:rPr lang="nb-NO" baseline="0" dirty="0" smtClean="0"/>
              <a:t> </a:t>
            </a:r>
            <a:r>
              <a:rPr lang="nb-NO" baseline="0" dirty="0" err="1" smtClean="0"/>
              <a:t>tree</a:t>
            </a:r>
            <a:r>
              <a:rPr lang="nb-NO" baseline="0" dirty="0" smtClean="0"/>
              <a:t> </a:t>
            </a:r>
            <a:r>
              <a:rPr lang="nb-NO" baseline="0" dirty="0" err="1" smtClean="0"/>
              <a:t>was</a:t>
            </a:r>
            <a:r>
              <a:rPr lang="nb-NO" baseline="0" dirty="0" smtClean="0"/>
              <a:t> </a:t>
            </a:r>
            <a:r>
              <a:rPr lang="nb-NO" baseline="0" dirty="0" err="1" smtClean="0"/>
              <a:t>also</a:t>
            </a:r>
            <a:r>
              <a:rPr lang="nb-NO" baseline="0" dirty="0" smtClean="0"/>
              <a:t> used to </a:t>
            </a:r>
            <a:r>
              <a:rPr lang="nb-NO" baseline="0" dirty="0" err="1" smtClean="0"/>
              <a:t>find</a:t>
            </a:r>
            <a:r>
              <a:rPr lang="nb-NO" baseline="0" dirty="0" smtClean="0"/>
              <a:t> a </a:t>
            </a:r>
            <a:r>
              <a:rPr lang="nb-NO" baseline="0" dirty="0" err="1" smtClean="0"/>
              <a:t>predictor</a:t>
            </a:r>
            <a:r>
              <a:rPr lang="nb-NO" baseline="0" dirty="0" smtClean="0"/>
              <a:t> for </a:t>
            </a:r>
            <a:r>
              <a:rPr lang="nb-NO" baseline="0" dirty="0" err="1" smtClean="0"/>
              <a:t>the</a:t>
            </a:r>
            <a:r>
              <a:rPr lang="nb-NO" baseline="0" dirty="0" smtClean="0"/>
              <a:t> system. For a given input, it </a:t>
            </a:r>
            <a:r>
              <a:rPr lang="nb-NO" baseline="0" dirty="0" err="1" smtClean="0"/>
              <a:t>was</a:t>
            </a:r>
            <a:r>
              <a:rPr lang="nb-NO" baseline="0" dirty="0" smtClean="0"/>
              <a:t> </a:t>
            </a:r>
            <a:r>
              <a:rPr lang="nb-NO" baseline="0" dirty="0" err="1" smtClean="0"/>
              <a:t>known</a:t>
            </a:r>
            <a:r>
              <a:rPr lang="nb-NO" baseline="0" dirty="0" smtClean="0"/>
              <a:t> </a:t>
            </a:r>
            <a:r>
              <a:rPr lang="nb-NO" baseline="0" dirty="0" err="1" smtClean="0"/>
              <a:t>what</a:t>
            </a:r>
            <a:r>
              <a:rPr lang="nb-NO" baseline="0" dirty="0" smtClean="0"/>
              <a:t> system </a:t>
            </a:r>
            <a:r>
              <a:rPr lang="nb-NO" baseline="0" dirty="0" err="1" smtClean="0"/>
              <a:t>behavior</a:t>
            </a:r>
            <a:r>
              <a:rPr lang="nb-NO" baseline="0" dirty="0" smtClean="0"/>
              <a:t> it </a:t>
            </a:r>
            <a:r>
              <a:rPr lang="nb-NO" baseline="0" dirty="0" err="1" smtClean="0"/>
              <a:t>activates</a:t>
            </a:r>
            <a:r>
              <a:rPr lang="nb-NO" baseline="0" dirty="0" smtClean="0"/>
              <a:t> and </a:t>
            </a:r>
            <a:r>
              <a:rPr lang="nb-NO" baseline="0" dirty="0" err="1" smtClean="0"/>
              <a:t>following</a:t>
            </a:r>
            <a:r>
              <a:rPr lang="nb-NO" baseline="0" dirty="0" smtClean="0"/>
              <a:t> </a:t>
            </a:r>
            <a:r>
              <a:rPr lang="nb-NO" baseline="0" dirty="0" err="1" smtClean="0"/>
              <a:t>the</a:t>
            </a:r>
            <a:r>
              <a:rPr lang="nb-NO" baseline="0" dirty="0" smtClean="0"/>
              <a:t> </a:t>
            </a:r>
            <a:r>
              <a:rPr lang="nb-NO" baseline="0" dirty="0" err="1" smtClean="0"/>
              <a:t>tree</a:t>
            </a:r>
            <a:r>
              <a:rPr lang="nb-NO" baseline="0" dirty="0" smtClean="0"/>
              <a:t> up – </a:t>
            </a:r>
            <a:r>
              <a:rPr lang="nb-NO" baseline="0" dirty="0" err="1" smtClean="0"/>
              <a:t>which</a:t>
            </a:r>
            <a:r>
              <a:rPr lang="nb-NO" baseline="0" dirty="0" smtClean="0"/>
              <a:t> scenario it </a:t>
            </a:r>
            <a:r>
              <a:rPr lang="nb-NO" baseline="0" dirty="0" err="1" smtClean="0"/>
              <a:t>belongs</a:t>
            </a:r>
            <a:r>
              <a:rPr lang="nb-NO" baseline="0" dirty="0" smtClean="0"/>
              <a:t> to.</a:t>
            </a:r>
          </a:p>
          <a:p>
            <a:endParaRPr lang="nb-NO" baseline="0" dirty="0" smtClean="0"/>
          </a:p>
          <a:p>
            <a:r>
              <a:rPr lang="nb-NO" baseline="0" dirty="0" err="1" smtClean="0"/>
              <a:t>However</a:t>
            </a:r>
            <a:r>
              <a:rPr lang="nb-NO" baseline="0" dirty="0" smtClean="0"/>
              <a:t> </a:t>
            </a:r>
            <a:r>
              <a:rPr lang="nb-NO" baseline="0" dirty="0" err="1" smtClean="0"/>
              <a:t>this</a:t>
            </a:r>
            <a:r>
              <a:rPr lang="nb-NO" baseline="0" dirty="0" smtClean="0"/>
              <a:t> </a:t>
            </a:r>
            <a:r>
              <a:rPr lang="nb-NO" baseline="0" dirty="0" err="1" smtClean="0"/>
              <a:t>approach</a:t>
            </a:r>
            <a:r>
              <a:rPr lang="nb-NO" baseline="0" dirty="0" smtClean="0"/>
              <a:t> </a:t>
            </a:r>
            <a:r>
              <a:rPr lang="nb-NO" baseline="0" dirty="0" err="1" smtClean="0"/>
              <a:t>didn’t</a:t>
            </a:r>
            <a:r>
              <a:rPr lang="nb-NO" baseline="0" dirty="0" smtClean="0"/>
              <a:t> </a:t>
            </a:r>
            <a:r>
              <a:rPr lang="nb-NO" baseline="0" dirty="0" err="1" smtClean="0"/>
              <a:t>work</a:t>
            </a:r>
            <a:r>
              <a:rPr lang="nb-NO" baseline="0" dirty="0" smtClean="0"/>
              <a:t> for systems </a:t>
            </a:r>
            <a:r>
              <a:rPr lang="nb-NO" baseline="0" dirty="0" err="1" smtClean="0"/>
              <a:t>having</a:t>
            </a:r>
            <a:r>
              <a:rPr lang="nb-NO" baseline="0" dirty="0" smtClean="0"/>
              <a:t> </a:t>
            </a:r>
            <a:r>
              <a:rPr lang="nb-NO" baseline="0" dirty="0" err="1" smtClean="0"/>
              <a:t>thousands</a:t>
            </a:r>
            <a:r>
              <a:rPr lang="nb-NO" baseline="0" dirty="0" smtClean="0"/>
              <a:t> </a:t>
            </a:r>
            <a:r>
              <a:rPr lang="nb-NO" baseline="0" dirty="0" err="1" smtClean="0"/>
              <a:t>of</a:t>
            </a:r>
            <a:r>
              <a:rPr lang="nb-NO" baseline="0" dirty="0" smtClean="0"/>
              <a:t> different system </a:t>
            </a:r>
            <a:r>
              <a:rPr lang="nb-NO" baseline="0" dirty="0" err="1" smtClean="0"/>
              <a:t>behaviors</a:t>
            </a:r>
            <a:r>
              <a:rPr lang="nb-NO" baseline="0" dirty="0" smtClean="0"/>
              <a:t>, as it </a:t>
            </a:r>
            <a:r>
              <a:rPr lang="nb-NO" baseline="0" dirty="0" err="1" smtClean="0"/>
              <a:t>would</a:t>
            </a:r>
            <a:r>
              <a:rPr lang="nb-NO" baseline="0" dirty="0" smtClean="0"/>
              <a:t> </a:t>
            </a:r>
            <a:r>
              <a:rPr lang="nb-NO" baseline="0" dirty="0" err="1" smtClean="0"/>
              <a:t>require</a:t>
            </a:r>
            <a:r>
              <a:rPr lang="nb-NO" baseline="0" dirty="0" smtClean="0"/>
              <a:t> an </a:t>
            </a:r>
            <a:r>
              <a:rPr lang="nb-NO" baseline="0" dirty="0" err="1" smtClean="0"/>
              <a:t>unreasonably</a:t>
            </a:r>
            <a:r>
              <a:rPr lang="nb-NO" baseline="0" dirty="0" smtClean="0"/>
              <a:t> </a:t>
            </a:r>
            <a:r>
              <a:rPr lang="nb-NO" baseline="0" dirty="0" err="1" smtClean="0"/>
              <a:t>large</a:t>
            </a:r>
            <a:r>
              <a:rPr lang="nb-NO" baseline="0" dirty="0" smtClean="0"/>
              <a:t> </a:t>
            </a:r>
            <a:r>
              <a:rPr lang="nb-NO" baseline="0" dirty="0" err="1" smtClean="0"/>
              <a:t>predictor</a:t>
            </a:r>
            <a:r>
              <a:rPr lang="nb-NO" baseline="0" dirty="0" smtClean="0"/>
              <a:t> </a:t>
            </a:r>
            <a:r>
              <a:rPr lang="nb-NO" baseline="0" dirty="0" err="1" smtClean="0"/>
              <a:t>that</a:t>
            </a:r>
            <a:r>
              <a:rPr lang="nb-NO" baseline="0" dirty="0" smtClean="0"/>
              <a:t> </a:t>
            </a:r>
            <a:r>
              <a:rPr lang="nb-NO" baseline="0" dirty="0" err="1" smtClean="0"/>
              <a:t>would</a:t>
            </a:r>
            <a:r>
              <a:rPr lang="nb-NO" baseline="0" dirty="0" smtClean="0"/>
              <a:t> </a:t>
            </a:r>
            <a:r>
              <a:rPr lang="nb-NO" baseline="0" dirty="0" err="1" smtClean="0"/>
              <a:t>severely</a:t>
            </a:r>
            <a:r>
              <a:rPr lang="nb-NO" baseline="0" dirty="0" smtClean="0"/>
              <a:t> </a:t>
            </a:r>
            <a:r>
              <a:rPr lang="nb-NO" baseline="0" dirty="0" err="1" smtClean="0"/>
              <a:t>impact</a:t>
            </a:r>
            <a:r>
              <a:rPr lang="nb-NO" baseline="0" dirty="0" smtClean="0"/>
              <a:t> </a:t>
            </a:r>
            <a:r>
              <a:rPr lang="nb-NO" baseline="0" dirty="0" err="1" smtClean="0"/>
              <a:t>the</a:t>
            </a:r>
            <a:r>
              <a:rPr lang="nb-NO" baseline="0" dirty="0" smtClean="0"/>
              <a:t> </a:t>
            </a:r>
            <a:r>
              <a:rPr lang="nb-NO" baseline="0" dirty="0" err="1" smtClean="0"/>
              <a:t>exploitation</a:t>
            </a:r>
            <a:r>
              <a:rPr lang="nb-NO" baseline="0" dirty="0" smtClean="0"/>
              <a:t> </a:t>
            </a:r>
            <a:r>
              <a:rPr lang="nb-NO" baseline="0" dirty="0" err="1" smtClean="0"/>
              <a:t>costs</a:t>
            </a:r>
            <a:r>
              <a:rPr lang="nb-NO" baseline="0" dirty="0" smtClean="0"/>
              <a:t> </a:t>
            </a:r>
            <a:r>
              <a:rPr lang="nb-NO" baseline="0" dirty="0" err="1" smtClean="0"/>
              <a:t>of</a:t>
            </a:r>
            <a:r>
              <a:rPr lang="nb-NO" baseline="0" dirty="0" smtClean="0"/>
              <a:t> </a:t>
            </a:r>
            <a:r>
              <a:rPr lang="nb-NO" baseline="0" dirty="0" err="1" smtClean="0"/>
              <a:t>the</a:t>
            </a:r>
            <a:r>
              <a:rPr lang="nb-NO" baseline="0" dirty="0" smtClean="0"/>
              <a:t> system. So </a:t>
            </a:r>
            <a:r>
              <a:rPr lang="nb-NO" baseline="0" dirty="0" err="1" smtClean="0"/>
              <a:t>we</a:t>
            </a:r>
            <a:r>
              <a:rPr lang="nb-NO" baseline="0" dirty="0" smtClean="0"/>
              <a:t> have </a:t>
            </a:r>
            <a:r>
              <a:rPr lang="nb-NO" baseline="0" dirty="0" err="1" smtClean="0"/>
              <a:t>developed</a:t>
            </a:r>
            <a:r>
              <a:rPr lang="nb-NO" baseline="0" dirty="0" smtClean="0"/>
              <a:t> </a:t>
            </a:r>
            <a:r>
              <a:rPr lang="nb-NO" baseline="0" dirty="0" err="1" smtClean="0"/>
              <a:t>another</a:t>
            </a:r>
            <a:r>
              <a:rPr lang="nb-NO" baseline="0" dirty="0" smtClean="0"/>
              <a:t> </a:t>
            </a:r>
            <a:r>
              <a:rPr lang="nb-NO" baseline="0" dirty="0" err="1" smtClean="0"/>
              <a:t>approach</a:t>
            </a:r>
            <a:r>
              <a:rPr lang="nb-NO" baseline="0" dirty="0" smtClean="0"/>
              <a:t> </a:t>
            </a:r>
            <a:r>
              <a:rPr lang="nb-NO" baseline="0" dirty="0" err="1" smtClean="0"/>
              <a:t>that</a:t>
            </a:r>
            <a:r>
              <a:rPr lang="nb-NO" baseline="0" dirty="0" smtClean="0"/>
              <a:t> </a:t>
            </a:r>
            <a:r>
              <a:rPr lang="nb-NO" baseline="0" dirty="0" err="1" smtClean="0"/>
              <a:t>clusters</a:t>
            </a:r>
            <a:r>
              <a:rPr lang="nb-NO" baseline="0" dirty="0" smtClean="0"/>
              <a:t> system </a:t>
            </a:r>
            <a:r>
              <a:rPr lang="nb-NO" baseline="0" dirty="0" err="1" smtClean="0"/>
              <a:t>behaviors</a:t>
            </a:r>
            <a:r>
              <a:rPr lang="nb-NO" baseline="0" dirty="0" smtClean="0"/>
              <a:t> in a top-</a:t>
            </a:r>
            <a:r>
              <a:rPr lang="nb-NO" baseline="0" dirty="0" err="1" smtClean="0"/>
              <a:t>down</a:t>
            </a:r>
            <a:r>
              <a:rPr lang="nb-NO" baseline="0" dirty="0" smtClean="0"/>
              <a:t> </a:t>
            </a:r>
            <a:r>
              <a:rPr lang="nb-NO" baseline="0" dirty="0" err="1" smtClean="0"/>
              <a:t>way</a:t>
            </a:r>
            <a:r>
              <a:rPr lang="nb-NO" baseline="0" dirty="0" smtClean="0"/>
              <a:t>. It first sorts all system </a:t>
            </a:r>
            <a:r>
              <a:rPr lang="nb-NO" baseline="0" dirty="0" err="1" smtClean="0"/>
              <a:t>behaviors</a:t>
            </a:r>
            <a:r>
              <a:rPr lang="nb-NO" baseline="0" dirty="0" smtClean="0"/>
              <a:t> </a:t>
            </a:r>
            <a:r>
              <a:rPr lang="nb-NO" baseline="0" dirty="0" err="1" smtClean="0"/>
              <a:t>according</a:t>
            </a:r>
            <a:r>
              <a:rPr lang="nb-NO" baseline="0" dirty="0" smtClean="0"/>
              <a:t> to </a:t>
            </a:r>
            <a:r>
              <a:rPr lang="nb-NO" baseline="0" dirty="0" err="1" smtClean="0"/>
              <a:t>their</a:t>
            </a:r>
            <a:r>
              <a:rPr lang="nb-NO" baseline="0" dirty="0" smtClean="0"/>
              <a:t> </a:t>
            </a:r>
            <a:r>
              <a:rPr lang="nb-NO" baseline="0" dirty="0" err="1" smtClean="0"/>
              <a:t>cost</a:t>
            </a:r>
            <a:r>
              <a:rPr lang="nb-NO" baseline="0" dirty="0" smtClean="0"/>
              <a:t> (</a:t>
            </a:r>
            <a:r>
              <a:rPr lang="nb-NO" baseline="0" dirty="0" err="1" smtClean="0"/>
              <a:t>here</a:t>
            </a:r>
            <a:r>
              <a:rPr lang="nb-NO" baseline="0" dirty="0" smtClean="0"/>
              <a:t> </a:t>
            </a:r>
            <a:r>
              <a:rPr lang="nb-NO" baseline="0" dirty="0" err="1" smtClean="0"/>
              <a:t>represented</a:t>
            </a:r>
            <a:r>
              <a:rPr lang="nb-NO" baseline="0" dirty="0" smtClean="0"/>
              <a:t> by </a:t>
            </a:r>
            <a:r>
              <a:rPr lang="nb-NO" baseline="0" dirty="0" err="1" smtClean="0"/>
              <a:t>color</a:t>
            </a:r>
            <a:r>
              <a:rPr lang="nb-NO" baseline="0" dirty="0" smtClean="0"/>
              <a:t>). </a:t>
            </a:r>
            <a:r>
              <a:rPr lang="nb-NO" baseline="0" dirty="0" err="1" smtClean="0"/>
              <a:t>Then</a:t>
            </a:r>
            <a:r>
              <a:rPr lang="nb-NO" baseline="0" dirty="0" smtClean="0"/>
              <a:t> it </a:t>
            </a:r>
            <a:r>
              <a:rPr lang="nb-NO" baseline="0" dirty="0" err="1" smtClean="0"/>
              <a:t>splits</a:t>
            </a:r>
            <a:r>
              <a:rPr lang="nb-NO" baseline="0" dirty="0" smtClean="0"/>
              <a:t> up </a:t>
            </a:r>
            <a:r>
              <a:rPr lang="nb-NO" baseline="0" dirty="0" err="1" smtClean="0"/>
              <a:t>the</a:t>
            </a:r>
            <a:r>
              <a:rPr lang="nb-NO" baseline="0" dirty="0" smtClean="0"/>
              <a:t> </a:t>
            </a:r>
            <a:r>
              <a:rPr lang="nb-NO" baseline="0" dirty="0" err="1" smtClean="0"/>
              <a:t>behaviors</a:t>
            </a:r>
            <a:r>
              <a:rPr lang="nb-NO" baseline="0" dirty="0" smtClean="0"/>
              <a:t> </a:t>
            </a:r>
            <a:r>
              <a:rPr lang="nb-NO" baseline="0" dirty="0" err="1" smtClean="0"/>
              <a:t>into</a:t>
            </a:r>
            <a:r>
              <a:rPr lang="nb-NO" baseline="0" dirty="0" smtClean="0"/>
              <a:t> </a:t>
            </a:r>
            <a:r>
              <a:rPr lang="nb-NO" baseline="0" dirty="0" err="1" smtClean="0"/>
              <a:t>approximately</a:t>
            </a:r>
            <a:r>
              <a:rPr lang="nb-NO" baseline="0" dirty="0" smtClean="0"/>
              <a:t> </a:t>
            </a:r>
            <a:r>
              <a:rPr lang="nb-NO" baseline="0" dirty="0" err="1" smtClean="0"/>
              <a:t>equally</a:t>
            </a:r>
            <a:r>
              <a:rPr lang="nb-NO" baseline="0" dirty="0" smtClean="0"/>
              <a:t> </a:t>
            </a:r>
            <a:r>
              <a:rPr lang="nb-NO" baseline="0" dirty="0" err="1" smtClean="0"/>
              <a:t>sized</a:t>
            </a:r>
            <a:r>
              <a:rPr lang="nb-NO" baseline="0" dirty="0" smtClean="0"/>
              <a:t> </a:t>
            </a:r>
            <a:r>
              <a:rPr lang="nb-NO" baseline="0" dirty="0" err="1" smtClean="0"/>
              <a:t>groups</a:t>
            </a:r>
            <a:r>
              <a:rPr lang="nb-NO" baseline="0" dirty="0" smtClean="0"/>
              <a:t>, and </a:t>
            </a:r>
            <a:r>
              <a:rPr lang="nb-NO" baseline="0" dirty="0" err="1" smtClean="0"/>
              <a:t>finally</a:t>
            </a:r>
            <a:r>
              <a:rPr lang="nb-NO" baseline="0" dirty="0" smtClean="0"/>
              <a:t> it </a:t>
            </a:r>
            <a:r>
              <a:rPr lang="nb-NO" baseline="0" dirty="0" err="1" smtClean="0"/>
              <a:t>finds</a:t>
            </a:r>
            <a:r>
              <a:rPr lang="nb-NO" baseline="0" dirty="0" smtClean="0"/>
              <a:t> polygonal borders </a:t>
            </a:r>
            <a:r>
              <a:rPr lang="nb-NO" baseline="0" dirty="0" err="1" smtClean="0"/>
              <a:t>of</a:t>
            </a:r>
            <a:r>
              <a:rPr lang="nb-NO" baseline="0" dirty="0" smtClean="0"/>
              <a:t> </a:t>
            </a:r>
            <a:r>
              <a:rPr lang="nb-NO" baseline="0" dirty="0" err="1" smtClean="0"/>
              <a:t>the</a:t>
            </a:r>
            <a:r>
              <a:rPr lang="nb-NO" baseline="0" dirty="0" smtClean="0"/>
              <a:t> </a:t>
            </a:r>
            <a:r>
              <a:rPr lang="nb-NO" baseline="0" dirty="0" err="1" smtClean="0"/>
              <a:t>groups</a:t>
            </a:r>
            <a:r>
              <a:rPr lang="nb-NO" baseline="0" dirty="0" smtClean="0"/>
              <a:t>, </a:t>
            </a:r>
            <a:r>
              <a:rPr lang="nb-NO" baseline="0" dirty="0" err="1" smtClean="0"/>
              <a:t>which</a:t>
            </a:r>
            <a:r>
              <a:rPr lang="nb-NO" baseline="0" dirty="0" smtClean="0"/>
              <a:t> </a:t>
            </a:r>
            <a:r>
              <a:rPr lang="nb-NO" baseline="0" dirty="0" err="1" smtClean="0"/>
              <a:t>are</a:t>
            </a:r>
            <a:r>
              <a:rPr lang="nb-NO" baseline="0" dirty="0" smtClean="0"/>
              <a:t> used to design </a:t>
            </a:r>
            <a:r>
              <a:rPr lang="nb-NO" baseline="0" dirty="0" err="1" smtClean="0"/>
              <a:t>the</a:t>
            </a:r>
            <a:r>
              <a:rPr lang="nb-NO" baseline="0" dirty="0" smtClean="0"/>
              <a:t> </a:t>
            </a:r>
            <a:r>
              <a:rPr lang="nb-NO" baseline="0" dirty="0" err="1" smtClean="0"/>
              <a:t>predictor</a:t>
            </a:r>
            <a:r>
              <a:rPr lang="nb-NO" baseline="0" dirty="0" smtClean="0"/>
              <a:t>. The </a:t>
            </a:r>
            <a:r>
              <a:rPr lang="nb-NO" baseline="0" dirty="0" err="1" smtClean="0"/>
              <a:t>predictor</a:t>
            </a:r>
            <a:r>
              <a:rPr lang="nb-NO" baseline="0" dirty="0" smtClean="0"/>
              <a:t> </a:t>
            </a:r>
            <a:r>
              <a:rPr lang="nb-NO" baseline="0" dirty="0" err="1" smtClean="0"/>
              <a:t>checks</a:t>
            </a:r>
            <a:r>
              <a:rPr lang="nb-NO" baseline="0" dirty="0" smtClean="0"/>
              <a:t> </a:t>
            </a:r>
            <a:r>
              <a:rPr lang="nb-NO" baseline="0" dirty="0" err="1" smtClean="0"/>
              <a:t>which</a:t>
            </a:r>
            <a:r>
              <a:rPr lang="nb-NO" baseline="0" dirty="0" smtClean="0"/>
              <a:t> polygon </a:t>
            </a:r>
            <a:r>
              <a:rPr lang="nb-NO" baseline="0" dirty="0" err="1" smtClean="0"/>
              <a:t>the</a:t>
            </a:r>
            <a:r>
              <a:rPr lang="nb-NO" baseline="0" dirty="0" smtClean="0"/>
              <a:t> </a:t>
            </a:r>
            <a:r>
              <a:rPr lang="nb-NO" baseline="0" dirty="0" err="1" smtClean="0"/>
              <a:t>newly</a:t>
            </a:r>
            <a:r>
              <a:rPr lang="nb-NO" baseline="0" dirty="0" smtClean="0"/>
              <a:t> </a:t>
            </a:r>
            <a:r>
              <a:rPr lang="nb-NO" baseline="0" dirty="0" err="1" smtClean="0"/>
              <a:t>started</a:t>
            </a:r>
            <a:r>
              <a:rPr lang="nb-NO" baseline="0" dirty="0" smtClean="0"/>
              <a:t> system </a:t>
            </a:r>
            <a:r>
              <a:rPr lang="nb-NO" baseline="0" dirty="0" err="1" smtClean="0"/>
              <a:t>behavior</a:t>
            </a:r>
            <a:r>
              <a:rPr lang="nb-NO" baseline="0" dirty="0" smtClean="0"/>
              <a:t> </a:t>
            </a:r>
            <a:r>
              <a:rPr lang="nb-NO" baseline="0" dirty="0" err="1" smtClean="0"/>
              <a:t>belongs</a:t>
            </a:r>
            <a:r>
              <a:rPr lang="nb-NO" baseline="0" dirty="0" smtClean="0"/>
              <a:t> to and in </a:t>
            </a:r>
            <a:r>
              <a:rPr lang="nb-NO" baseline="0" dirty="0" err="1" smtClean="0"/>
              <a:t>this</a:t>
            </a:r>
            <a:r>
              <a:rPr lang="nb-NO" baseline="0" dirty="0" smtClean="0"/>
              <a:t> </a:t>
            </a:r>
            <a:r>
              <a:rPr lang="nb-NO" baseline="0" dirty="0" err="1" smtClean="0"/>
              <a:t>way</a:t>
            </a:r>
            <a:r>
              <a:rPr lang="nb-NO" baseline="0" dirty="0" smtClean="0"/>
              <a:t> </a:t>
            </a:r>
            <a:r>
              <a:rPr lang="nb-NO" baseline="0" dirty="0" err="1" smtClean="0"/>
              <a:t>finds</a:t>
            </a:r>
            <a:r>
              <a:rPr lang="nb-NO" baseline="0" dirty="0" smtClean="0"/>
              <a:t> </a:t>
            </a:r>
            <a:r>
              <a:rPr lang="nb-NO" baseline="0" dirty="0" err="1" smtClean="0"/>
              <a:t>the</a:t>
            </a:r>
            <a:r>
              <a:rPr lang="nb-NO" baseline="0" dirty="0" smtClean="0"/>
              <a:t> </a:t>
            </a:r>
            <a:r>
              <a:rPr lang="nb-NO" baseline="0" dirty="0" err="1" smtClean="0"/>
              <a:t>upcoming</a:t>
            </a:r>
            <a:r>
              <a:rPr lang="nb-NO" baseline="0" dirty="0" smtClean="0"/>
              <a:t> scenario.  </a:t>
            </a:r>
            <a:endParaRPr lang="en-US" dirty="0"/>
          </a:p>
        </p:txBody>
      </p:sp>
      <p:sp>
        <p:nvSpPr>
          <p:cNvPr id="4" name="Slide Number Placeholder 3"/>
          <p:cNvSpPr>
            <a:spLocks noGrp="1"/>
          </p:cNvSpPr>
          <p:nvPr>
            <p:ph type="sldNum" sz="quarter" idx="10"/>
          </p:nvPr>
        </p:nvSpPr>
        <p:spPr/>
        <p:txBody>
          <a:bodyPr/>
          <a:lstStyle/>
          <a:p>
            <a:pPr>
              <a:defRPr/>
            </a:pPr>
            <a:fld id="{5040149F-6514-459E-A5D0-940D8B146F4D}" type="slidenum">
              <a:rPr lang="nn-NO" smtClean="0"/>
              <a:pPr>
                <a:defRPr/>
              </a:pPr>
              <a:t>13</a:t>
            </a:fld>
            <a:endParaRPr lang="nn-NO"/>
          </a:p>
        </p:txBody>
      </p:sp>
    </p:spTree>
    <p:extLst>
      <p:ext uri="{BB962C8B-B14F-4D97-AF65-F5344CB8AC3E}">
        <p14:creationId xmlns:p14="http://schemas.microsoft.com/office/powerpoint/2010/main" val="28905286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nb-NO" sz="1200" dirty="0" smtClean="0"/>
              <a:t>The</a:t>
            </a:r>
            <a:r>
              <a:rPr lang="nb-NO" sz="1200" baseline="0" dirty="0" smtClean="0"/>
              <a:t> </a:t>
            </a:r>
            <a:r>
              <a:rPr lang="nb-NO" sz="1200" baseline="0" dirty="0" err="1" smtClean="0"/>
              <a:t>resulting</a:t>
            </a:r>
            <a:r>
              <a:rPr lang="nb-NO" sz="1200" baseline="0" dirty="0" smtClean="0"/>
              <a:t> scenarios for </a:t>
            </a:r>
            <a:r>
              <a:rPr lang="nb-NO" sz="1200" baseline="0" dirty="0" err="1" smtClean="0"/>
              <a:t>STLmax</a:t>
            </a:r>
            <a:r>
              <a:rPr lang="nb-NO" sz="1200" baseline="0" dirty="0" smtClean="0"/>
              <a:t> </a:t>
            </a:r>
            <a:r>
              <a:rPr lang="nb-NO" sz="1200" baseline="0" dirty="0" err="1" smtClean="0"/>
              <a:t>calculation</a:t>
            </a:r>
            <a:r>
              <a:rPr lang="nb-NO" sz="1200" baseline="0" dirty="0" smtClean="0"/>
              <a:t> </a:t>
            </a:r>
            <a:r>
              <a:rPr lang="nb-NO" sz="1200" baseline="0" dirty="0" err="1" smtClean="0"/>
              <a:t>are</a:t>
            </a:r>
            <a:r>
              <a:rPr lang="nb-NO" sz="1200" baseline="0" dirty="0" smtClean="0"/>
              <a:t> </a:t>
            </a:r>
            <a:r>
              <a:rPr lang="nb-NO" sz="1200" baseline="0" dirty="0" err="1" smtClean="0"/>
              <a:t>presented</a:t>
            </a:r>
            <a:r>
              <a:rPr lang="nb-NO" sz="1200" baseline="0" dirty="0" smtClean="0"/>
              <a:t> </a:t>
            </a:r>
            <a:r>
              <a:rPr lang="nb-NO" sz="1200" baseline="0" dirty="0" err="1" smtClean="0"/>
              <a:t>here</a:t>
            </a:r>
            <a:r>
              <a:rPr lang="nb-NO" sz="1200" baseline="0" dirty="0" smtClean="0"/>
              <a:t>. The </a:t>
            </a:r>
            <a:r>
              <a:rPr lang="nb-NO" sz="1200" baseline="0" dirty="0" err="1" smtClean="0"/>
              <a:t>points</a:t>
            </a:r>
            <a:r>
              <a:rPr lang="nb-NO" sz="1200" baseline="0" dirty="0" smtClean="0"/>
              <a:t> show </a:t>
            </a:r>
            <a:r>
              <a:rPr lang="nb-NO" sz="1200" baseline="0" dirty="0" err="1" smtClean="0"/>
              <a:t>the</a:t>
            </a:r>
            <a:r>
              <a:rPr lang="nb-NO" sz="1200" baseline="0" dirty="0" smtClean="0"/>
              <a:t> different system </a:t>
            </a:r>
            <a:r>
              <a:rPr lang="nb-NO" sz="1200" baseline="0" dirty="0" err="1" smtClean="0"/>
              <a:t>behaviors</a:t>
            </a:r>
            <a:r>
              <a:rPr lang="nb-NO" sz="1200" baseline="0" dirty="0" smtClean="0"/>
              <a:t> </a:t>
            </a:r>
            <a:r>
              <a:rPr lang="nb-NO" sz="1200" baseline="0" dirty="0" err="1" smtClean="0"/>
              <a:t>that</a:t>
            </a:r>
            <a:r>
              <a:rPr lang="nb-NO" sz="1200" baseline="0" dirty="0" smtClean="0"/>
              <a:t> </a:t>
            </a:r>
            <a:r>
              <a:rPr lang="nb-NO" sz="1200" baseline="0" dirty="0" err="1" smtClean="0"/>
              <a:t>are</a:t>
            </a:r>
            <a:r>
              <a:rPr lang="nb-NO" sz="1200" baseline="0" dirty="0" smtClean="0"/>
              <a:t> </a:t>
            </a:r>
            <a:r>
              <a:rPr lang="nb-NO" sz="1200" baseline="0" dirty="0" err="1" smtClean="0"/>
              <a:t>activated</a:t>
            </a:r>
            <a:r>
              <a:rPr lang="nb-NO" sz="1200" baseline="0" dirty="0" smtClean="0"/>
              <a:t> by </a:t>
            </a:r>
            <a:r>
              <a:rPr lang="nb-NO" sz="1200" baseline="0" dirty="0" err="1" smtClean="0"/>
              <a:t>two</a:t>
            </a:r>
            <a:r>
              <a:rPr lang="nb-NO" sz="1200" baseline="0" dirty="0" smtClean="0"/>
              <a:t> </a:t>
            </a:r>
            <a:r>
              <a:rPr lang="nb-NO" sz="1200" baseline="0" dirty="0" err="1" smtClean="0"/>
              <a:t>internal</a:t>
            </a:r>
            <a:r>
              <a:rPr lang="nb-NO" sz="1200" baseline="0" dirty="0" smtClean="0"/>
              <a:t> variables in </a:t>
            </a:r>
            <a:r>
              <a:rPr lang="nb-NO" sz="1200" baseline="0" dirty="0" err="1" smtClean="0"/>
              <a:t>the</a:t>
            </a:r>
            <a:r>
              <a:rPr lang="nb-NO" sz="1200" baseline="0" dirty="0" smtClean="0"/>
              <a:t> </a:t>
            </a:r>
            <a:r>
              <a:rPr lang="nb-NO" sz="1200" baseline="0" dirty="0" err="1" smtClean="0"/>
              <a:t>algorithm</a:t>
            </a:r>
            <a:r>
              <a:rPr lang="nb-NO" sz="1200" baseline="0" dirty="0" smtClean="0"/>
              <a:t>: 1) </a:t>
            </a:r>
            <a:r>
              <a:rPr lang="nb-NO" sz="1200" baseline="0" dirty="0" err="1" smtClean="0"/>
              <a:t>nr</a:t>
            </a:r>
            <a:r>
              <a:rPr lang="nb-NO" sz="1200" baseline="0" dirty="0" smtClean="0"/>
              <a:t> </a:t>
            </a:r>
            <a:r>
              <a:rPr lang="nb-NO" sz="1200" baseline="0" dirty="0" err="1" smtClean="0"/>
              <a:t>of</a:t>
            </a:r>
            <a:r>
              <a:rPr lang="nb-NO" sz="1200" baseline="0" dirty="0" smtClean="0"/>
              <a:t> </a:t>
            </a:r>
            <a:r>
              <a:rPr lang="nb-NO" sz="1200" baseline="0" dirty="0" err="1" smtClean="0"/>
              <a:t>candidate</a:t>
            </a:r>
            <a:r>
              <a:rPr lang="nb-NO" sz="1200" baseline="0" dirty="0" smtClean="0"/>
              <a:t> </a:t>
            </a:r>
            <a:r>
              <a:rPr lang="nb-NO" sz="1200" baseline="0" dirty="0" err="1" smtClean="0"/>
              <a:t>replacement</a:t>
            </a:r>
            <a:r>
              <a:rPr lang="nb-NO" sz="1200" baseline="0" dirty="0" smtClean="0"/>
              <a:t> </a:t>
            </a:r>
            <a:r>
              <a:rPr lang="nb-NO" sz="1200" baseline="0" dirty="0" err="1" smtClean="0"/>
              <a:t>points</a:t>
            </a:r>
            <a:r>
              <a:rPr lang="nb-NO" sz="1200" baseline="0" dirty="0" smtClean="0"/>
              <a:t> </a:t>
            </a:r>
            <a:r>
              <a:rPr lang="nb-NO" sz="1200" baseline="0" dirty="0" err="1" smtClean="0"/>
              <a:t>n_cand</a:t>
            </a:r>
            <a:r>
              <a:rPr lang="nb-NO" sz="1200" baseline="0" dirty="0" smtClean="0"/>
              <a:t> at </a:t>
            </a:r>
            <a:r>
              <a:rPr lang="nb-NO" sz="1200" baseline="0" dirty="0" err="1" smtClean="0"/>
              <a:t>each</a:t>
            </a:r>
            <a:r>
              <a:rPr lang="nb-NO" sz="1200" baseline="0" dirty="0" smtClean="0"/>
              <a:t> time </a:t>
            </a:r>
            <a:r>
              <a:rPr lang="nb-NO" sz="1200" baseline="0" dirty="0" err="1" smtClean="0"/>
              <a:t>step</a:t>
            </a:r>
            <a:r>
              <a:rPr lang="nb-NO" sz="1200" baseline="0" dirty="0" smtClean="0"/>
              <a:t> ti, and 2) </a:t>
            </a:r>
            <a:r>
              <a:rPr lang="nb-NO" sz="1200" baseline="0" dirty="0" err="1" smtClean="0"/>
              <a:t>nr</a:t>
            </a:r>
            <a:r>
              <a:rPr lang="nb-NO" sz="1200" baseline="0" dirty="0" smtClean="0"/>
              <a:t> </a:t>
            </a:r>
            <a:r>
              <a:rPr lang="nb-NO" sz="1200" baseline="0" dirty="0" err="1" smtClean="0"/>
              <a:t>of</a:t>
            </a:r>
            <a:r>
              <a:rPr lang="nb-NO" sz="1200" baseline="0" dirty="0" smtClean="0"/>
              <a:t> true </a:t>
            </a:r>
            <a:r>
              <a:rPr lang="nb-NO" sz="1200" baseline="0" dirty="0" err="1" smtClean="0"/>
              <a:t>candidates</a:t>
            </a:r>
            <a:r>
              <a:rPr lang="nb-NO" sz="1200" baseline="0" dirty="0" smtClean="0"/>
              <a:t> at </a:t>
            </a:r>
            <a:r>
              <a:rPr lang="nb-NO" sz="1200" baseline="0" dirty="0" err="1" smtClean="0"/>
              <a:t>each</a:t>
            </a:r>
            <a:r>
              <a:rPr lang="nb-NO" sz="1200" baseline="0" dirty="0" smtClean="0"/>
              <a:t> time </a:t>
            </a:r>
            <a:r>
              <a:rPr lang="nb-NO" sz="1200" baseline="0" dirty="0" err="1" smtClean="0"/>
              <a:t>step</a:t>
            </a:r>
            <a:r>
              <a:rPr lang="nb-NO" sz="1200" baseline="0" dirty="0" smtClean="0"/>
              <a:t>, i.e. </a:t>
            </a:r>
            <a:r>
              <a:rPr lang="nb-NO" sz="1200" baseline="0" dirty="0" err="1" smtClean="0"/>
              <a:t>candidates</a:t>
            </a:r>
            <a:r>
              <a:rPr lang="nb-NO" sz="1200" baseline="0" dirty="0" smtClean="0"/>
              <a:t> </a:t>
            </a:r>
            <a:r>
              <a:rPr lang="nb-NO" sz="1200" baseline="0" dirty="0" err="1" smtClean="0"/>
              <a:t>having</a:t>
            </a:r>
            <a:r>
              <a:rPr lang="nb-NO" sz="1200" baseline="0" dirty="0" smtClean="0"/>
              <a:t> </a:t>
            </a:r>
            <a:r>
              <a:rPr lang="nb-NO" sz="1200" baseline="0" dirty="0" err="1" smtClean="0"/>
              <a:t>appropriate</a:t>
            </a:r>
            <a:r>
              <a:rPr lang="nb-NO" sz="1200" baseline="0" dirty="0" smtClean="0"/>
              <a:t> </a:t>
            </a:r>
            <a:r>
              <a:rPr lang="nb-NO" sz="1200" baseline="0" dirty="0" err="1" smtClean="0"/>
              <a:t>distance</a:t>
            </a:r>
            <a:r>
              <a:rPr lang="nb-NO" sz="1200" baseline="0" dirty="0" smtClean="0"/>
              <a:t> L to </a:t>
            </a:r>
            <a:r>
              <a:rPr lang="nb-NO" sz="1200" baseline="0" dirty="0" err="1" smtClean="0"/>
              <a:t>the</a:t>
            </a:r>
            <a:r>
              <a:rPr lang="nb-NO" sz="1200" baseline="0" dirty="0" smtClean="0"/>
              <a:t> </a:t>
            </a:r>
            <a:r>
              <a:rPr lang="nb-NO" sz="1200" baseline="0" dirty="0" err="1" smtClean="0"/>
              <a:t>evolved</a:t>
            </a:r>
            <a:r>
              <a:rPr lang="nb-NO" sz="1200" baseline="0" dirty="0" smtClean="0"/>
              <a:t> </a:t>
            </a:r>
            <a:r>
              <a:rPr lang="nb-NO" sz="1200" baseline="0" dirty="0" err="1" smtClean="0"/>
              <a:t>fiducial</a:t>
            </a:r>
            <a:r>
              <a:rPr lang="nb-NO" sz="1200" baseline="0" dirty="0" smtClean="0"/>
              <a:t> </a:t>
            </a:r>
            <a:r>
              <a:rPr lang="nb-NO" sz="1200" baseline="0" dirty="0" err="1" smtClean="0"/>
              <a:t>point</a:t>
            </a:r>
            <a:r>
              <a:rPr lang="nb-NO" sz="1200" baseline="0" dirty="0" smtClean="0"/>
              <a:t>. In </a:t>
            </a:r>
            <a:r>
              <a:rPr lang="nb-NO" sz="1200" baseline="0" dirty="0" err="1" smtClean="0"/>
              <a:t>the</a:t>
            </a:r>
            <a:r>
              <a:rPr lang="nb-NO" sz="1200" baseline="0" dirty="0" smtClean="0"/>
              <a:t> </a:t>
            </a:r>
            <a:r>
              <a:rPr lang="nb-NO" sz="1200" baseline="0" dirty="0" err="1" smtClean="0"/>
              <a:t>algorithm</a:t>
            </a:r>
            <a:r>
              <a:rPr lang="nb-NO" sz="1200" baseline="0" dirty="0" smtClean="0"/>
              <a:t> </a:t>
            </a:r>
            <a:r>
              <a:rPr lang="nb-NO" sz="1200" baseline="0" dirty="0" err="1" smtClean="0"/>
              <a:t>the</a:t>
            </a:r>
            <a:r>
              <a:rPr lang="nb-NO" sz="1200" baseline="0" dirty="0" smtClean="0"/>
              <a:t> </a:t>
            </a:r>
            <a:r>
              <a:rPr lang="nb-NO" sz="1200" baseline="0" dirty="0" err="1" smtClean="0"/>
              <a:t>nearest</a:t>
            </a:r>
            <a:r>
              <a:rPr lang="nb-NO" sz="1200" baseline="0" dirty="0" smtClean="0"/>
              <a:t> </a:t>
            </a:r>
            <a:r>
              <a:rPr lang="nb-NO" sz="1200" baseline="0" dirty="0" err="1" smtClean="0"/>
              <a:t>search</a:t>
            </a:r>
            <a:r>
              <a:rPr lang="nb-NO" sz="1200" baseline="0" dirty="0" smtClean="0"/>
              <a:t> is done </a:t>
            </a:r>
            <a:r>
              <a:rPr lang="nb-NO" sz="1200" baseline="0" dirty="0" err="1" smtClean="0"/>
              <a:t>concurrently</a:t>
            </a:r>
            <a:r>
              <a:rPr lang="nb-NO" sz="1200" baseline="0" dirty="0" smtClean="0"/>
              <a:t> </a:t>
            </a:r>
            <a:r>
              <a:rPr lang="nb-NO" sz="1200" baseline="0" dirty="0" err="1" smtClean="0"/>
              <a:t>on</a:t>
            </a:r>
            <a:r>
              <a:rPr lang="nb-NO" sz="1200" baseline="0" dirty="0" smtClean="0"/>
              <a:t> </a:t>
            </a:r>
            <a:r>
              <a:rPr lang="nb-NO" sz="1200" baseline="0" dirty="0" err="1" smtClean="0"/>
              <a:t>two</a:t>
            </a:r>
            <a:r>
              <a:rPr lang="nb-NO" sz="1200" baseline="0" dirty="0" smtClean="0"/>
              <a:t> regions </a:t>
            </a:r>
            <a:r>
              <a:rPr lang="nb-NO" sz="1200" baseline="0" dirty="0" err="1" smtClean="0"/>
              <a:t>of</a:t>
            </a:r>
            <a:r>
              <a:rPr lang="nb-NO" sz="1200" baseline="0" dirty="0" smtClean="0"/>
              <a:t> </a:t>
            </a:r>
            <a:r>
              <a:rPr lang="nb-NO" sz="1200" baseline="0" dirty="0" err="1" smtClean="0"/>
              <a:t>the</a:t>
            </a:r>
            <a:r>
              <a:rPr lang="nb-NO" sz="1200" baseline="0" dirty="0" smtClean="0"/>
              <a:t> </a:t>
            </a:r>
            <a:r>
              <a:rPr lang="nb-NO" sz="1200" baseline="0" dirty="0" err="1" smtClean="0"/>
              <a:t>phase</a:t>
            </a:r>
            <a:r>
              <a:rPr lang="nb-NO" sz="1200" baseline="0" dirty="0" smtClean="0"/>
              <a:t> </a:t>
            </a:r>
            <a:r>
              <a:rPr lang="nb-NO" sz="1200" baseline="0" dirty="0" err="1" smtClean="0"/>
              <a:t>space</a:t>
            </a:r>
            <a:r>
              <a:rPr lang="nb-NO" sz="1200" baseline="0" dirty="0" smtClean="0"/>
              <a:t>, and </a:t>
            </a:r>
            <a:r>
              <a:rPr lang="nb-NO" sz="1200" baseline="0" dirty="0" err="1" smtClean="0"/>
              <a:t>the</a:t>
            </a:r>
            <a:r>
              <a:rPr lang="nb-NO" sz="1200" baseline="0" dirty="0" smtClean="0"/>
              <a:t> </a:t>
            </a:r>
            <a:r>
              <a:rPr lang="nb-NO" sz="1200" baseline="0" dirty="0" err="1" smtClean="0"/>
              <a:t>number</a:t>
            </a:r>
            <a:r>
              <a:rPr lang="nb-NO" sz="1200" baseline="0" dirty="0" smtClean="0"/>
              <a:t> </a:t>
            </a:r>
            <a:r>
              <a:rPr lang="nb-NO" sz="1200" baseline="0" dirty="0" err="1" smtClean="0"/>
              <a:t>of</a:t>
            </a:r>
            <a:r>
              <a:rPr lang="nb-NO" sz="1200" baseline="0" dirty="0" smtClean="0"/>
              <a:t> </a:t>
            </a:r>
            <a:r>
              <a:rPr lang="nb-NO" sz="1200" baseline="0" dirty="0" err="1" smtClean="0"/>
              <a:t>candidates</a:t>
            </a:r>
            <a:r>
              <a:rPr lang="nb-NO" sz="1200" baseline="0" dirty="0" smtClean="0"/>
              <a:t> in </a:t>
            </a:r>
            <a:r>
              <a:rPr lang="nb-NO" sz="1200" baseline="0" dirty="0" err="1" smtClean="0"/>
              <a:t>each</a:t>
            </a:r>
            <a:r>
              <a:rPr lang="nb-NO" sz="1200" baseline="0" dirty="0" smtClean="0"/>
              <a:t> region </a:t>
            </a:r>
            <a:r>
              <a:rPr lang="nb-NO" sz="1200" baseline="0" dirty="0" err="1" smtClean="0"/>
              <a:t>changes</a:t>
            </a:r>
            <a:r>
              <a:rPr lang="nb-NO" sz="1200" baseline="0" dirty="0" smtClean="0"/>
              <a:t> </a:t>
            </a:r>
            <a:r>
              <a:rPr lang="nb-NO" sz="1200" baseline="0" dirty="0" err="1" smtClean="0"/>
              <a:t>with</a:t>
            </a:r>
            <a:r>
              <a:rPr lang="nb-NO" sz="1200" baseline="0" dirty="0" smtClean="0"/>
              <a:t> time. </a:t>
            </a:r>
            <a:r>
              <a:rPr lang="nb-NO" sz="1200" baseline="0" dirty="0" err="1" smtClean="0"/>
              <a:t>Also</a:t>
            </a:r>
            <a:r>
              <a:rPr lang="nb-NO" sz="1200" baseline="0" dirty="0" smtClean="0"/>
              <a:t>, </a:t>
            </a:r>
            <a:r>
              <a:rPr lang="nb-NO" sz="1200" baseline="0" dirty="0" err="1" smtClean="0"/>
              <a:t>the</a:t>
            </a:r>
            <a:r>
              <a:rPr lang="nb-NO" sz="1200" baseline="0" dirty="0" smtClean="0"/>
              <a:t> </a:t>
            </a:r>
            <a:r>
              <a:rPr lang="nb-NO" sz="1200" baseline="0" dirty="0" err="1" smtClean="0"/>
              <a:t>number</a:t>
            </a:r>
            <a:r>
              <a:rPr lang="nb-NO" sz="1200" baseline="0" dirty="0" smtClean="0"/>
              <a:t> </a:t>
            </a:r>
            <a:r>
              <a:rPr lang="nb-NO" sz="1200" baseline="0" dirty="0" err="1" smtClean="0"/>
              <a:t>of</a:t>
            </a:r>
            <a:r>
              <a:rPr lang="nb-NO" sz="1200" baseline="0" dirty="0" smtClean="0"/>
              <a:t> true </a:t>
            </a:r>
            <a:r>
              <a:rPr lang="nb-NO" sz="1200" baseline="0" dirty="0" err="1" smtClean="0"/>
              <a:t>candidates</a:t>
            </a:r>
            <a:r>
              <a:rPr lang="nb-NO" sz="1200" baseline="0" dirty="0" smtClean="0"/>
              <a:t> </a:t>
            </a:r>
            <a:r>
              <a:rPr lang="nb-NO" sz="1200" baseline="0" dirty="0" err="1" smtClean="0"/>
              <a:t>changes</a:t>
            </a:r>
            <a:r>
              <a:rPr lang="nb-NO" sz="1200" baseline="0" dirty="0" smtClean="0"/>
              <a:t> </a:t>
            </a:r>
            <a:r>
              <a:rPr lang="nb-NO" sz="1200" baseline="0" dirty="0" err="1" smtClean="0"/>
              <a:t>with</a:t>
            </a:r>
            <a:r>
              <a:rPr lang="nb-NO" sz="1200" baseline="0" dirty="0" smtClean="0"/>
              <a:t> </a:t>
            </a:r>
            <a:r>
              <a:rPr lang="nb-NO" sz="1200" baseline="0" dirty="0" err="1" smtClean="0"/>
              <a:t>the</a:t>
            </a:r>
            <a:r>
              <a:rPr lang="nb-NO" sz="1200" baseline="0" dirty="0" smtClean="0"/>
              <a:t> input data. </a:t>
            </a:r>
            <a:r>
              <a:rPr lang="nb-NO" sz="1200" baseline="0" dirty="0" err="1" smtClean="0"/>
              <a:t>Whenever</a:t>
            </a:r>
            <a:r>
              <a:rPr lang="nb-NO" sz="1200" baseline="0" dirty="0" smtClean="0"/>
              <a:t> a </a:t>
            </a:r>
            <a:r>
              <a:rPr lang="nb-NO" sz="1200" baseline="0" dirty="0" err="1" smtClean="0"/>
              <a:t>seizure</a:t>
            </a:r>
            <a:r>
              <a:rPr lang="nb-NO" sz="1200" baseline="0" dirty="0" smtClean="0"/>
              <a:t> is </a:t>
            </a:r>
            <a:r>
              <a:rPr lang="nb-NO" sz="1200" baseline="0" dirty="0" err="1" smtClean="0"/>
              <a:t>approaching</a:t>
            </a:r>
            <a:r>
              <a:rPr lang="nb-NO" sz="1200" baseline="0" dirty="0" smtClean="0"/>
              <a:t>, it </a:t>
            </a:r>
            <a:r>
              <a:rPr lang="nb-NO" sz="1200" baseline="0" dirty="0" err="1" smtClean="0"/>
              <a:t>becomes</a:t>
            </a:r>
            <a:r>
              <a:rPr lang="nb-NO" sz="1200" baseline="0" dirty="0" smtClean="0"/>
              <a:t> </a:t>
            </a:r>
            <a:r>
              <a:rPr lang="nb-NO" sz="1200" baseline="0" dirty="0" err="1" smtClean="0"/>
              <a:t>harder</a:t>
            </a:r>
            <a:r>
              <a:rPr lang="nb-NO" sz="1200" baseline="0" dirty="0" smtClean="0"/>
              <a:t> to </a:t>
            </a:r>
            <a:r>
              <a:rPr lang="nb-NO" sz="1200" baseline="0" dirty="0" err="1" smtClean="0"/>
              <a:t>find</a:t>
            </a:r>
            <a:r>
              <a:rPr lang="nb-NO" sz="1200" baseline="0" dirty="0" smtClean="0"/>
              <a:t> a </a:t>
            </a:r>
            <a:r>
              <a:rPr lang="nb-NO" sz="1200" baseline="0" dirty="0" err="1" smtClean="0"/>
              <a:t>replacement</a:t>
            </a:r>
            <a:r>
              <a:rPr lang="nb-NO" sz="1200" baseline="0" dirty="0" smtClean="0"/>
              <a:t> </a:t>
            </a:r>
            <a:r>
              <a:rPr lang="nb-NO" sz="1200" baseline="0" dirty="0" err="1" smtClean="0"/>
              <a:t>point</a:t>
            </a:r>
            <a:r>
              <a:rPr lang="nb-NO" sz="1200" baseline="0" dirty="0" smtClean="0"/>
              <a:t> and </a:t>
            </a:r>
            <a:r>
              <a:rPr lang="nb-NO" sz="1200" baseline="0" dirty="0" err="1" smtClean="0"/>
              <a:t>the</a:t>
            </a:r>
            <a:r>
              <a:rPr lang="nb-NO" sz="1200" baseline="0" dirty="0" smtClean="0"/>
              <a:t> </a:t>
            </a:r>
            <a:r>
              <a:rPr lang="nb-NO" sz="1200" baseline="0" dirty="0" err="1" smtClean="0"/>
              <a:t>number</a:t>
            </a:r>
            <a:r>
              <a:rPr lang="nb-NO" sz="1200" baseline="0" dirty="0" smtClean="0"/>
              <a:t> </a:t>
            </a:r>
            <a:r>
              <a:rPr lang="nb-NO" sz="1200" baseline="0" dirty="0" err="1" smtClean="0"/>
              <a:t>of</a:t>
            </a:r>
            <a:r>
              <a:rPr lang="nb-NO" sz="1200" baseline="0" dirty="0" smtClean="0"/>
              <a:t> true </a:t>
            </a:r>
            <a:r>
              <a:rPr lang="nb-NO" sz="1200" baseline="0" dirty="0" err="1" smtClean="0"/>
              <a:t>candidates</a:t>
            </a:r>
            <a:r>
              <a:rPr lang="nb-NO" sz="1200" baseline="0" dirty="0" smtClean="0"/>
              <a:t> </a:t>
            </a:r>
            <a:r>
              <a:rPr lang="nb-NO" sz="1200" baseline="0" dirty="0" err="1" smtClean="0"/>
              <a:t>decreases</a:t>
            </a:r>
            <a:r>
              <a:rPr lang="nb-NO" sz="1200" baseline="0" dirty="0" smtClean="0"/>
              <a:t>. </a:t>
            </a:r>
            <a:r>
              <a:rPr lang="nb-NO" sz="1200" baseline="0" dirty="0" err="1" smtClean="0"/>
              <a:t>Since</a:t>
            </a:r>
            <a:r>
              <a:rPr lang="nb-NO" sz="1200" baseline="0" dirty="0" smtClean="0"/>
              <a:t> </a:t>
            </a:r>
            <a:r>
              <a:rPr lang="nb-NO" sz="1200" baseline="0" dirty="0" err="1" smtClean="0"/>
              <a:t>each</a:t>
            </a:r>
            <a:r>
              <a:rPr lang="nb-NO" sz="1200" baseline="0" dirty="0" smtClean="0"/>
              <a:t> true </a:t>
            </a:r>
            <a:r>
              <a:rPr lang="nb-NO" sz="1200" baseline="0" dirty="0" err="1" smtClean="0"/>
              <a:t>candidate</a:t>
            </a:r>
            <a:r>
              <a:rPr lang="nb-NO" sz="1200" baseline="0" dirty="0" smtClean="0"/>
              <a:t> </a:t>
            </a:r>
            <a:r>
              <a:rPr lang="nb-NO" sz="1200" baseline="0" dirty="0" err="1" smtClean="0"/>
              <a:t>requires</a:t>
            </a:r>
            <a:r>
              <a:rPr lang="nb-NO" sz="1200" baseline="0" dirty="0" smtClean="0"/>
              <a:t> an </a:t>
            </a:r>
            <a:r>
              <a:rPr lang="nb-NO" sz="1200" baseline="0" dirty="0" err="1" smtClean="0"/>
              <a:t>extra</a:t>
            </a:r>
            <a:r>
              <a:rPr lang="nb-NO" sz="1200" baseline="0" dirty="0" smtClean="0"/>
              <a:t> </a:t>
            </a:r>
            <a:r>
              <a:rPr lang="nb-NO" sz="1200" baseline="0" dirty="0" err="1" smtClean="0"/>
              <a:t>calculation</a:t>
            </a:r>
            <a:r>
              <a:rPr lang="nb-NO" sz="1200" baseline="0" dirty="0" smtClean="0"/>
              <a:t> </a:t>
            </a:r>
            <a:r>
              <a:rPr lang="nb-NO" sz="1200" baseline="0" dirty="0" err="1" smtClean="0"/>
              <a:t>step</a:t>
            </a:r>
            <a:r>
              <a:rPr lang="nb-NO" sz="1200" baseline="0" dirty="0" smtClean="0"/>
              <a:t> (</a:t>
            </a:r>
            <a:r>
              <a:rPr lang="nb-NO" sz="1200" baseline="0" dirty="0" err="1" smtClean="0"/>
              <a:t>checking</a:t>
            </a:r>
            <a:r>
              <a:rPr lang="nb-NO" sz="1200" baseline="0" dirty="0" smtClean="0"/>
              <a:t> </a:t>
            </a:r>
            <a:r>
              <a:rPr lang="nb-NO" sz="1200" baseline="0" dirty="0" err="1" smtClean="0"/>
              <a:t>the</a:t>
            </a:r>
            <a:r>
              <a:rPr lang="nb-NO" sz="1200" baseline="0" dirty="0" smtClean="0"/>
              <a:t> angle </a:t>
            </a:r>
            <a:r>
              <a:rPr lang="nb-NO" sz="1200" baseline="0" dirty="0" err="1" smtClean="0"/>
              <a:t>change</a:t>
            </a:r>
            <a:r>
              <a:rPr lang="nb-NO" sz="1200" baseline="0" dirty="0" smtClean="0"/>
              <a:t>), </a:t>
            </a:r>
            <a:r>
              <a:rPr lang="nb-NO" sz="1200" baseline="0" dirty="0" err="1" smtClean="0"/>
              <a:t>each</a:t>
            </a:r>
            <a:r>
              <a:rPr lang="nb-NO" sz="1200" baseline="0" dirty="0" smtClean="0"/>
              <a:t> system </a:t>
            </a:r>
            <a:r>
              <a:rPr lang="nb-NO" sz="1200" baseline="0" dirty="0" err="1" smtClean="0"/>
              <a:t>behavior</a:t>
            </a:r>
            <a:r>
              <a:rPr lang="nb-NO" sz="1200" baseline="0" dirty="0" smtClean="0"/>
              <a:t> </a:t>
            </a:r>
            <a:r>
              <a:rPr lang="nb-NO" sz="1200" baseline="0" dirty="0" err="1" smtClean="0"/>
              <a:t>requires</a:t>
            </a:r>
            <a:r>
              <a:rPr lang="nb-NO" sz="1200" baseline="0" dirty="0" smtClean="0"/>
              <a:t> different </a:t>
            </a:r>
            <a:r>
              <a:rPr lang="nb-NO" sz="1200" baseline="0" dirty="0" err="1" smtClean="0"/>
              <a:t>energy</a:t>
            </a:r>
            <a:r>
              <a:rPr lang="nb-NO" sz="1200" baseline="0" dirty="0" smtClean="0"/>
              <a:t> to </a:t>
            </a:r>
            <a:r>
              <a:rPr lang="nb-NO" sz="1200" baseline="0" dirty="0" err="1" smtClean="0"/>
              <a:t>execute</a:t>
            </a:r>
            <a:r>
              <a:rPr lang="nb-NO" sz="1200" baseline="0" dirty="0" smtClean="0"/>
              <a:t> </a:t>
            </a:r>
            <a:r>
              <a:rPr lang="nb-NO" sz="1200" baseline="0" dirty="0" err="1" smtClean="0"/>
              <a:t>its</a:t>
            </a:r>
            <a:r>
              <a:rPr lang="nb-NO" sz="1200" baseline="0" dirty="0" smtClean="0"/>
              <a:t> </a:t>
            </a:r>
            <a:r>
              <a:rPr lang="nb-NO" sz="1200" baseline="0" dirty="0" err="1" smtClean="0"/>
              <a:t>function</a:t>
            </a:r>
            <a:r>
              <a:rPr lang="nb-NO" sz="1200" baseline="0" dirty="0" smtClean="0"/>
              <a:t>. Using a top-</a:t>
            </a:r>
            <a:r>
              <a:rPr lang="nb-NO" sz="1200" baseline="0" dirty="0" err="1" smtClean="0"/>
              <a:t>down</a:t>
            </a:r>
            <a:r>
              <a:rPr lang="nb-NO" sz="1200" baseline="0" dirty="0" smtClean="0"/>
              <a:t> </a:t>
            </a:r>
            <a:r>
              <a:rPr lang="nb-NO" sz="1200" baseline="0" dirty="0" err="1" smtClean="0"/>
              <a:t>clustering</a:t>
            </a:r>
            <a:r>
              <a:rPr lang="nb-NO" sz="1200" baseline="0" dirty="0" smtClean="0"/>
              <a:t> </a:t>
            </a:r>
            <a:r>
              <a:rPr lang="nb-NO" sz="1200" baseline="0" dirty="0" err="1" smtClean="0"/>
              <a:t>approach</a:t>
            </a:r>
            <a:r>
              <a:rPr lang="nb-NO" sz="1200" baseline="0" dirty="0" smtClean="0"/>
              <a:t>, </a:t>
            </a:r>
            <a:r>
              <a:rPr lang="nb-NO" sz="1200" baseline="0" dirty="0" err="1" smtClean="0"/>
              <a:t>the</a:t>
            </a:r>
            <a:r>
              <a:rPr lang="nb-NO" sz="1200" baseline="0" dirty="0" smtClean="0"/>
              <a:t> system </a:t>
            </a:r>
            <a:r>
              <a:rPr lang="nb-NO" sz="1200" baseline="0" dirty="0" err="1" smtClean="0"/>
              <a:t>behaviors</a:t>
            </a:r>
            <a:r>
              <a:rPr lang="nb-NO" sz="1200" baseline="0" dirty="0" smtClean="0"/>
              <a:t> have </a:t>
            </a:r>
            <a:r>
              <a:rPr lang="nb-NO" sz="1200" baseline="0" dirty="0" err="1" smtClean="0"/>
              <a:t>been</a:t>
            </a:r>
            <a:r>
              <a:rPr lang="nb-NO" sz="1200" baseline="0" dirty="0" smtClean="0"/>
              <a:t> </a:t>
            </a:r>
            <a:r>
              <a:rPr lang="nb-NO" sz="1200" baseline="0" dirty="0" err="1" smtClean="0"/>
              <a:t>clustered</a:t>
            </a:r>
            <a:r>
              <a:rPr lang="nb-NO" sz="1200" baseline="0" dirty="0" smtClean="0"/>
              <a:t> </a:t>
            </a:r>
            <a:r>
              <a:rPr lang="nb-NO" sz="1200" baseline="0" dirty="0" err="1" smtClean="0"/>
              <a:t>into</a:t>
            </a:r>
            <a:r>
              <a:rPr lang="nb-NO" sz="1200" baseline="0" dirty="0" smtClean="0"/>
              <a:t> 10 scenarios </a:t>
            </a:r>
            <a:r>
              <a:rPr lang="nb-NO" sz="1200" baseline="0" dirty="0" err="1" smtClean="0"/>
              <a:t>represented</a:t>
            </a:r>
            <a:r>
              <a:rPr lang="nb-NO" sz="1200" baseline="0" dirty="0" smtClean="0"/>
              <a:t> by different </a:t>
            </a:r>
            <a:r>
              <a:rPr lang="nb-NO" sz="1200" baseline="0" dirty="0" err="1" smtClean="0"/>
              <a:t>colors</a:t>
            </a:r>
            <a:r>
              <a:rPr lang="nb-NO" sz="1200" baseline="0" dirty="0" smtClean="0"/>
              <a:t> and </a:t>
            </a:r>
            <a:r>
              <a:rPr lang="nb-NO" sz="1200" baseline="0" dirty="0" err="1" smtClean="0"/>
              <a:t>their</a:t>
            </a:r>
            <a:r>
              <a:rPr lang="nb-NO" sz="1200" baseline="0" dirty="0" smtClean="0"/>
              <a:t> borders have </a:t>
            </a:r>
            <a:r>
              <a:rPr lang="nb-NO" sz="1200" baseline="0" dirty="0" err="1" smtClean="0"/>
              <a:t>been</a:t>
            </a:r>
            <a:r>
              <a:rPr lang="nb-NO" sz="1200" baseline="0" dirty="0" smtClean="0"/>
              <a:t> </a:t>
            </a:r>
            <a:r>
              <a:rPr lang="nb-NO" sz="1200" baseline="0" dirty="0" err="1" smtClean="0"/>
              <a:t>found</a:t>
            </a:r>
            <a:r>
              <a:rPr lang="nb-NO" sz="1200" baseline="0" dirty="0" smtClean="0"/>
              <a:t>.</a:t>
            </a:r>
            <a:endParaRPr lang="nb-NO" sz="120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nb-NO" sz="120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nb-NO" sz="120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nb-NO" sz="1200" dirty="0" smtClean="0"/>
          </a:p>
          <a:p>
            <a:endParaRPr lang="en-US" dirty="0"/>
          </a:p>
        </p:txBody>
      </p:sp>
      <p:sp>
        <p:nvSpPr>
          <p:cNvPr id="4" name="Slide Number Placeholder 3"/>
          <p:cNvSpPr>
            <a:spLocks noGrp="1"/>
          </p:cNvSpPr>
          <p:nvPr>
            <p:ph type="sldNum" sz="quarter" idx="10"/>
          </p:nvPr>
        </p:nvSpPr>
        <p:spPr/>
        <p:txBody>
          <a:bodyPr/>
          <a:lstStyle/>
          <a:p>
            <a:pPr>
              <a:defRPr/>
            </a:pPr>
            <a:fld id="{5040149F-6514-459E-A5D0-940D8B146F4D}" type="slidenum">
              <a:rPr lang="nn-NO" smtClean="0"/>
              <a:pPr>
                <a:defRPr/>
              </a:pPr>
              <a:t>14</a:t>
            </a:fld>
            <a:endParaRPr lang="nn-NO"/>
          </a:p>
        </p:txBody>
      </p:sp>
    </p:spTree>
    <p:extLst>
      <p:ext uri="{BB962C8B-B14F-4D97-AF65-F5344CB8AC3E}">
        <p14:creationId xmlns:p14="http://schemas.microsoft.com/office/powerpoint/2010/main" val="604327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smtClean="0"/>
              <a:t>Energy </a:t>
            </a:r>
            <a:r>
              <a:rPr lang="nb-NO" dirty="0" err="1" smtClean="0"/>
              <a:t>consumption</a:t>
            </a:r>
            <a:r>
              <a:rPr lang="nb-NO" dirty="0" smtClean="0"/>
              <a:t> </a:t>
            </a:r>
            <a:r>
              <a:rPr lang="nb-NO" baseline="0" dirty="0" smtClean="0"/>
              <a:t>have </a:t>
            </a:r>
            <a:r>
              <a:rPr lang="nb-NO" baseline="0" dirty="0" err="1" smtClean="0"/>
              <a:t>been</a:t>
            </a:r>
            <a:r>
              <a:rPr lang="nb-NO" baseline="0" dirty="0" smtClean="0"/>
              <a:t> </a:t>
            </a:r>
            <a:r>
              <a:rPr lang="nb-NO" baseline="0" dirty="0" err="1" smtClean="0"/>
              <a:t>estimated</a:t>
            </a:r>
            <a:r>
              <a:rPr lang="nb-NO" baseline="0" dirty="0" smtClean="0"/>
              <a:t> </a:t>
            </a:r>
            <a:r>
              <a:rPr lang="nb-NO" baseline="0" dirty="0" err="1" smtClean="0"/>
              <a:t>on</a:t>
            </a:r>
            <a:r>
              <a:rPr lang="nb-NO" baseline="0" dirty="0" smtClean="0"/>
              <a:t> a </a:t>
            </a:r>
            <a:r>
              <a:rPr lang="nb-NO" baseline="0" dirty="0" err="1" smtClean="0"/>
              <a:t>CoolBio</a:t>
            </a:r>
            <a:r>
              <a:rPr lang="nb-NO" baseline="0" dirty="0" smtClean="0"/>
              <a:t> DSP </a:t>
            </a:r>
            <a:r>
              <a:rPr lang="nb-NO" baseline="0" dirty="0" err="1" smtClean="0"/>
              <a:t>processor</a:t>
            </a:r>
            <a:r>
              <a:rPr lang="nb-NO" baseline="0" dirty="0" smtClean="0"/>
              <a:t> for a 6 </a:t>
            </a:r>
            <a:r>
              <a:rPr lang="nb-NO" baseline="0" dirty="0" err="1" smtClean="0"/>
              <a:t>hours</a:t>
            </a:r>
            <a:r>
              <a:rPr lang="nb-NO" baseline="0" dirty="0" smtClean="0"/>
              <a:t> </a:t>
            </a:r>
            <a:r>
              <a:rPr lang="nb-NO" baseline="0" dirty="0" err="1" smtClean="0"/>
              <a:t>patient</a:t>
            </a:r>
            <a:r>
              <a:rPr lang="nb-NO" baseline="0" dirty="0" smtClean="0"/>
              <a:t> </a:t>
            </a:r>
            <a:r>
              <a:rPr lang="nb-NO" baseline="0" dirty="0" err="1" smtClean="0"/>
              <a:t>monitoring</a:t>
            </a:r>
            <a:r>
              <a:rPr lang="nb-NO" baseline="0" dirty="0" smtClean="0"/>
              <a:t>.</a:t>
            </a:r>
          </a:p>
          <a:p>
            <a:r>
              <a:rPr lang="nb-NO" baseline="0" dirty="0" err="1" smtClean="0"/>
              <a:t>Without</a:t>
            </a:r>
            <a:r>
              <a:rPr lang="nb-NO" baseline="0" dirty="0" smtClean="0"/>
              <a:t> system scenarios, 829 J </a:t>
            </a:r>
            <a:r>
              <a:rPr lang="nb-NO" baseline="0" dirty="0" err="1" smtClean="0"/>
              <a:t>of</a:t>
            </a:r>
            <a:r>
              <a:rPr lang="nb-NO" baseline="0" dirty="0" smtClean="0"/>
              <a:t> </a:t>
            </a:r>
            <a:r>
              <a:rPr lang="nb-NO" baseline="0" dirty="0" err="1" smtClean="0"/>
              <a:t>energy</a:t>
            </a:r>
            <a:r>
              <a:rPr lang="nb-NO" baseline="0" dirty="0" smtClean="0"/>
              <a:t> </a:t>
            </a:r>
            <a:r>
              <a:rPr lang="nb-NO" baseline="0" dirty="0" err="1" smtClean="0"/>
              <a:t>were</a:t>
            </a:r>
            <a:r>
              <a:rPr lang="nb-NO" baseline="0" dirty="0" smtClean="0"/>
              <a:t> </a:t>
            </a:r>
            <a:r>
              <a:rPr lang="nb-NO" baseline="0" dirty="0" err="1" smtClean="0"/>
              <a:t>required</a:t>
            </a:r>
            <a:r>
              <a:rPr lang="nb-NO" baseline="0" dirty="0" smtClean="0"/>
              <a:t> for </a:t>
            </a:r>
            <a:r>
              <a:rPr lang="nb-NO" baseline="0" dirty="0" err="1" smtClean="0"/>
              <a:t>each</a:t>
            </a:r>
            <a:r>
              <a:rPr lang="nb-NO" baseline="0" dirty="0" smtClean="0"/>
              <a:t> EEG </a:t>
            </a:r>
            <a:r>
              <a:rPr lang="nb-NO" baseline="0" dirty="0" err="1" smtClean="0"/>
              <a:t>channel</a:t>
            </a:r>
            <a:r>
              <a:rPr lang="nb-NO" baseline="0" dirty="0" smtClean="0"/>
              <a:t> (12 AA </a:t>
            </a:r>
            <a:r>
              <a:rPr lang="nb-NO" baseline="0" dirty="0" err="1" smtClean="0"/>
              <a:t>batteries</a:t>
            </a:r>
            <a:r>
              <a:rPr lang="nb-NO" baseline="0" dirty="0" smtClean="0"/>
              <a:t> </a:t>
            </a:r>
            <a:r>
              <a:rPr lang="nb-NO" baseline="0" dirty="0" err="1" smtClean="0"/>
              <a:t>each</a:t>
            </a:r>
            <a:r>
              <a:rPr lang="nb-NO" baseline="0" dirty="0" smtClean="0"/>
              <a:t> </a:t>
            </a:r>
            <a:r>
              <a:rPr lang="nb-NO" baseline="0" dirty="0" err="1" smtClean="0"/>
              <a:t>day</a:t>
            </a:r>
            <a:r>
              <a:rPr lang="nb-NO" baseline="0" dirty="0" smtClean="0"/>
              <a:t> / 4 </a:t>
            </a:r>
            <a:r>
              <a:rPr lang="nb-NO" baseline="0" dirty="0" err="1" smtClean="0"/>
              <a:t>batteries</a:t>
            </a:r>
            <a:r>
              <a:rPr lang="nb-NO" baseline="0" dirty="0" smtClean="0"/>
              <a:t> for 10 </a:t>
            </a:r>
            <a:r>
              <a:rPr lang="nb-NO" baseline="0" dirty="0" err="1" smtClean="0"/>
              <a:t>channels</a:t>
            </a:r>
            <a:r>
              <a:rPr lang="nb-NO" baseline="0" dirty="0" smtClean="0"/>
              <a:t>)</a:t>
            </a:r>
          </a:p>
          <a:p>
            <a:r>
              <a:rPr lang="nb-NO" baseline="0" dirty="0" smtClean="0"/>
              <a:t>With 10 system scenarios, 594 J </a:t>
            </a:r>
            <a:r>
              <a:rPr lang="nb-NO" baseline="0" dirty="0" err="1" smtClean="0"/>
              <a:t>of</a:t>
            </a:r>
            <a:r>
              <a:rPr lang="nb-NO" baseline="0" dirty="0" smtClean="0"/>
              <a:t> </a:t>
            </a:r>
            <a:r>
              <a:rPr lang="nb-NO" baseline="0" dirty="0" err="1" smtClean="0"/>
              <a:t>energy</a:t>
            </a:r>
            <a:r>
              <a:rPr lang="nb-NO" baseline="0" dirty="0" smtClean="0"/>
              <a:t> </a:t>
            </a:r>
            <a:r>
              <a:rPr lang="nb-NO" baseline="0" dirty="0" err="1" smtClean="0"/>
              <a:t>were</a:t>
            </a:r>
            <a:r>
              <a:rPr lang="nb-NO" baseline="0" dirty="0" smtClean="0"/>
              <a:t> </a:t>
            </a:r>
            <a:r>
              <a:rPr lang="nb-NO" baseline="0" dirty="0" err="1" smtClean="0"/>
              <a:t>required</a:t>
            </a:r>
            <a:r>
              <a:rPr lang="nb-NO" baseline="0" dirty="0" smtClean="0"/>
              <a:t>, </a:t>
            </a:r>
            <a:r>
              <a:rPr lang="nb-NO" baseline="0" dirty="0" err="1" smtClean="0"/>
              <a:t>which</a:t>
            </a:r>
            <a:r>
              <a:rPr lang="nb-NO" baseline="0" dirty="0" smtClean="0"/>
              <a:t> is a 28% </a:t>
            </a:r>
            <a:r>
              <a:rPr lang="nb-NO" baseline="0" dirty="0" err="1" smtClean="0"/>
              <a:t>improvement</a:t>
            </a:r>
            <a:r>
              <a:rPr lang="nb-NO" baseline="0" dirty="0" smtClean="0"/>
              <a:t> (9 AA </a:t>
            </a:r>
            <a:r>
              <a:rPr lang="nb-NO" baseline="0" dirty="0" err="1" smtClean="0"/>
              <a:t>batteries</a:t>
            </a:r>
            <a:r>
              <a:rPr lang="nb-NO" baseline="0" dirty="0" smtClean="0"/>
              <a:t> </a:t>
            </a:r>
            <a:r>
              <a:rPr lang="nb-NO" baseline="0" dirty="0" err="1" smtClean="0"/>
              <a:t>each</a:t>
            </a:r>
            <a:r>
              <a:rPr lang="nb-NO" baseline="0" dirty="0" smtClean="0"/>
              <a:t> </a:t>
            </a:r>
            <a:r>
              <a:rPr lang="nb-NO" baseline="0" dirty="0" err="1" smtClean="0"/>
              <a:t>day</a:t>
            </a:r>
            <a:r>
              <a:rPr lang="nb-NO" baseline="0" dirty="0" smtClean="0"/>
              <a:t> / 3 </a:t>
            </a:r>
            <a:r>
              <a:rPr lang="nb-NO" baseline="0" dirty="0" err="1" smtClean="0"/>
              <a:t>batteries</a:t>
            </a:r>
            <a:r>
              <a:rPr lang="nb-NO" baseline="0" dirty="0" smtClean="0"/>
              <a:t> for 10 </a:t>
            </a:r>
            <a:r>
              <a:rPr lang="nb-NO" baseline="0" dirty="0" err="1" smtClean="0"/>
              <a:t>channels</a:t>
            </a:r>
            <a:r>
              <a:rPr lang="nb-NO" baseline="0" dirty="0" smtClean="0"/>
              <a:t>)</a:t>
            </a:r>
          </a:p>
          <a:p>
            <a:r>
              <a:rPr lang="nb-NO" baseline="0" dirty="0" smtClean="0"/>
              <a:t>And </a:t>
            </a:r>
            <a:r>
              <a:rPr lang="nb-NO" baseline="0" dirty="0" err="1" smtClean="0"/>
              <a:t>the</a:t>
            </a:r>
            <a:r>
              <a:rPr lang="nb-NO" baseline="0" dirty="0" smtClean="0"/>
              <a:t> </a:t>
            </a:r>
            <a:r>
              <a:rPr lang="nb-NO" baseline="0" dirty="0" err="1" smtClean="0"/>
              <a:t>theoretically</a:t>
            </a:r>
            <a:r>
              <a:rPr lang="nb-NO" baseline="0" dirty="0" smtClean="0"/>
              <a:t> best input-adaptive </a:t>
            </a:r>
            <a:r>
              <a:rPr lang="nb-NO" baseline="0" dirty="0" err="1" smtClean="0"/>
              <a:t>solution</a:t>
            </a:r>
            <a:r>
              <a:rPr lang="nb-NO" baseline="0" dirty="0" smtClean="0"/>
              <a:t>, </a:t>
            </a:r>
            <a:r>
              <a:rPr lang="nb-NO" baseline="0" dirty="0" err="1" smtClean="0"/>
              <a:t>where</a:t>
            </a:r>
            <a:r>
              <a:rPr lang="nb-NO" baseline="0" dirty="0" smtClean="0"/>
              <a:t> </a:t>
            </a:r>
            <a:r>
              <a:rPr lang="nb-NO" baseline="0" dirty="0" err="1" smtClean="0"/>
              <a:t>the</a:t>
            </a:r>
            <a:r>
              <a:rPr lang="nb-NO" baseline="0" dirty="0" smtClean="0"/>
              <a:t> system is </a:t>
            </a:r>
            <a:r>
              <a:rPr lang="nb-NO" baseline="0" dirty="0" err="1" smtClean="0"/>
              <a:t>switched</a:t>
            </a:r>
            <a:r>
              <a:rPr lang="nb-NO" baseline="0" dirty="0" smtClean="0"/>
              <a:t> for </a:t>
            </a:r>
            <a:r>
              <a:rPr lang="nb-NO" baseline="0" dirty="0" err="1" smtClean="0"/>
              <a:t>every</a:t>
            </a:r>
            <a:r>
              <a:rPr lang="nb-NO" baseline="0" dirty="0" smtClean="0"/>
              <a:t> system </a:t>
            </a:r>
            <a:r>
              <a:rPr lang="nb-NO" baseline="0" dirty="0" err="1" smtClean="0"/>
              <a:t>behavior</a:t>
            </a:r>
            <a:r>
              <a:rPr lang="nb-NO" baseline="0" dirty="0" smtClean="0"/>
              <a:t> and </a:t>
            </a:r>
            <a:r>
              <a:rPr lang="nb-NO" baseline="0" dirty="0" err="1" smtClean="0"/>
              <a:t>switching</a:t>
            </a:r>
            <a:r>
              <a:rPr lang="nb-NO" baseline="0" dirty="0" smtClean="0"/>
              <a:t> </a:t>
            </a:r>
            <a:r>
              <a:rPr lang="nb-NO" baseline="0" dirty="0" err="1" smtClean="0"/>
              <a:t>costs</a:t>
            </a:r>
            <a:r>
              <a:rPr lang="nb-NO" baseline="0" dirty="0" smtClean="0"/>
              <a:t> </a:t>
            </a:r>
            <a:r>
              <a:rPr lang="nb-NO" baseline="0" dirty="0" err="1" smtClean="0"/>
              <a:t>are</a:t>
            </a:r>
            <a:r>
              <a:rPr lang="nb-NO" baseline="0" dirty="0" smtClean="0"/>
              <a:t> </a:t>
            </a:r>
            <a:r>
              <a:rPr lang="nb-NO" baseline="0" dirty="0" err="1" smtClean="0"/>
              <a:t>assumed</a:t>
            </a:r>
            <a:r>
              <a:rPr lang="nb-NO" baseline="0" dirty="0" smtClean="0"/>
              <a:t> to be zero, 567 J </a:t>
            </a:r>
            <a:r>
              <a:rPr lang="nb-NO" baseline="0" dirty="0" err="1" smtClean="0"/>
              <a:t>of</a:t>
            </a:r>
            <a:r>
              <a:rPr lang="nb-NO" baseline="0" dirty="0" smtClean="0"/>
              <a:t> </a:t>
            </a:r>
            <a:r>
              <a:rPr lang="nb-NO" baseline="0" dirty="0" err="1" smtClean="0"/>
              <a:t>energy</a:t>
            </a:r>
            <a:r>
              <a:rPr lang="nb-NO" baseline="0" dirty="0" smtClean="0"/>
              <a:t> </a:t>
            </a:r>
            <a:r>
              <a:rPr lang="nb-NO" baseline="0" dirty="0" err="1" smtClean="0"/>
              <a:t>are</a:t>
            </a:r>
            <a:r>
              <a:rPr lang="nb-NO" baseline="0" dirty="0" smtClean="0"/>
              <a:t> </a:t>
            </a:r>
            <a:r>
              <a:rPr lang="nb-NO" baseline="0" dirty="0" err="1" smtClean="0"/>
              <a:t>required</a:t>
            </a:r>
            <a:r>
              <a:rPr lang="nb-NO" baseline="0" dirty="0" smtClean="0"/>
              <a:t>. Thus, </a:t>
            </a:r>
            <a:r>
              <a:rPr lang="nb-NO" baseline="0" dirty="0" err="1" smtClean="0"/>
              <a:t>our</a:t>
            </a:r>
            <a:r>
              <a:rPr lang="nb-NO" baseline="0" dirty="0" smtClean="0"/>
              <a:t> </a:t>
            </a:r>
            <a:r>
              <a:rPr lang="nb-NO" baseline="0" dirty="0" err="1" smtClean="0"/>
              <a:t>result</a:t>
            </a:r>
            <a:r>
              <a:rPr lang="nb-NO" baseline="0" dirty="0" smtClean="0"/>
              <a:t> is </a:t>
            </a:r>
            <a:r>
              <a:rPr lang="nb-NO" baseline="0" dirty="0" err="1" smtClean="0"/>
              <a:t>within</a:t>
            </a:r>
            <a:r>
              <a:rPr lang="nb-NO" baseline="0" dirty="0" smtClean="0"/>
              <a:t> 5% </a:t>
            </a:r>
            <a:r>
              <a:rPr lang="nb-NO" baseline="0" dirty="0" err="1" smtClean="0"/>
              <a:t>of</a:t>
            </a:r>
            <a:r>
              <a:rPr lang="nb-NO" baseline="0" dirty="0" smtClean="0"/>
              <a:t> </a:t>
            </a:r>
            <a:r>
              <a:rPr lang="nb-NO" baseline="0" dirty="0" err="1" smtClean="0"/>
              <a:t>this</a:t>
            </a:r>
            <a:r>
              <a:rPr lang="nb-NO" baseline="0" dirty="0" smtClean="0"/>
              <a:t> </a:t>
            </a:r>
            <a:r>
              <a:rPr lang="nb-NO" baseline="0" dirty="0" err="1" smtClean="0"/>
              <a:t>theoretically</a:t>
            </a:r>
            <a:r>
              <a:rPr lang="nb-NO" baseline="0" dirty="0" smtClean="0"/>
              <a:t> best </a:t>
            </a:r>
            <a:r>
              <a:rPr lang="nb-NO" baseline="0" dirty="0" err="1" smtClean="0"/>
              <a:t>solution</a:t>
            </a:r>
            <a:r>
              <a:rPr lang="nb-NO" baseline="0" dirty="0" smtClean="0"/>
              <a:t> (8 AA </a:t>
            </a:r>
            <a:r>
              <a:rPr lang="nb-NO" baseline="0" dirty="0" err="1" smtClean="0"/>
              <a:t>batteries</a:t>
            </a:r>
            <a:r>
              <a:rPr lang="nb-NO" baseline="0" dirty="0" smtClean="0"/>
              <a:t> </a:t>
            </a:r>
            <a:r>
              <a:rPr lang="nb-NO" baseline="0" dirty="0" err="1" smtClean="0"/>
              <a:t>each</a:t>
            </a:r>
            <a:r>
              <a:rPr lang="nb-NO" baseline="0" dirty="0" smtClean="0"/>
              <a:t> </a:t>
            </a:r>
            <a:r>
              <a:rPr lang="nb-NO" baseline="0" dirty="0" err="1" smtClean="0"/>
              <a:t>day</a:t>
            </a:r>
            <a:r>
              <a:rPr lang="nb-NO" baseline="0" dirty="0" smtClean="0"/>
              <a:t> / 3 </a:t>
            </a:r>
            <a:r>
              <a:rPr lang="nb-NO" baseline="0" dirty="0" err="1" smtClean="0"/>
              <a:t>batteries</a:t>
            </a:r>
            <a:r>
              <a:rPr lang="nb-NO" baseline="0" dirty="0" smtClean="0"/>
              <a:t> for 10 </a:t>
            </a:r>
            <a:r>
              <a:rPr lang="nb-NO" baseline="0" dirty="0" err="1" smtClean="0"/>
              <a:t>channels</a:t>
            </a:r>
            <a:r>
              <a:rPr lang="nb-NO" baseline="0" dirty="0" smtClean="0"/>
              <a:t>)</a:t>
            </a:r>
          </a:p>
          <a:p>
            <a:endParaRPr lang="nb-NO" baseline="0" dirty="0" smtClean="0"/>
          </a:p>
          <a:p>
            <a:r>
              <a:rPr lang="nb-NO" baseline="0" dirty="0" smtClean="0"/>
              <a:t>1 AA </a:t>
            </a:r>
            <a:r>
              <a:rPr lang="nb-NO" baseline="0" dirty="0" err="1" smtClean="0"/>
              <a:t>Alkaline</a:t>
            </a:r>
            <a:r>
              <a:rPr lang="nb-NO" baseline="0" dirty="0" smtClean="0"/>
              <a:t> </a:t>
            </a:r>
            <a:r>
              <a:rPr lang="nb-NO" baseline="0" dirty="0" err="1" smtClean="0"/>
              <a:t>Longlife</a:t>
            </a:r>
            <a:r>
              <a:rPr lang="nb-NO" baseline="0" dirty="0" smtClean="0"/>
              <a:t> = 9360 J </a:t>
            </a:r>
          </a:p>
          <a:p>
            <a:r>
              <a:rPr lang="en-US" dirty="0" smtClean="0">
                <a:hlinkClick r:id="rId3"/>
              </a:rPr>
              <a:t>http://</a:t>
            </a:r>
            <a:r>
              <a:rPr lang="en-US" dirty="0" smtClean="0">
                <a:hlinkClick r:id="rId3"/>
              </a:rPr>
              <a:t>www.allaboutbatteries.com/Energy-tables.html</a:t>
            </a:r>
            <a:endParaRPr lang="en-US" dirty="0" smtClean="0"/>
          </a:p>
          <a:p>
            <a:endParaRPr lang="nb-NO" dirty="0" smtClean="0"/>
          </a:p>
          <a:p>
            <a:r>
              <a:rPr lang="nb-NO" dirty="0" smtClean="0"/>
              <a:t>To</a:t>
            </a:r>
            <a:r>
              <a:rPr lang="nb-NO" baseline="0" dirty="0" smtClean="0"/>
              <a:t> </a:t>
            </a:r>
            <a:r>
              <a:rPr lang="nb-NO" baseline="0" dirty="0" err="1" smtClean="0"/>
              <a:t>summirize</a:t>
            </a:r>
            <a:r>
              <a:rPr lang="nb-NO" baseline="0" dirty="0" smtClean="0"/>
              <a:t> </a:t>
            </a:r>
            <a:r>
              <a:rPr lang="nb-NO" baseline="0" dirty="0" err="1" smtClean="0"/>
              <a:t>we</a:t>
            </a:r>
            <a:r>
              <a:rPr lang="nb-NO" baseline="0" dirty="0" smtClean="0"/>
              <a:t> have </a:t>
            </a:r>
            <a:r>
              <a:rPr lang="nb-NO" baseline="0" dirty="0" err="1" smtClean="0"/>
              <a:t>developed</a:t>
            </a:r>
            <a:r>
              <a:rPr lang="nb-NO" baseline="0" dirty="0" smtClean="0"/>
              <a:t> a </a:t>
            </a:r>
            <a:r>
              <a:rPr lang="nb-NO" baseline="0" dirty="0" err="1" smtClean="0"/>
              <a:t>methodology</a:t>
            </a:r>
            <a:r>
              <a:rPr lang="nb-NO" baseline="0" dirty="0" smtClean="0"/>
              <a:t> for systems </a:t>
            </a:r>
            <a:r>
              <a:rPr lang="nb-NO" baseline="0" dirty="0" err="1" smtClean="0"/>
              <a:t>with</a:t>
            </a:r>
            <a:r>
              <a:rPr lang="nb-NO" baseline="0" dirty="0" smtClean="0"/>
              <a:t> </a:t>
            </a:r>
            <a:r>
              <a:rPr lang="nb-NO" baseline="0" dirty="0" err="1" smtClean="0"/>
              <a:t>clear</a:t>
            </a:r>
            <a:r>
              <a:rPr lang="nb-NO" baseline="0" dirty="0" smtClean="0"/>
              <a:t> </a:t>
            </a:r>
            <a:r>
              <a:rPr lang="nb-NO" baseline="0" dirty="0" err="1" smtClean="0"/>
              <a:t>dynamism</a:t>
            </a:r>
            <a:r>
              <a:rPr lang="nb-NO" baseline="0" dirty="0" smtClean="0"/>
              <a:t> or </a:t>
            </a:r>
            <a:r>
              <a:rPr lang="nb-NO" baseline="0" dirty="0" err="1" smtClean="0"/>
              <a:t>variations</a:t>
            </a:r>
            <a:r>
              <a:rPr lang="nb-NO" baseline="0" dirty="0" smtClean="0"/>
              <a:t> in </a:t>
            </a:r>
            <a:r>
              <a:rPr lang="nb-NO" baseline="0" dirty="0" err="1" smtClean="0"/>
              <a:t>the</a:t>
            </a:r>
            <a:r>
              <a:rPr lang="nb-NO" baseline="0" dirty="0" smtClean="0"/>
              <a:t> </a:t>
            </a:r>
            <a:r>
              <a:rPr lang="nb-NO" baseline="0" dirty="0" err="1" smtClean="0"/>
              <a:t>exploitation</a:t>
            </a:r>
            <a:r>
              <a:rPr lang="nb-NO" baseline="0" dirty="0" smtClean="0"/>
              <a:t> </a:t>
            </a:r>
            <a:r>
              <a:rPr lang="nb-NO" baseline="0" dirty="0" err="1" smtClean="0"/>
              <a:t>costs</a:t>
            </a:r>
            <a:r>
              <a:rPr lang="nb-NO" baseline="0" dirty="0" smtClean="0"/>
              <a:t>. The </a:t>
            </a:r>
            <a:r>
              <a:rPr lang="nb-NO" baseline="0" dirty="0" err="1" smtClean="0"/>
              <a:t>methodology</a:t>
            </a:r>
            <a:r>
              <a:rPr lang="nb-NO" baseline="0" dirty="0" smtClean="0"/>
              <a:t> </a:t>
            </a:r>
            <a:r>
              <a:rPr lang="nb-NO" baseline="0" dirty="0" err="1" smtClean="0"/>
              <a:t>uses</a:t>
            </a:r>
            <a:r>
              <a:rPr lang="nb-NO" baseline="0" dirty="0" smtClean="0"/>
              <a:t> system scenarios to </a:t>
            </a:r>
            <a:r>
              <a:rPr lang="nb-NO" baseline="0" dirty="0" err="1" smtClean="0"/>
              <a:t>reduce</a:t>
            </a:r>
            <a:r>
              <a:rPr lang="nb-NO" baseline="0" dirty="0" smtClean="0"/>
              <a:t> </a:t>
            </a:r>
            <a:r>
              <a:rPr lang="nb-NO" baseline="0" dirty="0" err="1" smtClean="0"/>
              <a:t>the</a:t>
            </a:r>
            <a:r>
              <a:rPr lang="nb-NO" baseline="0" dirty="0" smtClean="0"/>
              <a:t> </a:t>
            </a:r>
            <a:r>
              <a:rPr lang="nb-NO" baseline="0" dirty="0" err="1" smtClean="0"/>
              <a:t>exploitation</a:t>
            </a:r>
            <a:r>
              <a:rPr lang="nb-NO" baseline="0" dirty="0" smtClean="0"/>
              <a:t> </a:t>
            </a:r>
            <a:r>
              <a:rPr lang="nb-NO" baseline="0" dirty="0" err="1" smtClean="0"/>
              <a:t>costs</a:t>
            </a:r>
            <a:r>
              <a:rPr lang="nb-NO" baseline="0" dirty="0" smtClean="0"/>
              <a:t> </a:t>
            </a:r>
            <a:r>
              <a:rPr lang="nb-NO" baseline="0" dirty="0" err="1" smtClean="0"/>
              <a:t>of</a:t>
            </a:r>
            <a:r>
              <a:rPr lang="nb-NO" baseline="0" dirty="0" smtClean="0"/>
              <a:t> </a:t>
            </a:r>
            <a:r>
              <a:rPr lang="nb-NO" baseline="0" dirty="0" err="1" smtClean="0"/>
              <a:t>the</a:t>
            </a:r>
            <a:r>
              <a:rPr lang="nb-NO" baseline="0" dirty="0" smtClean="0"/>
              <a:t> system. System scenarios </a:t>
            </a:r>
            <a:r>
              <a:rPr lang="nb-NO" baseline="0" dirty="0" err="1" smtClean="0"/>
              <a:t>represent</a:t>
            </a:r>
            <a:r>
              <a:rPr lang="nb-NO" baseline="0" dirty="0" smtClean="0"/>
              <a:t> different </a:t>
            </a:r>
            <a:r>
              <a:rPr lang="nb-NO" baseline="0" dirty="0" err="1" smtClean="0"/>
              <a:t>behaviors</a:t>
            </a:r>
            <a:r>
              <a:rPr lang="nb-NO" baseline="0" dirty="0" smtClean="0"/>
              <a:t> </a:t>
            </a:r>
            <a:r>
              <a:rPr lang="nb-NO" baseline="0" dirty="0" err="1" smtClean="0"/>
              <a:t>of</a:t>
            </a:r>
            <a:r>
              <a:rPr lang="nb-NO" baseline="0" dirty="0" smtClean="0"/>
              <a:t> </a:t>
            </a:r>
            <a:r>
              <a:rPr lang="nb-NO" baseline="0" dirty="0" err="1" smtClean="0"/>
              <a:t>the</a:t>
            </a:r>
            <a:r>
              <a:rPr lang="nb-NO" baseline="0" dirty="0" smtClean="0"/>
              <a:t> system </a:t>
            </a:r>
            <a:r>
              <a:rPr lang="nb-NO" baseline="0" dirty="0" err="1" smtClean="0"/>
              <a:t>with</a:t>
            </a:r>
            <a:r>
              <a:rPr lang="nb-NO" baseline="0" dirty="0" smtClean="0"/>
              <a:t> </a:t>
            </a:r>
            <a:r>
              <a:rPr lang="nb-NO" baseline="0" dirty="0" err="1" smtClean="0"/>
              <a:t>the</a:t>
            </a:r>
            <a:r>
              <a:rPr lang="nb-NO" baseline="0" dirty="0" smtClean="0"/>
              <a:t> </a:t>
            </a:r>
            <a:r>
              <a:rPr lang="nb-NO" baseline="0" dirty="0" err="1" smtClean="0"/>
              <a:t>corresponding</a:t>
            </a:r>
            <a:r>
              <a:rPr lang="nb-NO" baseline="0" dirty="0" smtClean="0"/>
              <a:t> </a:t>
            </a:r>
            <a:r>
              <a:rPr lang="nb-NO" baseline="0" dirty="0" err="1" smtClean="0"/>
              <a:t>exploitation</a:t>
            </a:r>
            <a:r>
              <a:rPr lang="nb-NO" baseline="0" dirty="0" smtClean="0"/>
              <a:t> </a:t>
            </a:r>
            <a:r>
              <a:rPr lang="nb-NO" baseline="0" dirty="0" err="1" smtClean="0"/>
              <a:t>costs</a:t>
            </a:r>
            <a:r>
              <a:rPr lang="nb-NO" baseline="0" dirty="0" smtClean="0"/>
              <a:t>. Scenarios </a:t>
            </a:r>
            <a:r>
              <a:rPr lang="nb-NO" baseline="0" dirty="0" err="1" smtClean="0"/>
              <a:t>are</a:t>
            </a:r>
            <a:r>
              <a:rPr lang="nb-NO" baseline="0" dirty="0" smtClean="0"/>
              <a:t> </a:t>
            </a:r>
            <a:r>
              <a:rPr lang="nb-NO" baseline="0" dirty="0" err="1" smtClean="0"/>
              <a:t>predicted</a:t>
            </a:r>
            <a:r>
              <a:rPr lang="nb-NO" baseline="0" dirty="0" smtClean="0"/>
              <a:t> at run time, and </a:t>
            </a:r>
            <a:r>
              <a:rPr lang="nb-NO" baseline="0" dirty="0" err="1" smtClean="0"/>
              <a:t>the</a:t>
            </a:r>
            <a:r>
              <a:rPr lang="nb-NO" baseline="0" dirty="0" smtClean="0"/>
              <a:t> system is </a:t>
            </a:r>
            <a:r>
              <a:rPr lang="nb-NO" baseline="0" dirty="0" err="1" smtClean="0"/>
              <a:t>switched</a:t>
            </a:r>
            <a:r>
              <a:rPr lang="nb-NO" baseline="0" dirty="0" smtClean="0"/>
              <a:t> to run </a:t>
            </a:r>
            <a:r>
              <a:rPr lang="nb-NO" baseline="0" dirty="0" err="1" smtClean="0"/>
              <a:t>the</a:t>
            </a:r>
            <a:r>
              <a:rPr lang="nb-NO" baseline="0" dirty="0" smtClean="0"/>
              <a:t> system </a:t>
            </a:r>
            <a:r>
              <a:rPr lang="nb-NO" baseline="0" dirty="0" err="1" smtClean="0"/>
              <a:t>functionality</a:t>
            </a:r>
            <a:r>
              <a:rPr lang="nb-NO" baseline="0" dirty="0" smtClean="0"/>
              <a:t> in </a:t>
            </a:r>
            <a:r>
              <a:rPr lang="nb-NO" baseline="0" dirty="0" err="1" smtClean="0"/>
              <a:t>the</a:t>
            </a:r>
            <a:r>
              <a:rPr lang="nb-NO" baseline="0" dirty="0" smtClean="0"/>
              <a:t> </a:t>
            </a:r>
            <a:r>
              <a:rPr lang="nb-NO" baseline="0" dirty="0" err="1" smtClean="0"/>
              <a:t>coming</a:t>
            </a:r>
            <a:r>
              <a:rPr lang="nb-NO" baseline="0" dirty="0" smtClean="0"/>
              <a:t> scenario in a </a:t>
            </a:r>
            <a:r>
              <a:rPr lang="nb-NO" baseline="0" dirty="0" err="1" smtClean="0"/>
              <a:t>cost-efficient</a:t>
            </a:r>
            <a:r>
              <a:rPr lang="nb-NO" baseline="0" dirty="0" smtClean="0"/>
              <a:t> </a:t>
            </a:r>
            <a:r>
              <a:rPr lang="nb-NO" baseline="0" dirty="0" err="1" smtClean="0"/>
              <a:t>way</a:t>
            </a:r>
            <a:r>
              <a:rPr lang="nb-NO" baseline="0" dirty="0" smtClean="0"/>
              <a:t>. </a:t>
            </a:r>
          </a:p>
          <a:p>
            <a:r>
              <a:rPr lang="nb-NO" baseline="0" dirty="0" smtClean="0"/>
              <a:t>The </a:t>
            </a:r>
            <a:r>
              <a:rPr lang="nb-NO" baseline="0" dirty="0" err="1" smtClean="0"/>
              <a:t>switching</a:t>
            </a:r>
            <a:r>
              <a:rPr lang="nb-NO" baseline="0" dirty="0" smtClean="0"/>
              <a:t> is done by </a:t>
            </a:r>
            <a:r>
              <a:rPr lang="nb-NO" baseline="0" dirty="0" err="1" smtClean="0"/>
              <a:t>changing</a:t>
            </a:r>
            <a:r>
              <a:rPr lang="nb-NO" baseline="0" dirty="0" smtClean="0"/>
              <a:t> system settings. </a:t>
            </a:r>
          </a:p>
          <a:p>
            <a:r>
              <a:rPr lang="nb-NO" baseline="0" dirty="0" smtClean="0"/>
              <a:t>  </a:t>
            </a:r>
            <a:endParaRPr lang="nb-NO" dirty="0" smtClean="0"/>
          </a:p>
          <a:p>
            <a:r>
              <a:rPr lang="nb-NO" dirty="0" smtClean="0"/>
              <a:t>The</a:t>
            </a:r>
            <a:r>
              <a:rPr lang="nb-NO" baseline="0" dirty="0" smtClean="0"/>
              <a:t> </a:t>
            </a:r>
            <a:r>
              <a:rPr lang="nb-NO" baseline="0" dirty="0" err="1" smtClean="0"/>
              <a:t>evaluation</a:t>
            </a:r>
            <a:r>
              <a:rPr lang="nb-NO" baseline="0" dirty="0" smtClean="0"/>
              <a:t> have </a:t>
            </a:r>
            <a:r>
              <a:rPr lang="nb-NO" baseline="0" dirty="0" err="1" smtClean="0"/>
              <a:t>proved</a:t>
            </a:r>
            <a:r>
              <a:rPr lang="nb-NO" baseline="0" dirty="0" smtClean="0"/>
              <a:t> </a:t>
            </a:r>
            <a:r>
              <a:rPr lang="nb-NO" baseline="0" dirty="0" err="1" smtClean="0"/>
              <a:t>that</a:t>
            </a:r>
            <a:r>
              <a:rPr lang="nb-NO" baseline="0" dirty="0" smtClean="0"/>
              <a:t> </a:t>
            </a:r>
            <a:r>
              <a:rPr lang="nb-NO" baseline="0" dirty="0" err="1" smtClean="0"/>
              <a:t>the</a:t>
            </a:r>
            <a:r>
              <a:rPr lang="nb-NO" baseline="0" dirty="0" smtClean="0"/>
              <a:t> scenario-</a:t>
            </a:r>
            <a:r>
              <a:rPr lang="nb-NO" baseline="0" dirty="0" err="1" smtClean="0"/>
              <a:t>based</a:t>
            </a:r>
            <a:r>
              <a:rPr lang="nb-NO" baseline="0" dirty="0" smtClean="0"/>
              <a:t> design </a:t>
            </a:r>
            <a:r>
              <a:rPr lang="nb-NO" baseline="0" dirty="0" err="1" smtClean="0"/>
              <a:t>methodology</a:t>
            </a:r>
            <a:r>
              <a:rPr lang="nb-NO" baseline="0" dirty="0" smtClean="0"/>
              <a:t> </a:t>
            </a:r>
            <a:r>
              <a:rPr lang="nb-NO" baseline="0" dirty="0" err="1" smtClean="0"/>
              <a:t>with</a:t>
            </a:r>
            <a:r>
              <a:rPr lang="nb-NO" baseline="0" dirty="0" smtClean="0"/>
              <a:t> top-</a:t>
            </a:r>
            <a:r>
              <a:rPr lang="nb-NO" baseline="0" dirty="0" err="1" smtClean="0"/>
              <a:t>down</a:t>
            </a:r>
            <a:r>
              <a:rPr lang="nb-NO" baseline="0" dirty="0" smtClean="0"/>
              <a:t> </a:t>
            </a:r>
            <a:r>
              <a:rPr lang="nb-NO" baseline="0" dirty="0" err="1" smtClean="0"/>
              <a:t>clustering</a:t>
            </a:r>
            <a:r>
              <a:rPr lang="nb-NO" baseline="0" dirty="0" smtClean="0"/>
              <a:t> </a:t>
            </a:r>
            <a:r>
              <a:rPr lang="nb-NO" baseline="0" dirty="0" err="1" smtClean="0"/>
              <a:t>of</a:t>
            </a:r>
            <a:r>
              <a:rPr lang="nb-NO" baseline="0" dirty="0" smtClean="0"/>
              <a:t> scenarios is </a:t>
            </a:r>
            <a:r>
              <a:rPr lang="nb-NO" baseline="0" dirty="0" err="1" smtClean="0"/>
              <a:t>efficient</a:t>
            </a:r>
            <a:r>
              <a:rPr lang="nb-NO" baseline="0" dirty="0" smtClean="0"/>
              <a:t> in </a:t>
            </a:r>
            <a:r>
              <a:rPr lang="nb-NO" baseline="0" dirty="0" err="1" smtClean="0"/>
              <a:t>reducing</a:t>
            </a:r>
            <a:r>
              <a:rPr lang="nb-NO" baseline="0" dirty="0" smtClean="0"/>
              <a:t> </a:t>
            </a:r>
            <a:r>
              <a:rPr lang="nb-NO" baseline="0" dirty="0" err="1" smtClean="0"/>
              <a:t>the</a:t>
            </a:r>
            <a:r>
              <a:rPr lang="nb-NO" baseline="0" dirty="0" smtClean="0"/>
              <a:t> </a:t>
            </a:r>
            <a:r>
              <a:rPr lang="nb-NO" baseline="0" dirty="0" err="1" smtClean="0"/>
              <a:t>energy</a:t>
            </a:r>
            <a:r>
              <a:rPr lang="nb-NO" baseline="0" dirty="0" smtClean="0"/>
              <a:t> in </a:t>
            </a:r>
            <a:r>
              <a:rPr lang="nb-NO" baseline="0" dirty="0" err="1" smtClean="0"/>
              <a:t>the</a:t>
            </a:r>
            <a:r>
              <a:rPr lang="nb-NO" baseline="0" dirty="0" smtClean="0"/>
              <a:t> system for </a:t>
            </a:r>
            <a:r>
              <a:rPr lang="nb-NO" baseline="0" dirty="0" err="1" smtClean="0"/>
              <a:t>STLmax</a:t>
            </a:r>
            <a:r>
              <a:rPr lang="nb-NO" baseline="0" dirty="0" smtClean="0"/>
              <a:t> </a:t>
            </a:r>
            <a:r>
              <a:rPr lang="nb-NO" baseline="0" dirty="0" err="1" smtClean="0"/>
              <a:t>calculation</a:t>
            </a:r>
            <a:r>
              <a:rPr lang="nb-NO" baseline="0" dirty="0" smtClean="0"/>
              <a:t>. </a:t>
            </a:r>
            <a:r>
              <a:rPr lang="nb-NO" baseline="0" dirty="0" err="1" smtClean="0"/>
              <a:t>Already</a:t>
            </a:r>
            <a:r>
              <a:rPr lang="nb-NO" baseline="0" dirty="0" smtClean="0"/>
              <a:t> </a:t>
            </a:r>
            <a:r>
              <a:rPr lang="nb-NO" baseline="0" dirty="0" err="1" smtClean="0"/>
              <a:t>with</a:t>
            </a:r>
            <a:r>
              <a:rPr lang="nb-NO" baseline="0" dirty="0" smtClean="0"/>
              <a:t> </a:t>
            </a:r>
            <a:r>
              <a:rPr lang="nb-NO" baseline="0" dirty="0" err="1" smtClean="0"/>
              <a:t>few</a:t>
            </a:r>
            <a:r>
              <a:rPr lang="nb-NO" baseline="0" dirty="0" smtClean="0"/>
              <a:t> scenarios, </a:t>
            </a:r>
            <a:r>
              <a:rPr lang="nb-NO" baseline="0" dirty="0" err="1" smtClean="0"/>
              <a:t>considerable</a:t>
            </a:r>
            <a:r>
              <a:rPr lang="nb-NO" baseline="0" dirty="0" smtClean="0"/>
              <a:t> </a:t>
            </a:r>
            <a:r>
              <a:rPr lang="nb-NO" baseline="0" dirty="0" err="1" smtClean="0"/>
              <a:t>energy</a:t>
            </a:r>
            <a:r>
              <a:rPr lang="nb-NO" baseline="0" dirty="0" smtClean="0"/>
              <a:t> </a:t>
            </a:r>
            <a:r>
              <a:rPr lang="nb-NO" baseline="0" dirty="0" err="1" smtClean="0"/>
              <a:t>reduction</a:t>
            </a:r>
            <a:r>
              <a:rPr lang="nb-NO" baseline="0" dirty="0" smtClean="0"/>
              <a:t> </a:t>
            </a:r>
            <a:r>
              <a:rPr lang="nb-NO" baseline="0" dirty="0" err="1" smtClean="0"/>
              <a:t>can</a:t>
            </a:r>
            <a:r>
              <a:rPr lang="nb-NO" baseline="0" dirty="0" smtClean="0"/>
              <a:t> be </a:t>
            </a:r>
            <a:r>
              <a:rPr lang="nb-NO" baseline="0" dirty="0" err="1" smtClean="0"/>
              <a:t>achieved</a:t>
            </a:r>
            <a:r>
              <a:rPr lang="nb-NO" baseline="0" dirty="0" smtClean="0"/>
              <a:t> as </a:t>
            </a:r>
            <a:r>
              <a:rPr lang="nb-NO" baseline="0" dirty="0" err="1" smtClean="0"/>
              <a:t>long</a:t>
            </a:r>
            <a:r>
              <a:rPr lang="nb-NO" baseline="0" dirty="0" smtClean="0"/>
              <a:t> </a:t>
            </a:r>
            <a:r>
              <a:rPr lang="nb-NO" baseline="0" dirty="0" err="1" smtClean="0"/>
              <a:t>the</a:t>
            </a:r>
            <a:r>
              <a:rPr lang="nb-NO" baseline="0" dirty="0" smtClean="0"/>
              <a:t> scenario </a:t>
            </a:r>
            <a:r>
              <a:rPr lang="nb-NO" baseline="0" dirty="0" err="1" smtClean="0"/>
              <a:t>predictor</a:t>
            </a:r>
            <a:r>
              <a:rPr lang="nb-NO" baseline="0" dirty="0" smtClean="0"/>
              <a:t> and </a:t>
            </a:r>
            <a:r>
              <a:rPr lang="nb-NO" baseline="0" dirty="0" err="1" smtClean="0"/>
              <a:t>switching</a:t>
            </a:r>
            <a:r>
              <a:rPr lang="nb-NO" baseline="0" dirty="0" smtClean="0"/>
              <a:t> </a:t>
            </a:r>
            <a:r>
              <a:rPr lang="nb-NO" baseline="0" dirty="0" err="1" smtClean="0"/>
              <a:t>mechanism</a:t>
            </a:r>
            <a:r>
              <a:rPr lang="nb-NO" baseline="0" dirty="0" smtClean="0"/>
              <a:t> do not introduce </a:t>
            </a:r>
            <a:r>
              <a:rPr lang="nb-NO" baseline="0" dirty="0" err="1" smtClean="0"/>
              <a:t>too</a:t>
            </a:r>
            <a:r>
              <a:rPr lang="nb-NO" baseline="0" dirty="0" smtClean="0"/>
              <a:t> </a:t>
            </a:r>
            <a:r>
              <a:rPr lang="nb-NO" baseline="0" dirty="0" err="1" smtClean="0"/>
              <a:t>high</a:t>
            </a:r>
            <a:r>
              <a:rPr lang="nb-NO" baseline="0" dirty="0" smtClean="0"/>
              <a:t> </a:t>
            </a:r>
            <a:r>
              <a:rPr lang="nb-NO" baseline="0" dirty="0" err="1" smtClean="0"/>
              <a:t>additional</a:t>
            </a:r>
            <a:r>
              <a:rPr lang="nb-NO" baseline="0" dirty="0" smtClean="0"/>
              <a:t> </a:t>
            </a:r>
            <a:r>
              <a:rPr lang="nb-NO" baseline="0" dirty="0" err="1" smtClean="0"/>
              <a:t>costs</a:t>
            </a:r>
            <a:r>
              <a:rPr lang="nb-NO" baseline="0" dirty="0" smtClean="0"/>
              <a:t>. It is an </a:t>
            </a:r>
            <a:r>
              <a:rPr lang="nb-NO" baseline="0" dirty="0" err="1" smtClean="0"/>
              <a:t>ongoing</a:t>
            </a:r>
            <a:r>
              <a:rPr lang="nb-NO" baseline="0" dirty="0" smtClean="0"/>
              <a:t> </a:t>
            </a:r>
            <a:r>
              <a:rPr lang="nb-NO" baseline="0" dirty="0" err="1" smtClean="0"/>
              <a:t>work</a:t>
            </a:r>
            <a:r>
              <a:rPr lang="nb-NO" baseline="0" dirty="0" smtClean="0"/>
              <a:t> in </a:t>
            </a:r>
            <a:r>
              <a:rPr lang="nb-NO" baseline="0" dirty="0" err="1" smtClean="0"/>
              <a:t>our</a:t>
            </a:r>
            <a:r>
              <a:rPr lang="nb-NO" baseline="0" dirty="0" smtClean="0"/>
              <a:t> </a:t>
            </a:r>
            <a:r>
              <a:rPr lang="nb-NO" baseline="0" dirty="0" err="1" smtClean="0"/>
              <a:t>group</a:t>
            </a:r>
            <a:r>
              <a:rPr lang="nb-NO" baseline="0" dirty="0" smtClean="0"/>
              <a:t> to prove </a:t>
            </a:r>
            <a:r>
              <a:rPr lang="nb-NO" baseline="0" dirty="0" err="1" smtClean="0"/>
              <a:t>this</a:t>
            </a:r>
            <a:r>
              <a:rPr lang="nb-NO" baseline="0" dirty="0" smtClean="0"/>
              <a:t>. It is </a:t>
            </a:r>
            <a:r>
              <a:rPr lang="nb-NO" baseline="0" dirty="0" err="1" smtClean="0"/>
              <a:t>also</a:t>
            </a:r>
            <a:r>
              <a:rPr lang="nb-NO" baseline="0" dirty="0" smtClean="0"/>
              <a:t> </a:t>
            </a:r>
            <a:r>
              <a:rPr lang="nb-NO" baseline="0" dirty="0" err="1" smtClean="0"/>
              <a:t>clear</a:t>
            </a:r>
            <a:r>
              <a:rPr lang="nb-NO" baseline="0" dirty="0" smtClean="0"/>
              <a:t> </a:t>
            </a:r>
            <a:r>
              <a:rPr lang="nb-NO" baseline="0" dirty="0" err="1" smtClean="0"/>
              <a:t>that</a:t>
            </a:r>
            <a:r>
              <a:rPr lang="nb-NO" baseline="0" dirty="0" smtClean="0"/>
              <a:t> </a:t>
            </a:r>
            <a:r>
              <a:rPr lang="nb-NO" baseline="0" dirty="0" err="1" smtClean="0"/>
              <a:t>this</a:t>
            </a:r>
            <a:r>
              <a:rPr lang="nb-NO" baseline="0" dirty="0" smtClean="0"/>
              <a:t> </a:t>
            </a:r>
            <a:r>
              <a:rPr lang="nb-NO" baseline="0" dirty="0" err="1" smtClean="0"/>
              <a:t>methodology</a:t>
            </a:r>
            <a:r>
              <a:rPr lang="nb-NO" baseline="0" dirty="0" smtClean="0"/>
              <a:t> is </a:t>
            </a:r>
            <a:r>
              <a:rPr lang="nb-NO" baseline="0" dirty="0" err="1" smtClean="0"/>
              <a:t>efficient</a:t>
            </a:r>
            <a:r>
              <a:rPr lang="nb-NO" baseline="0" dirty="0" smtClean="0"/>
              <a:t> </a:t>
            </a:r>
            <a:r>
              <a:rPr lang="nb-NO" baseline="0" dirty="0" err="1" smtClean="0"/>
              <a:t>only</a:t>
            </a:r>
            <a:r>
              <a:rPr lang="nb-NO" baseline="0" dirty="0" smtClean="0"/>
              <a:t> for systems </a:t>
            </a:r>
            <a:r>
              <a:rPr lang="nb-NO" baseline="0" dirty="0" err="1" smtClean="0"/>
              <a:t>with</a:t>
            </a:r>
            <a:r>
              <a:rPr lang="nb-NO" baseline="0" dirty="0" smtClean="0"/>
              <a:t> </a:t>
            </a:r>
            <a:r>
              <a:rPr lang="nb-NO" baseline="0" dirty="0" err="1" smtClean="0"/>
              <a:t>enough</a:t>
            </a:r>
            <a:r>
              <a:rPr lang="nb-NO" baseline="0" dirty="0" smtClean="0"/>
              <a:t> </a:t>
            </a:r>
            <a:r>
              <a:rPr lang="nb-NO" baseline="0" dirty="0" err="1" smtClean="0"/>
              <a:t>dynamsim</a:t>
            </a:r>
            <a:r>
              <a:rPr lang="nb-NO" baseline="0" dirty="0" smtClean="0"/>
              <a:t> or </a:t>
            </a:r>
            <a:r>
              <a:rPr lang="nb-NO" baseline="0" dirty="0" err="1" smtClean="0"/>
              <a:t>variations</a:t>
            </a:r>
            <a:r>
              <a:rPr lang="nb-NO" baseline="0" dirty="0" smtClean="0"/>
              <a:t> in </a:t>
            </a:r>
            <a:r>
              <a:rPr lang="nb-NO" baseline="0" dirty="0" err="1" smtClean="0"/>
              <a:t>the</a:t>
            </a:r>
            <a:r>
              <a:rPr lang="nb-NO" baseline="0" dirty="0" smtClean="0"/>
              <a:t> </a:t>
            </a:r>
            <a:r>
              <a:rPr lang="nb-NO" baseline="0" dirty="0" err="1" smtClean="0"/>
              <a:t>exploitation</a:t>
            </a:r>
            <a:r>
              <a:rPr lang="nb-NO" baseline="0" dirty="0" smtClean="0"/>
              <a:t> </a:t>
            </a:r>
            <a:r>
              <a:rPr lang="nb-NO" baseline="0" dirty="0" err="1" smtClean="0"/>
              <a:t>costs</a:t>
            </a:r>
            <a:r>
              <a:rPr lang="nb-NO" baseline="0" dirty="0" smtClean="0"/>
              <a:t> and </a:t>
            </a:r>
            <a:r>
              <a:rPr lang="nb-NO" baseline="0" dirty="0" err="1" smtClean="0"/>
              <a:t>that</a:t>
            </a:r>
            <a:r>
              <a:rPr lang="nb-NO" baseline="0" dirty="0" smtClean="0"/>
              <a:t> it </a:t>
            </a:r>
            <a:r>
              <a:rPr lang="nb-NO" baseline="0" dirty="0" err="1" smtClean="0"/>
              <a:t>should</a:t>
            </a:r>
            <a:r>
              <a:rPr lang="nb-NO" baseline="0" dirty="0" smtClean="0"/>
              <a:t> be used in combination </a:t>
            </a:r>
            <a:r>
              <a:rPr lang="nb-NO" baseline="0" dirty="0" err="1" smtClean="0"/>
              <a:t>with</a:t>
            </a:r>
            <a:r>
              <a:rPr lang="nb-NO" baseline="0" dirty="0" smtClean="0"/>
              <a:t> </a:t>
            </a:r>
            <a:r>
              <a:rPr lang="nb-NO" baseline="0" dirty="0" err="1" smtClean="0"/>
              <a:t>other</a:t>
            </a:r>
            <a:r>
              <a:rPr lang="nb-NO" baseline="0" dirty="0" smtClean="0"/>
              <a:t> </a:t>
            </a:r>
            <a:r>
              <a:rPr lang="nb-NO" baseline="0" dirty="0" err="1" smtClean="0"/>
              <a:t>optimization</a:t>
            </a:r>
            <a:r>
              <a:rPr lang="nb-NO" baseline="0" dirty="0" smtClean="0"/>
              <a:t> </a:t>
            </a:r>
            <a:r>
              <a:rPr lang="nb-NO" baseline="0" dirty="0" err="1" smtClean="0"/>
              <a:t>methodologies</a:t>
            </a:r>
            <a:r>
              <a:rPr lang="nb-NO" baseline="0" dirty="0" smtClean="0"/>
              <a:t> to </a:t>
            </a:r>
            <a:r>
              <a:rPr lang="nb-NO" baseline="0" dirty="0" err="1" smtClean="0"/>
              <a:t>provide</a:t>
            </a:r>
            <a:r>
              <a:rPr lang="nb-NO" baseline="0" dirty="0" smtClean="0"/>
              <a:t> a system </a:t>
            </a:r>
            <a:r>
              <a:rPr lang="nb-NO" baseline="0" dirty="0" err="1" smtClean="0"/>
              <a:t>that</a:t>
            </a:r>
            <a:r>
              <a:rPr lang="nb-NO" baseline="0" dirty="0" smtClean="0"/>
              <a:t> </a:t>
            </a:r>
            <a:r>
              <a:rPr lang="nb-NO" baseline="0" dirty="0" err="1" smtClean="0"/>
              <a:t>satisfies</a:t>
            </a:r>
            <a:r>
              <a:rPr lang="nb-NO" baseline="0" dirty="0" smtClean="0"/>
              <a:t> </a:t>
            </a:r>
            <a:r>
              <a:rPr lang="nb-NO" baseline="0" dirty="0" err="1" smtClean="0"/>
              <a:t>the</a:t>
            </a:r>
            <a:r>
              <a:rPr lang="nb-NO" baseline="0" dirty="0" smtClean="0"/>
              <a:t> </a:t>
            </a:r>
            <a:r>
              <a:rPr lang="nb-NO" baseline="0" dirty="0" err="1" smtClean="0"/>
              <a:t>specification</a:t>
            </a:r>
            <a:r>
              <a:rPr lang="nb-NO" baseline="0" dirty="0" smtClean="0"/>
              <a:t>.  </a:t>
            </a:r>
            <a:endParaRPr lang="en-US" dirty="0"/>
          </a:p>
        </p:txBody>
      </p:sp>
      <p:sp>
        <p:nvSpPr>
          <p:cNvPr id="4" name="Slide Number Placeholder 3"/>
          <p:cNvSpPr>
            <a:spLocks noGrp="1"/>
          </p:cNvSpPr>
          <p:nvPr>
            <p:ph type="sldNum" sz="quarter" idx="10"/>
          </p:nvPr>
        </p:nvSpPr>
        <p:spPr/>
        <p:txBody>
          <a:bodyPr/>
          <a:lstStyle/>
          <a:p>
            <a:pPr>
              <a:defRPr/>
            </a:pPr>
            <a:fld id="{5040149F-6514-459E-A5D0-940D8B146F4D}" type="slidenum">
              <a:rPr lang="nn-NO" smtClean="0"/>
              <a:pPr>
                <a:defRPr/>
              </a:pPr>
              <a:t>15</a:t>
            </a:fld>
            <a:endParaRPr lang="nn-NO"/>
          </a:p>
        </p:txBody>
      </p:sp>
    </p:spTree>
    <p:extLst>
      <p:ext uri="{BB962C8B-B14F-4D97-AF65-F5344CB8AC3E}">
        <p14:creationId xmlns:p14="http://schemas.microsoft.com/office/powerpoint/2010/main" val="63558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a:ln>
            <a:miter lim="800000"/>
            <a:headEnd/>
            <a:tailEnd/>
          </a:ln>
        </p:spPr>
        <p:txBody>
          <a:bodyPr/>
          <a:lstStyle/>
          <a:p>
            <a:fld id="{6BF24509-8104-4FBA-94D1-67EC59025A21}" type="slidenum">
              <a:rPr lang="nn-NO" smtClean="0"/>
              <a:pPr/>
              <a:t>2</a:t>
            </a:fld>
            <a:endParaRPr lang="nn-NO" smtClean="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p:spPr>
        <p:txBody>
          <a:bodyPr/>
          <a:lstStyle/>
          <a:p>
            <a:r>
              <a:rPr lang="nb-NO" dirty="0" smtClean="0"/>
              <a:t>Here is </a:t>
            </a:r>
            <a:r>
              <a:rPr lang="nb-NO" dirty="0" err="1" smtClean="0"/>
              <a:t>the</a:t>
            </a:r>
            <a:r>
              <a:rPr lang="nb-NO" dirty="0" smtClean="0"/>
              <a:t> </a:t>
            </a:r>
            <a:r>
              <a:rPr lang="nb-NO" dirty="0" err="1" smtClean="0"/>
              <a:t>overview</a:t>
            </a:r>
            <a:r>
              <a:rPr lang="nb-NO" dirty="0" smtClean="0"/>
              <a:t> </a:t>
            </a:r>
            <a:r>
              <a:rPr lang="nb-NO" dirty="0" err="1" smtClean="0"/>
              <a:t>of</a:t>
            </a:r>
            <a:r>
              <a:rPr lang="nb-NO" dirty="0" smtClean="0"/>
              <a:t> my talk. In </a:t>
            </a:r>
            <a:r>
              <a:rPr lang="nb-NO" dirty="0" err="1" smtClean="0"/>
              <a:t>the</a:t>
            </a:r>
            <a:r>
              <a:rPr lang="nb-NO" dirty="0" smtClean="0"/>
              <a:t> first part </a:t>
            </a:r>
            <a:r>
              <a:rPr lang="nb-NO" dirty="0" smtClean="0"/>
              <a:t>I </a:t>
            </a:r>
            <a:r>
              <a:rPr lang="nb-NO" dirty="0" err="1" smtClean="0"/>
              <a:t>will</a:t>
            </a:r>
            <a:r>
              <a:rPr lang="nb-NO" dirty="0" smtClean="0"/>
              <a:t> introduce </a:t>
            </a:r>
            <a:r>
              <a:rPr lang="nb-NO" dirty="0" err="1" smtClean="0"/>
              <a:t>you</a:t>
            </a:r>
            <a:r>
              <a:rPr lang="nb-NO" dirty="0" smtClean="0"/>
              <a:t> to </a:t>
            </a:r>
            <a:r>
              <a:rPr lang="nb-NO" dirty="0" err="1" smtClean="0"/>
              <a:t>the</a:t>
            </a:r>
            <a:r>
              <a:rPr lang="nb-NO" dirty="0" smtClean="0"/>
              <a:t> </a:t>
            </a:r>
            <a:r>
              <a:rPr lang="nb-NO" dirty="0" err="1" smtClean="0"/>
              <a:t>dynamical</a:t>
            </a:r>
            <a:r>
              <a:rPr lang="nb-NO" dirty="0" smtClean="0"/>
              <a:t> </a:t>
            </a:r>
            <a:r>
              <a:rPr lang="nb-NO" dirty="0" err="1" smtClean="0"/>
              <a:t>electronic</a:t>
            </a:r>
            <a:r>
              <a:rPr lang="nb-NO" dirty="0" smtClean="0"/>
              <a:t> systems and </a:t>
            </a:r>
            <a:r>
              <a:rPr lang="nb-NO" dirty="0" err="1" smtClean="0"/>
              <a:t>compare</a:t>
            </a:r>
            <a:r>
              <a:rPr lang="nb-NO" baseline="0" dirty="0" smtClean="0"/>
              <a:t> </a:t>
            </a:r>
            <a:r>
              <a:rPr lang="nb-NO" baseline="0" dirty="0" err="1" smtClean="0"/>
              <a:t>them</a:t>
            </a:r>
            <a:r>
              <a:rPr lang="nb-NO" baseline="0" dirty="0" smtClean="0"/>
              <a:t> </a:t>
            </a:r>
            <a:r>
              <a:rPr lang="nb-NO" baseline="0" dirty="0" smtClean="0"/>
              <a:t>to </a:t>
            </a:r>
            <a:r>
              <a:rPr lang="nb-NO" baseline="0" dirty="0" err="1" smtClean="0"/>
              <a:t>the</a:t>
            </a:r>
            <a:r>
              <a:rPr lang="nb-NO" baseline="0" dirty="0" smtClean="0"/>
              <a:t> </a:t>
            </a:r>
            <a:r>
              <a:rPr lang="nb-NO" baseline="0" dirty="0" err="1" smtClean="0"/>
              <a:t>physical</a:t>
            </a:r>
            <a:r>
              <a:rPr lang="nb-NO" baseline="0" dirty="0" smtClean="0"/>
              <a:t> </a:t>
            </a:r>
            <a:r>
              <a:rPr lang="nb-NO" baseline="0" dirty="0" err="1" smtClean="0"/>
              <a:t>dynamical</a:t>
            </a:r>
            <a:r>
              <a:rPr lang="nb-NO" baseline="0" dirty="0" smtClean="0"/>
              <a:t> systems.</a:t>
            </a:r>
          </a:p>
          <a:p>
            <a:r>
              <a:rPr lang="nb-NO" baseline="0" dirty="0" smtClean="0"/>
              <a:t>I </a:t>
            </a:r>
            <a:r>
              <a:rPr lang="nb-NO" baseline="0" dirty="0" err="1" smtClean="0"/>
              <a:t>will</a:t>
            </a:r>
            <a:r>
              <a:rPr lang="nb-NO" baseline="0" dirty="0" smtClean="0"/>
              <a:t> </a:t>
            </a:r>
            <a:r>
              <a:rPr lang="nb-NO" baseline="0" dirty="0" err="1" smtClean="0"/>
              <a:t>also</a:t>
            </a:r>
            <a:r>
              <a:rPr lang="nb-NO" baseline="0" dirty="0" smtClean="0"/>
              <a:t> </a:t>
            </a:r>
            <a:r>
              <a:rPr lang="nb-NO" baseline="0" dirty="0" err="1" smtClean="0"/>
              <a:t>say</a:t>
            </a:r>
            <a:r>
              <a:rPr lang="nb-NO" baseline="0" dirty="0" smtClean="0"/>
              <a:t> </a:t>
            </a:r>
            <a:r>
              <a:rPr lang="nb-NO" baseline="0" dirty="0" err="1" smtClean="0"/>
              <a:t>some</a:t>
            </a:r>
            <a:r>
              <a:rPr lang="nb-NO" baseline="0" dirty="0" smtClean="0"/>
              <a:t> </a:t>
            </a:r>
            <a:r>
              <a:rPr lang="nb-NO" baseline="0" dirty="0" err="1" smtClean="0"/>
              <a:t>words</a:t>
            </a:r>
            <a:r>
              <a:rPr lang="nb-NO" baseline="0" dirty="0" smtClean="0"/>
              <a:t> </a:t>
            </a:r>
            <a:r>
              <a:rPr lang="nb-NO" baseline="0" dirty="0" err="1" smtClean="0"/>
              <a:t>about</a:t>
            </a:r>
            <a:r>
              <a:rPr lang="nb-NO" baseline="0" dirty="0" smtClean="0"/>
              <a:t> </a:t>
            </a:r>
            <a:r>
              <a:rPr lang="nb-NO" baseline="0" dirty="0" err="1" smtClean="0"/>
              <a:t>the</a:t>
            </a:r>
            <a:r>
              <a:rPr lang="nb-NO" baseline="0" dirty="0" smtClean="0"/>
              <a:t> </a:t>
            </a:r>
            <a:r>
              <a:rPr lang="nb-NO" baseline="0" dirty="0" err="1" smtClean="0"/>
              <a:t>epileptic</a:t>
            </a:r>
            <a:r>
              <a:rPr lang="nb-NO" baseline="0" dirty="0" smtClean="0"/>
              <a:t> </a:t>
            </a:r>
            <a:r>
              <a:rPr lang="nb-NO" baseline="0" dirty="0" err="1" smtClean="0"/>
              <a:t>seizure</a:t>
            </a:r>
            <a:r>
              <a:rPr lang="nb-NO" baseline="0" dirty="0" smtClean="0"/>
              <a:t> </a:t>
            </a:r>
            <a:r>
              <a:rPr lang="nb-NO" baseline="0" dirty="0" err="1" smtClean="0"/>
              <a:t>predictor</a:t>
            </a:r>
            <a:r>
              <a:rPr lang="nb-NO" baseline="0" dirty="0" smtClean="0"/>
              <a:t> </a:t>
            </a:r>
            <a:r>
              <a:rPr lang="nb-NO" baseline="0" dirty="0" err="1" smtClean="0"/>
              <a:t>that</a:t>
            </a:r>
            <a:r>
              <a:rPr lang="nb-NO" baseline="0" dirty="0" smtClean="0"/>
              <a:t> </a:t>
            </a:r>
            <a:r>
              <a:rPr lang="nb-NO" baseline="0" dirty="0" err="1" smtClean="0"/>
              <a:t>we</a:t>
            </a:r>
            <a:r>
              <a:rPr lang="nb-NO" baseline="0" dirty="0" smtClean="0"/>
              <a:t> have used as </a:t>
            </a:r>
            <a:r>
              <a:rPr lang="nb-NO" baseline="0" dirty="0" err="1" smtClean="0"/>
              <a:t>our</a:t>
            </a:r>
            <a:r>
              <a:rPr lang="nb-NO" baseline="0" dirty="0" smtClean="0"/>
              <a:t> design </a:t>
            </a:r>
            <a:r>
              <a:rPr lang="nb-NO" baseline="0" dirty="0" err="1" smtClean="0"/>
              <a:t>example</a:t>
            </a:r>
            <a:r>
              <a:rPr lang="nb-NO" baseline="0" dirty="0" smtClean="0"/>
              <a:t>.</a:t>
            </a:r>
          </a:p>
          <a:p>
            <a:endParaRPr lang="nb-NO" baseline="0" dirty="0" smtClean="0"/>
          </a:p>
          <a:p>
            <a:r>
              <a:rPr lang="nb-NO" baseline="0" dirty="0" smtClean="0"/>
              <a:t>In </a:t>
            </a:r>
            <a:r>
              <a:rPr lang="nb-NO" baseline="0" dirty="0" err="1" smtClean="0"/>
              <a:t>the</a:t>
            </a:r>
            <a:r>
              <a:rPr lang="nb-NO" baseline="0" dirty="0" smtClean="0"/>
              <a:t> </a:t>
            </a:r>
            <a:r>
              <a:rPr lang="nb-NO" baseline="0" dirty="0" err="1" smtClean="0"/>
              <a:t>main</a:t>
            </a:r>
            <a:r>
              <a:rPr lang="nb-NO" baseline="0" dirty="0" smtClean="0"/>
              <a:t> part </a:t>
            </a:r>
            <a:r>
              <a:rPr lang="nb-NO" baseline="0" dirty="0" err="1" smtClean="0"/>
              <a:t>of</a:t>
            </a:r>
            <a:r>
              <a:rPr lang="nb-NO" baseline="0" dirty="0" smtClean="0"/>
              <a:t> </a:t>
            </a:r>
            <a:r>
              <a:rPr lang="nb-NO" baseline="0" dirty="0" err="1" smtClean="0"/>
              <a:t>the</a:t>
            </a:r>
            <a:r>
              <a:rPr lang="nb-NO" baseline="0" dirty="0" smtClean="0"/>
              <a:t> talk I </a:t>
            </a:r>
            <a:r>
              <a:rPr lang="nb-NO" baseline="0" dirty="0" err="1" smtClean="0"/>
              <a:t>will</a:t>
            </a:r>
            <a:r>
              <a:rPr lang="nb-NO" baseline="0" dirty="0" smtClean="0"/>
              <a:t> </a:t>
            </a:r>
            <a:r>
              <a:rPr lang="nb-NO" baseline="0" dirty="0" err="1" smtClean="0"/>
              <a:t>give</a:t>
            </a:r>
            <a:r>
              <a:rPr lang="nb-NO" baseline="0" dirty="0" smtClean="0"/>
              <a:t> an </a:t>
            </a:r>
            <a:r>
              <a:rPr lang="nb-NO" baseline="0" dirty="0" err="1" smtClean="0"/>
              <a:t>overview</a:t>
            </a:r>
            <a:r>
              <a:rPr lang="nb-NO" baseline="0" dirty="0" smtClean="0"/>
              <a:t> </a:t>
            </a:r>
            <a:r>
              <a:rPr lang="nb-NO" baseline="0" dirty="0" err="1" smtClean="0"/>
              <a:t>of</a:t>
            </a:r>
            <a:r>
              <a:rPr lang="nb-NO" baseline="0" dirty="0" smtClean="0"/>
              <a:t> </a:t>
            </a:r>
            <a:r>
              <a:rPr lang="nb-NO" baseline="0" dirty="0" err="1" smtClean="0"/>
              <a:t>the</a:t>
            </a:r>
            <a:r>
              <a:rPr lang="nb-NO" baseline="0" dirty="0" smtClean="0"/>
              <a:t> </a:t>
            </a:r>
            <a:r>
              <a:rPr lang="nb-NO" baseline="0" dirty="0" err="1" smtClean="0"/>
              <a:t>methodology</a:t>
            </a:r>
            <a:r>
              <a:rPr lang="nb-NO" baseline="0" dirty="0" smtClean="0"/>
              <a:t> and </a:t>
            </a:r>
            <a:r>
              <a:rPr lang="nb-NO" baseline="0" dirty="0" err="1" smtClean="0"/>
              <a:t>our</a:t>
            </a:r>
            <a:r>
              <a:rPr lang="nb-NO" baseline="0" dirty="0" smtClean="0"/>
              <a:t> </a:t>
            </a:r>
            <a:r>
              <a:rPr lang="nb-NO" baseline="0" dirty="0" err="1" smtClean="0"/>
              <a:t>extension</a:t>
            </a:r>
            <a:r>
              <a:rPr lang="nb-NO" baseline="0" dirty="0" smtClean="0"/>
              <a:t>, and present </a:t>
            </a:r>
            <a:r>
              <a:rPr lang="nb-NO" baseline="0" dirty="0" err="1" smtClean="0"/>
              <a:t>the</a:t>
            </a:r>
            <a:r>
              <a:rPr lang="nb-NO" baseline="0" dirty="0" smtClean="0"/>
              <a:t> </a:t>
            </a:r>
            <a:r>
              <a:rPr lang="nb-NO" baseline="0" dirty="0" err="1" smtClean="0"/>
              <a:t>energy</a:t>
            </a:r>
            <a:r>
              <a:rPr lang="nb-NO" baseline="0" dirty="0" smtClean="0"/>
              <a:t> </a:t>
            </a:r>
            <a:r>
              <a:rPr lang="nb-NO" baseline="0" dirty="0" err="1" smtClean="0"/>
              <a:t>saving</a:t>
            </a:r>
            <a:r>
              <a:rPr lang="nb-NO" baseline="0" dirty="0" smtClean="0"/>
              <a:t> </a:t>
            </a:r>
            <a:r>
              <a:rPr lang="nb-NO" baseline="0" dirty="0" err="1" smtClean="0"/>
              <a:t>results</a:t>
            </a:r>
            <a:r>
              <a:rPr lang="nb-NO" baseline="0" dirty="0" smtClean="0"/>
              <a:t> for </a:t>
            </a:r>
            <a:r>
              <a:rPr lang="nb-NO" baseline="0" dirty="0" err="1" smtClean="0"/>
              <a:t>the</a:t>
            </a:r>
            <a:r>
              <a:rPr lang="nb-NO" baseline="0" dirty="0" smtClean="0"/>
              <a:t> </a:t>
            </a:r>
            <a:r>
              <a:rPr lang="nb-NO" baseline="0" dirty="0" err="1" smtClean="0"/>
              <a:t>epileptic</a:t>
            </a:r>
            <a:r>
              <a:rPr lang="nb-NO" baseline="0" dirty="0" smtClean="0"/>
              <a:t> </a:t>
            </a:r>
            <a:r>
              <a:rPr lang="nb-NO" baseline="0" dirty="0" err="1" smtClean="0"/>
              <a:t>seizure</a:t>
            </a:r>
            <a:r>
              <a:rPr lang="nb-NO" baseline="0" dirty="0" smtClean="0"/>
              <a:t> </a:t>
            </a:r>
            <a:r>
              <a:rPr lang="nb-NO" baseline="0" dirty="0" err="1" smtClean="0"/>
              <a:t>predictor</a:t>
            </a:r>
            <a:r>
              <a:rPr lang="nb-NO" baseline="0" dirty="0" smtClean="0"/>
              <a:t> </a:t>
            </a:r>
            <a:r>
              <a:rPr lang="nb-NO" baseline="0" dirty="0" err="1" smtClean="0"/>
              <a:t>when</a:t>
            </a:r>
            <a:r>
              <a:rPr lang="nb-NO" baseline="0" dirty="0" smtClean="0"/>
              <a:t> </a:t>
            </a:r>
            <a:r>
              <a:rPr lang="nb-NO" baseline="0" dirty="0" err="1" smtClean="0"/>
              <a:t>designed</a:t>
            </a:r>
            <a:r>
              <a:rPr lang="nb-NO" baseline="0" dirty="0" smtClean="0"/>
              <a:t> </a:t>
            </a:r>
            <a:r>
              <a:rPr lang="nb-NO" baseline="0" dirty="0" smtClean="0"/>
              <a:t>by </a:t>
            </a:r>
            <a:r>
              <a:rPr lang="nb-NO" baseline="0" dirty="0" err="1" smtClean="0"/>
              <a:t>our</a:t>
            </a:r>
            <a:r>
              <a:rPr lang="nb-NO" baseline="0" dirty="0" smtClean="0"/>
              <a:t> </a:t>
            </a:r>
            <a:r>
              <a:rPr lang="nb-NO" baseline="0" dirty="0" err="1" smtClean="0"/>
              <a:t>methodology</a:t>
            </a:r>
            <a:r>
              <a:rPr lang="nb-NO" baseline="0" dirty="0" smtClean="0"/>
              <a:t>.</a:t>
            </a:r>
          </a:p>
          <a:p>
            <a:endParaRPr lang="nb-NO" baseline="0" dirty="0" smtClean="0"/>
          </a:p>
          <a:p>
            <a:r>
              <a:rPr lang="nb-NO" baseline="0" dirty="0" smtClean="0"/>
              <a:t>I </a:t>
            </a:r>
            <a:r>
              <a:rPr lang="nb-NO" baseline="0" dirty="0" err="1" smtClean="0"/>
              <a:t>will</a:t>
            </a:r>
            <a:r>
              <a:rPr lang="nb-NO" baseline="0" dirty="0" smtClean="0"/>
              <a:t> end </a:t>
            </a:r>
            <a:r>
              <a:rPr lang="nb-NO" baseline="0" dirty="0" err="1" smtClean="0"/>
              <a:t>the</a:t>
            </a:r>
            <a:r>
              <a:rPr lang="nb-NO" baseline="0" dirty="0" smtClean="0"/>
              <a:t> talk </a:t>
            </a:r>
            <a:r>
              <a:rPr lang="nb-NO" baseline="0" dirty="0" err="1" smtClean="0"/>
              <a:t>with</a:t>
            </a:r>
            <a:r>
              <a:rPr lang="nb-NO" baseline="0" dirty="0" smtClean="0"/>
              <a:t> </a:t>
            </a:r>
            <a:r>
              <a:rPr lang="nb-NO" baseline="0" dirty="0" err="1" smtClean="0"/>
              <a:t>conclusions</a:t>
            </a:r>
            <a:r>
              <a:rPr lang="nb-NO" baseline="0" dirty="0" smtClean="0"/>
              <a:t> and </a:t>
            </a:r>
            <a:r>
              <a:rPr lang="nb-NO" baseline="0" dirty="0" err="1" smtClean="0"/>
              <a:t>directions</a:t>
            </a:r>
            <a:r>
              <a:rPr lang="nb-NO" baseline="0" dirty="0" smtClean="0"/>
              <a:t> for </a:t>
            </a:r>
            <a:r>
              <a:rPr lang="nb-NO" baseline="0" dirty="0" err="1" smtClean="0"/>
              <a:t>our</a:t>
            </a:r>
            <a:r>
              <a:rPr lang="nb-NO" baseline="0" dirty="0" smtClean="0"/>
              <a:t> </a:t>
            </a:r>
            <a:r>
              <a:rPr lang="nb-NO" baseline="0" dirty="0" err="1" smtClean="0"/>
              <a:t>future</a:t>
            </a:r>
            <a:r>
              <a:rPr lang="nb-NO" baseline="0" dirty="0" smtClean="0"/>
              <a:t> </a:t>
            </a:r>
            <a:r>
              <a:rPr lang="nb-NO" baseline="0" dirty="0" err="1" smtClean="0"/>
              <a:t>work</a:t>
            </a:r>
            <a:r>
              <a:rPr lang="nb-NO" baseline="0" dirty="0" smtClean="0"/>
              <a:t>.</a:t>
            </a:r>
          </a:p>
          <a:p>
            <a:endParaRPr lang="nb-NO" baseline="0" dirty="0" smtClean="0"/>
          </a:p>
          <a:p>
            <a:r>
              <a:rPr lang="nb-NO" baseline="0" dirty="0" err="1" smtClean="0"/>
              <a:t>Let’s</a:t>
            </a:r>
            <a:r>
              <a:rPr lang="nb-NO" baseline="0" dirty="0" smtClean="0"/>
              <a:t> first start </a:t>
            </a:r>
            <a:r>
              <a:rPr lang="nb-NO" baseline="0" dirty="0" err="1" smtClean="0"/>
              <a:t>with</a:t>
            </a:r>
            <a:r>
              <a:rPr lang="nb-NO" baseline="0" dirty="0" smtClean="0"/>
              <a:t> </a:t>
            </a:r>
            <a:r>
              <a:rPr lang="nb-NO" baseline="0" dirty="0" err="1" smtClean="0"/>
              <a:t>the</a:t>
            </a:r>
            <a:r>
              <a:rPr lang="nb-NO" baseline="0" dirty="0" smtClean="0"/>
              <a:t> </a:t>
            </a:r>
            <a:r>
              <a:rPr lang="nb-NO" baseline="0" dirty="0" err="1" smtClean="0"/>
              <a:t>terminology</a:t>
            </a:r>
            <a:r>
              <a:rPr lang="nb-NO" baseline="0" dirty="0" smtClean="0"/>
              <a:t> </a:t>
            </a:r>
            <a:r>
              <a:rPr lang="nb-NO" baseline="0" dirty="0" err="1" smtClean="0"/>
              <a:t>that</a:t>
            </a:r>
            <a:r>
              <a:rPr lang="nb-NO" baseline="0" dirty="0" smtClean="0"/>
              <a:t> </a:t>
            </a:r>
            <a:r>
              <a:rPr lang="nb-NO" baseline="0" dirty="0" err="1" smtClean="0"/>
              <a:t>differs</a:t>
            </a:r>
            <a:r>
              <a:rPr lang="nb-NO" baseline="0" dirty="0" smtClean="0"/>
              <a:t> in </a:t>
            </a:r>
            <a:r>
              <a:rPr lang="nb-NO" baseline="0" dirty="0" err="1" smtClean="0"/>
              <a:t>our</a:t>
            </a:r>
            <a:r>
              <a:rPr lang="nb-NO" baseline="0" dirty="0" smtClean="0"/>
              <a:t> </a:t>
            </a:r>
            <a:r>
              <a:rPr lang="nb-NO" baseline="0" dirty="0" err="1" smtClean="0"/>
              <a:t>fields</a:t>
            </a:r>
            <a:r>
              <a:rPr lang="nb-NO" baseline="0" dirty="0" smtClean="0"/>
              <a:t> and </a:t>
            </a:r>
            <a:r>
              <a:rPr lang="nb-NO" baseline="0" dirty="0" err="1" smtClean="0"/>
              <a:t>clarify</a:t>
            </a:r>
            <a:r>
              <a:rPr lang="nb-NO" baseline="0" dirty="0" smtClean="0"/>
              <a:t> it </a:t>
            </a:r>
            <a:r>
              <a:rPr lang="nb-NO" baseline="0" dirty="0" err="1" smtClean="0"/>
              <a:t>before</a:t>
            </a:r>
            <a:r>
              <a:rPr lang="nb-NO" baseline="0" dirty="0" smtClean="0"/>
              <a:t> </a:t>
            </a:r>
            <a:r>
              <a:rPr lang="nb-NO" baseline="0" dirty="0" err="1" smtClean="0"/>
              <a:t>we</a:t>
            </a:r>
            <a:r>
              <a:rPr lang="nb-NO" baseline="0" dirty="0" smtClean="0"/>
              <a:t> </a:t>
            </a:r>
            <a:r>
              <a:rPr lang="nb-NO" baseline="0" dirty="0" err="1" smtClean="0"/>
              <a:t>continue</a:t>
            </a:r>
            <a:r>
              <a:rPr lang="nb-NO" baseline="0" dirty="0" smtClean="0"/>
              <a:t>. </a:t>
            </a:r>
          </a:p>
          <a:p>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Arial" charset="0"/>
                <a:ea typeface="+mn-ea"/>
                <a:cs typeface="+mn-cs"/>
              </a:rPr>
              <a:t>Definition, comparison to physical dynamical systems</a:t>
            </a:r>
            <a:endParaRPr lang="en-US" sz="1200" kern="1200" dirty="0" smtClean="0">
              <a:solidFill>
                <a:schemeClr val="tx1"/>
              </a:solidFill>
              <a:effectLst/>
              <a:latin typeface="Arial" charset="0"/>
              <a:ea typeface="+mn-ea"/>
              <a:cs typeface="+mn-cs"/>
            </a:endParaRPr>
          </a:p>
          <a:p>
            <a:r>
              <a:rPr lang="en-US" sz="1200" kern="1200" dirty="0" smtClean="0">
                <a:solidFill>
                  <a:schemeClr val="tx1"/>
                </a:solidFill>
                <a:effectLst/>
                <a:latin typeface="Arial" charset="0"/>
                <a:ea typeface="+mn-ea"/>
                <a:cs typeface="+mn-cs"/>
              </a:rPr>
              <a:t>In Physics, the theory of dynamical systems studies processes which are evolving in time. A dynamical system is characterized: 1) by its state space S, where a state is represented by a number of variables that describe the physical situation, 2) a set of times T, continuous or discrete, at which the state of the system is evaluated, and 3) a rule R that specifies how the consecutive state(s) of a state s </a:t>
            </a:r>
            <a:r>
              <a:rPr lang="ja-JP" altLang="en-US" sz="1200" kern="1200" dirty="0" smtClean="0">
                <a:solidFill>
                  <a:schemeClr val="tx1"/>
                </a:solidFill>
                <a:effectLst/>
                <a:latin typeface="Arial" charset="0"/>
                <a:ea typeface="+mn-ea"/>
                <a:cs typeface="+mn-cs"/>
              </a:rPr>
              <a:t>∈</a:t>
            </a:r>
            <a:r>
              <a:rPr lang="en-US" sz="1200" kern="1200" dirty="0" smtClean="0">
                <a:solidFill>
                  <a:schemeClr val="tx1"/>
                </a:solidFill>
                <a:effectLst/>
                <a:latin typeface="Arial" charset="0"/>
                <a:ea typeface="+mn-ea"/>
                <a:cs typeface="+mn-cs"/>
              </a:rPr>
              <a:t>S should be found: R:S</a:t>
            </a:r>
            <a:r>
              <a:rPr lang="en-US" altLang="ja-JP" sz="1200" kern="1200" dirty="0" smtClean="0">
                <a:solidFill>
                  <a:schemeClr val="tx1"/>
                </a:solidFill>
                <a:effectLst/>
                <a:latin typeface="Arial" charset="0"/>
                <a:ea typeface="+mn-ea"/>
                <a:cs typeface="+mn-cs"/>
              </a:rPr>
              <a:t>×</a:t>
            </a:r>
            <a:r>
              <a:rPr lang="en-US" sz="1200" kern="1200" dirty="0" smtClean="0">
                <a:solidFill>
                  <a:schemeClr val="tx1"/>
                </a:solidFill>
                <a:effectLst/>
                <a:latin typeface="Arial" charset="0"/>
                <a:ea typeface="+mn-ea"/>
                <a:cs typeface="+mn-cs"/>
              </a:rPr>
              <a:t>T</a:t>
            </a:r>
            <a:r>
              <a:rPr lang="ja-JP" altLang="en-US" sz="1200" kern="1200" dirty="0" smtClean="0">
                <a:solidFill>
                  <a:schemeClr val="tx1"/>
                </a:solidFill>
                <a:effectLst/>
                <a:latin typeface="Arial" charset="0"/>
                <a:ea typeface="+mn-ea"/>
                <a:cs typeface="+mn-cs"/>
              </a:rPr>
              <a:t>→</a:t>
            </a:r>
            <a:r>
              <a:rPr lang="en-US" sz="1200" kern="1200" dirty="0" smtClean="0">
                <a:solidFill>
                  <a:schemeClr val="tx1"/>
                </a:solidFill>
                <a:effectLst/>
                <a:latin typeface="Arial" charset="0"/>
                <a:ea typeface="+mn-ea"/>
                <a:cs typeface="+mn-cs"/>
              </a:rPr>
              <a:t>S.  </a:t>
            </a:r>
          </a:p>
          <a:p>
            <a:r>
              <a:rPr lang="en-US" sz="1200" u="sng" kern="1200" dirty="0" smtClean="0">
                <a:solidFill>
                  <a:schemeClr val="tx1"/>
                </a:solidFill>
                <a:effectLst/>
                <a:latin typeface="Arial" charset="0"/>
                <a:ea typeface="+mn-ea"/>
                <a:cs typeface="+mn-cs"/>
                <a:hlinkClick r:id="rId3"/>
              </a:rPr>
              <a:t>http://www.scholarpedia.org/article/Dynamical_systems</a:t>
            </a:r>
            <a:endParaRPr lang="en-US" sz="1200" kern="1200" dirty="0" smtClean="0">
              <a:solidFill>
                <a:schemeClr val="tx1"/>
              </a:solidFill>
              <a:effectLst/>
              <a:latin typeface="Arial"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5040149F-6514-459E-A5D0-940D8B146F4D}" type="slidenum">
              <a:rPr lang="nn-NO" smtClean="0"/>
              <a:pPr>
                <a:defRPr/>
              </a:pPr>
              <a:t>3</a:t>
            </a:fld>
            <a:endParaRPr lang="nn-NO"/>
          </a:p>
        </p:txBody>
      </p:sp>
    </p:spTree>
    <p:extLst>
      <p:ext uri="{BB962C8B-B14F-4D97-AF65-F5344CB8AC3E}">
        <p14:creationId xmlns:p14="http://schemas.microsoft.com/office/powerpoint/2010/main" val="2720419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mn-ea"/>
                <a:cs typeface="+mn-cs"/>
              </a:rPr>
              <a:t>In contrast, in Electronics, dynamism is the system property that enables the system behavior to adapt at run-time under the influence of changing environmental stimuli. Examples of dynamical electronic systems are:</a:t>
            </a:r>
          </a:p>
          <a:p>
            <a:pPr lvl="0"/>
            <a:r>
              <a:rPr lang="en-US" sz="1200" kern="1200" dirty="0" smtClean="0">
                <a:solidFill>
                  <a:schemeClr val="tx1"/>
                </a:solidFill>
                <a:effectLst/>
                <a:latin typeface="Arial" charset="0"/>
                <a:ea typeface="+mn-ea"/>
                <a:cs typeface="+mn-cs"/>
              </a:rPr>
              <a:t>Wireless </a:t>
            </a:r>
            <a:r>
              <a:rPr lang="en-US" sz="1200" kern="1200" dirty="0" smtClean="0">
                <a:solidFill>
                  <a:schemeClr val="tx1"/>
                </a:solidFill>
                <a:effectLst/>
                <a:latin typeface="Arial" charset="0"/>
                <a:ea typeface="+mn-ea"/>
                <a:cs typeface="+mn-cs"/>
              </a:rPr>
              <a:t>mobile </a:t>
            </a:r>
            <a:r>
              <a:rPr lang="en-US" sz="1200" kern="1200" dirty="0" smtClean="0">
                <a:solidFill>
                  <a:schemeClr val="tx1"/>
                </a:solidFill>
                <a:effectLst/>
                <a:latin typeface="Arial" charset="0"/>
                <a:ea typeface="+mn-ea"/>
                <a:cs typeface="+mn-cs"/>
              </a:rPr>
              <a:t>systems that react to changing channel and user demands </a:t>
            </a:r>
            <a:r>
              <a:rPr lang="en-US" sz="1200" kern="1200" dirty="0" smtClean="0">
                <a:solidFill>
                  <a:schemeClr val="tx1"/>
                </a:solidFill>
                <a:effectLst/>
                <a:latin typeface="Arial" charset="0"/>
                <a:ea typeface="+mn-ea"/>
                <a:cs typeface="+mn-cs"/>
              </a:rPr>
              <a:t>and</a:t>
            </a:r>
            <a:r>
              <a:rPr lang="en-US" sz="1200" kern="1200" baseline="0" dirty="0" smtClean="0">
                <a:solidFill>
                  <a:schemeClr val="tx1"/>
                </a:solidFill>
                <a:effectLst/>
                <a:latin typeface="Arial" charset="0"/>
                <a:ea typeface="+mn-ea"/>
                <a:cs typeface="+mn-cs"/>
              </a:rPr>
              <a:t> utilize</a:t>
            </a:r>
            <a:r>
              <a:rPr lang="en-US" sz="1200" kern="1200" dirty="0" smtClean="0">
                <a:solidFill>
                  <a:schemeClr val="tx1"/>
                </a:solidFill>
                <a:effectLst/>
                <a:latin typeface="Arial" charset="0"/>
                <a:ea typeface="+mn-ea"/>
                <a:cs typeface="+mn-cs"/>
              </a:rPr>
              <a:t> </a:t>
            </a:r>
            <a:r>
              <a:rPr lang="en-US" sz="1200" kern="1200" dirty="0" smtClean="0">
                <a:solidFill>
                  <a:schemeClr val="tx1"/>
                </a:solidFill>
                <a:effectLst/>
                <a:latin typeface="Arial" charset="0"/>
                <a:ea typeface="+mn-ea"/>
                <a:cs typeface="+mn-cs"/>
              </a:rPr>
              <a:t>different communication </a:t>
            </a:r>
            <a:r>
              <a:rPr lang="en-US" sz="1200" kern="1200" dirty="0" smtClean="0">
                <a:solidFill>
                  <a:schemeClr val="tx1"/>
                </a:solidFill>
                <a:effectLst/>
                <a:latin typeface="Arial" charset="0"/>
                <a:ea typeface="+mn-ea"/>
                <a:cs typeface="+mn-cs"/>
              </a:rPr>
              <a:t>protocols.</a:t>
            </a:r>
            <a:endParaRPr lang="en-US" sz="1200" kern="1200" dirty="0" smtClean="0">
              <a:solidFill>
                <a:schemeClr val="tx1"/>
              </a:solidFill>
              <a:effectLst/>
              <a:latin typeface="Arial" charset="0"/>
              <a:ea typeface="+mn-ea"/>
              <a:cs typeface="+mn-cs"/>
            </a:endParaRPr>
          </a:p>
          <a:p>
            <a:pPr lvl="0"/>
            <a:r>
              <a:rPr lang="en-US" sz="1200" kern="1200" dirty="0" smtClean="0">
                <a:solidFill>
                  <a:schemeClr val="tx1"/>
                </a:solidFill>
                <a:effectLst/>
                <a:latin typeface="Arial" charset="0"/>
                <a:ea typeface="+mn-ea"/>
                <a:cs typeface="+mn-cs"/>
              </a:rPr>
              <a:t>Upcoming multimedia systems like audio and video </a:t>
            </a:r>
            <a:r>
              <a:rPr lang="en-US" sz="1200" kern="1200" dirty="0" smtClean="0">
                <a:solidFill>
                  <a:schemeClr val="tx1"/>
                </a:solidFill>
                <a:effectLst/>
                <a:latin typeface="Arial" charset="0"/>
                <a:ea typeface="+mn-ea"/>
                <a:cs typeface="+mn-cs"/>
              </a:rPr>
              <a:t>players </a:t>
            </a:r>
            <a:r>
              <a:rPr lang="en-US" sz="1200" kern="1200" dirty="0" smtClean="0">
                <a:solidFill>
                  <a:schemeClr val="tx1"/>
                </a:solidFill>
                <a:effectLst/>
                <a:latin typeface="Arial" charset="0"/>
                <a:ea typeface="+mn-ea"/>
                <a:cs typeface="+mn-cs"/>
              </a:rPr>
              <a:t>that adjust their output to different context and quality-of-service requirements</a:t>
            </a:r>
          </a:p>
          <a:p>
            <a:pPr lvl="0"/>
            <a:r>
              <a:rPr lang="en-US" sz="1200" kern="1200" dirty="0" smtClean="0">
                <a:solidFill>
                  <a:schemeClr val="tx1"/>
                </a:solidFill>
                <a:effectLst/>
                <a:latin typeface="Arial" charset="0"/>
                <a:ea typeface="+mn-ea"/>
                <a:cs typeface="+mn-cs"/>
              </a:rPr>
              <a:t>New 3D graphics systems, that can scale their </a:t>
            </a:r>
            <a:r>
              <a:rPr lang="en-US" sz="1200" kern="1200" dirty="0" smtClean="0">
                <a:solidFill>
                  <a:schemeClr val="tx1"/>
                </a:solidFill>
                <a:effectLst/>
                <a:latin typeface="Arial" charset="0"/>
                <a:ea typeface="+mn-ea"/>
                <a:cs typeface="+mn-cs"/>
              </a:rPr>
              <a:t>graphics content </a:t>
            </a:r>
            <a:r>
              <a:rPr lang="en-US" sz="1200" kern="1200" dirty="0" smtClean="0">
                <a:solidFill>
                  <a:schemeClr val="tx1"/>
                </a:solidFill>
                <a:effectLst/>
                <a:latin typeface="Arial" charset="0"/>
                <a:ea typeface="+mn-ea"/>
                <a:cs typeface="+mn-cs"/>
              </a:rPr>
              <a:t>in run-time to match available hardware resources </a:t>
            </a:r>
          </a:p>
          <a:p>
            <a:pPr lvl="0"/>
            <a:r>
              <a:rPr lang="en-US" sz="1200" kern="1200" dirty="0" smtClean="0">
                <a:solidFill>
                  <a:schemeClr val="tx1"/>
                </a:solidFill>
                <a:effectLst/>
                <a:latin typeface="Arial" charset="0"/>
                <a:ea typeface="+mn-ea"/>
                <a:cs typeface="+mn-cs"/>
              </a:rPr>
              <a:t>Healthcare systems for monitoring of patients suffering from chronic diseases such as diabetes, asthma, heart attacks and epilepsy and performing a preventing action. </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Any physical phenomenon </a:t>
            </a:r>
            <a:r>
              <a:rPr lang="en-US" sz="1200" kern="1200" dirty="0" smtClean="0">
                <a:solidFill>
                  <a:schemeClr val="tx1"/>
                </a:solidFill>
                <a:effectLst/>
                <a:latin typeface="Arial" charset="0"/>
                <a:ea typeface="+mn-ea"/>
                <a:cs typeface="+mn-cs"/>
              </a:rPr>
              <a:t>may </a:t>
            </a:r>
            <a:r>
              <a:rPr lang="en-US" sz="1200" kern="1200" dirty="0" smtClean="0">
                <a:solidFill>
                  <a:schemeClr val="tx1"/>
                </a:solidFill>
                <a:effectLst/>
                <a:latin typeface="Arial" charset="0"/>
                <a:ea typeface="+mn-ea"/>
                <a:cs typeface="+mn-cs"/>
              </a:rPr>
              <a:t>be observed by an electronic system, and whenever the behavior of the electronic system changes with </a:t>
            </a:r>
            <a:r>
              <a:rPr lang="en-US" sz="1200" kern="1200" dirty="0" smtClean="0">
                <a:solidFill>
                  <a:schemeClr val="tx1"/>
                </a:solidFill>
                <a:effectLst/>
                <a:latin typeface="Arial" charset="0"/>
                <a:ea typeface="+mn-ea"/>
                <a:cs typeface="+mn-cs"/>
              </a:rPr>
              <a:t>the signals it observes, </a:t>
            </a:r>
            <a:r>
              <a:rPr lang="en-US" sz="1200" kern="1200" dirty="0" smtClean="0">
                <a:solidFill>
                  <a:schemeClr val="tx1"/>
                </a:solidFill>
                <a:effectLst/>
                <a:latin typeface="Arial" charset="0"/>
                <a:ea typeface="+mn-ea"/>
                <a:cs typeface="+mn-cs"/>
              </a:rPr>
              <a:t>the electronic system will be dynamical. </a:t>
            </a:r>
            <a:r>
              <a:rPr lang="en-US" sz="1200" kern="1200" dirty="0" smtClean="0">
                <a:solidFill>
                  <a:schemeClr val="tx1"/>
                </a:solidFill>
                <a:effectLst/>
                <a:latin typeface="Arial" charset="0"/>
                <a:ea typeface="+mn-ea"/>
                <a:cs typeface="+mn-cs"/>
              </a:rPr>
              <a:t>A dynamical electronic </a:t>
            </a:r>
            <a:r>
              <a:rPr lang="en-US" sz="1200" kern="1200" dirty="0" smtClean="0">
                <a:solidFill>
                  <a:schemeClr val="tx1"/>
                </a:solidFill>
                <a:effectLst/>
                <a:latin typeface="Arial" charset="0"/>
                <a:ea typeface="+mn-ea"/>
                <a:cs typeface="+mn-cs"/>
              </a:rPr>
              <a:t>system can </a:t>
            </a:r>
            <a:r>
              <a:rPr lang="en-US" sz="1200" kern="1200" dirty="0" smtClean="0">
                <a:solidFill>
                  <a:schemeClr val="tx1"/>
                </a:solidFill>
                <a:effectLst/>
                <a:latin typeface="Arial" charset="0"/>
                <a:ea typeface="+mn-ea"/>
                <a:cs typeface="+mn-cs"/>
              </a:rPr>
              <a:t>also </a:t>
            </a:r>
            <a:r>
              <a:rPr lang="en-US" sz="1200" kern="1200" dirty="0" smtClean="0">
                <a:solidFill>
                  <a:schemeClr val="tx1"/>
                </a:solidFill>
                <a:effectLst/>
                <a:latin typeface="Arial" charset="0"/>
                <a:ea typeface="+mn-ea"/>
                <a:cs typeface="+mn-cs"/>
              </a:rPr>
              <a:t>be a part of a larger system</a:t>
            </a:r>
            <a:r>
              <a:rPr lang="en-US" sz="1200" kern="1200" dirty="0" smtClean="0">
                <a:solidFill>
                  <a:schemeClr val="tx1"/>
                </a:solidFill>
                <a:effectLst/>
                <a:latin typeface="Arial" charset="0"/>
                <a:ea typeface="+mn-ea"/>
                <a:cs typeface="+mn-cs"/>
              </a:rPr>
              <a:t>, containing other parts</a:t>
            </a:r>
            <a:r>
              <a:rPr lang="en-US" sz="1200" kern="1200" baseline="0" dirty="0" smtClean="0">
                <a:solidFill>
                  <a:schemeClr val="tx1"/>
                </a:solidFill>
                <a:effectLst/>
                <a:latin typeface="Arial" charset="0"/>
                <a:ea typeface="+mn-ea"/>
                <a:cs typeface="+mn-cs"/>
              </a:rPr>
              <a:t>, for instance mechanical parts</a:t>
            </a:r>
            <a:r>
              <a:rPr lang="en-US" sz="1200" kern="1200" dirty="0" smtClean="0">
                <a:solidFill>
                  <a:schemeClr val="tx1"/>
                </a:solidFill>
                <a:effectLst/>
                <a:latin typeface="Arial" charset="0"/>
                <a:ea typeface="+mn-ea"/>
                <a:cs typeface="+mn-cs"/>
              </a:rPr>
              <a:t>.</a:t>
            </a:r>
            <a:endParaRPr lang="en-US" sz="1200" kern="1200" dirty="0" smtClean="0">
              <a:solidFill>
                <a:schemeClr val="tx1"/>
              </a:solidFill>
              <a:effectLst/>
              <a:latin typeface="Arial" charset="0"/>
              <a:ea typeface="+mn-ea"/>
              <a:cs typeface="+mn-cs"/>
            </a:endParaRPr>
          </a:p>
          <a:p>
            <a:endParaRPr lang="nb-NO" sz="1200" kern="1200" dirty="0" smtClean="0">
              <a:solidFill>
                <a:schemeClr val="tx1"/>
              </a:solidFill>
              <a:effectLst/>
              <a:latin typeface="Arial" charset="0"/>
              <a:ea typeface="+mn-ea"/>
              <a:cs typeface="+mn-cs"/>
            </a:endParaRPr>
          </a:p>
          <a:p>
            <a:r>
              <a:rPr lang="en-US" sz="1200" kern="1200" dirty="0" smtClean="0">
                <a:solidFill>
                  <a:schemeClr val="tx1"/>
                </a:solidFill>
                <a:effectLst/>
                <a:latin typeface="Arial" charset="0"/>
                <a:ea typeface="+mn-ea"/>
                <a:cs typeface="+mn-cs"/>
              </a:rPr>
              <a:t>In addition to be </a:t>
            </a:r>
            <a:r>
              <a:rPr lang="en-US" sz="1200" kern="1200" dirty="0" smtClean="0">
                <a:solidFill>
                  <a:schemeClr val="tx1"/>
                </a:solidFill>
                <a:effectLst/>
                <a:latin typeface="Arial" charset="0"/>
                <a:ea typeface="+mn-ea"/>
                <a:cs typeface="+mn-cs"/>
              </a:rPr>
              <a:t>dynamical in the sense defined on this slide, we</a:t>
            </a:r>
            <a:r>
              <a:rPr lang="en-US" sz="1200" kern="1200" baseline="0" dirty="0" smtClean="0">
                <a:solidFill>
                  <a:schemeClr val="tx1"/>
                </a:solidFill>
                <a:effectLst/>
                <a:latin typeface="Arial" charset="0"/>
                <a:ea typeface="+mn-ea"/>
                <a:cs typeface="+mn-cs"/>
              </a:rPr>
              <a:t> will consider the electronic systems that </a:t>
            </a:r>
            <a:r>
              <a:rPr lang="en-US" sz="1200" kern="1200" dirty="0" smtClean="0">
                <a:solidFill>
                  <a:schemeClr val="tx1"/>
                </a:solidFill>
                <a:effectLst/>
                <a:latin typeface="Arial" charset="0"/>
                <a:ea typeface="+mn-ea"/>
                <a:cs typeface="+mn-cs"/>
              </a:rPr>
              <a:t>perform </a:t>
            </a:r>
            <a:r>
              <a:rPr lang="en-US" sz="1200" kern="1200" dirty="0" smtClean="0">
                <a:solidFill>
                  <a:schemeClr val="tx1"/>
                </a:solidFill>
                <a:effectLst/>
                <a:latin typeface="Arial" charset="0"/>
                <a:ea typeface="+mn-ea"/>
                <a:cs typeface="+mn-cs"/>
              </a:rPr>
              <a:t>a specific function. In Electronics, systems that perform a specific function are called embedded systems, because they are typically included or embedded in a larger system. Embedded electronic systems have typically strict constraints on their size, weight, prize and exploitation costs, </a:t>
            </a:r>
            <a:r>
              <a:rPr lang="en-US" sz="1200" kern="1200" dirty="0" smtClean="0">
                <a:solidFill>
                  <a:schemeClr val="tx1"/>
                </a:solidFill>
                <a:effectLst/>
                <a:latin typeface="Arial" charset="0"/>
                <a:ea typeface="+mn-ea"/>
                <a:cs typeface="+mn-cs"/>
              </a:rPr>
              <a:t>for</a:t>
            </a:r>
            <a:r>
              <a:rPr lang="en-US" sz="1200" kern="1200" baseline="0" dirty="0" smtClean="0">
                <a:solidFill>
                  <a:schemeClr val="tx1"/>
                </a:solidFill>
                <a:effectLst/>
                <a:latin typeface="Arial" charset="0"/>
                <a:ea typeface="+mn-ea"/>
                <a:cs typeface="+mn-cs"/>
              </a:rPr>
              <a:t> instance</a:t>
            </a:r>
            <a:r>
              <a:rPr lang="en-US" sz="1200" kern="1200" dirty="0" smtClean="0">
                <a:solidFill>
                  <a:schemeClr val="tx1"/>
                </a:solidFill>
                <a:effectLst/>
                <a:latin typeface="Arial" charset="0"/>
                <a:ea typeface="+mn-ea"/>
                <a:cs typeface="+mn-cs"/>
              </a:rPr>
              <a:t> </a:t>
            </a:r>
            <a:r>
              <a:rPr lang="en-US" sz="1200" kern="1200" dirty="0" smtClean="0">
                <a:solidFill>
                  <a:schemeClr val="tx1"/>
                </a:solidFill>
                <a:effectLst/>
                <a:latin typeface="Arial" charset="0"/>
                <a:ea typeface="+mn-ea"/>
                <a:cs typeface="+mn-cs"/>
              </a:rPr>
              <a:t>the time and energy it </a:t>
            </a:r>
            <a:r>
              <a:rPr lang="en-US" sz="1200" kern="1200" dirty="0" smtClean="0">
                <a:solidFill>
                  <a:schemeClr val="tx1"/>
                </a:solidFill>
                <a:effectLst/>
                <a:latin typeface="Arial" charset="0"/>
                <a:ea typeface="+mn-ea"/>
                <a:cs typeface="+mn-cs"/>
              </a:rPr>
              <a:t>requires to execute </a:t>
            </a:r>
            <a:r>
              <a:rPr lang="en-US" sz="1200" kern="1200" dirty="0" smtClean="0">
                <a:solidFill>
                  <a:schemeClr val="tx1"/>
                </a:solidFill>
                <a:effectLst/>
                <a:latin typeface="Arial" charset="0"/>
                <a:ea typeface="+mn-ea"/>
                <a:cs typeface="+mn-cs"/>
              </a:rPr>
              <a:t>its function.</a:t>
            </a:r>
          </a:p>
          <a:p>
            <a:endParaRPr lang="en-US" sz="1200" kern="1200" dirty="0" smtClean="0">
              <a:solidFill>
                <a:schemeClr val="tx1"/>
              </a:solidFill>
              <a:effectLst/>
              <a:latin typeface="Arial" charset="0"/>
              <a:ea typeface="+mn-ea"/>
              <a:cs typeface="+mn-cs"/>
            </a:endParaRPr>
          </a:p>
          <a:p>
            <a:r>
              <a:rPr lang="en-US" sz="1200" kern="1200" dirty="0" smtClean="0">
                <a:solidFill>
                  <a:schemeClr val="tx1"/>
                </a:solidFill>
                <a:effectLst/>
                <a:latin typeface="Arial" charset="0"/>
                <a:ea typeface="+mn-ea"/>
                <a:cs typeface="+mn-cs"/>
              </a:rPr>
              <a:t>Another class of electronic systems that we do not consider are called general purpose electronic systems which are usually standalone systems and are made as generic as possible in order to perform many different functions or tasks. An example of a general purpose electronic system is a personal computer. General purpose electronic systems do not have the same strict design constraints and another design methodology is used to build them.</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Here we will concentrate on design methodology for dynamic embedded electronic systems.  </a:t>
            </a:r>
          </a:p>
          <a:p>
            <a:r>
              <a:rPr lang="en-US" sz="1200" kern="1200" dirty="0" smtClean="0">
                <a:solidFill>
                  <a:schemeClr val="tx1"/>
                </a:solidFill>
                <a:effectLst/>
                <a:latin typeface="Arial" charset="0"/>
                <a:ea typeface="+mn-ea"/>
                <a:cs typeface="+mn-cs"/>
              </a:rPr>
              <a:t>In this work we have investigated construction of an electronic epileptic seizure predictor. </a:t>
            </a:r>
            <a:endParaRPr lang="en-US" sz="1200" kern="1200" dirty="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5040149F-6514-459E-A5D0-940D8B146F4D}" type="slidenum">
              <a:rPr lang="nn-NO" smtClean="0"/>
              <a:pPr>
                <a:defRPr/>
              </a:pPr>
              <a:t>4</a:t>
            </a:fld>
            <a:endParaRPr lang="nn-NO"/>
          </a:p>
        </p:txBody>
      </p:sp>
    </p:spTree>
    <p:extLst>
      <p:ext uri="{BB962C8B-B14F-4D97-AF65-F5344CB8AC3E}">
        <p14:creationId xmlns:p14="http://schemas.microsoft.com/office/powerpoint/2010/main" val="33064468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mn-ea"/>
                <a:cs typeface="+mn-cs"/>
              </a:rPr>
              <a:t>Epilepsy is a group of disorders characterized by recurrent paroxysmal electrical discharges of the cerebral cortex in the brain that result in intermittent disturbances of brain function (</a:t>
            </a:r>
            <a:r>
              <a:rPr lang="en-US" sz="1200" kern="1200" dirty="0" err="1" smtClean="0">
                <a:solidFill>
                  <a:schemeClr val="tx1"/>
                </a:solidFill>
                <a:effectLst/>
                <a:latin typeface="Arial" charset="0"/>
                <a:ea typeface="+mn-ea"/>
                <a:cs typeface="+mn-cs"/>
              </a:rPr>
              <a:t>Niedermeyer</a:t>
            </a:r>
            <a:r>
              <a:rPr lang="en-US" sz="1200" kern="1200" dirty="0" smtClean="0">
                <a:solidFill>
                  <a:schemeClr val="tx1"/>
                </a:solidFill>
                <a:effectLst/>
                <a:latin typeface="Arial" charset="0"/>
                <a:ea typeface="+mn-ea"/>
                <a:cs typeface="+mn-cs"/>
              </a:rPr>
              <a:t>, 1987; Spencer et al., 1992), also called epileptic seizures.</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In the late 1980s some researchers proposed a theory that epileptic seizures may result from spontaneous state transitions in a chaotic nonlinear system. Motivated by this theory, they began to apply mathematical techniques from nonlinear dynamics to analyze EEGs for characteristics unique to the transition into and out of seizures. As the result, the researches reported measurable changes in EEG dynamics (temporal and spatiotemporal) that preceded seizures by periods ranging from seconds to hours. Among other dynamical measures, short-term maximum </a:t>
            </a:r>
            <a:r>
              <a:rPr lang="en-US" sz="1200" kern="1200" dirty="0" err="1" smtClean="0">
                <a:solidFill>
                  <a:schemeClr val="tx1"/>
                </a:solidFill>
                <a:effectLst/>
                <a:latin typeface="Arial" charset="0"/>
                <a:ea typeface="+mn-ea"/>
                <a:cs typeface="+mn-cs"/>
              </a:rPr>
              <a:t>Lyapunov</a:t>
            </a:r>
            <a:r>
              <a:rPr lang="en-US" sz="1200" kern="1200" dirty="0" smtClean="0">
                <a:solidFill>
                  <a:schemeClr val="tx1"/>
                </a:solidFill>
                <a:effectLst/>
                <a:latin typeface="Arial" charset="0"/>
                <a:ea typeface="+mn-ea"/>
                <a:cs typeface="+mn-cs"/>
              </a:rPr>
              <a:t> </a:t>
            </a:r>
            <a:r>
              <a:rPr lang="en-US" sz="1200" kern="1200" dirty="0" smtClean="0">
                <a:solidFill>
                  <a:schemeClr val="tx1"/>
                </a:solidFill>
                <a:effectLst/>
                <a:latin typeface="Arial" charset="0"/>
                <a:ea typeface="+mn-ea"/>
                <a:cs typeface="+mn-cs"/>
              </a:rPr>
              <a:t>exponent </a:t>
            </a:r>
            <a:r>
              <a:rPr lang="en-US" sz="1200" kern="1200" dirty="0" smtClean="0">
                <a:solidFill>
                  <a:schemeClr val="tx1"/>
                </a:solidFill>
                <a:effectLst/>
                <a:latin typeface="Arial" charset="0"/>
                <a:ea typeface="+mn-ea"/>
                <a:cs typeface="+mn-cs"/>
              </a:rPr>
              <a:t>(</a:t>
            </a:r>
            <a:r>
              <a:rPr lang="en-US" sz="1200" kern="1200" dirty="0" err="1" smtClean="0">
                <a:solidFill>
                  <a:schemeClr val="tx1"/>
                </a:solidFill>
                <a:effectLst/>
                <a:latin typeface="Arial" charset="0"/>
                <a:ea typeface="+mn-ea"/>
                <a:cs typeface="+mn-cs"/>
              </a:rPr>
              <a:t>STLmax</a:t>
            </a:r>
            <a:r>
              <a:rPr lang="en-US" sz="1200" kern="1200" dirty="0" smtClean="0">
                <a:solidFill>
                  <a:schemeClr val="tx1"/>
                </a:solidFill>
                <a:effectLst/>
                <a:latin typeface="Arial" charset="0"/>
                <a:ea typeface="+mn-ea"/>
                <a:cs typeface="+mn-cs"/>
              </a:rPr>
              <a:t>) </a:t>
            </a:r>
            <a:r>
              <a:rPr lang="en-US" sz="1200" kern="1200" dirty="0" smtClean="0">
                <a:solidFill>
                  <a:schemeClr val="tx1"/>
                </a:solidFill>
                <a:effectLst/>
                <a:latin typeface="Arial" charset="0"/>
                <a:ea typeface="+mn-ea"/>
                <a:cs typeface="+mn-cs"/>
              </a:rPr>
              <a:t>has </a:t>
            </a:r>
            <a:r>
              <a:rPr lang="en-US" sz="1200" kern="1200" dirty="0" smtClean="0">
                <a:solidFill>
                  <a:schemeClr val="tx1"/>
                </a:solidFill>
                <a:effectLst/>
                <a:latin typeface="Arial" charset="0"/>
                <a:ea typeface="+mn-ea"/>
                <a:cs typeface="+mn-cs"/>
              </a:rPr>
              <a:t>been applied.  It was found that the dynamical transition of a brain into a seizure state is characterized by a progressive convergence of </a:t>
            </a:r>
            <a:r>
              <a:rPr lang="en-US" sz="1200" kern="1200" dirty="0" err="1" smtClean="0">
                <a:solidFill>
                  <a:schemeClr val="tx1"/>
                </a:solidFill>
                <a:effectLst/>
                <a:latin typeface="Arial" charset="0"/>
                <a:ea typeface="+mn-ea"/>
                <a:cs typeface="+mn-cs"/>
              </a:rPr>
              <a:t>STLmax</a:t>
            </a:r>
            <a:r>
              <a:rPr lang="en-US" sz="1200" kern="1200" dirty="0" smtClean="0">
                <a:solidFill>
                  <a:schemeClr val="tx1"/>
                </a:solidFill>
                <a:effectLst/>
                <a:latin typeface="Arial" charset="0"/>
                <a:ea typeface="+mn-ea"/>
                <a:cs typeface="+mn-cs"/>
              </a:rPr>
              <a:t> at specific anatomical areas in the brain. This research has led to the development of automated seizure prediction algorithms. </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We have been working with the algorithm developed by Prof.  Leonidas </a:t>
            </a:r>
            <a:r>
              <a:rPr lang="en-US" sz="1200" kern="1200" dirty="0" err="1" smtClean="0">
                <a:solidFill>
                  <a:schemeClr val="tx1"/>
                </a:solidFill>
                <a:effectLst/>
                <a:latin typeface="Arial" charset="0"/>
                <a:ea typeface="+mn-ea"/>
                <a:cs typeface="+mn-cs"/>
              </a:rPr>
              <a:t>Iasemidis</a:t>
            </a:r>
            <a:r>
              <a:rPr lang="en-US" sz="1200" kern="1200" dirty="0" smtClean="0">
                <a:solidFill>
                  <a:schemeClr val="tx1"/>
                </a:solidFill>
                <a:effectLst/>
                <a:latin typeface="Arial" charset="0"/>
                <a:ea typeface="+mn-ea"/>
                <a:cs typeface="+mn-cs"/>
              </a:rPr>
              <a:t> et al. at the Arizona State University. More specifically we investigated the front-end part of the algorithm which estimates the short-term maximum </a:t>
            </a:r>
            <a:r>
              <a:rPr lang="en-US" sz="1200" kern="1200" dirty="0" err="1" smtClean="0">
                <a:solidFill>
                  <a:schemeClr val="tx1"/>
                </a:solidFill>
                <a:effectLst/>
                <a:latin typeface="Arial" charset="0"/>
                <a:ea typeface="+mn-ea"/>
                <a:cs typeface="+mn-cs"/>
              </a:rPr>
              <a:t>Lyapunov</a:t>
            </a:r>
            <a:r>
              <a:rPr lang="en-US" sz="1200" kern="1200" dirty="0" smtClean="0">
                <a:solidFill>
                  <a:schemeClr val="tx1"/>
                </a:solidFill>
                <a:effectLst/>
                <a:latin typeface="Arial" charset="0"/>
                <a:ea typeface="+mn-ea"/>
                <a:cs typeface="+mn-cs"/>
              </a:rPr>
              <a:t> exponents (</a:t>
            </a:r>
            <a:r>
              <a:rPr lang="en-US" sz="1200" kern="1200" dirty="0" err="1" smtClean="0">
                <a:solidFill>
                  <a:schemeClr val="tx1"/>
                </a:solidFill>
                <a:effectLst/>
                <a:latin typeface="Arial" charset="0"/>
                <a:ea typeface="+mn-ea"/>
                <a:cs typeface="+mn-cs"/>
              </a:rPr>
              <a:t>STLmax</a:t>
            </a:r>
            <a:r>
              <a:rPr lang="en-US" sz="1200" kern="1200" dirty="0" smtClean="0">
                <a:solidFill>
                  <a:schemeClr val="tx1"/>
                </a:solidFill>
                <a:effectLst/>
                <a:latin typeface="Arial" charset="0"/>
                <a:ea typeface="+mn-ea"/>
                <a:cs typeface="+mn-cs"/>
              </a:rPr>
              <a:t>) from the EEG signals. </a:t>
            </a:r>
          </a:p>
          <a:p>
            <a:r>
              <a:rPr lang="en-US" sz="1200" kern="1200" dirty="0" smtClean="0">
                <a:solidFill>
                  <a:schemeClr val="tx1"/>
                </a:solidFill>
                <a:effectLst/>
                <a:latin typeface="Arial" charset="0"/>
                <a:ea typeface="+mn-ea"/>
                <a:cs typeface="+mn-cs"/>
              </a:rPr>
              <a:t> </a:t>
            </a:r>
          </a:p>
          <a:p>
            <a:endParaRPr lang="en-US" sz="1200" kern="1200" dirty="0" smtClean="0">
              <a:solidFill>
                <a:schemeClr val="tx1"/>
              </a:solidFill>
              <a:effectLst/>
              <a:latin typeface="Arial" charset="0"/>
              <a:ea typeface="+mn-ea"/>
              <a:cs typeface="+mn-cs"/>
            </a:endParaRPr>
          </a:p>
          <a:p>
            <a:endParaRPr lang="nb-NO" dirty="0"/>
          </a:p>
        </p:txBody>
      </p:sp>
      <p:sp>
        <p:nvSpPr>
          <p:cNvPr id="4" name="Slide Number Placeholder 3"/>
          <p:cNvSpPr>
            <a:spLocks noGrp="1"/>
          </p:cNvSpPr>
          <p:nvPr>
            <p:ph type="sldNum" sz="quarter" idx="10"/>
          </p:nvPr>
        </p:nvSpPr>
        <p:spPr/>
        <p:txBody>
          <a:bodyPr/>
          <a:lstStyle/>
          <a:p>
            <a:pPr>
              <a:defRPr/>
            </a:pPr>
            <a:fld id="{5040149F-6514-459E-A5D0-940D8B146F4D}" type="slidenum">
              <a:rPr lang="nn-NO" smtClean="0"/>
              <a:pPr>
                <a:defRPr/>
              </a:pPr>
              <a:t>5</a:t>
            </a:fld>
            <a:endParaRPr lang="nn-NO"/>
          </a:p>
        </p:txBody>
      </p:sp>
    </p:spTree>
    <p:extLst>
      <p:ext uri="{BB962C8B-B14F-4D97-AF65-F5344CB8AC3E}">
        <p14:creationId xmlns:p14="http://schemas.microsoft.com/office/powerpoint/2010/main" val="5338580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smtClean="0"/>
              <a:t>This</a:t>
            </a:r>
            <a:r>
              <a:rPr lang="nb-NO" baseline="0" dirty="0" smtClean="0"/>
              <a:t> slide shows </a:t>
            </a:r>
            <a:r>
              <a:rPr lang="nb-NO" baseline="0" dirty="0" err="1" smtClean="0"/>
              <a:t>how</a:t>
            </a:r>
            <a:r>
              <a:rPr lang="nb-NO" baseline="0" dirty="0" smtClean="0"/>
              <a:t> </a:t>
            </a:r>
            <a:r>
              <a:rPr lang="en-US" sz="1200" kern="1200" dirty="0" smtClean="0">
                <a:solidFill>
                  <a:schemeClr val="tx1"/>
                </a:solidFill>
                <a:effectLst/>
                <a:latin typeface="Arial" charset="0"/>
                <a:ea typeface="+mn-ea"/>
                <a:cs typeface="+mn-cs"/>
              </a:rPr>
              <a:t>the short-term maximum </a:t>
            </a:r>
            <a:r>
              <a:rPr lang="en-US" sz="1200" kern="1200" dirty="0" err="1" smtClean="0">
                <a:solidFill>
                  <a:schemeClr val="tx1"/>
                </a:solidFill>
                <a:effectLst/>
                <a:latin typeface="Arial" charset="0"/>
                <a:ea typeface="+mn-ea"/>
                <a:cs typeface="+mn-cs"/>
              </a:rPr>
              <a:t>Lyapunov</a:t>
            </a:r>
            <a:r>
              <a:rPr lang="en-US" sz="1200" kern="1200" dirty="0" smtClean="0">
                <a:solidFill>
                  <a:schemeClr val="tx1"/>
                </a:solidFill>
                <a:effectLst/>
                <a:latin typeface="Arial" charset="0"/>
                <a:ea typeface="+mn-ea"/>
                <a:cs typeface="+mn-cs"/>
              </a:rPr>
              <a:t> exponent (</a:t>
            </a:r>
            <a:r>
              <a:rPr lang="en-US" sz="1200" kern="1200" dirty="0" err="1" smtClean="0">
                <a:solidFill>
                  <a:schemeClr val="tx1"/>
                </a:solidFill>
                <a:effectLst/>
                <a:latin typeface="Arial" charset="0"/>
                <a:ea typeface="+mn-ea"/>
                <a:cs typeface="+mn-cs"/>
              </a:rPr>
              <a:t>STLmax</a:t>
            </a:r>
            <a:r>
              <a:rPr lang="en-US" sz="1200" kern="1200" dirty="0" smtClean="0">
                <a:solidFill>
                  <a:schemeClr val="tx1"/>
                </a:solidFill>
                <a:effectLst/>
                <a:latin typeface="Arial" charset="0"/>
                <a:ea typeface="+mn-ea"/>
                <a:cs typeface="+mn-cs"/>
              </a:rPr>
              <a:t>) is estimated in the epilepsy</a:t>
            </a:r>
            <a:r>
              <a:rPr lang="en-US" sz="1200" kern="1200" baseline="0" dirty="0" smtClean="0">
                <a:solidFill>
                  <a:schemeClr val="tx1"/>
                </a:solidFill>
                <a:effectLst/>
                <a:latin typeface="Arial" charset="0"/>
                <a:ea typeface="+mn-ea"/>
                <a:cs typeface="+mn-cs"/>
              </a:rPr>
              <a:t> </a:t>
            </a:r>
            <a:r>
              <a:rPr lang="en-US" sz="1200" kern="1200" baseline="0" dirty="0" err="1" smtClean="0">
                <a:solidFill>
                  <a:schemeClr val="tx1"/>
                </a:solidFill>
                <a:effectLst/>
                <a:latin typeface="Arial" charset="0"/>
                <a:ea typeface="+mn-ea"/>
                <a:cs typeface="+mn-cs"/>
              </a:rPr>
              <a:t>predicton</a:t>
            </a:r>
            <a:r>
              <a:rPr lang="en-US" sz="1200" kern="1200" baseline="0" dirty="0" smtClean="0">
                <a:solidFill>
                  <a:schemeClr val="tx1"/>
                </a:solidFill>
                <a:effectLst/>
                <a:latin typeface="Arial" charset="0"/>
                <a:ea typeface="+mn-ea"/>
                <a:cs typeface="+mn-cs"/>
              </a:rPr>
              <a:t> algorithm of Prof. </a:t>
            </a:r>
            <a:r>
              <a:rPr lang="en-US" sz="1200" kern="1200" baseline="0" dirty="0" err="1" smtClean="0">
                <a:solidFill>
                  <a:schemeClr val="tx1"/>
                </a:solidFill>
                <a:effectLst/>
                <a:latin typeface="Arial" charset="0"/>
                <a:ea typeface="+mn-ea"/>
                <a:cs typeface="+mn-cs"/>
              </a:rPr>
              <a:t>Iasemidis</a:t>
            </a:r>
            <a:r>
              <a:rPr lang="en-US" sz="1200" kern="1200" baseline="0" dirty="0" smtClean="0">
                <a:solidFill>
                  <a:schemeClr val="tx1"/>
                </a:solidFill>
                <a:effectLst/>
                <a:latin typeface="Arial" charset="0"/>
                <a:ea typeface="+mn-ea"/>
                <a:cs typeface="+mn-cs"/>
              </a:rPr>
              <a:t>.</a:t>
            </a:r>
          </a:p>
          <a:p>
            <a:r>
              <a:rPr lang="nb-NO" sz="1200" kern="1200" baseline="0" dirty="0" err="1" smtClean="0">
                <a:solidFill>
                  <a:schemeClr val="tx1"/>
                </a:solidFill>
                <a:effectLst/>
                <a:latin typeface="Arial" charset="0"/>
                <a:ea typeface="+mn-ea"/>
                <a:cs typeface="+mn-cs"/>
              </a:rPr>
              <a:t>Lyapunov</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exponents</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are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the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average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exponential</a:t>
            </a:r>
            <a:r>
              <a:rPr lang="nb-NO" sz="1200" kern="1200" baseline="0" dirty="0" smtClean="0">
                <a:solidFill>
                  <a:schemeClr val="tx1"/>
                </a:solidFill>
                <a:effectLst/>
                <a:latin typeface="Arial" charset="0"/>
                <a:ea typeface="+mn-ea"/>
                <a:cs typeface="+mn-cs"/>
              </a:rPr>
              <a:t> rates </a:t>
            </a:r>
            <a:r>
              <a:rPr lang="nb-NO" sz="1200" kern="1200" baseline="0" dirty="0" err="1" smtClean="0">
                <a:solidFill>
                  <a:schemeClr val="tx1"/>
                </a:solidFill>
                <a:effectLst/>
                <a:latin typeface="Arial" charset="0"/>
                <a:ea typeface="+mn-ea"/>
                <a:cs typeface="+mn-cs"/>
              </a:rPr>
              <a:t>of</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divergence</a:t>
            </a:r>
            <a:r>
              <a:rPr lang="nb-NO" sz="1200" kern="1200" baseline="0" dirty="0" smtClean="0">
                <a:solidFill>
                  <a:schemeClr val="tx1"/>
                </a:solidFill>
                <a:effectLst/>
                <a:latin typeface="Arial" charset="0"/>
                <a:ea typeface="+mn-ea"/>
                <a:cs typeface="+mn-cs"/>
              </a:rPr>
              <a:t> or </a:t>
            </a:r>
            <a:r>
              <a:rPr lang="nb-NO" sz="1200" kern="1200" baseline="0" dirty="0" err="1" smtClean="0">
                <a:solidFill>
                  <a:schemeClr val="tx1"/>
                </a:solidFill>
                <a:effectLst/>
                <a:latin typeface="Arial" charset="0"/>
                <a:ea typeface="+mn-ea"/>
                <a:cs typeface="+mn-cs"/>
              </a:rPr>
              <a:t>convergence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of</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nearby</a:t>
            </a:r>
            <a:r>
              <a:rPr lang="nb-NO" sz="1200" kern="1200" baseline="0" dirty="0" smtClean="0">
                <a:solidFill>
                  <a:schemeClr val="tx1"/>
                </a:solidFill>
                <a:effectLst/>
                <a:latin typeface="Arial" charset="0"/>
                <a:ea typeface="+mn-ea"/>
                <a:cs typeface="+mn-cs"/>
              </a:rPr>
              <a:t> orbits in </a:t>
            </a:r>
            <a:r>
              <a:rPr lang="nb-NO" sz="1200" kern="1200" baseline="0" dirty="0" err="1" smtClean="0">
                <a:solidFill>
                  <a:schemeClr val="tx1"/>
                </a:solidFill>
                <a:effectLst/>
                <a:latin typeface="Arial" charset="0"/>
                <a:ea typeface="+mn-ea"/>
                <a:cs typeface="+mn-cs"/>
              </a:rPr>
              <a:t>phase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space</a:t>
            </a:r>
            <a:r>
              <a:rPr lang="nb-NO" sz="1200" kern="1200" baseline="0" dirty="0" smtClean="0">
                <a:solidFill>
                  <a:schemeClr val="tx1"/>
                </a:solidFill>
                <a:effectLst/>
                <a:latin typeface="Arial" charset="0"/>
                <a:ea typeface="+mn-ea"/>
                <a:cs typeface="+mn-cs"/>
              </a:rPr>
              <a:t>. </a:t>
            </a:r>
          </a:p>
          <a:p>
            <a:r>
              <a:rPr lang="nb-NO" sz="1200" kern="1200" baseline="0" dirty="0" smtClean="0">
                <a:solidFill>
                  <a:schemeClr val="tx1"/>
                </a:solidFill>
                <a:effectLst/>
                <a:latin typeface="Arial" charset="0"/>
                <a:ea typeface="+mn-ea"/>
                <a:cs typeface="+mn-cs"/>
              </a:rPr>
              <a:t>For systems </a:t>
            </a:r>
            <a:r>
              <a:rPr lang="nb-NO" sz="1200" kern="1200" baseline="0" dirty="0" err="1" smtClean="0">
                <a:solidFill>
                  <a:schemeClr val="tx1"/>
                </a:solidFill>
                <a:effectLst/>
                <a:latin typeface="Arial" charset="0"/>
                <a:ea typeface="+mn-ea"/>
                <a:cs typeface="+mn-cs"/>
              </a:rPr>
              <a:t>whose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equations</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are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explicitly</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known</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there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exists</a:t>
            </a:r>
            <a:r>
              <a:rPr lang="nb-NO" sz="1200" kern="1200" baseline="0" dirty="0" smtClean="0">
                <a:solidFill>
                  <a:schemeClr val="tx1"/>
                </a:solidFill>
                <a:effectLst/>
                <a:latin typeface="Arial" charset="0"/>
                <a:ea typeface="+mn-ea"/>
                <a:cs typeface="+mn-cs"/>
              </a:rPr>
              <a:t> straightforward </a:t>
            </a:r>
            <a:r>
              <a:rPr lang="nb-NO" sz="1200" kern="1200" baseline="0" dirty="0" err="1" smtClean="0">
                <a:solidFill>
                  <a:schemeClr val="tx1"/>
                </a:solidFill>
                <a:effectLst/>
                <a:latin typeface="Arial" charset="0"/>
                <a:ea typeface="+mn-ea"/>
                <a:cs typeface="+mn-cs"/>
              </a:rPr>
              <a:t>technique</a:t>
            </a:r>
            <a:r>
              <a:rPr lang="nb-NO" sz="1200" kern="1200" baseline="0" dirty="0" smtClean="0">
                <a:solidFill>
                  <a:schemeClr val="tx1"/>
                </a:solidFill>
                <a:effectLst/>
                <a:latin typeface="Arial" charset="0"/>
                <a:ea typeface="+mn-ea"/>
                <a:cs typeface="+mn-cs"/>
              </a:rPr>
              <a:t> for </a:t>
            </a:r>
            <a:r>
              <a:rPr lang="nb-NO" sz="1200" kern="1200" baseline="0" dirty="0" err="1" smtClean="0">
                <a:solidFill>
                  <a:schemeClr val="tx1"/>
                </a:solidFill>
                <a:effectLst/>
                <a:latin typeface="Arial" charset="0"/>
                <a:ea typeface="+mn-ea"/>
                <a:cs typeface="+mn-cs"/>
              </a:rPr>
              <a:t>computing</a:t>
            </a:r>
            <a:r>
              <a:rPr lang="nb-NO" sz="1200" kern="1200" baseline="0" dirty="0" smtClean="0">
                <a:solidFill>
                  <a:schemeClr val="tx1"/>
                </a:solidFill>
                <a:effectLst/>
                <a:latin typeface="Arial" charset="0"/>
                <a:ea typeface="+mn-ea"/>
                <a:cs typeface="+mn-cs"/>
              </a:rPr>
              <a:t> a </a:t>
            </a:r>
            <a:r>
              <a:rPr lang="nb-NO" sz="1200" kern="1200" baseline="0" dirty="0" err="1" smtClean="0">
                <a:solidFill>
                  <a:schemeClr val="tx1"/>
                </a:solidFill>
                <a:effectLst/>
                <a:latin typeface="Arial" charset="0"/>
                <a:ea typeface="+mn-ea"/>
                <a:cs typeface="+mn-cs"/>
              </a:rPr>
              <a:t>complete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Lyapunov</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spectrum</a:t>
            </a:r>
            <a:r>
              <a:rPr lang="nb-NO" sz="1200" kern="1200" baseline="0" dirty="0" smtClean="0">
                <a:solidFill>
                  <a:schemeClr val="tx1"/>
                </a:solidFill>
                <a:effectLst/>
                <a:latin typeface="Arial" charset="0"/>
                <a:ea typeface="+mn-ea"/>
                <a:cs typeface="+mn-cs"/>
              </a:rPr>
              <a:t>. This </a:t>
            </a:r>
            <a:r>
              <a:rPr lang="nb-NO" sz="1200" kern="1200" baseline="0" dirty="0" err="1" smtClean="0">
                <a:solidFill>
                  <a:schemeClr val="tx1"/>
                </a:solidFill>
                <a:effectLst/>
                <a:latin typeface="Arial" charset="0"/>
                <a:ea typeface="+mn-ea"/>
                <a:cs typeface="+mn-cs"/>
              </a:rPr>
              <a:t>method</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however</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cannot</a:t>
            </a:r>
            <a:r>
              <a:rPr lang="nb-NO" sz="1200" kern="1200" baseline="0" dirty="0" smtClean="0">
                <a:solidFill>
                  <a:schemeClr val="tx1"/>
                </a:solidFill>
                <a:effectLst/>
                <a:latin typeface="Arial" charset="0"/>
                <a:ea typeface="+mn-ea"/>
                <a:cs typeface="+mn-cs"/>
              </a:rPr>
              <a:t> be </a:t>
            </a:r>
            <a:r>
              <a:rPr lang="nb-NO" sz="1200" kern="1200" baseline="0" dirty="0" err="1" smtClean="0">
                <a:solidFill>
                  <a:schemeClr val="tx1"/>
                </a:solidFill>
                <a:effectLst/>
                <a:latin typeface="Arial" charset="0"/>
                <a:ea typeface="+mn-ea"/>
                <a:cs typeface="+mn-cs"/>
              </a:rPr>
              <a:t>applied</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directly</a:t>
            </a:r>
            <a:r>
              <a:rPr lang="nb-NO" sz="1200" kern="1200" baseline="0" dirty="0" smtClean="0">
                <a:solidFill>
                  <a:schemeClr val="tx1"/>
                </a:solidFill>
                <a:effectLst/>
                <a:latin typeface="Arial" charset="0"/>
                <a:ea typeface="+mn-ea"/>
                <a:cs typeface="+mn-cs"/>
              </a:rPr>
              <a:t> to </a:t>
            </a:r>
            <a:r>
              <a:rPr lang="nb-NO" sz="1200" kern="1200" baseline="0" dirty="0" err="1" smtClean="0">
                <a:solidFill>
                  <a:schemeClr val="tx1"/>
                </a:solidFill>
                <a:effectLst/>
                <a:latin typeface="Arial" charset="0"/>
                <a:ea typeface="+mn-ea"/>
                <a:cs typeface="+mn-cs"/>
              </a:rPr>
              <a:t>experimental</a:t>
            </a:r>
            <a:r>
              <a:rPr lang="nb-NO" sz="1200" kern="1200" baseline="0" dirty="0" smtClean="0">
                <a:solidFill>
                  <a:schemeClr val="tx1"/>
                </a:solidFill>
                <a:effectLst/>
                <a:latin typeface="Arial" charset="0"/>
                <a:ea typeface="+mn-ea"/>
                <a:cs typeface="+mn-cs"/>
              </a:rPr>
              <a:t> data due to </a:t>
            </a:r>
            <a:r>
              <a:rPr lang="nb-NO" sz="1200" kern="1200" baseline="0" dirty="0" err="1" smtClean="0">
                <a:solidFill>
                  <a:schemeClr val="tx1"/>
                </a:solidFill>
                <a:effectLst/>
                <a:latin typeface="Arial" charset="0"/>
                <a:ea typeface="+mn-ea"/>
                <a:cs typeface="+mn-cs"/>
              </a:rPr>
              <a:t>external</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noise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coming</a:t>
            </a:r>
            <a:r>
              <a:rPr lang="nb-NO" sz="1200" kern="1200" baseline="0" dirty="0" smtClean="0">
                <a:solidFill>
                  <a:schemeClr val="tx1"/>
                </a:solidFill>
                <a:effectLst/>
                <a:latin typeface="Arial" charset="0"/>
                <a:ea typeface="+mn-ea"/>
                <a:cs typeface="+mn-cs"/>
              </a:rPr>
              <a:t> from </a:t>
            </a:r>
            <a:r>
              <a:rPr lang="nb-NO" sz="1200" kern="1200" baseline="0" dirty="0" err="1" smtClean="0">
                <a:solidFill>
                  <a:schemeClr val="tx1"/>
                </a:solidFill>
                <a:effectLst/>
                <a:latin typeface="Arial" charset="0"/>
                <a:ea typeface="+mn-ea"/>
                <a:cs typeface="+mn-cs"/>
              </a:rPr>
              <a:t>environmental</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fluctuations</a:t>
            </a:r>
            <a:r>
              <a:rPr lang="nb-NO" sz="1200" kern="1200" baseline="0" dirty="0" smtClean="0">
                <a:solidFill>
                  <a:schemeClr val="tx1"/>
                </a:solidFill>
                <a:effectLst/>
                <a:latin typeface="Arial" charset="0"/>
                <a:ea typeface="+mn-ea"/>
                <a:cs typeface="+mn-cs"/>
              </a:rPr>
              <a:t> and </a:t>
            </a:r>
            <a:r>
              <a:rPr lang="nb-NO" sz="1200" kern="1200" baseline="0" dirty="0" err="1" smtClean="0">
                <a:solidFill>
                  <a:schemeClr val="tx1"/>
                </a:solidFill>
                <a:effectLst/>
                <a:latin typeface="Arial" charset="0"/>
                <a:ea typeface="+mn-ea"/>
                <a:cs typeface="+mn-cs"/>
              </a:rPr>
              <a:t>limited</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experimental</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resolution</a:t>
            </a:r>
            <a:r>
              <a:rPr lang="nb-NO" sz="1200" kern="1200" baseline="0" dirty="0" smtClean="0">
                <a:solidFill>
                  <a:schemeClr val="tx1"/>
                </a:solidFill>
                <a:effectLst/>
                <a:latin typeface="Arial" charset="0"/>
                <a:ea typeface="+mn-ea"/>
                <a:cs typeface="+mn-cs"/>
              </a:rPr>
              <a:t>. </a:t>
            </a:r>
          </a:p>
          <a:p>
            <a:r>
              <a:rPr lang="nb-NO" sz="1200" kern="1200" baseline="0" dirty="0" err="1" smtClean="0">
                <a:solidFill>
                  <a:schemeClr val="tx1"/>
                </a:solidFill>
                <a:effectLst/>
                <a:latin typeface="Arial" charset="0"/>
                <a:ea typeface="+mn-ea"/>
                <a:cs typeface="+mn-cs"/>
              </a:rPr>
              <a:t>Instead</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another</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technique</a:t>
            </a:r>
            <a:r>
              <a:rPr lang="nb-NO" sz="1200" kern="1200" baseline="0" dirty="0" smtClean="0">
                <a:solidFill>
                  <a:schemeClr val="tx1"/>
                </a:solidFill>
                <a:effectLst/>
                <a:latin typeface="Arial" charset="0"/>
                <a:ea typeface="+mn-ea"/>
                <a:cs typeface="+mn-cs"/>
              </a:rPr>
              <a:t> is used.</a:t>
            </a:r>
          </a:p>
          <a:p>
            <a:r>
              <a:rPr lang="nb-NO" sz="1200" kern="1200" baseline="0" dirty="0" smtClean="0">
                <a:solidFill>
                  <a:schemeClr val="tx1"/>
                </a:solidFill>
                <a:effectLst/>
                <a:latin typeface="Arial" charset="0"/>
                <a:ea typeface="+mn-ea"/>
                <a:cs typeface="+mn-cs"/>
              </a:rPr>
              <a:t>A single pair </a:t>
            </a:r>
            <a:r>
              <a:rPr lang="nb-NO" sz="1200" kern="1200" baseline="0" dirty="0" err="1" smtClean="0">
                <a:solidFill>
                  <a:schemeClr val="tx1"/>
                </a:solidFill>
                <a:effectLst/>
                <a:latin typeface="Arial" charset="0"/>
                <a:ea typeface="+mn-ea"/>
                <a:cs typeface="+mn-cs"/>
              </a:rPr>
              <a:t>of</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nearby</a:t>
            </a:r>
            <a:r>
              <a:rPr lang="nb-NO" sz="1200" kern="1200" baseline="0" dirty="0" smtClean="0">
                <a:solidFill>
                  <a:schemeClr val="tx1"/>
                </a:solidFill>
                <a:effectLst/>
                <a:latin typeface="Arial" charset="0"/>
                <a:ea typeface="+mn-ea"/>
                <a:cs typeface="+mn-cs"/>
              </a:rPr>
              <a:t> orbits is </a:t>
            </a:r>
            <a:r>
              <a:rPr lang="nb-NO" sz="1200" kern="1200" baseline="0" dirty="0" err="1" smtClean="0">
                <a:solidFill>
                  <a:schemeClr val="tx1"/>
                </a:solidFill>
                <a:effectLst/>
                <a:latin typeface="Arial" charset="0"/>
                <a:ea typeface="+mn-ea"/>
                <a:cs typeface="+mn-cs"/>
              </a:rPr>
              <a:t>followed</a:t>
            </a:r>
            <a:r>
              <a:rPr lang="nb-NO" sz="1200" kern="1200" baseline="0" dirty="0" smtClean="0">
                <a:solidFill>
                  <a:schemeClr val="tx1"/>
                </a:solidFill>
                <a:effectLst/>
                <a:latin typeface="Arial" charset="0"/>
                <a:ea typeface="+mn-ea"/>
                <a:cs typeface="+mn-cs"/>
              </a:rPr>
              <a:t> in time. </a:t>
            </a:r>
            <a:r>
              <a:rPr lang="nb-NO" sz="1200" kern="1200" baseline="0" dirty="0" smtClean="0">
                <a:solidFill>
                  <a:schemeClr val="tx1"/>
                </a:solidFill>
                <a:effectLst/>
                <a:latin typeface="Arial" charset="0"/>
                <a:ea typeface="+mn-ea"/>
                <a:cs typeface="+mn-cs"/>
              </a:rPr>
              <a:t>One starts </a:t>
            </a:r>
            <a:r>
              <a:rPr lang="nb-NO" sz="1200" kern="1200" baseline="0" dirty="0" err="1" smtClean="0">
                <a:solidFill>
                  <a:schemeClr val="tx1"/>
                </a:solidFill>
                <a:effectLst/>
                <a:latin typeface="Arial" charset="0"/>
                <a:ea typeface="+mn-ea"/>
                <a:cs typeface="+mn-cs"/>
              </a:rPr>
              <a:t>with</a:t>
            </a:r>
            <a:r>
              <a:rPr lang="nb-NO" sz="1200" kern="1200" baseline="0" dirty="0" smtClean="0">
                <a:solidFill>
                  <a:schemeClr val="tx1"/>
                </a:solidFill>
                <a:effectLst/>
                <a:latin typeface="Arial" charset="0"/>
                <a:ea typeface="+mn-ea"/>
                <a:cs typeface="+mn-cs"/>
              </a:rPr>
              <a:t> an initial </a:t>
            </a:r>
            <a:r>
              <a:rPr lang="nb-NO" sz="1200" kern="1200" baseline="0" dirty="0" err="1" smtClean="0">
                <a:solidFill>
                  <a:schemeClr val="tx1"/>
                </a:solidFill>
                <a:effectLst/>
                <a:latin typeface="Arial" charset="0"/>
                <a:ea typeface="+mn-ea"/>
                <a:cs typeface="+mn-cs"/>
              </a:rPr>
              <a:t>point</a:t>
            </a:r>
            <a:r>
              <a:rPr lang="nb-NO" sz="1200" kern="1200" baseline="0" dirty="0" smtClean="0">
                <a:solidFill>
                  <a:schemeClr val="tx1"/>
                </a:solidFill>
                <a:effectLst/>
                <a:latin typeface="Arial" charset="0"/>
                <a:ea typeface="+mn-ea"/>
                <a:cs typeface="+mn-cs"/>
              </a:rPr>
              <a:t> at t0 and </a:t>
            </a:r>
            <a:r>
              <a:rPr lang="nb-NO" sz="1200" kern="1200" baseline="0" dirty="0" err="1" smtClean="0">
                <a:solidFill>
                  <a:schemeClr val="tx1"/>
                </a:solidFill>
                <a:effectLst/>
                <a:latin typeface="Arial" charset="0"/>
                <a:ea typeface="+mn-ea"/>
                <a:cs typeface="+mn-cs"/>
              </a:rPr>
              <a:t>locates</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the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nearest</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neighbor</a:t>
            </a:r>
            <a:r>
              <a:rPr lang="nb-NO" sz="1200" kern="1200" baseline="0" dirty="0" smtClean="0">
                <a:solidFill>
                  <a:schemeClr val="tx1"/>
                </a:solidFill>
                <a:effectLst/>
                <a:latin typeface="Arial" charset="0"/>
                <a:ea typeface="+mn-ea"/>
                <a:cs typeface="+mn-cs"/>
              </a:rPr>
              <a:t> to </a:t>
            </a:r>
            <a:r>
              <a:rPr lang="nb-NO" sz="1200" kern="1200" baseline="0" dirty="0" err="1" smtClean="0">
                <a:solidFill>
                  <a:schemeClr val="tx1"/>
                </a:solidFill>
                <a:effectLst/>
                <a:latin typeface="Arial" charset="0"/>
                <a:ea typeface="+mn-ea"/>
                <a:cs typeface="+mn-cs"/>
              </a:rPr>
              <a:t>the</a:t>
            </a:r>
            <a:r>
              <a:rPr lang="nb-NO" sz="1200" kern="1200" baseline="0" dirty="0" smtClean="0">
                <a:solidFill>
                  <a:schemeClr val="tx1"/>
                </a:solidFill>
                <a:effectLst/>
                <a:latin typeface="Arial" charset="0"/>
                <a:ea typeface="+mn-ea"/>
                <a:cs typeface="+mn-cs"/>
              </a:rPr>
              <a:t> initial </a:t>
            </a:r>
            <a:r>
              <a:rPr lang="nb-NO" sz="1200" kern="1200" baseline="0" dirty="0" err="1" smtClean="0">
                <a:solidFill>
                  <a:schemeClr val="tx1"/>
                </a:solidFill>
                <a:effectLst/>
                <a:latin typeface="Arial" charset="0"/>
                <a:ea typeface="+mn-ea"/>
                <a:cs typeface="+mn-cs"/>
              </a:rPr>
              <a:t>point</a:t>
            </a:r>
            <a:r>
              <a:rPr lang="nb-NO" sz="1200" kern="1200" baseline="0" dirty="0" smtClean="0">
                <a:solidFill>
                  <a:schemeClr val="tx1"/>
                </a:solidFill>
                <a:effectLst/>
                <a:latin typeface="Arial" charset="0"/>
                <a:ea typeface="+mn-ea"/>
                <a:cs typeface="+mn-cs"/>
              </a:rPr>
              <a:t>. The </a:t>
            </a:r>
            <a:r>
              <a:rPr lang="nb-NO" sz="1200" kern="1200" baseline="0" dirty="0" err="1" smtClean="0">
                <a:solidFill>
                  <a:schemeClr val="tx1"/>
                </a:solidFill>
                <a:effectLst/>
                <a:latin typeface="Arial" charset="0"/>
                <a:ea typeface="+mn-ea"/>
                <a:cs typeface="+mn-cs"/>
              </a:rPr>
              <a:t>distance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between</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the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two</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points</a:t>
            </a:r>
            <a:r>
              <a:rPr lang="nb-NO" sz="1200" kern="1200" baseline="0" dirty="0" smtClean="0">
                <a:solidFill>
                  <a:schemeClr val="tx1"/>
                </a:solidFill>
                <a:effectLst/>
                <a:latin typeface="Arial" charset="0"/>
                <a:ea typeface="+mn-ea"/>
                <a:cs typeface="+mn-cs"/>
              </a:rPr>
              <a:t> is </a:t>
            </a:r>
            <a:r>
              <a:rPr lang="nb-NO" sz="1200" kern="1200" baseline="0" dirty="0" err="1" smtClean="0">
                <a:solidFill>
                  <a:schemeClr val="tx1"/>
                </a:solidFill>
                <a:effectLst/>
                <a:latin typeface="Arial" charset="0"/>
                <a:ea typeface="+mn-ea"/>
                <a:cs typeface="+mn-cs"/>
              </a:rPr>
              <a:t>denoted</a:t>
            </a:r>
            <a:r>
              <a:rPr lang="nb-NO" sz="1200" kern="1200" baseline="0" dirty="0" smtClean="0">
                <a:solidFill>
                  <a:schemeClr val="tx1"/>
                </a:solidFill>
                <a:effectLst/>
                <a:latin typeface="Arial" charset="0"/>
                <a:ea typeface="+mn-ea"/>
                <a:cs typeface="+mn-cs"/>
              </a:rPr>
              <a:t> L(t0). At a later time t1, </a:t>
            </a:r>
            <a:r>
              <a:rPr lang="nb-NO" sz="1200" kern="1200" baseline="0" dirty="0" err="1" smtClean="0">
                <a:solidFill>
                  <a:schemeClr val="tx1"/>
                </a:solidFill>
                <a:effectLst/>
                <a:latin typeface="Arial" charset="0"/>
                <a:ea typeface="+mn-ea"/>
                <a:cs typeface="+mn-cs"/>
              </a:rPr>
              <a:t>the</a:t>
            </a:r>
            <a:r>
              <a:rPr lang="nb-NO" sz="1200" kern="1200" baseline="0" dirty="0" smtClean="0">
                <a:solidFill>
                  <a:schemeClr val="tx1"/>
                </a:solidFill>
                <a:effectLst/>
                <a:latin typeface="Arial" charset="0"/>
                <a:ea typeface="+mn-ea"/>
                <a:cs typeface="+mn-cs"/>
              </a:rPr>
              <a:t> initial </a:t>
            </a:r>
            <a:r>
              <a:rPr lang="nb-NO" sz="1200" kern="1200" baseline="0" dirty="0" err="1" smtClean="0">
                <a:solidFill>
                  <a:schemeClr val="tx1"/>
                </a:solidFill>
                <a:effectLst/>
                <a:latin typeface="Arial" charset="0"/>
                <a:ea typeface="+mn-ea"/>
                <a:cs typeface="+mn-cs"/>
              </a:rPr>
              <a:t>length</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will</a:t>
            </a:r>
            <a:r>
              <a:rPr lang="nb-NO" sz="1200" kern="1200" baseline="0" dirty="0" smtClean="0">
                <a:solidFill>
                  <a:schemeClr val="tx1"/>
                </a:solidFill>
                <a:effectLst/>
                <a:latin typeface="Arial" charset="0"/>
                <a:ea typeface="+mn-ea"/>
                <a:cs typeface="+mn-cs"/>
              </a:rPr>
              <a:t> have </a:t>
            </a:r>
            <a:r>
              <a:rPr lang="nb-NO" sz="1200" kern="1200" baseline="0" dirty="0" err="1" smtClean="0">
                <a:solidFill>
                  <a:schemeClr val="tx1"/>
                </a:solidFill>
                <a:effectLst/>
                <a:latin typeface="Arial" charset="0"/>
                <a:ea typeface="+mn-ea"/>
                <a:cs typeface="+mn-cs"/>
              </a:rPr>
              <a:t>evolved</a:t>
            </a:r>
            <a:r>
              <a:rPr lang="nb-NO" sz="1200" kern="1200" baseline="0" dirty="0" smtClean="0">
                <a:solidFill>
                  <a:schemeClr val="tx1"/>
                </a:solidFill>
                <a:effectLst/>
                <a:latin typeface="Arial" charset="0"/>
                <a:ea typeface="+mn-ea"/>
                <a:cs typeface="+mn-cs"/>
              </a:rPr>
              <a:t> to </a:t>
            </a:r>
            <a:r>
              <a:rPr lang="nb-NO" sz="1200" kern="1200" baseline="0" dirty="0" err="1" smtClean="0">
                <a:solidFill>
                  <a:schemeClr val="tx1"/>
                </a:solidFill>
                <a:effectLst/>
                <a:latin typeface="Arial" charset="0"/>
                <a:ea typeface="+mn-ea"/>
                <a:cs typeface="+mn-cs"/>
              </a:rPr>
              <a:t>length</a:t>
            </a:r>
            <a:r>
              <a:rPr lang="nb-NO" sz="1200" kern="1200" baseline="0" dirty="0" smtClean="0">
                <a:solidFill>
                  <a:schemeClr val="tx1"/>
                </a:solidFill>
                <a:effectLst/>
                <a:latin typeface="Arial" charset="0"/>
                <a:ea typeface="+mn-ea"/>
                <a:cs typeface="+mn-cs"/>
              </a:rPr>
              <a:t> L</a:t>
            </a:r>
            <a:r>
              <a:rPr lang="nb-NO" sz="1200" kern="1200" baseline="0" dirty="0" smtClean="0">
                <a:solidFill>
                  <a:schemeClr val="tx1"/>
                </a:solidFill>
                <a:effectLst/>
                <a:latin typeface="Arial" charset="0"/>
                <a:ea typeface="+mn-ea"/>
                <a:cs typeface="+mn-cs"/>
              </a:rPr>
              <a:t>’ prime (t1</a:t>
            </a:r>
            <a:r>
              <a:rPr lang="nb-NO" sz="1200" kern="1200" baseline="0" dirty="0" smtClean="0">
                <a:solidFill>
                  <a:schemeClr val="tx1"/>
                </a:solidFill>
                <a:effectLst/>
                <a:latin typeface="Arial" charset="0"/>
                <a:ea typeface="+mn-ea"/>
                <a:cs typeface="+mn-cs"/>
              </a:rPr>
              <a:t>). One </a:t>
            </a:r>
            <a:r>
              <a:rPr lang="nb-NO" sz="1200" kern="1200" baseline="0" dirty="0" err="1" smtClean="0">
                <a:solidFill>
                  <a:schemeClr val="tx1"/>
                </a:solidFill>
                <a:effectLst/>
                <a:latin typeface="Arial" charset="0"/>
                <a:ea typeface="+mn-ea"/>
                <a:cs typeface="+mn-cs"/>
              </a:rPr>
              <a:t>now</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looks</a:t>
            </a:r>
            <a:r>
              <a:rPr lang="nb-NO" sz="1200" kern="1200" baseline="0" dirty="0" smtClean="0">
                <a:solidFill>
                  <a:schemeClr val="tx1"/>
                </a:solidFill>
                <a:effectLst/>
                <a:latin typeface="Arial" charset="0"/>
                <a:ea typeface="+mn-ea"/>
                <a:cs typeface="+mn-cs"/>
              </a:rPr>
              <a:t> for a </a:t>
            </a:r>
            <a:r>
              <a:rPr lang="nb-NO" sz="1200" kern="1200" baseline="0" dirty="0" err="1" smtClean="0">
                <a:solidFill>
                  <a:schemeClr val="tx1"/>
                </a:solidFill>
                <a:effectLst/>
                <a:latin typeface="Arial" charset="0"/>
                <a:ea typeface="+mn-ea"/>
                <a:cs typeface="+mn-cs"/>
              </a:rPr>
              <a:t>new</a:t>
            </a:r>
            <a:r>
              <a:rPr lang="nb-NO" sz="1200" kern="1200" baseline="0" dirty="0" smtClean="0">
                <a:solidFill>
                  <a:schemeClr val="tx1"/>
                </a:solidFill>
                <a:effectLst/>
                <a:latin typeface="Arial" charset="0"/>
                <a:ea typeface="+mn-ea"/>
                <a:cs typeface="+mn-cs"/>
              </a:rPr>
              <a:t> data </a:t>
            </a:r>
            <a:r>
              <a:rPr lang="nb-NO" sz="1200" kern="1200" baseline="0" dirty="0" err="1" smtClean="0">
                <a:solidFill>
                  <a:schemeClr val="tx1"/>
                </a:solidFill>
                <a:effectLst/>
                <a:latin typeface="Arial" charset="0"/>
                <a:ea typeface="+mn-ea"/>
                <a:cs typeface="+mn-cs"/>
              </a:rPr>
              <a:t>point</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that</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satisfies</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two</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criteria</a:t>
            </a:r>
            <a:r>
              <a:rPr lang="nb-NO" sz="1200" kern="1200" baseline="0" dirty="0" smtClean="0">
                <a:solidFill>
                  <a:schemeClr val="tx1"/>
                </a:solidFill>
                <a:effectLst/>
                <a:latin typeface="Arial" charset="0"/>
                <a:ea typeface="+mn-ea"/>
                <a:cs typeface="+mn-cs"/>
              </a:rPr>
              <a:t> 1) </a:t>
            </a:r>
            <a:r>
              <a:rPr lang="nb-NO" sz="1200" kern="1200" baseline="0" dirty="0" err="1" smtClean="0">
                <a:solidFill>
                  <a:schemeClr val="tx1"/>
                </a:solidFill>
                <a:effectLst/>
                <a:latin typeface="Arial" charset="0"/>
                <a:ea typeface="+mn-ea"/>
                <a:cs typeface="+mn-cs"/>
              </a:rPr>
              <a:t>its</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distance</a:t>
            </a:r>
            <a:r>
              <a:rPr lang="nb-NO" sz="1200" kern="1200" baseline="0" dirty="0" smtClean="0">
                <a:solidFill>
                  <a:schemeClr val="tx1"/>
                </a:solidFill>
                <a:effectLst/>
                <a:latin typeface="Arial" charset="0"/>
                <a:ea typeface="+mn-ea"/>
                <a:cs typeface="+mn-cs"/>
              </a:rPr>
              <a:t> </a:t>
            </a:r>
            <a:r>
              <a:rPr lang="nb-NO" sz="1200" kern="1200" baseline="0" dirty="0" smtClean="0">
                <a:solidFill>
                  <a:schemeClr val="tx1"/>
                </a:solidFill>
                <a:effectLst/>
                <a:latin typeface="Arial" charset="0"/>
                <a:ea typeface="+mn-ea"/>
                <a:cs typeface="+mn-cs"/>
              </a:rPr>
              <a:t>L(t1) from </a:t>
            </a:r>
            <a:r>
              <a:rPr lang="nb-NO" sz="1200" kern="1200" baseline="0" dirty="0" err="1" smtClean="0">
                <a:solidFill>
                  <a:schemeClr val="tx1"/>
                </a:solidFill>
                <a:effectLst/>
                <a:latin typeface="Arial" charset="0"/>
                <a:ea typeface="+mn-ea"/>
                <a:cs typeface="+mn-cs"/>
              </a:rPr>
              <a:t>the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evolved</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fiducial</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point</a:t>
            </a:r>
            <a:r>
              <a:rPr lang="nb-NO" sz="1200" kern="1200" baseline="0" dirty="0" smtClean="0">
                <a:solidFill>
                  <a:schemeClr val="tx1"/>
                </a:solidFill>
                <a:effectLst/>
                <a:latin typeface="Arial" charset="0"/>
                <a:ea typeface="+mn-ea"/>
                <a:cs typeface="+mn-cs"/>
              </a:rPr>
              <a:t> is </a:t>
            </a:r>
            <a:r>
              <a:rPr lang="nb-NO" sz="1200" kern="1200" baseline="0" dirty="0" err="1" smtClean="0">
                <a:solidFill>
                  <a:schemeClr val="tx1"/>
                </a:solidFill>
                <a:effectLst/>
                <a:latin typeface="Arial" charset="0"/>
                <a:ea typeface="+mn-ea"/>
                <a:cs typeface="+mn-cs"/>
              </a:rPr>
              <a:t>small</a:t>
            </a:r>
            <a:r>
              <a:rPr lang="nb-NO" sz="1200" kern="1200" baseline="0" dirty="0" smtClean="0">
                <a:solidFill>
                  <a:schemeClr val="tx1"/>
                </a:solidFill>
                <a:effectLst/>
                <a:latin typeface="Arial" charset="0"/>
                <a:ea typeface="+mn-ea"/>
                <a:cs typeface="+mn-cs"/>
              </a:rPr>
              <a:t>, and </a:t>
            </a:r>
            <a:r>
              <a:rPr lang="nb-NO" sz="1200" kern="1200" baseline="0" dirty="0" err="1" smtClean="0">
                <a:solidFill>
                  <a:schemeClr val="tx1"/>
                </a:solidFill>
                <a:effectLst/>
                <a:latin typeface="Arial" charset="0"/>
                <a:ea typeface="+mn-ea"/>
                <a:cs typeface="+mn-cs"/>
              </a:rPr>
              <a:t>the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angular</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separation</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between</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the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evolved</a:t>
            </a:r>
            <a:r>
              <a:rPr lang="nb-NO" sz="1200" kern="1200" baseline="0" dirty="0" smtClean="0">
                <a:solidFill>
                  <a:schemeClr val="tx1"/>
                </a:solidFill>
                <a:effectLst/>
                <a:latin typeface="Arial" charset="0"/>
                <a:ea typeface="+mn-ea"/>
                <a:cs typeface="+mn-cs"/>
              </a:rPr>
              <a:t> and </a:t>
            </a:r>
            <a:r>
              <a:rPr lang="nb-NO" sz="1200" kern="1200" baseline="0" dirty="0" err="1" smtClean="0">
                <a:solidFill>
                  <a:schemeClr val="tx1"/>
                </a:solidFill>
                <a:effectLst/>
                <a:latin typeface="Arial" charset="0"/>
                <a:ea typeface="+mn-ea"/>
                <a:cs typeface="+mn-cs"/>
              </a:rPr>
              <a:t>replacement</a:t>
            </a:r>
            <a:r>
              <a:rPr lang="nb-NO" sz="1200" kern="1200" baseline="0" dirty="0" smtClean="0">
                <a:solidFill>
                  <a:schemeClr val="tx1"/>
                </a:solidFill>
                <a:effectLst/>
                <a:latin typeface="Arial" charset="0"/>
                <a:ea typeface="+mn-ea"/>
                <a:cs typeface="+mn-cs"/>
              </a:rPr>
              <a:t> elements is </a:t>
            </a:r>
            <a:r>
              <a:rPr lang="nb-NO" sz="1200" kern="1200" baseline="0" dirty="0" err="1" smtClean="0">
                <a:solidFill>
                  <a:schemeClr val="tx1"/>
                </a:solidFill>
                <a:effectLst/>
                <a:latin typeface="Arial" charset="0"/>
                <a:ea typeface="+mn-ea"/>
                <a:cs typeface="+mn-cs"/>
              </a:rPr>
              <a:t>small</a:t>
            </a:r>
            <a:r>
              <a:rPr lang="nb-NO" sz="1200" kern="1200" baseline="0" dirty="0" smtClean="0">
                <a:solidFill>
                  <a:schemeClr val="tx1"/>
                </a:solidFill>
                <a:effectLst/>
                <a:latin typeface="Arial" charset="0"/>
                <a:ea typeface="+mn-ea"/>
                <a:cs typeface="+mn-cs"/>
              </a:rPr>
              <a:t>. If an </a:t>
            </a:r>
            <a:r>
              <a:rPr lang="nb-NO" sz="1200" kern="1200" baseline="0" dirty="0" err="1" smtClean="0">
                <a:solidFill>
                  <a:schemeClr val="tx1"/>
                </a:solidFill>
                <a:effectLst/>
                <a:latin typeface="Arial" charset="0"/>
                <a:ea typeface="+mn-ea"/>
                <a:cs typeface="+mn-cs"/>
              </a:rPr>
              <a:t>adequate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replacement</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point</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cannot</a:t>
            </a:r>
            <a:r>
              <a:rPr lang="nb-NO" sz="1200" kern="1200" baseline="0" dirty="0" smtClean="0">
                <a:solidFill>
                  <a:schemeClr val="tx1"/>
                </a:solidFill>
                <a:effectLst/>
                <a:latin typeface="Arial" charset="0"/>
                <a:ea typeface="+mn-ea"/>
                <a:cs typeface="+mn-cs"/>
              </a:rPr>
              <a:t> be </a:t>
            </a:r>
            <a:r>
              <a:rPr lang="nb-NO" sz="1200" kern="1200" baseline="0" dirty="0" err="1" smtClean="0">
                <a:solidFill>
                  <a:schemeClr val="tx1"/>
                </a:solidFill>
                <a:effectLst/>
                <a:latin typeface="Arial" charset="0"/>
                <a:ea typeface="+mn-ea"/>
                <a:cs typeface="+mn-cs"/>
              </a:rPr>
              <a:t>found</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the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existing</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points</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are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retained</a:t>
            </a:r>
            <a:r>
              <a:rPr lang="nb-NO" sz="1200" kern="1200" baseline="0" dirty="0" smtClean="0">
                <a:solidFill>
                  <a:schemeClr val="tx1"/>
                </a:solidFill>
                <a:effectLst/>
                <a:latin typeface="Arial" charset="0"/>
                <a:ea typeface="+mn-ea"/>
                <a:cs typeface="+mn-cs"/>
              </a:rPr>
              <a:t>. This </a:t>
            </a:r>
            <a:r>
              <a:rPr lang="nb-NO" sz="1200" kern="1200" baseline="0" dirty="0" err="1" smtClean="0">
                <a:solidFill>
                  <a:schemeClr val="tx1"/>
                </a:solidFill>
                <a:effectLst/>
                <a:latin typeface="Arial" charset="0"/>
                <a:ea typeface="+mn-ea"/>
                <a:cs typeface="+mn-cs"/>
              </a:rPr>
              <a:t>procedure</a:t>
            </a:r>
            <a:r>
              <a:rPr lang="nb-NO" sz="1200" kern="1200" baseline="0" dirty="0" smtClean="0">
                <a:solidFill>
                  <a:schemeClr val="tx1"/>
                </a:solidFill>
                <a:effectLst/>
                <a:latin typeface="Arial" charset="0"/>
                <a:ea typeface="+mn-ea"/>
                <a:cs typeface="+mn-cs"/>
              </a:rPr>
              <a:t> is </a:t>
            </a:r>
            <a:r>
              <a:rPr lang="nb-NO" sz="1200" kern="1200" baseline="0" dirty="0" err="1" smtClean="0">
                <a:solidFill>
                  <a:schemeClr val="tx1"/>
                </a:solidFill>
                <a:effectLst/>
                <a:latin typeface="Arial" charset="0"/>
                <a:ea typeface="+mn-ea"/>
                <a:cs typeface="+mn-cs"/>
              </a:rPr>
              <a:t>repeated</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until</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the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fiducial</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trajectory</a:t>
            </a:r>
            <a:r>
              <a:rPr lang="nb-NO" sz="1200" kern="1200" baseline="0" dirty="0" smtClean="0">
                <a:solidFill>
                  <a:schemeClr val="tx1"/>
                </a:solidFill>
                <a:effectLst/>
                <a:latin typeface="Arial" charset="0"/>
                <a:ea typeface="+mn-ea"/>
                <a:cs typeface="+mn-cs"/>
              </a:rPr>
              <a:t> has </a:t>
            </a:r>
            <a:r>
              <a:rPr lang="nb-NO" sz="1200" kern="1200" baseline="0" dirty="0" err="1" smtClean="0">
                <a:solidFill>
                  <a:schemeClr val="tx1"/>
                </a:solidFill>
                <a:effectLst/>
                <a:latin typeface="Arial" charset="0"/>
                <a:ea typeface="+mn-ea"/>
                <a:cs typeface="+mn-cs"/>
              </a:rPr>
              <a:t>traversed</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the</a:t>
            </a:r>
            <a:r>
              <a:rPr lang="nb-NO" sz="1200" kern="1200" baseline="0" dirty="0" smtClean="0">
                <a:solidFill>
                  <a:schemeClr val="tx1"/>
                </a:solidFill>
                <a:effectLst/>
                <a:latin typeface="Arial" charset="0"/>
                <a:ea typeface="+mn-ea"/>
                <a:cs typeface="+mn-cs"/>
              </a:rPr>
              <a:t> EEG data segment under </a:t>
            </a:r>
            <a:r>
              <a:rPr lang="nb-NO" sz="1200" kern="1200" baseline="0" dirty="0" err="1" smtClean="0">
                <a:solidFill>
                  <a:schemeClr val="tx1"/>
                </a:solidFill>
                <a:effectLst/>
                <a:latin typeface="Arial" charset="0"/>
                <a:ea typeface="+mn-ea"/>
                <a:cs typeface="+mn-cs"/>
              </a:rPr>
              <a:t>consideration</a:t>
            </a:r>
            <a:r>
              <a:rPr lang="nb-NO" sz="1200" kern="1200" baseline="0" dirty="0" smtClean="0">
                <a:solidFill>
                  <a:schemeClr val="tx1"/>
                </a:solidFill>
                <a:effectLst/>
                <a:latin typeface="Arial" charset="0"/>
                <a:ea typeface="+mn-ea"/>
                <a:cs typeface="+mn-cs"/>
              </a:rPr>
              <a:t>, </a:t>
            </a:r>
            <a:r>
              <a:rPr lang="nb-NO" sz="1200" kern="1200" baseline="0" dirty="0" smtClean="0">
                <a:solidFill>
                  <a:schemeClr val="tx1"/>
                </a:solidFill>
                <a:effectLst/>
                <a:latin typeface="Arial" charset="0"/>
                <a:ea typeface="+mn-ea"/>
                <a:cs typeface="+mn-cs"/>
              </a:rPr>
              <a:t>at </a:t>
            </a:r>
            <a:r>
              <a:rPr lang="nb-NO" sz="1200" kern="1200" baseline="0" dirty="0" err="1" smtClean="0">
                <a:solidFill>
                  <a:schemeClr val="tx1"/>
                </a:solidFill>
                <a:effectLst/>
                <a:latin typeface="Arial" charset="0"/>
                <a:ea typeface="+mn-ea"/>
                <a:cs typeface="+mn-cs"/>
              </a:rPr>
              <a:t>which</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point</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the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maximum</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short</a:t>
            </a:r>
            <a:r>
              <a:rPr lang="nb-NO" sz="1200" kern="1200" baseline="0" dirty="0" smtClean="0">
                <a:solidFill>
                  <a:schemeClr val="tx1"/>
                </a:solidFill>
                <a:effectLst/>
                <a:latin typeface="Arial" charset="0"/>
                <a:ea typeface="+mn-ea"/>
                <a:cs typeface="+mn-cs"/>
              </a:rPr>
              <a:t>-term </a:t>
            </a:r>
            <a:r>
              <a:rPr lang="nb-NO" sz="1200" kern="1200" baseline="0" dirty="0" err="1" smtClean="0">
                <a:solidFill>
                  <a:schemeClr val="tx1"/>
                </a:solidFill>
                <a:effectLst/>
                <a:latin typeface="Arial" charset="0"/>
                <a:ea typeface="+mn-ea"/>
                <a:cs typeface="+mn-cs"/>
              </a:rPr>
              <a:t>Lyapunov</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exponent</a:t>
            </a:r>
            <a:r>
              <a:rPr lang="nb-NO" sz="1200" kern="1200" baseline="0" dirty="0" smtClean="0">
                <a:solidFill>
                  <a:schemeClr val="tx1"/>
                </a:solidFill>
                <a:effectLst/>
                <a:latin typeface="Arial" charset="0"/>
                <a:ea typeface="+mn-ea"/>
                <a:cs typeface="+mn-cs"/>
              </a:rPr>
              <a:t> is </a:t>
            </a:r>
            <a:r>
              <a:rPr lang="nb-NO" sz="1200" kern="1200" baseline="0" dirty="0" err="1" smtClean="0">
                <a:solidFill>
                  <a:schemeClr val="tx1"/>
                </a:solidFill>
                <a:effectLst/>
                <a:latin typeface="Arial" charset="0"/>
                <a:ea typeface="+mn-ea"/>
                <a:cs typeface="+mn-cs"/>
              </a:rPr>
              <a:t>estimated</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according</a:t>
            </a:r>
            <a:r>
              <a:rPr lang="nb-NO" sz="1200" kern="1200" baseline="0" dirty="0" smtClean="0">
                <a:solidFill>
                  <a:schemeClr val="tx1"/>
                </a:solidFill>
                <a:effectLst/>
                <a:latin typeface="Arial" charset="0"/>
                <a:ea typeface="+mn-ea"/>
                <a:cs typeface="+mn-cs"/>
              </a:rPr>
              <a:t> </a:t>
            </a:r>
            <a:r>
              <a:rPr lang="nb-NO" sz="1200" kern="1200" baseline="0" dirty="0" smtClean="0">
                <a:solidFill>
                  <a:schemeClr val="tx1"/>
                </a:solidFill>
                <a:effectLst/>
                <a:latin typeface="Arial" charset="0"/>
                <a:ea typeface="+mn-ea"/>
                <a:cs typeface="+mn-cs"/>
              </a:rPr>
              <a:t>to </a:t>
            </a:r>
            <a:r>
              <a:rPr lang="nb-NO" sz="1200" kern="1200" baseline="0" dirty="0" err="1" smtClean="0">
                <a:solidFill>
                  <a:schemeClr val="tx1"/>
                </a:solidFill>
                <a:effectLst/>
                <a:latin typeface="Arial" charset="0"/>
                <a:ea typeface="+mn-ea"/>
                <a:cs typeface="+mn-cs"/>
              </a:rPr>
              <a:t>the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formula</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on</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the</a:t>
            </a:r>
            <a:r>
              <a:rPr lang="nb-NO" sz="1200" kern="1200" baseline="0" dirty="0" smtClean="0">
                <a:solidFill>
                  <a:schemeClr val="tx1"/>
                </a:solidFill>
                <a:effectLst/>
                <a:latin typeface="Arial" charset="0"/>
                <a:ea typeface="+mn-ea"/>
                <a:cs typeface="+mn-cs"/>
              </a:rPr>
              <a:t> slide.  </a:t>
            </a:r>
          </a:p>
          <a:p>
            <a:endParaRPr lang="nb-NO" sz="1200" kern="1200" baseline="0" dirty="0" smtClean="0">
              <a:solidFill>
                <a:schemeClr val="tx1"/>
              </a:solidFill>
              <a:effectLst/>
              <a:latin typeface="Arial" charset="0"/>
              <a:ea typeface="+mn-ea"/>
              <a:cs typeface="+mn-cs"/>
            </a:endParaRPr>
          </a:p>
          <a:p>
            <a:r>
              <a:rPr lang="nb-NO" sz="1200" kern="1200" baseline="0" dirty="0" err="1" smtClean="0">
                <a:solidFill>
                  <a:schemeClr val="tx1"/>
                </a:solidFill>
                <a:effectLst/>
                <a:latin typeface="Arial" charset="0"/>
                <a:ea typeface="+mn-ea"/>
                <a:cs typeface="+mn-cs"/>
              </a:rPr>
              <a:t>What</a:t>
            </a:r>
            <a:r>
              <a:rPr lang="nb-NO" sz="1200" kern="1200" baseline="0" dirty="0" smtClean="0">
                <a:solidFill>
                  <a:schemeClr val="tx1"/>
                </a:solidFill>
                <a:effectLst/>
                <a:latin typeface="Arial" charset="0"/>
                <a:ea typeface="+mn-ea"/>
                <a:cs typeface="+mn-cs"/>
              </a:rPr>
              <a:t> is </a:t>
            </a:r>
            <a:r>
              <a:rPr lang="nb-NO" sz="1200" kern="1200" baseline="0" dirty="0" err="1" smtClean="0">
                <a:solidFill>
                  <a:schemeClr val="tx1"/>
                </a:solidFill>
                <a:effectLst/>
                <a:latin typeface="Arial" charset="0"/>
                <a:ea typeface="+mn-ea"/>
                <a:cs typeface="+mn-cs"/>
              </a:rPr>
              <a:t>important</a:t>
            </a:r>
            <a:r>
              <a:rPr lang="nb-NO" sz="1200" kern="1200" baseline="0" dirty="0" smtClean="0">
                <a:solidFill>
                  <a:schemeClr val="tx1"/>
                </a:solidFill>
                <a:effectLst/>
                <a:latin typeface="Arial" charset="0"/>
                <a:ea typeface="+mn-ea"/>
                <a:cs typeface="+mn-cs"/>
              </a:rPr>
              <a:t> to </a:t>
            </a:r>
            <a:r>
              <a:rPr lang="nb-NO" sz="1200" kern="1200" baseline="0" dirty="0" err="1" smtClean="0">
                <a:solidFill>
                  <a:schemeClr val="tx1"/>
                </a:solidFill>
                <a:effectLst/>
                <a:latin typeface="Arial" charset="0"/>
                <a:ea typeface="+mn-ea"/>
                <a:cs typeface="+mn-cs"/>
              </a:rPr>
              <a:t>notice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here</a:t>
            </a:r>
            <a:r>
              <a:rPr lang="nb-NO" sz="1200" kern="1200" baseline="0" dirty="0" smtClean="0">
                <a:solidFill>
                  <a:schemeClr val="tx1"/>
                </a:solidFill>
                <a:effectLst/>
                <a:latin typeface="Arial" charset="0"/>
                <a:ea typeface="+mn-ea"/>
                <a:cs typeface="+mn-cs"/>
              </a:rPr>
              <a:t> is </a:t>
            </a:r>
            <a:r>
              <a:rPr lang="nb-NO" sz="1200" kern="1200" baseline="0" dirty="0" err="1" smtClean="0">
                <a:solidFill>
                  <a:schemeClr val="tx1"/>
                </a:solidFill>
                <a:effectLst/>
                <a:latin typeface="Arial" charset="0"/>
                <a:ea typeface="+mn-ea"/>
                <a:cs typeface="+mn-cs"/>
              </a:rPr>
              <a:t>that</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the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algorithm</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spends</a:t>
            </a:r>
            <a:r>
              <a:rPr lang="nb-NO" sz="1200" kern="1200" baseline="0" dirty="0" smtClean="0">
                <a:solidFill>
                  <a:schemeClr val="tx1"/>
                </a:solidFill>
                <a:effectLst/>
                <a:latin typeface="Arial" charset="0"/>
                <a:ea typeface="+mn-ea"/>
                <a:cs typeface="+mn-cs"/>
              </a:rPr>
              <a:t> most </a:t>
            </a:r>
            <a:r>
              <a:rPr lang="nb-NO" sz="1200" kern="1200" baseline="0" dirty="0" err="1" smtClean="0">
                <a:solidFill>
                  <a:schemeClr val="tx1"/>
                </a:solidFill>
                <a:effectLst/>
                <a:latin typeface="Arial" charset="0"/>
                <a:ea typeface="+mn-ea"/>
                <a:cs typeface="+mn-cs"/>
              </a:rPr>
              <a:t>of</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the</a:t>
            </a:r>
            <a:r>
              <a:rPr lang="nb-NO" sz="1200" kern="1200" baseline="0" dirty="0" smtClean="0">
                <a:solidFill>
                  <a:schemeClr val="tx1"/>
                </a:solidFill>
                <a:effectLst/>
                <a:latin typeface="Arial" charset="0"/>
                <a:ea typeface="+mn-ea"/>
                <a:cs typeface="+mn-cs"/>
              </a:rPr>
              <a:t> time and </a:t>
            </a:r>
            <a:r>
              <a:rPr lang="nb-NO" sz="1200" kern="1200" baseline="0" dirty="0" err="1" smtClean="0">
                <a:solidFill>
                  <a:schemeClr val="tx1"/>
                </a:solidFill>
                <a:effectLst/>
                <a:latin typeface="Arial" charset="0"/>
                <a:ea typeface="+mn-ea"/>
                <a:cs typeface="+mn-cs"/>
              </a:rPr>
              <a:t>energy</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doing</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the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replacement</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point</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search</a:t>
            </a:r>
            <a:r>
              <a:rPr lang="nb-NO" sz="1200" kern="1200" baseline="0" dirty="0" smtClean="0">
                <a:solidFill>
                  <a:schemeClr val="tx1"/>
                </a:solidFill>
                <a:effectLst/>
                <a:latin typeface="Arial" charset="0"/>
                <a:ea typeface="+mn-ea"/>
                <a:cs typeface="+mn-cs"/>
              </a:rPr>
              <a:t> and </a:t>
            </a:r>
            <a:r>
              <a:rPr lang="nb-NO" sz="1200" kern="1200" baseline="0" dirty="0" err="1" smtClean="0">
                <a:solidFill>
                  <a:schemeClr val="tx1"/>
                </a:solidFill>
                <a:effectLst/>
                <a:latin typeface="Arial" charset="0"/>
                <a:ea typeface="+mn-ea"/>
                <a:cs typeface="+mn-cs"/>
              </a:rPr>
              <a:t>checking</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whether</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candidates</a:t>
            </a:r>
            <a:r>
              <a:rPr lang="nb-NO" sz="1200" kern="1200" baseline="0" dirty="0" smtClean="0">
                <a:solidFill>
                  <a:schemeClr val="tx1"/>
                </a:solidFill>
                <a:effectLst/>
                <a:latin typeface="Arial" charset="0"/>
                <a:ea typeface="+mn-ea"/>
                <a:cs typeface="+mn-cs"/>
              </a:rPr>
              <a:t> for </a:t>
            </a:r>
            <a:r>
              <a:rPr lang="nb-NO" sz="1200" kern="1200" baseline="0" dirty="0" err="1" smtClean="0">
                <a:solidFill>
                  <a:schemeClr val="tx1"/>
                </a:solidFill>
                <a:effectLst/>
                <a:latin typeface="Arial" charset="0"/>
                <a:ea typeface="+mn-ea"/>
                <a:cs typeface="+mn-cs"/>
              </a:rPr>
              <a:t>the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new</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replacement</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point</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satisfy</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the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length</a:t>
            </a:r>
            <a:r>
              <a:rPr lang="nb-NO" sz="1200" kern="1200" baseline="0" dirty="0" smtClean="0">
                <a:solidFill>
                  <a:schemeClr val="tx1"/>
                </a:solidFill>
                <a:effectLst/>
                <a:latin typeface="Arial" charset="0"/>
                <a:ea typeface="+mn-ea"/>
                <a:cs typeface="+mn-cs"/>
              </a:rPr>
              <a:t> and angle </a:t>
            </a:r>
            <a:r>
              <a:rPr lang="nb-NO" sz="1200" kern="1200" baseline="0" dirty="0" err="1" smtClean="0">
                <a:solidFill>
                  <a:schemeClr val="tx1"/>
                </a:solidFill>
                <a:effectLst/>
                <a:latin typeface="Arial" charset="0"/>
                <a:ea typeface="+mn-ea"/>
                <a:cs typeface="+mn-cs"/>
              </a:rPr>
              <a:t>criteria</a:t>
            </a:r>
            <a:r>
              <a:rPr lang="nb-NO" sz="1200" kern="1200" baseline="0" dirty="0" smtClean="0">
                <a:solidFill>
                  <a:schemeClr val="tx1"/>
                </a:solidFill>
                <a:effectLst/>
                <a:latin typeface="Arial" charset="0"/>
                <a:ea typeface="+mn-ea"/>
                <a:cs typeface="+mn-cs"/>
              </a:rPr>
              <a:t>.   </a:t>
            </a:r>
          </a:p>
        </p:txBody>
      </p:sp>
      <p:sp>
        <p:nvSpPr>
          <p:cNvPr id="4" name="Slide Number Placeholder 3"/>
          <p:cNvSpPr>
            <a:spLocks noGrp="1"/>
          </p:cNvSpPr>
          <p:nvPr>
            <p:ph type="sldNum" sz="quarter" idx="10"/>
          </p:nvPr>
        </p:nvSpPr>
        <p:spPr/>
        <p:txBody>
          <a:bodyPr/>
          <a:lstStyle/>
          <a:p>
            <a:pPr>
              <a:defRPr/>
            </a:pPr>
            <a:fld id="{5040149F-6514-459E-A5D0-940D8B146F4D}" type="slidenum">
              <a:rPr lang="nn-NO" smtClean="0"/>
              <a:pPr>
                <a:defRPr/>
              </a:pPr>
              <a:t>6</a:t>
            </a:fld>
            <a:endParaRPr lang="nn-NO"/>
          </a:p>
        </p:txBody>
      </p:sp>
    </p:spTree>
    <p:extLst>
      <p:ext uri="{BB962C8B-B14F-4D97-AF65-F5344CB8AC3E}">
        <p14:creationId xmlns:p14="http://schemas.microsoft.com/office/powerpoint/2010/main" val="641163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mn-ea"/>
                <a:cs typeface="+mn-cs"/>
              </a:rPr>
              <a:t>While trying to design an electronic system for </a:t>
            </a:r>
            <a:r>
              <a:rPr lang="en-US" sz="1200" kern="1200" dirty="0" err="1" smtClean="0">
                <a:solidFill>
                  <a:schemeClr val="tx1"/>
                </a:solidFill>
                <a:effectLst/>
                <a:latin typeface="Arial" charset="0"/>
                <a:ea typeface="+mn-ea"/>
                <a:cs typeface="+mn-cs"/>
              </a:rPr>
              <a:t>STLmax</a:t>
            </a:r>
            <a:r>
              <a:rPr lang="en-US" sz="1200" kern="1200" dirty="0" smtClean="0">
                <a:solidFill>
                  <a:schemeClr val="tx1"/>
                </a:solidFill>
                <a:effectLst/>
                <a:latin typeface="Arial" charset="0"/>
                <a:ea typeface="+mn-ea"/>
                <a:cs typeface="+mn-cs"/>
              </a:rPr>
              <a:t> calculation, we have noticed that the time of calculation and the energy it requires varies with the input EEG signal, indicating that this is a </a:t>
            </a:r>
            <a:r>
              <a:rPr lang="en-US" sz="1200" kern="1200" dirty="0" smtClean="0">
                <a:solidFill>
                  <a:schemeClr val="tx1"/>
                </a:solidFill>
                <a:effectLst/>
                <a:latin typeface="Arial" charset="0"/>
                <a:ea typeface="+mn-ea"/>
                <a:cs typeface="+mn-cs"/>
              </a:rPr>
              <a:t>dynamical </a:t>
            </a:r>
            <a:r>
              <a:rPr lang="en-US" sz="1200" kern="1200" dirty="0" smtClean="0">
                <a:solidFill>
                  <a:schemeClr val="tx1"/>
                </a:solidFill>
                <a:effectLst/>
                <a:latin typeface="Arial" charset="0"/>
                <a:ea typeface="+mn-ea"/>
                <a:cs typeface="+mn-cs"/>
              </a:rPr>
              <a:t>electronic system. </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In the next part of the presentation I will give an overview of the state-of-the-art methodology for building a </a:t>
            </a:r>
            <a:r>
              <a:rPr lang="en-US" sz="1200" kern="1200" dirty="0" smtClean="0">
                <a:solidFill>
                  <a:schemeClr val="tx1"/>
                </a:solidFill>
                <a:effectLst/>
                <a:latin typeface="Arial" charset="0"/>
                <a:ea typeface="+mn-ea"/>
                <a:cs typeface="+mn-cs"/>
              </a:rPr>
              <a:t>dynamical </a:t>
            </a:r>
            <a:r>
              <a:rPr lang="en-US" sz="1200" kern="1200" dirty="0" smtClean="0">
                <a:solidFill>
                  <a:schemeClr val="tx1"/>
                </a:solidFill>
                <a:effectLst/>
                <a:latin typeface="Arial" charset="0"/>
                <a:ea typeface="+mn-ea"/>
                <a:cs typeface="+mn-cs"/>
              </a:rPr>
              <a:t>electronic system like this.</a:t>
            </a:r>
            <a:endParaRPr lang="en-US" dirty="0"/>
          </a:p>
        </p:txBody>
      </p:sp>
      <p:sp>
        <p:nvSpPr>
          <p:cNvPr id="4" name="Slide Number Placeholder 3"/>
          <p:cNvSpPr>
            <a:spLocks noGrp="1"/>
          </p:cNvSpPr>
          <p:nvPr>
            <p:ph type="sldNum" sz="quarter" idx="10"/>
          </p:nvPr>
        </p:nvSpPr>
        <p:spPr/>
        <p:txBody>
          <a:bodyPr/>
          <a:lstStyle/>
          <a:p>
            <a:pPr>
              <a:defRPr/>
            </a:pPr>
            <a:fld id="{5040149F-6514-459E-A5D0-940D8B146F4D}" type="slidenum">
              <a:rPr lang="nn-NO" smtClean="0"/>
              <a:pPr>
                <a:defRPr/>
              </a:pPr>
              <a:t>7</a:t>
            </a:fld>
            <a:endParaRPr lang="nn-NO"/>
          </a:p>
        </p:txBody>
      </p:sp>
    </p:spTree>
    <p:extLst>
      <p:ext uri="{BB962C8B-B14F-4D97-AF65-F5344CB8AC3E}">
        <p14:creationId xmlns:p14="http://schemas.microsoft.com/office/powerpoint/2010/main" val="25527708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mn-ea"/>
                <a:cs typeface="+mn-cs"/>
              </a:rPr>
              <a:t>A standard embedded system design process is presented on this slide. It starts with identification of requirements, both functional (what function the system will perform, inputs and outputs, its purpose) and nonfunctional: constraints imposed on the system from its environment, other parts in the system or the system user, for example the speed of the system, physical size and weight, power consumption, manufacturing cost. The requirements are in the next step, called Specification, converted to a formal description of the system that can be verified when the system is designed. A special formal language called </a:t>
            </a:r>
            <a:r>
              <a:rPr lang="en-US" sz="1200" kern="1200" dirty="0" smtClean="0">
                <a:solidFill>
                  <a:schemeClr val="tx1"/>
                </a:solidFill>
                <a:effectLst/>
                <a:latin typeface="Arial" charset="0"/>
                <a:ea typeface="+mn-ea"/>
                <a:cs typeface="+mn-cs"/>
              </a:rPr>
              <a:t>UML (unified </a:t>
            </a:r>
            <a:r>
              <a:rPr lang="en-US" sz="1200" kern="1200" dirty="0" err="1" smtClean="0">
                <a:solidFill>
                  <a:schemeClr val="tx1"/>
                </a:solidFill>
                <a:effectLst/>
                <a:latin typeface="Arial" charset="0"/>
                <a:ea typeface="+mn-ea"/>
                <a:cs typeface="+mn-cs"/>
              </a:rPr>
              <a:t>modelling</a:t>
            </a:r>
            <a:r>
              <a:rPr lang="en-US" sz="1200" kern="1200" dirty="0" smtClean="0">
                <a:solidFill>
                  <a:schemeClr val="tx1"/>
                </a:solidFill>
                <a:effectLst/>
                <a:latin typeface="Arial" charset="0"/>
                <a:ea typeface="+mn-ea"/>
                <a:cs typeface="+mn-cs"/>
              </a:rPr>
              <a:t> language) </a:t>
            </a:r>
            <a:r>
              <a:rPr lang="en-US" sz="1200" kern="1200" dirty="0" smtClean="0">
                <a:solidFill>
                  <a:schemeClr val="tx1"/>
                </a:solidFill>
                <a:effectLst/>
                <a:latin typeface="Arial" charset="0"/>
                <a:ea typeface="+mn-ea"/>
                <a:cs typeface="+mn-cs"/>
              </a:rPr>
              <a:t>is typically used. In the next step, the overall architecture of the system is developed, consisting of blocks performing major operations and the data flows between them. At this step it is also decided which parts of the system will be implemented as hardware electronic circuits and which as software programs, and also the hardware and software architecture are decided. Then the hardware and the software engineers design all the components of the architecture and finally, the components are put together into a final system in the Integration step and the system is verified against the specification. If the requirements are not fulfilled, some redesigning might be needed.</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When designing a dynamic embedded system, the designer is faced with a design that has varying exploitation costs depending on the input signals of the </a:t>
            </a:r>
            <a:r>
              <a:rPr lang="en-US" sz="1200" kern="1200" dirty="0" smtClean="0">
                <a:solidFill>
                  <a:schemeClr val="tx1"/>
                </a:solidFill>
                <a:effectLst/>
                <a:latin typeface="Arial" charset="0"/>
                <a:ea typeface="+mn-ea"/>
                <a:cs typeface="+mn-cs"/>
              </a:rPr>
              <a:t>system. </a:t>
            </a:r>
          </a:p>
          <a:p>
            <a:endParaRPr lang="en-US" sz="1200" kern="1200" dirty="0" smtClean="0">
              <a:solidFill>
                <a:schemeClr val="tx1"/>
              </a:solidFill>
              <a:effectLst/>
              <a:latin typeface="Arial" charset="0"/>
              <a:ea typeface="+mn-ea"/>
              <a:cs typeface="+mn-cs"/>
            </a:endParaRPr>
          </a:p>
          <a:p>
            <a:r>
              <a:rPr lang="en-US" sz="1200" kern="1200" dirty="0" smtClean="0">
                <a:solidFill>
                  <a:schemeClr val="tx1"/>
                </a:solidFill>
                <a:effectLst/>
                <a:latin typeface="Arial" charset="0"/>
                <a:ea typeface="+mn-ea"/>
                <a:cs typeface="+mn-cs"/>
              </a:rPr>
              <a:t>In addition, the functions describing the variations are not known at the time the system is designed. As a result, the architecture of the system is</a:t>
            </a:r>
            <a:r>
              <a:rPr lang="en-US" sz="1200" kern="1200" baseline="0" dirty="0" smtClean="0">
                <a:solidFill>
                  <a:schemeClr val="tx1"/>
                </a:solidFill>
                <a:effectLst/>
                <a:latin typeface="Arial" charset="0"/>
                <a:ea typeface="+mn-ea"/>
                <a:cs typeface="+mn-cs"/>
              </a:rPr>
              <a:t> designed</a:t>
            </a:r>
            <a:r>
              <a:rPr lang="en-US" sz="1200" kern="1200" dirty="0" smtClean="0">
                <a:solidFill>
                  <a:schemeClr val="tx1"/>
                </a:solidFill>
                <a:effectLst/>
                <a:latin typeface="Arial" charset="0"/>
                <a:ea typeface="+mn-ea"/>
                <a:cs typeface="+mn-cs"/>
              </a:rPr>
              <a:t>  to</a:t>
            </a:r>
            <a:r>
              <a:rPr lang="en-US" sz="1200" kern="1200" baseline="0" dirty="0" smtClean="0">
                <a:solidFill>
                  <a:schemeClr val="tx1"/>
                </a:solidFill>
                <a:effectLst/>
                <a:latin typeface="Arial" charset="0"/>
                <a:ea typeface="+mn-ea"/>
                <a:cs typeface="+mn-cs"/>
              </a:rPr>
              <a:t> </a:t>
            </a:r>
            <a:r>
              <a:rPr lang="en-US" sz="1200" kern="1200" dirty="0" smtClean="0">
                <a:solidFill>
                  <a:schemeClr val="tx1"/>
                </a:solidFill>
                <a:effectLst/>
                <a:latin typeface="Arial" charset="0"/>
                <a:ea typeface="+mn-ea"/>
                <a:cs typeface="+mn-cs"/>
              </a:rPr>
              <a:t>accommodate for the worst case exploitation costs which, however, rapidly exceed the available resources (as battery life) when accumulated over time.</a:t>
            </a:r>
          </a:p>
          <a:p>
            <a:endParaRPr lang="en-US" sz="1200" kern="1200" dirty="0" smtClean="0">
              <a:solidFill>
                <a:schemeClr val="tx1"/>
              </a:solidFill>
              <a:effectLst/>
              <a:latin typeface="Arial" charset="0"/>
              <a:ea typeface="+mn-ea"/>
              <a:cs typeface="+mn-cs"/>
            </a:endParaRPr>
          </a:p>
          <a:p>
            <a:r>
              <a:rPr lang="en-US" sz="1200" kern="1200" dirty="0" smtClean="0">
                <a:solidFill>
                  <a:schemeClr val="tx1"/>
                </a:solidFill>
                <a:effectLst/>
                <a:latin typeface="Arial" charset="0"/>
                <a:ea typeface="+mn-ea"/>
                <a:cs typeface="+mn-cs"/>
              </a:rPr>
              <a:t>So</a:t>
            </a:r>
            <a:r>
              <a:rPr lang="en-US" sz="1200" kern="1200" baseline="0" dirty="0" smtClean="0">
                <a:solidFill>
                  <a:schemeClr val="tx1"/>
                </a:solidFill>
                <a:effectLst/>
                <a:latin typeface="Arial" charset="0"/>
                <a:ea typeface="+mn-ea"/>
                <a:cs typeface="+mn-cs"/>
              </a:rPr>
              <a:t> it may be</a:t>
            </a:r>
            <a:r>
              <a:rPr lang="en-US" sz="1200" kern="1200" dirty="0" smtClean="0">
                <a:solidFill>
                  <a:schemeClr val="tx1"/>
                </a:solidFill>
                <a:effectLst/>
                <a:latin typeface="Arial" charset="0"/>
                <a:ea typeface="+mn-ea"/>
                <a:cs typeface="+mn-cs"/>
              </a:rPr>
              <a:t> </a:t>
            </a:r>
            <a:r>
              <a:rPr lang="en-US" sz="1200" kern="1200" dirty="0" smtClean="0">
                <a:solidFill>
                  <a:schemeClr val="tx1"/>
                </a:solidFill>
                <a:effectLst/>
                <a:latin typeface="Arial" charset="0"/>
                <a:ea typeface="+mn-ea"/>
                <a:cs typeface="+mn-cs"/>
              </a:rPr>
              <a:t>challenging or even impossible to satisfy the specification without </a:t>
            </a:r>
            <a:r>
              <a:rPr lang="en-US" sz="1200" kern="1200" dirty="0" smtClean="0">
                <a:solidFill>
                  <a:schemeClr val="tx1"/>
                </a:solidFill>
                <a:effectLst/>
                <a:latin typeface="Arial" charset="0"/>
                <a:ea typeface="+mn-ea"/>
                <a:cs typeface="+mn-cs"/>
              </a:rPr>
              <a:t>special methodology taking </a:t>
            </a:r>
            <a:r>
              <a:rPr lang="en-US" sz="1200" kern="1200" dirty="0" smtClean="0">
                <a:solidFill>
                  <a:schemeClr val="tx1"/>
                </a:solidFill>
                <a:effectLst/>
                <a:latin typeface="Arial" charset="0"/>
                <a:ea typeface="+mn-ea"/>
                <a:cs typeface="+mn-cs"/>
              </a:rPr>
              <a:t>the </a:t>
            </a:r>
            <a:r>
              <a:rPr lang="en-US" sz="1200" kern="1200" dirty="0" smtClean="0">
                <a:solidFill>
                  <a:schemeClr val="tx1"/>
                </a:solidFill>
                <a:effectLst/>
                <a:latin typeface="Arial" charset="0"/>
                <a:ea typeface="+mn-ea"/>
                <a:cs typeface="+mn-cs"/>
              </a:rPr>
              <a:t>dynamic</a:t>
            </a:r>
            <a:r>
              <a:rPr lang="en-US" sz="1200" kern="1200" baseline="0" dirty="0" smtClean="0">
                <a:solidFill>
                  <a:schemeClr val="tx1"/>
                </a:solidFill>
                <a:effectLst/>
                <a:latin typeface="Arial" charset="0"/>
                <a:ea typeface="+mn-ea"/>
                <a:cs typeface="+mn-cs"/>
              </a:rPr>
              <a:t> properties of the system</a:t>
            </a:r>
            <a:r>
              <a:rPr lang="en-US" sz="1200" kern="1200" dirty="0" smtClean="0">
                <a:solidFill>
                  <a:schemeClr val="tx1"/>
                </a:solidFill>
                <a:effectLst/>
                <a:latin typeface="Arial" charset="0"/>
                <a:ea typeface="+mn-ea"/>
                <a:cs typeface="+mn-cs"/>
              </a:rPr>
              <a:t> </a:t>
            </a:r>
            <a:r>
              <a:rPr lang="en-US" sz="1200" kern="1200" dirty="0" smtClean="0">
                <a:solidFill>
                  <a:schemeClr val="tx1"/>
                </a:solidFill>
                <a:effectLst/>
                <a:latin typeface="Arial" charset="0"/>
                <a:ea typeface="+mn-ea"/>
                <a:cs typeface="+mn-cs"/>
              </a:rPr>
              <a:t>into consideration. </a:t>
            </a:r>
          </a:p>
        </p:txBody>
      </p:sp>
      <p:sp>
        <p:nvSpPr>
          <p:cNvPr id="4" name="Slide Number Placeholder 3"/>
          <p:cNvSpPr>
            <a:spLocks noGrp="1"/>
          </p:cNvSpPr>
          <p:nvPr>
            <p:ph type="sldNum" sz="quarter" idx="10"/>
          </p:nvPr>
        </p:nvSpPr>
        <p:spPr/>
        <p:txBody>
          <a:bodyPr/>
          <a:lstStyle/>
          <a:p>
            <a:pPr>
              <a:defRPr/>
            </a:pPr>
            <a:fld id="{5040149F-6514-459E-A5D0-940D8B146F4D}" type="slidenum">
              <a:rPr lang="nn-NO" smtClean="0"/>
              <a:pPr>
                <a:defRPr/>
              </a:pPr>
              <a:t>8</a:t>
            </a:fld>
            <a:endParaRPr lang="nn-NO"/>
          </a:p>
        </p:txBody>
      </p:sp>
    </p:spTree>
    <p:extLst>
      <p:ext uri="{BB962C8B-B14F-4D97-AF65-F5344CB8AC3E}">
        <p14:creationId xmlns:p14="http://schemas.microsoft.com/office/powerpoint/2010/main" val="1879046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charset="0"/>
                <a:ea typeface="+mn-ea"/>
                <a:cs typeface="+mn-cs"/>
              </a:rPr>
              <a:t>To solve this problem a concept of cost-related system scenarios is used.</a:t>
            </a:r>
          </a:p>
          <a:p>
            <a:pPr marL="0" marR="0" indent="0" algn="l" defTabSz="914400" rtl="0" eaLnBrk="0" fontAlgn="base" latinLnBrk="0" hangingPunct="0">
              <a:lnSpc>
                <a:spcPct val="100000"/>
              </a:lnSpc>
              <a:spcBef>
                <a:spcPct val="30000"/>
              </a:spcBef>
              <a:spcAft>
                <a:spcPct val="0"/>
              </a:spcAft>
              <a:buClrTx/>
              <a:buSzTx/>
              <a:buFontTx/>
              <a:buNone/>
              <a:tabLst/>
              <a:defRPr/>
            </a:pPr>
            <a:endParaRPr lang="nb-NO" sz="1200" kern="1200" dirty="0" smtClean="0">
              <a:solidFill>
                <a:schemeClr val="tx1"/>
              </a:solidFill>
              <a:effectLst/>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nb-NO" sz="1200" kern="1200" dirty="0" smtClean="0">
                <a:solidFill>
                  <a:schemeClr val="tx1"/>
                </a:solidFill>
                <a:effectLst/>
                <a:latin typeface="Arial" charset="0"/>
                <a:ea typeface="+mn-ea"/>
                <a:cs typeface="+mn-cs"/>
              </a:rPr>
              <a:t>Definition.</a:t>
            </a:r>
          </a:p>
          <a:p>
            <a:pPr marL="0" marR="0" indent="0" algn="l" defTabSz="914400" rtl="0" eaLnBrk="0" fontAlgn="base" latinLnBrk="0" hangingPunct="0">
              <a:lnSpc>
                <a:spcPct val="100000"/>
              </a:lnSpc>
              <a:spcBef>
                <a:spcPct val="30000"/>
              </a:spcBef>
              <a:spcAft>
                <a:spcPct val="0"/>
              </a:spcAft>
              <a:buClrTx/>
              <a:buSzTx/>
              <a:buFontTx/>
              <a:buNone/>
              <a:tabLst/>
              <a:defRPr/>
            </a:pPr>
            <a:endParaRPr lang="nb-NO" sz="1200" kern="1200" dirty="0" smtClean="0">
              <a:solidFill>
                <a:schemeClr val="tx1"/>
              </a:solidFill>
              <a:effectLst/>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nb-NO" sz="1200" kern="1200" dirty="0" smtClean="0">
                <a:solidFill>
                  <a:schemeClr val="tx1"/>
                </a:solidFill>
                <a:effectLst/>
                <a:latin typeface="Arial" charset="0"/>
                <a:ea typeface="+mn-ea"/>
                <a:cs typeface="+mn-cs"/>
              </a:rPr>
              <a:t>I</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will</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now</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illustrate</a:t>
            </a:r>
            <a:r>
              <a:rPr lang="nb-NO" sz="1200" kern="1200" baseline="0" dirty="0" smtClean="0">
                <a:solidFill>
                  <a:schemeClr val="tx1"/>
                </a:solidFill>
                <a:effectLst/>
                <a:latin typeface="Arial" charset="0"/>
                <a:ea typeface="+mn-ea"/>
                <a:cs typeface="+mn-cs"/>
              </a:rPr>
              <a:t> </a:t>
            </a:r>
            <a:r>
              <a:rPr lang="nb-NO" sz="1200" kern="1200" baseline="0" dirty="0" err="1" smtClean="0">
                <a:solidFill>
                  <a:schemeClr val="tx1"/>
                </a:solidFill>
                <a:effectLst/>
                <a:latin typeface="Arial" charset="0"/>
                <a:ea typeface="+mn-ea"/>
                <a:cs typeface="+mn-cs"/>
              </a:rPr>
              <a:t>this</a:t>
            </a:r>
            <a:r>
              <a:rPr lang="nb-NO" sz="1200" kern="1200" baseline="0" dirty="0" smtClean="0">
                <a:solidFill>
                  <a:schemeClr val="tx1"/>
                </a:solidFill>
                <a:effectLst/>
                <a:latin typeface="Arial" charset="0"/>
                <a:ea typeface="+mn-ea"/>
                <a:cs typeface="+mn-cs"/>
              </a:rPr>
              <a:t> more </a:t>
            </a:r>
            <a:r>
              <a:rPr lang="nb-NO" sz="1200" kern="1200" baseline="0" dirty="0" err="1" smtClean="0">
                <a:solidFill>
                  <a:schemeClr val="tx1"/>
                </a:solidFill>
                <a:effectLst/>
                <a:latin typeface="Arial" charset="0"/>
                <a:ea typeface="+mn-ea"/>
                <a:cs typeface="+mn-cs"/>
              </a:rPr>
              <a:t>thouroughly</a:t>
            </a:r>
            <a:r>
              <a:rPr lang="nb-NO" sz="1200" kern="1200" baseline="0" dirty="0" smtClean="0">
                <a:solidFill>
                  <a:schemeClr val="tx1"/>
                </a:solidFill>
                <a:effectLst/>
                <a:latin typeface="Arial" charset="0"/>
                <a:ea typeface="+mn-ea"/>
                <a:cs typeface="+mn-cs"/>
              </a:rPr>
              <a:t>.</a:t>
            </a:r>
            <a:endParaRPr lang="en-US" sz="1200" kern="1200" dirty="0" smtClean="0">
              <a:solidFill>
                <a:schemeClr val="tx1"/>
              </a:solidFill>
              <a:effectLst/>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effectLst/>
              <a:latin typeface="Arial"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5040149F-6514-459E-A5D0-940D8B146F4D}" type="slidenum">
              <a:rPr lang="nn-NO" smtClean="0"/>
              <a:pPr>
                <a:defRPr/>
              </a:pPr>
              <a:t>9</a:t>
            </a:fld>
            <a:endParaRPr lang="nn-NO"/>
          </a:p>
        </p:txBody>
      </p:sp>
    </p:spTree>
    <p:extLst>
      <p:ext uri="{BB962C8B-B14F-4D97-AF65-F5344CB8AC3E}">
        <p14:creationId xmlns:p14="http://schemas.microsoft.com/office/powerpoint/2010/main" val="29157467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nb-N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nb-NO"/>
          </a:p>
        </p:txBody>
      </p:sp>
      <p:sp>
        <p:nvSpPr>
          <p:cNvPr id="4" name="Rectangle 107"/>
          <p:cNvSpPr>
            <a:spLocks noGrp="1" noChangeArrowheads="1"/>
          </p:cNvSpPr>
          <p:nvPr>
            <p:ph type="dt" sz="half" idx="10"/>
          </p:nvPr>
        </p:nvSpPr>
        <p:spPr>
          <a:ln/>
        </p:spPr>
        <p:txBody>
          <a:bodyPr/>
          <a:lstStyle>
            <a:lvl1pPr>
              <a:defRPr/>
            </a:lvl1pPr>
          </a:lstStyle>
          <a:p>
            <a:pPr>
              <a:defRPr/>
            </a:pPr>
            <a:endParaRPr lang="nn-NO"/>
          </a:p>
        </p:txBody>
      </p:sp>
      <p:sp>
        <p:nvSpPr>
          <p:cNvPr id="5" name="Rectangle 108"/>
          <p:cNvSpPr>
            <a:spLocks noGrp="1" noChangeArrowheads="1"/>
          </p:cNvSpPr>
          <p:nvPr>
            <p:ph type="ftr" sz="quarter" idx="11"/>
          </p:nvPr>
        </p:nvSpPr>
        <p:spPr>
          <a:ln/>
        </p:spPr>
        <p:txBody>
          <a:bodyPr/>
          <a:lstStyle>
            <a:lvl1pPr>
              <a:defRPr/>
            </a:lvl1pPr>
          </a:lstStyle>
          <a:p>
            <a:pPr>
              <a:defRPr/>
            </a:pPr>
            <a:endParaRPr lang="nn-N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b-N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Rectangle 107"/>
          <p:cNvSpPr>
            <a:spLocks noGrp="1" noChangeArrowheads="1"/>
          </p:cNvSpPr>
          <p:nvPr>
            <p:ph type="dt" sz="half" idx="10"/>
          </p:nvPr>
        </p:nvSpPr>
        <p:spPr>
          <a:ln/>
        </p:spPr>
        <p:txBody>
          <a:bodyPr/>
          <a:lstStyle>
            <a:lvl1pPr>
              <a:defRPr/>
            </a:lvl1pPr>
          </a:lstStyle>
          <a:p>
            <a:pPr>
              <a:defRPr/>
            </a:pPr>
            <a:endParaRPr lang="nn-NO"/>
          </a:p>
        </p:txBody>
      </p:sp>
      <p:sp>
        <p:nvSpPr>
          <p:cNvPr id="5" name="Rectangle 108"/>
          <p:cNvSpPr>
            <a:spLocks noGrp="1" noChangeArrowheads="1"/>
          </p:cNvSpPr>
          <p:nvPr>
            <p:ph type="ftr" sz="quarter" idx="11"/>
          </p:nvPr>
        </p:nvSpPr>
        <p:spPr>
          <a:ln/>
        </p:spPr>
        <p:txBody>
          <a:bodyPr/>
          <a:lstStyle>
            <a:lvl1pPr>
              <a:defRPr/>
            </a:lvl1pPr>
          </a:lstStyle>
          <a:p>
            <a:pPr>
              <a:defRPr/>
            </a:pPr>
            <a:endParaRPr lang="nn-N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75400" y="255588"/>
            <a:ext cx="1943100" cy="4784725"/>
          </a:xfrm>
        </p:spPr>
        <p:txBody>
          <a:bodyPr vert="eaVert"/>
          <a:lstStyle/>
          <a:p>
            <a:r>
              <a:rPr lang="en-US" smtClean="0"/>
              <a:t>Click to edit Master title style</a:t>
            </a:r>
            <a:endParaRPr lang="nb-NO"/>
          </a:p>
        </p:txBody>
      </p:sp>
      <p:sp>
        <p:nvSpPr>
          <p:cNvPr id="3" name="Vertical Text Placeholder 2"/>
          <p:cNvSpPr>
            <a:spLocks noGrp="1"/>
          </p:cNvSpPr>
          <p:nvPr>
            <p:ph type="body" orient="vert" idx="1"/>
          </p:nvPr>
        </p:nvSpPr>
        <p:spPr>
          <a:xfrm>
            <a:off x="546100" y="255588"/>
            <a:ext cx="5676900" cy="47847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Rectangle 107"/>
          <p:cNvSpPr>
            <a:spLocks noGrp="1" noChangeArrowheads="1"/>
          </p:cNvSpPr>
          <p:nvPr>
            <p:ph type="dt" sz="half" idx="10"/>
          </p:nvPr>
        </p:nvSpPr>
        <p:spPr>
          <a:ln/>
        </p:spPr>
        <p:txBody>
          <a:bodyPr/>
          <a:lstStyle>
            <a:lvl1pPr>
              <a:defRPr/>
            </a:lvl1pPr>
          </a:lstStyle>
          <a:p>
            <a:pPr>
              <a:defRPr/>
            </a:pPr>
            <a:endParaRPr lang="nn-NO"/>
          </a:p>
        </p:txBody>
      </p:sp>
      <p:sp>
        <p:nvSpPr>
          <p:cNvPr id="5" name="Rectangle 108"/>
          <p:cNvSpPr>
            <a:spLocks noGrp="1" noChangeArrowheads="1"/>
          </p:cNvSpPr>
          <p:nvPr>
            <p:ph type="ftr" sz="quarter" idx="11"/>
          </p:nvPr>
        </p:nvSpPr>
        <p:spPr>
          <a:ln/>
        </p:spPr>
        <p:txBody>
          <a:bodyPr/>
          <a:lstStyle>
            <a:lvl1pPr>
              <a:defRPr/>
            </a:lvl1pPr>
          </a:lstStyle>
          <a:p>
            <a:pPr>
              <a:defRPr/>
            </a:pPr>
            <a:endParaRPr lang="nn-NO"/>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46100" y="255588"/>
            <a:ext cx="7772400" cy="1143000"/>
          </a:xfrm>
        </p:spPr>
        <p:txBody>
          <a:bodyPr/>
          <a:lstStyle/>
          <a:p>
            <a:r>
              <a:rPr lang="en-US" smtClean="0"/>
              <a:t>Click to edit Master title style</a:t>
            </a:r>
            <a:endParaRPr lang="nb-NO"/>
          </a:p>
        </p:txBody>
      </p:sp>
      <p:sp>
        <p:nvSpPr>
          <p:cNvPr id="3" name="Text Placeholder 2"/>
          <p:cNvSpPr>
            <a:spLocks noGrp="1"/>
          </p:cNvSpPr>
          <p:nvPr>
            <p:ph type="body" sz="half" idx="1"/>
          </p:nvPr>
        </p:nvSpPr>
        <p:spPr>
          <a:xfrm>
            <a:off x="546100" y="1608138"/>
            <a:ext cx="3810000"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Content Placeholder 3"/>
          <p:cNvSpPr>
            <a:spLocks noGrp="1"/>
          </p:cNvSpPr>
          <p:nvPr>
            <p:ph sz="half" idx="2"/>
          </p:nvPr>
        </p:nvSpPr>
        <p:spPr>
          <a:xfrm>
            <a:off x="4508500" y="1608138"/>
            <a:ext cx="3810000"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5" name="Rectangle 107"/>
          <p:cNvSpPr>
            <a:spLocks noGrp="1" noChangeArrowheads="1"/>
          </p:cNvSpPr>
          <p:nvPr>
            <p:ph type="dt" sz="half" idx="10"/>
          </p:nvPr>
        </p:nvSpPr>
        <p:spPr>
          <a:ln/>
        </p:spPr>
        <p:txBody>
          <a:bodyPr/>
          <a:lstStyle>
            <a:lvl1pPr>
              <a:defRPr/>
            </a:lvl1pPr>
          </a:lstStyle>
          <a:p>
            <a:pPr>
              <a:defRPr/>
            </a:pPr>
            <a:endParaRPr lang="nn-NO"/>
          </a:p>
        </p:txBody>
      </p:sp>
      <p:sp>
        <p:nvSpPr>
          <p:cNvPr id="6" name="Rectangle 108"/>
          <p:cNvSpPr>
            <a:spLocks noGrp="1" noChangeArrowheads="1"/>
          </p:cNvSpPr>
          <p:nvPr>
            <p:ph type="ftr" sz="quarter" idx="11"/>
          </p:nvPr>
        </p:nvSpPr>
        <p:spPr>
          <a:ln/>
        </p:spPr>
        <p:txBody>
          <a:bodyPr/>
          <a:lstStyle>
            <a:lvl1pPr>
              <a:defRPr/>
            </a:lvl1pPr>
          </a:lstStyle>
          <a:p>
            <a:pPr>
              <a:defRPr/>
            </a:pPr>
            <a:endParaRPr lang="nn-NO"/>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546100" y="255588"/>
            <a:ext cx="7772400" cy="1143000"/>
          </a:xfrm>
        </p:spPr>
        <p:txBody>
          <a:bodyPr/>
          <a:lstStyle/>
          <a:p>
            <a:r>
              <a:rPr lang="en-US" smtClean="0"/>
              <a:t>Click to edit Master title style</a:t>
            </a:r>
            <a:endParaRPr lang="nb-NO"/>
          </a:p>
        </p:txBody>
      </p:sp>
      <p:sp>
        <p:nvSpPr>
          <p:cNvPr id="3" name="Text Placeholder 2"/>
          <p:cNvSpPr>
            <a:spLocks noGrp="1"/>
          </p:cNvSpPr>
          <p:nvPr>
            <p:ph type="body" sz="half" idx="1"/>
          </p:nvPr>
        </p:nvSpPr>
        <p:spPr>
          <a:xfrm>
            <a:off x="546100" y="1608138"/>
            <a:ext cx="7772400" cy="16398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Content Placeholder 3"/>
          <p:cNvSpPr>
            <a:spLocks noGrp="1"/>
          </p:cNvSpPr>
          <p:nvPr>
            <p:ph sz="half" idx="2"/>
          </p:nvPr>
        </p:nvSpPr>
        <p:spPr>
          <a:xfrm>
            <a:off x="546100" y="3400425"/>
            <a:ext cx="7772400" cy="16398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5" name="Rectangle 107"/>
          <p:cNvSpPr>
            <a:spLocks noGrp="1" noChangeArrowheads="1"/>
          </p:cNvSpPr>
          <p:nvPr>
            <p:ph type="dt" sz="half" idx="10"/>
          </p:nvPr>
        </p:nvSpPr>
        <p:spPr>
          <a:ln/>
        </p:spPr>
        <p:txBody>
          <a:bodyPr/>
          <a:lstStyle>
            <a:lvl1pPr>
              <a:defRPr/>
            </a:lvl1pPr>
          </a:lstStyle>
          <a:p>
            <a:pPr>
              <a:defRPr/>
            </a:pPr>
            <a:endParaRPr lang="nn-NO"/>
          </a:p>
        </p:txBody>
      </p:sp>
      <p:sp>
        <p:nvSpPr>
          <p:cNvPr id="6" name="Rectangle 108"/>
          <p:cNvSpPr>
            <a:spLocks noGrp="1" noChangeArrowheads="1"/>
          </p:cNvSpPr>
          <p:nvPr>
            <p:ph type="ftr" sz="quarter" idx="11"/>
          </p:nvPr>
        </p:nvSpPr>
        <p:spPr>
          <a:ln/>
        </p:spPr>
        <p:txBody>
          <a:bodyPr/>
          <a:lstStyle>
            <a:lvl1pPr>
              <a:defRPr/>
            </a:lvl1pPr>
          </a:lstStyle>
          <a:p>
            <a:pPr>
              <a:defRPr/>
            </a:pPr>
            <a:endParaRPr lang="nn-NO"/>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546100" y="255588"/>
            <a:ext cx="7772400" cy="1143000"/>
          </a:xfrm>
        </p:spPr>
        <p:txBody>
          <a:bodyPr/>
          <a:lstStyle/>
          <a:p>
            <a:r>
              <a:rPr lang="en-US" smtClean="0"/>
              <a:t>Click to edit Master title style</a:t>
            </a:r>
            <a:endParaRPr lang="nb-NO"/>
          </a:p>
        </p:txBody>
      </p:sp>
      <p:sp>
        <p:nvSpPr>
          <p:cNvPr id="3" name="Content Placeholder 2"/>
          <p:cNvSpPr>
            <a:spLocks noGrp="1"/>
          </p:cNvSpPr>
          <p:nvPr>
            <p:ph sz="half" idx="1"/>
          </p:nvPr>
        </p:nvSpPr>
        <p:spPr>
          <a:xfrm>
            <a:off x="546100" y="1608138"/>
            <a:ext cx="7772400" cy="16398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Text Placeholder 3"/>
          <p:cNvSpPr>
            <a:spLocks noGrp="1"/>
          </p:cNvSpPr>
          <p:nvPr>
            <p:ph type="body" sz="half" idx="2"/>
          </p:nvPr>
        </p:nvSpPr>
        <p:spPr>
          <a:xfrm>
            <a:off x="546100" y="3400425"/>
            <a:ext cx="7772400" cy="16398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5" name="Rectangle 107"/>
          <p:cNvSpPr>
            <a:spLocks noGrp="1" noChangeArrowheads="1"/>
          </p:cNvSpPr>
          <p:nvPr>
            <p:ph type="dt" sz="half" idx="10"/>
          </p:nvPr>
        </p:nvSpPr>
        <p:spPr>
          <a:ln/>
        </p:spPr>
        <p:txBody>
          <a:bodyPr/>
          <a:lstStyle>
            <a:lvl1pPr>
              <a:defRPr/>
            </a:lvl1pPr>
          </a:lstStyle>
          <a:p>
            <a:pPr>
              <a:defRPr/>
            </a:pPr>
            <a:endParaRPr lang="nn-NO"/>
          </a:p>
        </p:txBody>
      </p:sp>
      <p:sp>
        <p:nvSpPr>
          <p:cNvPr id="6" name="Rectangle 108"/>
          <p:cNvSpPr>
            <a:spLocks noGrp="1" noChangeArrowheads="1"/>
          </p:cNvSpPr>
          <p:nvPr>
            <p:ph type="ftr" sz="quarter" idx="11"/>
          </p:nvPr>
        </p:nvSpPr>
        <p:spPr>
          <a:ln/>
        </p:spPr>
        <p:txBody>
          <a:bodyPr/>
          <a:lstStyle>
            <a:lvl1pPr>
              <a:defRPr/>
            </a:lvl1pPr>
          </a:lstStyle>
          <a:p>
            <a:pPr>
              <a:defRPr/>
            </a:pPr>
            <a:endParaRPr lang="nn-NO"/>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546100" y="255588"/>
            <a:ext cx="7772400" cy="1143000"/>
          </a:xfrm>
        </p:spPr>
        <p:txBody>
          <a:bodyPr/>
          <a:lstStyle/>
          <a:p>
            <a:r>
              <a:rPr lang="en-US" smtClean="0"/>
              <a:t>Click to edit Master title style</a:t>
            </a:r>
            <a:endParaRPr lang="nb-NO"/>
          </a:p>
        </p:txBody>
      </p:sp>
      <p:sp>
        <p:nvSpPr>
          <p:cNvPr id="3" name="Content Placeholder 2"/>
          <p:cNvSpPr>
            <a:spLocks noGrp="1"/>
          </p:cNvSpPr>
          <p:nvPr>
            <p:ph sz="quarter" idx="1"/>
          </p:nvPr>
        </p:nvSpPr>
        <p:spPr>
          <a:xfrm>
            <a:off x="546100" y="1608138"/>
            <a:ext cx="3810000" cy="16398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Content Placeholder 3"/>
          <p:cNvSpPr>
            <a:spLocks noGrp="1"/>
          </p:cNvSpPr>
          <p:nvPr>
            <p:ph sz="quarter" idx="2"/>
          </p:nvPr>
        </p:nvSpPr>
        <p:spPr>
          <a:xfrm>
            <a:off x="4508500" y="1608138"/>
            <a:ext cx="3810000" cy="16398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5" name="Content Placeholder 4"/>
          <p:cNvSpPr>
            <a:spLocks noGrp="1"/>
          </p:cNvSpPr>
          <p:nvPr>
            <p:ph sz="quarter" idx="3"/>
          </p:nvPr>
        </p:nvSpPr>
        <p:spPr>
          <a:xfrm>
            <a:off x="546100" y="3400425"/>
            <a:ext cx="3810000" cy="16398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6" name="Content Placeholder 5"/>
          <p:cNvSpPr>
            <a:spLocks noGrp="1"/>
          </p:cNvSpPr>
          <p:nvPr>
            <p:ph sz="quarter" idx="4"/>
          </p:nvPr>
        </p:nvSpPr>
        <p:spPr>
          <a:xfrm>
            <a:off x="4508500" y="3400425"/>
            <a:ext cx="3810000" cy="16398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7" name="Rectangle 107"/>
          <p:cNvSpPr>
            <a:spLocks noGrp="1" noChangeArrowheads="1"/>
          </p:cNvSpPr>
          <p:nvPr>
            <p:ph type="dt" sz="half" idx="10"/>
          </p:nvPr>
        </p:nvSpPr>
        <p:spPr>
          <a:ln/>
        </p:spPr>
        <p:txBody>
          <a:bodyPr/>
          <a:lstStyle>
            <a:lvl1pPr>
              <a:defRPr/>
            </a:lvl1pPr>
          </a:lstStyle>
          <a:p>
            <a:pPr>
              <a:defRPr/>
            </a:pPr>
            <a:endParaRPr lang="nn-NO"/>
          </a:p>
        </p:txBody>
      </p:sp>
      <p:sp>
        <p:nvSpPr>
          <p:cNvPr id="8" name="Rectangle 108"/>
          <p:cNvSpPr>
            <a:spLocks noGrp="1" noChangeArrowheads="1"/>
          </p:cNvSpPr>
          <p:nvPr>
            <p:ph type="ftr" sz="quarter" idx="11"/>
          </p:nvPr>
        </p:nvSpPr>
        <p:spPr>
          <a:ln/>
        </p:spPr>
        <p:txBody>
          <a:bodyPr/>
          <a:lstStyle>
            <a:lvl1pPr>
              <a:defRPr/>
            </a:lvl1pPr>
          </a:lstStyle>
          <a:p>
            <a:pPr>
              <a:defRPr/>
            </a:pPr>
            <a:endParaRPr lang="nn-NO"/>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546100" y="255588"/>
            <a:ext cx="7772400" cy="1143000"/>
          </a:xfrm>
        </p:spPr>
        <p:txBody>
          <a:bodyPr/>
          <a:lstStyle/>
          <a:p>
            <a:r>
              <a:rPr lang="en-US" smtClean="0"/>
              <a:t>Click to edit Master title style</a:t>
            </a:r>
            <a:endParaRPr lang="nb-NO"/>
          </a:p>
        </p:txBody>
      </p:sp>
      <p:sp>
        <p:nvSpPr>
          <p:cNvPr id="3" name="Text Placeholder 2"/>
          <p:cNvSpPr>
            <a:spLocks noGrp="1"/>
          </p:cNvSpPr>
          <p:nvPr>
            <p:ph type="body" sz="half" idx="1"/>
          </p:nvPr>
        </p:nvSpPr>
        <p:spPr>
          <a:xfrm>
            <a:off x="546100" y="1608138"/>
            <a:ext cx="3810000"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Content Placeholder 3"/>
          <p:cNvSpPr>
            <a:spLocks noGrp="1"/>
          </p:cNvSpPr>
          <p:nvPr>
            <p:ph sz="quarter" idx="2"/>
          </p:nvPr>
        </p:nvSpPr>
        <p:spPr>
          <a:xfrm>
            <a:off x="4508500" y="1608138"/>
            <a:ext cx="3810000" cy="16398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5" name="Content Placeholder 4"/>
          <p:cNvSpPr>
            <a:spLocks noGrp="1"/>
          </p:cNvSpPr>
          <p:nvPr>
            <p:ph sz="quarter" idx="3"/>
          </p:nvPr>
        </p:nvSpPr>
        <p:spPr>
          <a:xfrm>
            <a:off x="4508500" y="3400425"/>
            <a:ext cx="3810000" cy="16398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6" name="Rectangle 107"/>
          <p:cNvSpPr>
            <a:spLocks noGrp="1" noChangeArrowheads="1"/>
          </p:cNvSpPr>
          <p:nvPr>
            <p:ph type="dt" sz="half" idx="10"/>
          </p:nvPr>
        </p:nvSpPr>
        <p:spPr>
          <a:ln/>
        </p:spPr>
        <p:txBody>
          <a:bodyPr/>
          <a:lstStyle>
            <a:lvl1pPr>
              <a:defRPr/>
            </a:lvl1pPr>
          </a:lstStyle>
          <a:p>
            <a:pPr>
              <a:defRPr/>
            </a:pPr>
            <a:endParaRPr lang="nn-NO"/>
          </a:p>
        </p:txBody>
      </p:sp>
      <p:sp>
        <p:nvSpPr>
          <p:cNvPr id="7" name="Rectangle 108"/>
          <p:cNvSpPr>
            <a:spLocks noGrp="1" noChangeArrowheads="1"/>
          </p:cNvSpPr>
          <p:nvPr>
            <p:ph type="ftr" sz="quarter" idx="11"/>
          </p:nvPr>
        </p:nvSpPr>
        <p:spPr>
          <a:ln/>
        </p:spPr>
        <p:txBody>
          <a:bodyPr/>
          <a:lstStyle>
            <a:lvl1pPr>
              <a:defRPr/>
            </a:lvl1pPr>
          </a:lstStyle>
          <a:p>
            <a:pPr>
              <a:defRPr/>
            </a:pPr>
            <a:endParaRPr lang="nn-NO"/>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546100" y="255588"/>
            <a:ext cx="7772400" cy="4784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3" name="Rectangle 107"/>
          <p:cNvSpPr>
            <a:spLocks noGrp="1" noChangeArrowheads="1"/>
          </p:cNvSpPr>
          <p:nvPr>
            <p:ph type="dt" sz="half" idx="10"/>
          </p:nvPr>
        </p:nvSpPr>
        <p:spPr>
          <a:ln/>
        </p:spPr>
        <p:txBody>
          <a:bodyPr/>
          <a:lstStyle>
            <a:lvl1pPr>
              <a:defRPr/>
            </a:lvl1pPr>
          </a:lstStyle>
          <a:p>
            <a:pPr>
              <a:defRPr/>
            </a:pPr>
            <a:endParaRPr lang="nn-NO"/>
          </a:p>
        </p:txBody>
      </p:sp>
      <p:sp>
        <p:nvSpPr>
          <p:cNvPr id="4" name="Rectangle 108"/>
          <p:cNvSpPr>
            <a:spLocks noGrp="1" noChangeArrowheads="1"/>
          </p:cNvSpPr>
          <p:nvPr>
            <p:ph type="ftr" sz="quarter" idx="11"/>
          </p:nvPr>
        </p:nvSpPr>
        <p:spPr>
          <a:ln/>
        </p:spPr>
        <p:txBody>
          <a:bodyPr/>
          <a:lstStyle>
            <a:lvl1pPr>
              <a:defRPr/>
            </a:lvl1pPr>
          </a:lstStyle>
          <a:p>
            <a:pPr>
              <a:defRPr/>
            </a:pPr>
            <a:endParaRPr lang="nn-N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b-N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Rectangle 107"/>
          <p:cNvSpPr>
            <a:spLocks noGrp="1" noChangeArrowheads="1"/>
          </p:cNvSpPr>
          <p:nvPr>
            <p:ph type="dt" sz="half" idx="10"/>
          </p:nvPr>
        </p:nvSpPr>
        <p:spPr>
          <a:ln/>
        </p:spPr>
        <p:txBody>
          <a:bodyPr/>
          <a:lstStyle>
            <a:lvl1pPr>
              <a:defRPr/>
            </a:lvl1pPr>
          </a:lstStyle>
          <a:p>
            <a:pPr>
              <a:defRPr/>
            </a:pPr>
            <a:endParaRPr lang="nn-NO"/>
          </a:p>
        </p:txBody>
      </p:sp>
      <p:sp>
        <p:nvSpPr>
          <p:cNvPr id="5" name="Rectangle 108"/>
          <p:cNvSpPr>
            <a:spLocks noGrp="1" noChangeArrowheads="1"/>
          </p:cNvSpPr>
          <p:nvPr>
            <p:ph type="ftr" sz="quarter" idx="11"/>
          </p:nvPr>
        </p:nvSpPr>
        <p:spPr>
          <a:ln/>
        </p:spPr>
        <p:txBody>
          <a:bodyPr/>
          <a:lstStyle>
            <a:lvl1pPr>
              <a:defRPr/>
            </a:lvl1pPr>
          </a:lstStyle>
          <a:p>
            <a:pPr>
              <a:defRPr/>
            </a:pPr>
            <a:endParaRPr lang="nn-N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b-N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7"/>
          <p:cNvSpPr>
            <a:spLocks noGrp="1" noChangeArrowheads="1"/>
          </p:cNvSpPr>
          <p:nvPr>
            <p:ph type="dt" sz="half" idx="10"/>
          </p:nvPr>
        </p:nvSpPr>
        <p:spPr>
          <a:ln/>
        </p:spPr>
        <p:txBody>
          <a:bodyPr/>
          <a:lstStyle>
            <a:lvl1pPr>
              <a:defRPr/>
            </a:lvl1pPr>
          </a:lstStyle>
          <a:p>
            <a:pPr>
              <a:defRPr/>
            </a:pPr>
            <a:endParaRPr lang="nn-NO"/>
          </a:p>
        </p:txBody>
      </p:sp>
      <p:sp>
        <p:nvSpPr>
          <p:cNvPr id="5" name="Rectangle 108"/>
          <p:cNvSpPr>
            <a:spLocks noGrp="1" noChangeArrowheads="1"/>
          </p:cNvSpPr>
          <p:nvPr>
            <p:ph type="ftr" sz="quarter" idx="11"/>
          </p:nvPr>
        </p:nvSpPr>
        <p:spPr>
          <a:ln/>
        </p:spPr>
        <p:txBody>
          <a:bodyPr/>
          <a:lstStyle>
            <a:lvl1pPr>
              <a:defRPr/>
            </a:lvl1pPr>
          </a:lstStyle>
          <a:p>
            <a:pPr>
              <a:defRPr/>
            </a:pPr>
            <a:endParaRPr lang="nn-N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b-NO"/>
          </a:p>
        </p:txBody>
      </p:sp>
      <p:sp>
        <p:nvSpPr>
          <p:cNvPr id="3" name="Content Placeholder 2"/>
          <p:cNvSpPr>
            <a:spLocks noGrp="1"/>
          </p:cNvSpPr>
          <p:nvPr>
            <p:ph sz="half" idx="1"/>
          </p:nvPr>
        </p:nvSpPr>
        <p:spPr>
          <a:xfrm>
            <a:off x="546100" y="1608138"/>
            <a:ext cx="3810000" cy="3432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Content Placeholder 3"/>
          <p:cNvSpPr>
            <a:spLocks noGrp="1"/>
          </p:cNvSpPr>
          <p:nvPr>
            <p:ph sz="half" idx="2"/>
          </p:nvPr>
        </p:nvSpPr>
        <p:spPr>
          <a:xfrm>
            <a:off x="4508500" y="1608138"/>
            <a:ext cx="3810000" cy="3432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5" name="Rectangle 107"/>
          <p:cNvSpPr>
            <a:spLocks noGrp="1" noChangeArrowheads="1"/>
          </p:cNvSpPr>
          <p:nvPr>
            <p:ph type="dt" sz="half" idx="10"/>
          </p:nvPr>
        </p:nvSpPr>
        <p:spPr>
          <a:ln/>
        </p:spPr>
        <p:txBody>
          <a:bodyPr/>
          <a:lstStyle>
            <a:lvl1pPr>
              <a:defRPr/>
            </a:lvl1pPr>
          </a:lstStyle>
          <a:p>
            <a:pPr>
              <a:defRPr/>
            </a:pPr>
            <a:endParaRPr lang="nn-NO"/>
          </a:p>
        </p:txBody>
      </p:sp>
      <p:sp>
        <p:nvSpPr>
          <p:cNvPr id="6" name="Rectangle 108"/>
          <p:cNvSpPr>
            <a:spLocks noGrp="1" noChangeArrowheads="1"/>
          </p:cNvSpPr>
          <p:nvPr>
            <p:ph type="ftr" sz="quarter" idx="11"/>
          </p:nvPr>
        </p:nvSpPr>
        <p:spPr>
          <a:ln/>
        </p:spPr>
        <p:txBody>
          <a:bodyPr/>
          <a:lstStyle>
            <a:lvl1pPr>
              <a:defRPr/>
            </a:lvl1pPr>
          </a:lstStyle>
          <a:p>
            <a:pPr>
              <a:defRPr/>
            </a:pPr>
            <a:endParaRPr lang="nn-N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nb-N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7" name="Rectangle 107"/>
          <p:cNvSpPr>
            <a:spLocks noGrp="1" noChangeArrowheads="1"/>
          </p:cNvSpPr>
          <p:nvPr>
            <p:ph type="dt" sz="half" idx="10"/>
          </p:nvPr>
        </p:nvSpPr>
        <p:spPr>
          <a:ln/>
        </p:spPr>
        <p:txBody>
          <a:bodyPr/>
          <a:lstStyle>
            <a:lvl1pPr>
              <a:defRPr/>
            </a:lvl1pPr>
          </a:lstStyle>
          <a:p>
            <a:pPr>
              <a:defRPr/>
            </a:pPr>
            <a:endParaRPr lang="nn-NO"/>
          </a:p>
        </p:txBody>
      </p:sp>
      <p:sp>
        <p:nvSpPr>
          <p:cNvPr id="8" name="Rectangle 108"/>
          <p:cNvSpPr>
            <a:spLocks noGrp="1" noChangeArrowheads="1"/>
          </p:cNvSpPr>
          <p:nvPr>
            <p:ph type="ftr" sz="quarter" idx="11"/>
          </p:nvPr>
        </p:nvSpPr>
        <p:spPr>
          <a:ln/>
        </p:spPr>
        <p:txBody>
          <a:bodyPr/>
          <a:lstStyle>
            <a:lvl1pPr>
              <a:defRPr/>
            </a:lvl1pPr>
          </a:lstStyle>
          <a:p>
            <a:pPr>
              <a:defRPr/>
            </a:pPr>
            <a:endParaRPr lang="nn-N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b-NO"/>
          </a:p>
        </p:txBody>
      </p:sp>
      <p:sp>
        <p:nvSpPr>
          <p:cNvPr id="3" name="Rectangle 107"/>
          <p:cNvSpPr>
            <a:spLocks noGrp="1" noChangeArrowheads="1"/>
          </p:cNvSpPr>
          <p:nvPr>
            <p:ph type="dt" sz="half" idx="10"/>
          </p:nvPr>
        </p:nvSpPr>
        <p:spPr>
          <a:ln/>
        </p:spPr>
        <p:txBody>
          <a:bodyPr/>
          <a:lstStyle>
            <a:lvl1pPr>
              <a:defRPr/>
            </a:lvl1pPr>
          </a:lstStyle>
          <a:p>
            <a:pPr>
              <a:defRPr/>
            </a:pPr>
            <a:endParaRPr lang="nn-NO"/>
          </a:p>
        </p:txBody>
      </p:sp>
      <p:sp>
        <p:nvSpPr>
          <p:cNvPr id="4" name="Rectangle 108"/>
          <p:cNvSpPr>
            <a:spLocks noGrp="1" noChangeArrowheads="1"/>
          </p:cNvSpPr>
          <p:nvPr>
            <p:ph type="ftr" sz="quarter" idx="11"/>
          </p:nvPr>
        </p:nvSpPr>
        <p:spPr>
          <a:ln/>
        </p:spPr>
        <p:txBody>
          <a:bodyPr/>
          <a:lstStyle>
            <a:lvl1pPr>
              <a:defRPr/>
            </a:lvl1pPr>
          </a:lstStyle>
          <a:p>
            <a:pPr>
              <a:defRPr/>
            </a:pPr>
            <a:endParaRPr lang="nn-N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7"/>
          <p:cNvSpPr>
            <a:spLocks noGrp="1" noChangeArrowheads="1"/>
          </p:cNvSpPr>
          <p:nvPr>
            <p:ph type="dt" sz="half" idx="10"/>
          </p:nvPr>
        </p:nvSpPr>
        <p:spPr>
          <a:ln/>
        </p:spPr>
        <p:txBody>
          <a:bodyPr/>
          <a:lstStyle>
            <a:lvl1pPr>
              <a:defRPr/>
            </a:lvl1pPr>
          </a:lstStyle>
          <a:p>
            <a:pPr>
              <a:defRPr/>
            </a:pPr>
            <a:endParaRPr lang="nn-NO"/>
          </a:p>
        </p:txBody>
      </p:sp>
      <p:sp>
        <p:nvSpPr>
          <p:cNvPr id="3" name="Rectangle 108"/>
          <p:cNvSpPr>
            <a:spLocks noGrp="1" noChangeArrowheads="1"/>
          </p:cNvSpPr>
          <p:nvPr>
            <p:ph type="ftr" sz="quarter" idx="11"/>
          </p:nvPr>
        </p:nvSpPr>
        <p:spPr>
          <a:ln/>
        </p:spPr>
        <p:txBody>
          <a:bodyPr/>
          <a:lstStyle>
            <a:lvl1pPr>
              <a:defRPr/>
            </a:lvl1pPr>
          </a:lstStyle>
          <a:p>
            <a:pPr>
              <a:defRPr/>
            </a:pPr>
            <a:endParaRPr lang="nn-N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b-N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7"/>
          <p:cNvSpPr>
            <a:spLocks noGrp="1" noChangeArrowheads="1"/>
          </p:cNvSpPr>
          <p:nvPr>
            <p:ph type="dt" sz="half" idx="10"/>
          </p:nvPr>
        </p:nvSpPr>
        <p:spPr>
          <a:ln/>
        </p:spPr>
        <p:txBody>
          <a:bodyPr/>
          <a:lstStyle>
            <a:lvl1pPr>
              <a:defRPr/>
            </a:lvl1pPr>
          </a:lstStyle>
          <a:p>
            <a:pPr>
              <a:defRPr/>
            </a:pPr>
            <a:endParaRPr lang="nn-NO"/>
          </a:p>
        </p:txBody>
      </p:sp>
      <p:sp>
        <p:nvSpPr>
          <p:cNvPr id="6" name="Rectangle 108"/>
          <p:cNvSpPr>
            <a:spLocks noGrp="1" noChangeArrowheads="1"/>
          </p:cNvSpPr>
          <p:nvPr>
            <p:ph type="ftr" sz="quarter" idx="11"/>
          </p:nvPr>
        </p:nvSpPr>
        <p:spPr>
          <a:ln/>
        </p:spPr>
        <p:txBody>
          <a:bodyPr/>
          <a:lstStyle>
            <a:lvl1pPr>
              <a:defRPr/>
            </a:lvl1pPr>
          </a:lstStyle>
          <a:p>
            <a:pPr>
              <a:defRPr/>
            </a:pPr>
            <a:endParaRPr lang="nn-N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b-N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b-N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7"/>
          <p:cNvSpPr>
            <a:spLocks noGrp="1" noChangeArrowheads="1"/>
          </p:cNvSpPr>
          <p:nvPr>
            <p:ph type="dt" sz="half" idx="10"/>
          </p:nvPr>
        </p:nvSpPr>
        <p:spPr>
          <a:ln/>
        </p:spPr>
        <p:txBody>
          <a:bodyPr/>
          <a:lstStyle>
            <a:lvl1pPr>
              <a:defRPr/>
            </a:lvl1pPr>
          </a:lstStyle>
          <a:p>
            <a:pPr>
              <a:defRPr/>
            </a:pPr>
            <a:endParaRPr lang="nn-NO"/>
          </a:p>
        </p:txBody>
      </p:sp>
      <p:sp>
        <p:nvSpPr>
          <p:cNvPr id="6" name="Rectangle 108"/>
          <p:cNvSpPr>
            <a:spLocks noGrp="1" noChangeArrowheads="1"/>
          </p:cNvSpPr>
          <p:nvPr>
            <p:ph type="ftr" sz="quarter" idx="11"/>
          </p:nvPr>
        </p:nvSpPr>
        <p:spPr>
          <a:ln/>
        </p:spPr>
        <p:txBody>
          <a:bodyPr/>
          <a:lstStyle>
            <a:lvl1pPr>
              <a:defRPr/>
            </a:lvl1pPr>
          </a:lstStyle>
          <a:p>
            <a:pPr>
              <a:defRPr/>
            </a:pPr>
            <a:endParaRPr lang="nn-N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13"/>
          <p:cNvPicPr>
            <a:picLocks noChangeAspect="1" noChangeArrowheads="1"/>
          </p:cNvPicPr>
          <p:nvPr/>
        </p:nvPicPr>
        <p:blipFill>
          <a:blip r:embed="rId19"/>
          <a:srcRect/>
          <a:stretch>
            <a:fillRect/>
          </a:stretch>
        </p:blipFill>
        <p:spPr bwMode="auto">
          <a:xfrm>
            <a:off x="0" y="0"/>
            <a:ext cx="9144000" cy="6859588"/>
          </a:xfrm>
          <a:prstGeom prst="rect">
            <a:avLst/>
          </a:prstGeom>
          <a:noFill/>
          <a:ln w="9525">
            <a:noFill/>
            <a:miter lim="800000"/>
            <a:headEnd/>
            <a:tailEnd/>
          </a:ln>
        </p:spPr>
      </p:pic>
      <p:sp>
        <p:nvSpPr>
          <p:cNvPr id="1027" name="Rectangle 105"/>
          <p:cNvSpPr>
            <a:spLocks noGrp="1" noChangeArrowheads="1"/>
          </p:cNvSpPr>
          <p:nvPr>
            <p:ph type="title"/>
          </p:nvPr>
        </p:nvSpPr>
        <p:spPr bwMode="auto">
          <a:xfrm>
            <a:off x="546100" y="255588"/>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n-NO" smtClean="0"/>
              <a:t>Click to edit Master title style</a:t>
            </a:r>
          </a:p>
        </p:txBody>
      </p:sp>
      <p:sp>
        <p:nvSpPr>
          <p:cNvPr id="1028" name="Rectangle 106"/>
          <p:cNvSpPr>
            <a:spLocks noGrp="1" noChangeArrowheads="1"/>
          </p:cNvSpPr>
          <p:nvPr>
            <p:ph type="body" idx="1"/>
          </p:nvPr>
        </p:nvSpPr>
        <p:spPr bwMode="auto">
          <a:xfrm>
            <a:off x="546100" y="1608138"/>
            <a:ext cx="7772400" cy="3432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n-NO" smtClean="0"/>
              <a:t>Click to edit Master text styles</a:t>
            </a:r>
          </a:p>
          <a:p>
            <a:pPr lvl="1"/>
            <a:r>
              <a:rPr lang="nn-NO" smtClean="0"/>
              <a:t>Second level</a:t>
            </a:r>
          </a:p>
          <a:p>
            <a:pPr lvl="2"/>
            <a:r>
              <a:rPr lang="nn-NO" smtClean="0"/>
              <a:t>Third level</a:t>
            </a:r>
          </a:p>
          <a:p>
            <a:pPr lvl="3"/>
            <a:r>
              <a:rPr lang="nn-NO" smtClean="0"/>
              <a:t>Fourth level</a:t>
            </a:r>
          </a:p>
          <a:p>
            <a:pPr lvl="4"/>
            <a:r>
              <a:rPr lang="nn-NO" smtClean="0"/>
              <a:t>Fifth level</a:t>
            </a:r>
          </a:p>
        </p:txBody>
      </p:sp>
      <p:sp>
        <p:nvSpPr>
          <p:cNvPr id="1131" name="Rectangle 107"/>
          <p:cNvSpPr>
            <a:spLocks noGrp="1" noChangeArrowheads="1"/>
          </p:cNvSpPr>
          <p:nvPr>
            <p:ph type="dt" sz="half" idx="2"/>
          </p:nvPr>
        </p:nvSpPr>
        <p:spPr bwMode="auto">
          <a:xfrm>
            <a:off x="3581400" y="6008688"/>
            <a:ext cx="17526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0" hangingPunct="0">
              <a:defRPr sz="1400"/>
            </a:lvl1pPr>
          </a:lstStyle>
          <a:p>
            <a:pPr>
              <a:defRPr/>
            </a:pPr>
            <a:endParaRPr lang="nn-NO"/>
          </a:p>
        </p:txBody>
      </p:sp>
      <p:sp>
        <p:nvSpPr>
          <p:cNvPr id="1132" name="Rectangle 108"/>
          <p:cNvSpPr>
            <a:spLocks noGrp="1" noChangeArrowheads="1"/>
          </p:cNvSpPr>
          <p:nvPr>
            <p:ph type="ftr" sz="quarter" idx="3"/>
          </p:nvPr>
        </p:nvSpPr>
        <p:spPr bwMode="auto">
          <a:xfrm>
            <a:off x="533400" y="6013450"/>
            <a:ext cx="28956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0" hangingPunct="0">
              <a:defRPr sz="1400"/>
            </a:lvl1pPr>
          </a:lstStyle>
          <a:p>
            <a:pPr>
              <a:defRPr/>
            </a:pPr>
            <a:endParaRPr lang="nn-NO"/>
          </a:p>
        </p:txBody>
      </p:sp>
      <p:sp>
        <p:nvSpPr>
          <p:cNvPr id="1031" name="Rectangle 109"/>
          <p:cNvSpPr>
            <a:spLocks noChangeArrowheads="1"/>
          </p:cNvSpPr>
          <p:nvPr/>
        </p:nvSpPr>
        <p:spPr bwMode="auto">
          <a:xfrm>
            <a:off x="8723313" y="6524625"/>
            <a:ext cx="420687" cy="381000"/>
          </a:xfrm>
          <a:prstGeom prst="rect">
            <a:avLst/>
          </a:prstGeom>
          <a:noFill/>
          <a:ln>
            <a:noFill/>
          </a:ln>
          <a:effectLst/>
          <a:extLst/>
        </p:spPr>
        <p:txBody>
          <a:bodyPr/>
          <a:lstStyle/>
          <a:p>
            <a:pPr algn="ctr" eaLnBrk="0" hangingPunct="0">
              <a:defRPr/>
            </a:pPr>
            <a:fld id="{599EE8D9-1F0A-44D8-B502-1259E45E1B3A}" type="slidenum">
              <a:rPr lang="nn-NO" sz="1400" b="1">
                <a:solidFill>
                  <a:schemeClr val="bg1"/>
                </a:solidFill>
              </a:rPr>
              <a:pPr algn="ctr" eaLnBrk="0" hangingPunct="0">
                <a:defRPr/>
              </a:pPr>
              <a:t>‹#›</a:t>
            </a:fld>
            <a:endParaRPr lang="nn-NO" sz="1400">
              <a:solidFill>
                <a:schemeClr val="bg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charset="0"/>
        </a:defRPr>
      </a:lvl2pPr>
      <a:lvl3pPr algn="l" rtl="0" eaLnBrk="0" fontAlgn="base" hangingPunct="0">
        <a:spcBef>
          <a:spcPct val="0"/>
        </a:spcBef>
        <a:spcAft>
          <a:spcPct val="0"/>
        </a:spcAft>
        <a:defRPr sz="4400">
          <a:solidFill>
            <a:schemeClr val="tx2"/>
          </a:solidFill>
          <a:latin typeface="Arial" charset="0"/>
        </a:defRPr>
      </a:lvl3pPr>
      <a:lvl4pPr algn="l" rtl="0" eaLnBrk="0" fontAlgn="base" hangingPunct="0">
        <a:spcBef>
          <a:spcPct val="0"/>
        </a:spcBef>
        <a:spcAft>
          <a:spcPct val="0"/>
        </a:spcAft>
        <a:defRPr sz="4400">
          <a:solidFill>
            <a:schemeClr val="tx2"/>
          </a:solidFill>
          <a:latin typeface="Arial" charset="0"/>
        </a:defRPr>
      </a:lvl4pPr>
      <a:lvl5pPr algn="l" rtl="0" eaLnBrk="0" fontAlgn="base" hangingPunct="0">
        <a:spcBef>
          <a:spcPct val="0"/>
        </a:spcBef>
        <a:spcAft>
          <a:spcPct val="0"/>
        </a:spcAft>
        <a:defRPr sz="4400">
          <a:solidFill>
            <a:schemeClr val="tx2"/>
          </a:solidFill>
          <a:latin typeface="Arial" charset="0"/>
        </a:defRPr>
      </a:lvl5pPr>
      <a:lvl6pPr marL="457200" algn="l" rtl="0" eaLnBrk="0" fontAlgn="base" hangingPunct="0">
        <a:spcBef>
          <a:spcPct val="0"/>
        </a:spcBef>
        <a:spcAft>
          <a:spcPct val="0"/>
        </a:spcAft>
        <a:defRPr sz="4400">
          <a:solidFill>
            <a:schemeClr val="tx2"/>
          </a:solidFill>
          <a:latin typeface="Arial" charset="0"/>
        </a:defRPr>
      </a:lvl6pPr>
      <a:lvl7pPr marL="914400" algn="l" rtl="0" eaLnBrk="0" fontAlgn="base" hangingPunct="0">
        <a:spcBef>
          <a:spcPct val="0"/>
        </a:spcBef>
        <a:spcAft>
          <a:spcPct val="0"/>
        </a:spcAft>
        <a:defRPr sz="4400">
          <a:solidFill>
            <a:schemeClr val="tx2"/>
          </a:solidFill>
          <a:latin typeface="Arial" charset="0"/>
        </a:defRPr>
      </a:lvl7pPr>
      <a:lvl8pPr marL="1371600" algn="l" rtl="0" eaLnBrk="0" fontAlgn="base" hangingPunct="0">
        <a:spcBef>
          <a:spcPct val="0"/>
        </a:spcBef>
        <a:spcAft>
          <a:spcPct val="0"/>
        </a:spcAft>
        <a:defRPr sz="4400">
          <a:solidFill>
            <a:schemeClr val="tx2"/>
          </a:solidFill>
          <a:latin typeface="Arial" charset="0"/>
        </a:defRPr>
      </a:lvl8pPr>
      <a:lvl9pPr marL="1828800" algn="l" rtl="0" eaLnBrk="0" fontAlgn="base" hangingPunct="0">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562100" indent="-228600" algn="l" rtl="0" eaLnBrk="0" fontAlgn="base" hangingPunct="0">
        <a:spcBef>
          <a:spcPct val="20000"/>
        </a:spcBef>
        <a:spcAft>
          <a:spcPct val="0"/>
        </a:spcAft>
        <a:buChar char="–"/>
        <a:defRPr sz="1600">
          <a:solidFill>
            <a:schemeClr val="tx1"/>
          </a:solidFill>
          <a:latin typeface="+mn-lt"/>
        </a:defRPr>
      </a:lvl4pPr>
      <a:lvl5pPr marL="1981200" indent="-228600" algn="l" rtl="0" eaLnBrk="0" fontAlgn="base" hangingPunct="0">
        <a:spcBef>
          <a:spcPct val="20000"/>
        </a:spcBef>
        <a:spcAft>
          <a:spcPct val="0"/>
        </a:spcAft>
        <a:buChar char="•"/>
        <a:defRPr sz="1600">
          <a:solidFill>
            <a:schemeClr val="tx1"/>
          </a:solidFill>
          <a:latin typeface="+mn-lt"/>
        </a:defRPr>
      </a:lvl5pPr>
      <a:lvl6pPr marL="2438400" indent="-228600" algn="l" rtl="0" eaLnBrk="0" fontAlgn="base" hangingPunct="0">
        <a:spcBef>
          <a:spcPct val="20000"/>
        </a:spcBef>
        <a:spcAft>
          <a:spcPct val="0"/>
        </a:spcAft>
        <a:buChar char="•"/>
        <a:defRPr sz="1600">
          <a:solidFill>
            <a:schemeClr val="tx1"/>
          </a:solidFill>
          <a:latin typeface="+mn-lt"/>
        </a:defRPr>
      </a:lvl6pPr>
      <a:lvl7pPr marL="2895600" indent="-228600" algn="l" rtl="0" eaLnBrk="0" fontAlgn="base" hangingPunct="0">
        <a:spcBef>
          <a:spcPct val="20000"/>
        </a:spcBef>
        <a:spcAft>
          <a:spcPct val="0"/>
        </a:spcAft>
        <a:buChar char="•"/>
        <a:defRPr sz="1600">
          <a:solidFill>
            <a:schemeClr val="tx1"/>
          </a:solidFill>
          <a:latin typeface="+mn-lt"/>
        </a:defRPr>
      </a:lvl7pPr>
      <a:lvl8pPr marL="3352800" indent="-228600" algn="l" rtl="0" eaLnBrk="0" fontAlgn="base" hangingPunct="0">
        <a:spcBef>
          <a:spcPct val="20000"/>
        </a:spcBef>
        <a:spcAft>
          <a:spcPct val="0"/>
        </a:spcAft>
        <a:buChar char="•"/>
        <a:defRPr sz="1600">
          <a:solidFill>
            <a:schemeClr val="tx1"/>
          </a:solidFill>
          <a:latin typeface="+mn-lt"/>
        </a:defRPr>
      </a:lvl8pPr>
      <a:lvl9pPr marL="3810000" indent="-228600" algn="l" rtl="0" eaLnBrk="0" fontAlgn="base" hangingPunct="0">
        <a:spcBef>
          <a:spcPct val="20000"/>
        </a:spcBef>
        <a:spcAft>
          <a:spcPct val="0"/>
        </a:spcAft>
        <a:buChar char="•"/>
        <a:defRPr sz="16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13" Type="http://schemas.openxmlformats.org/officeDocument/2006/relationships/image" Target="../media/image19.png"/><Relationship Id="rId18" Type="http://schemas.openxmlformats.org/officeDocument/2006/relationships/image" Target="../media/image21.png"/><Relationship Id="rId3" Type="http://schemas.openxmlformats.org/officeDocument/2006/relationships/image" Target="../media/image16.png"/><Relationship Id="rId12" Type="http://schemas.openxmlformats.org/officeDocument/2006/relationships/image" Target="../media/image18.png"/><Relationship Id="rId7" Type="http://schemas.openxmlformats.org/officeDocument/2006/relationships/image" Target="../media/image20.png"/><Relationship Id="rId17" Type="http://schemas.openxmlformats.org/officeDocument/2006/relationships/image" Target="../media/image20.jpeg"/><Relationship Id="rId2" Type="http://schemas.openxmlformats.org/officeDocument/2006/relationships/notesSlide" Target="../notesSlides/notesSlide10.xml"/><Relationship Id="rId16" Type="http://schemas.openxmlformats.org/officeDocument/2006/relationships/image" Target="../media/image25.png"/><Relationship Id="rId1" Type="http://schemas.openxmlformats.org/officeDocument/2006/relationships/slideLayout" Target="../slideLayouts/slideLayout12.xml"/><Relationship Id="rId11" Type="http://schemas.openxmlformats.org/officeDocument/2006/relationships/image" Target="../media/image17.png"/><Relationship Id="rId15" Type="http://schemas.openxmlformats.org/officeDocument/2006/relationships/image" Target="../media/image24.png"/><Relationship Id="rId10" Type="http://schemas.openxmlformats.org/officeDocument/2006/relationships/image" Target="../media/image23.png"/><Relationship Id="rId4" Type="http://schemas.openxmlformats.org/officeDocument/2006/relationships/image" Target="../media/image170.png"/><Relationship Id="rId9" Type="http://schemas.openxmlformats.org/officeDocument/2006/relationships/image" Target="../media/image22.png"/><Relationship Id="rId14" Type="http://schemas.openxmlformats.org/officeDocument/2006/relationships/image" Target="../media/image220.pn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6.png"/><Relationship Id="rId18" Type="http://schemas.openxmlformats.org/officeDocument/2006/relationships/image" Target="../media/image41.png"/><Relationship Id="rId3" Type="http://schemas.openxmlformats.org/officeDocument/2006/relationships/image" Target="../media/image29.png"/><Relationship Id="rId21" Type="http://schemas.openxmlformats.org/officeDocument/2006/relationships/image" Target="../media/image44.png"/><Relationship Id="rId7" Type="http://schemas.openxmlformats.org/officeDocument/2006/relationships/image" Target="../media/image32.png"/><Relationship Id="rId12" Type="http://schemas.openxmlformats.org/officeDocument/2006/relationships/image" Target="../media/image28.jpeg"/><Relationship Id="rId17" Type="http://schemas.openxmlformats.org/officeDocument/2006/relationships/image" Target="../media/image40.png"/><Relationship Id="rId2" Type="http://schemas.openxmlformats.org/officeDocument/2006/relationships/notesSlide" Target="../notesSlides/notesSlide13.xml"/><Relationship Id="rId16" Type="http://schemas.openxmlformats.org/officeDocument/2006/relationships/image" Target="../media/image39.png"/><Relationship Id="rId20"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31.png"/><Relationship Id="rId11" Type="http://schemas.openxmlformats.org/officeDocument/2006/relationships/image" Target="../media/image340.png"/><Relationship Id="rId24" Type="http://schemas.openxmlformats.org/officeDocument/2006/relationships/image" Target="../media/image47.png"/><Relationship Id="rId5" Type="http://schemas.openxmlformats.org/officeDocument/2006/relationships/image" Target="../media/image280.png"/><Relationship Id="rId15" Type="http://schemas.openxmlformats.org/officeDocument/2006/relationships/image" Target="../media/image38.png"/><Relationship Id="rId23" Type="http://schemas.openxmlformats.org/officeDocument/2006/relationships/image" Target="../media/image46.png"/><Relationship Id="rId10" Type="http://schemas.openxmlformats.org/officeDocument/2006/relationships/image" Target="../media/image330.png"/><Relationship Id="rId19" Type="http://schemas.openxmlformats.org/officeDocument/2006/relationships/image" Target="../media/image42.png"/><Relationship Id="rId4" Type="http://schemas.openxmlformats.org/officeDocument/2006/relationships/image" Target="../media/image30.png"/><Relationship Id="rId9" Type="http://schemas.openxmlformats.org/officeDocument/2006/relationships/image" Target="../media/image34.png"/><Relationship Id="rId14" Type="http://schemas.openxmlformats.org/officeDocument/2006/relationships/image" Target="../media/image37.png"/><Relationship Id="rId22" Type="http://schemas.openxmlformats.org/officeDocument/2006/relationships/image" Target="../media/image45.png"/></Relationships>
</file>

<file path=ppt/slides/_rels/slide14.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image" Target="../media/image58.png"/><Relationship Id="rId3" Type="http://schemas.openxmlformats.org/officeDocument/2006/relationships/image" Target="../media/image35.png"/><Relationship Id="rId7" Type="http://schemas.openxmlformats.org/officeDocument/2006/relationships/image" Target="../media/image52.png"/><Relationship Id="rId12" Type="http://schemas.openxmlformats.org/officeDocument/2006/relationships/image" Target="../media/image57.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1.png"/><Relationship Id="rId11" Type="http://schemas.openxmlformats.org/officeDocument/2006/relationships/image" Target="../media/image56.png"/><Relationship Id="rId5" Type="http://schemas.openxmlformats.org/officeDocument/2006/relationships/image" Target="../media/image350.png"/><Relationship Id="rId15" Type="http://schemas.openxmlformats.org/officeDocument/2006/relationships/image" Target="../media/image60.png"/><Relationship Id="rId10" Type="http://schemas.openxmlformats.org/officeDocument/2006/relationships/image" Target="../media/image55.png"/><Relationship Id="rId4" Type="http://schemas.openxmlformats.org/officeDocument/2006/relationships/image" Target="../media/image49.png"/><Relationship Id="rId9" Type="http://schemas.openxmlformats.org/officeDocument/2006/relationships/image" Target="../media/image54.png"/><Relationship Id="rId14" Type="http://schemas.openxmlformats.org/officeDocument/2006/relationships/image" Target="../media/image59.png"/></Relationships>
</file>

<file path=ppt/slides/_rels/slide1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14.png"/><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313932"/>
          </a:xfrm>
          <a:prstGeom prst="rect">
            <a:avLst/>
          </a:prstGeom>
          <a:solidFill>
            <a:schemeClr val="accent6"/>
          </a:solidFill>
        </p:spPr>
        <p:txBody>
          <a:bodyPr wrap="square">
            <a:spAutoFit/>
          </a:bodyPr>
          <a:lstStyle/>
          <a:p>
            <a:pPr algn="ctr" eaLnBrk="0" hangingPunct="0">
              <a:lnSpc>
                <a:spcPct val="90000"/>
              </a:lnSpc>
              <a:defRPr/>
            </a:pPr>
            <a:r>
              <a:rPr lang="nb-NO" sz="1600" b="1" dirty="0" smtClean="0">
                <a:solidFill>
                  <a:schemeClr val="bg1"/>
                </a:solidFill>
                <a:latin typeface="+mj-lt"/>
                <a:cs typeface="Times New Roman" pitchFamily="18" charset="0"/>
              </a:rPr>
              <a:t>ICFP 2012, 10-16</a:t>
            </a:r>
            <a:r>
              <a:rPr lang="nb-NO" sz="1600" b="1" baseline="30000" dirty="0" smtClean="0">
                <a:solidFill>
                  <a:schemeClr val="bg1"/>
                </a:solidFill>
                <a:latin typeface="+mj-lt"/>
                <a:cs typeface="Times New Roman" pitchFamily="18" charset="0"/>
              </a:rPr>
              <a:t>th </a:t>
            </a:r>
            <a:r>
              <a:rPr lang="nb-NO" sz="1600" b="1" dirty="0" err="1">
                <a:solidFill>
                  <a:schemeClr val="bg1"/>
                </a:solidFill>
                <a:latin typeface="+mj-lt"/>
                <a:cs typeface="Times New Roman" pitchFamily="18" charset="0"/>
              </a:rPr>
              <a:t>of</a:t>
            </a:r>
            <a:r>
              <a:rPr lang="nb-NO" sz="1600" b="1" dirty="0">
                <a:solidFill>
                  <a:schemeClr val="bg1"/>
                </a:solidFill>
                <a:latin typeface="+mj-lt"/>
                <a:cs typeface="Times New Roman" pitchFamily="18" charset="0"/>
              </a:rPr>
              <a:t> </a:t>
            </a:r>
            <a:r>
              <a:rPr lang="nb-NO" sz="1600" b="1" dirty="0" smtClean="0">
                <a:solidFill>
                  <a:schemeClr val="bg1"/>
                </a:solidFill>
                <a:latin typeface="+mj-lt"/>
                <a:cs typeface="Times New Roman" pitchFamily="18" charset="0"/>
              </a:rPr>
              <a:t>June, </a:t>
            </a:r>
            <a:r>
              <a:rPr lang="nb-NO" sz="1600" b="1" dirty="0" err="1" smtClean="0">
                <a:solidFill>
                  <a:schemeClr val="bg1"/>
                </a:solidFill>
                <a:cs typeface="Times New Roman" pitchFamily="18" charset="0"/>
              </a:rPr>
              <a:t>Kolymbari</a:t>
            </a:r>
            <a:r>
              <a:rPr lang="nb-NO" sz="1600" b="1" dirty="0">
                <a:solidFill>
                  <a:schemeClr val="bg1"/>
                </a:solidFill>
                <a:cs typeface="Times New Roman" pitchFamily="18" charset="0"/>
              </a:rPr>
              <a:t>, </a:t>
            </a:r>
            <a:r>
              <a:rPr lang="nb-NO" sz="1600" b="1" dirty="0" err="1">
                <a:solidFill>
                  <a:schemeClr val="bg1"/>
                </a:solidFill>
                <a:cs typeface="Times New Roman" pitchFamily="18" charset="0"/>
              </a:rPr>
              <a:t>Crete</a:t>
            </a:r>
            <a:r>
              <a:rPr lang="nb-NO" sz="1600" b="1" dirty="0">
                <a:solidFill>
                  <a:schemeClr val="bg1"/>
                </a:solidFill>
                <a:cs typeface="Times New Roman" pitchFamily="18" charset="0"/>
              </a:rPr>
              <a:t>, </a:t>
            </a:r>
            <a:r>
              <a:rPr lang="nb-NO" sz="1600" b="1" dirty="0" err="1" smtClean="0">
                <a:solidFill>
                  <a:schemeClr val="bg1"/>
                </a:solidFill>
                <a:cs typeface="Times New Roman" pitchFamily="18" charset="0"/>
              </a:rPr>
              <a:t>Greece</a:t>
            </a:r>
            <a:endParaRPr lang="en-US" sz="1600" b="1" dirty="0">
              <a:solidFill>
                <a:schemeClr val="bg1"/>
              </a:solidFill>
              <a:latin typeface="+mj-lt"/>
              <a:cs typeface="Times New Roman" pitchFamily="18" charset="0"/>
            </a:endParaRPr>
          </a:p>
        </p:txBody>
      </p:sp>
      <p:sp>
        <p:nvSpPr>
          <p:cNvPr id="3" name="Rectangle 2"/>
          <p:cNvSpPr/>
          <p:nvPr/>
        </p:nvSpPr>
        <p:spPr bwMode="auto">
          <a:xfrm>
            <a:off x="304800" y="1524000"/>
            <a:ext cx="4038600" cy="144780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sp>
        <p:nvSpPr>
          <p:cNvPr id="2051" name="Text Box 20"/>
          <p:cNvSpPr txBox="1">
            <a:spLocks noChangeArrowheads="1"/>
          </p:cNvSpPr>
          <p:nvPr/>
        </p:nvSpPr>
        <p:spPr bwMode="auto">
          <a:xfrm>
            <a:off x="76200" y="2133600"/>
            <a:ext cx="8858250" cy="1200329"/>
          </a:xfrm>
          <a:prstGeom prst="rect">
            <a:avLst/>
          </a:prstGeom>
          <a:noFill/>
          <a:ln>
            <a:noFill/>
          </a:ln>
          <a:effectLst/>
          <a:extLst/>
        </p:spPr>
        <p:txBody>
          <a:bodyPr wrap="square">
            <a:spAutoFit/>
          </a:bodyPr>
          <a:lstStyle>
            <a:lvl1pPr marL="457200" indent="-457200">
              <a:defRPr sz="3600">
                <a:solidFill>
                  <a:schemeClr val="tx1"/>
                </a:solidFill>
                <a:latin typeface="Arial" charset="0"/>
              </a:defRPr>
            </a:lvl1pPr>
            <a:lvl2pPr marL="742950" indent="-285750">
              <a:defRPr sz="3600">
                <a:solidFill>
                  <a:schemeClr val="tx1"/>
                </a:solidFill>
                <a:latin typeface="Arial" charset="0"/>
              </a:defRPr>
            </a:lvl2pPr>
            <a:lvl3pPr marL="1143000" indent="-228600">
              <a:defRPr sz="3600">
                <a:solidFill>
                  <a:schemeClr val="tx1"/>
                </a:solidFill>
                <a:latin typeface="Arial" charset="0"/>
              </a:defRPr>
            </a:lvl3pPr>
            <a:lvl4pPr marL="1600200" indent="-228600">
              <a:defRPr sz="3600">
                <a:solidFill>
                  <a:schemeClr val="tx1"/>
                </a:solidFill>
                <a:latin typeface="Arial" charset="0"/>
              </a:defRPr>
            </a:lvl4pPr>
            <a:lvl5pPr marL="2057400" indent="-228600">
              <a:defRPr sz="3600">
                <a:solidFill>
                  <a:schemeClr val="tx1"/>
                </a:solidFill>
                <a:latin typeface="Arial" charset="0"/>
              </a:defRPr>
            </a:lvl5pPr>
            <a:lvl6pPr marL="2514600" indent="-228600" eaLnBrk="0" fontAlgn="base" hangingPunct="0">
              <a:spcBef>
                <a:spcPct val="0"/>
              </a:spcBef>
              <a:spcAft>
                <a:spcPct val="0"/>
              </a:spcAft>
              <a:defRPr sz="3600">
                <a:solidFill>
                  <a:schemeClr val="tx1"/>
                </a:solidFill>
                <a:latin typeface="Arial" charset="0"/>
              </a:defRPr>
            </a:lvl6pPr>
            <a:lvl7pPr marL="2971800" indent="-228600" eaLnBrk="0" fontAlgn="base" hangingPunct="0">
              <a:spcBef>
                <a:spcPct val="0"/>
              </a:spcBef>
              <a:spcAft>
                <a:spcPct val="0"/>
              </a:spcAft>
              <a:defRPr sz="3600">
                <a:solidFill>
                  <a:schemeClr val="tx1"/>
                </a:solidFill>
                <a:latin typeface="Arial" charset="0"/>
              </a:defRPr>
            </a:lvl7pPr>
            <a:lvl8pPr marL="3429000" indent="-228600" eaLnBrk="0" fontAlgn="base" hangingPunct="0">
              <a:spcBef>
                <a:spcPct val="0"/>
              </a:spcBef>
              <a:spcAft>
                <a:spcPct val="0"/>
              </a:spcAft>
              <a:defRPr sz="3600">
                <a:solidFill>
                  <a:schemeClr val="tx1"/>
                </a:solidFill>
                <a:latin typeface="Arial" charset="0"/>
              </a:defRPr>
            </a:lvl8pPr>
            <a:lvl9pPr marL="3886200" indent="-228600" eaLnBrk="0" fontAlgn="base" hangingPunct="0">
              <a:spcBef>
                <a:spcPct val="0"/>
              </a:spcBef>
              <a:spcAft>
                <a:spcPct val="0"/>
              </a:spcAft>
              <a:defRPr sz="3600">
                <a:solidFill>
                  <a:schemeClr val="tx1"/>
                </a:solidFill>
                <a:latin typeface="Arial" charset="0"/>
              </a:defRPr>
            </a:lvl9pPr>
          </a:lstStyle>
          <a:p>
            <a:pPr algn="ctr" eaLnBrk="0" hangingPunct="0">
              <a:defRPr/>
            </a:pPr>
            <a:r>
              <a:rPr lang="en-US" dirty="0">
                <a:solidFill>
                  <a:srgbClr val="003399"/>
                </a:solidFill>
              </a:rPr>
              <a:t>Realization of </a:t>
            </a:r>
            <a:r>
              <a:rPr lang="en-US" dirty="0" smtClean="0">
                <a:solidFill>
                  <a:srgbClr val="003399"/>
                </a:solidFill>
              </a:rPr>
              <a:t>electronic systems operating on dynamical physical signals</a:t>
            </a:r>
            <a:endParaRPr lang="nb-NO" dirty="0">
              <a:solidFill>
                <a:srgbClr val="003399"/>
              </a:solidFill>
            </a:endParaRPr>
          </a:p>
        </p:txBody>
      </p:sp>
      <p:graphicFrame>
        <p:nvGraphicFramePr>
          <p:cNvPr id="12" name="Table 11"/>
          <p:cNvGraphicFramePr>
            <a:graphicFrameLocks noGrp="1"/>
          </p:cNvGraphicFramePr>
          <p:nvPr>
            <p:extLst>
              <p:ext uri="{D42A27DB-BD31-4B8C-83A1-F6EECF244321}">
                <p14:modId xmlns:p14="http://schemas.microsoft.com/office/powerpoint/2010/main" val="1296436582"/>
              </p:ext>
            </p:extLst>
          </p:nvPr>
        </p:nvGraphicFramePr>
        <p:xfrm>
          <a:off x="0" y="3820418"/>
          <a:ext cx="9220200" cy="1280160"/>
        </p:xfrm>
        <a:graphic>
          <a:graphicData uri="http://schemas.openxmlformats.org/drawingml/2006/table">
            <a:tbl>
              <a:tblPr firstRow="1" bandRow="1">
                <a:tableStyleId>{1FECB4D8-DB02-4DC6-A0A2-4F2EBAE1DC90}</a:tableStyleId>
              </a:tblPr>
              <a:tblGrid>
                <a:gridCol w="3429000"/>
                <a:gridCol w="2590800"/>
                <a:gridCol w="3200400"/>
              </a:tblGrid>
              <a:tr h="370840">
                <a:tc>
                  <a:txBody>
                    <a:bodyPr/>
                    <a:lstStyle/>
                    <a:p>
                      <a:pPr algn="ctr"/>
                      <a:r>
                        <a:rPr lang="nb-NO" sz="2400" b="0" dirty="0" smtClean="0">
                          <a:solidFill>
                            <a:schemeClr val="tx1"/>
                          </a:solidFill>
                        </a:rPr>
                        <a:t>Elena Hammari,</a:t>
                      </a:r>
                      <a:endParaRPr lang="nb-NO" sz="24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nb-NO" sz="2400" b="0" dirty="0" err="1" smtClean="0">
                          <a:solidFill>
                            <a:schemeClr val="tx1"/>
                          </a:solidFill>
                        </a:rPr>
                        <a:t>Francky</a:t>
                      </a:r>
                      <a:r>
                        <a:rPr lang="nb-NO" sz="2400" b="0" dirty="0" smtClean="0">
                          <a:solidFill>
                            <a:schemeClr val="tx1"/>
                          </a:solidFill>
                        </a:rPr>
                        <a:t> </a:t>
                      </a:r>
                      <a:r>
                        <a:rPr lang="nb-NO" sz="2400" b="0" dirty="0" err="1" smtClean="0">
                          <a:solidFill>
                            <a:schemeClr val="tx1"/>
                          </a:solidFill>
                        </a:rPr>
                        <a:t>Catthoor</a:t>
                      </a:r>
                      <a:r>
                        <a:rPr lang="nb-NO" sz="2400" b="0" dirty="0" smtClean="0">
                          <a:solidFill>
                            <a:schemeClr val="tx1"/>
                          </a:solidFill>
                        </a:rPr>
                        <a:t>,</a:t>
                      </a:r>
                      <a:endParaRPr lang="nb-NO" sz="2400" b="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2400" b="0" dirty="0" smtClean="0">
                          <a:solidFill>
                            <a:schemeClr val="tx1"/>
                          </a:solidFill>
                        </a:rPr>
                        <a:t>Leonidas </a:t>
                      </a:r>
                      <a:r>
                        <a:rPr lang="nb-NO" sz="2400" b="0" dirty="0" err="1" smtClean="0">
                          <a:solidFill>
                            <a:schemeClr val="tx1"/>
                          </a:solidFill>
                        </a:rPr>
                        <a:t>Iasemidis</a:t>
                      </a:r>
                      <a:r>
                        <a:rPr lang="nb-NO" sz="2400" b="0" dirty="0" smtClean="0">
                          <a:solidFill>
                            <a:schemeClr val="tx1"/>
                          </a:solidFill>
                        </a:rPr>
                        <a:t>,</a:t>
                      </a:r>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2400" b="0" dirty="0" smtClean="0">
                          <a:solidFill>
                            <a:schemeClr val="tx1"/>
                          </a:solidFill>
                        </a:rPr>
                        <a:t>Per Gunnar Kjeldsberg,</a:t>
                      </a:r>
                    </a:p>
                    <a:p>
                      <a:pPr algn="ctr"/>
                      <a:endParaRPr lang="nb-NO" sz="2400" b="0" dirty="0">
                        <a:solidFill>
                          <a:schemeClr val="tx1"/>
                        </a:solidFill>
                      </a:endParaRPr>
                    </a:p>
                  </a:txBody>
                  <a:tcPr>
                    <a:lnL w="12700" cmpd="sng">
                      <a:noFill/>
                    </a:lnL>
                    <a:lnR>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nb-NO" sz="2400" b="0" dirty="0" smtClean="0">
                          <a:solidFill>
                            <a:schemeClr val="tx1"/>
                          </a:solidFill>
                        </a:rPr>
                        <a:t>Jos</a:t>
                      </a:r>
                      <a:r>
                        <a:rPr lang="nb-NO" sz="2400" b="0" baseline="0" dirty="0" smtClean="0">
                          <a:solidFill>
                            <a:schemeClr val="tx1"/>
                          </a:solidFill>
                        </a:rPr>
                        <a:t> </a:t>
                      </a:r>
                      <a:r>
                        <a:rPr lang="nb-NO" sz="2400" b="0" baseline="0" dirty="0" err="1" smtClean="0">
                          <a:solidFill>
                            <a:schemeClr val="tx1"/>
                          </a:solidFill>
                        </a:rPr>
                        <a:t>Huisken</a:t>
                      </a:r>
                      <a:r>
                        <a:rPr lang="nb-NO" sz="2400" b="0" baseline="0" dirty="0" smtClean="0">
                          <a:solidFill>
                            <a:schemeClr val="tx1"/>
                          </a:solidFill>
                        </a:rPr>
                        <a:t>,</a:t>
                      </a:r>
                      <a:endParaRPr lang="nb-NO" sz="2400" b="0" dirty="0" smtClean="0">
                        <a:solidFill>
                          <a:schemeClr val="tx1"/>
                        </a:solidFill>
                      </a:endParaRPr>
                    </a:p>
                  </a:txBody>
                  <a:tcPr>
                    <a:lnL>
                      <a:noFill/>
                    </a:lnL>
                    <a:lnR>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nb-NO" sz="2400" b="0" dirty="0" err="1" smtClean="0">
                          <a:solidFill>
                            <a:schemeClr val="tx1"/>
                          </a:solidFill>
                        </a:rPr>
                        <a:t>Konstantinos</a:t>
                      </a:r>
                      <a:r>
                        <a:rPr lang="nb-NO" sz="2400" b="0" dirty="0" smtClean="0">
                          <a:solidFill>
                            <a:schemeClr val="tx1"/>
                          </a:solidFill>
                        </a:rPr>
                        <a:t> </a:t>
                      </a:r>
                      <a:r>
                        <a:rPr lang="nb-NO" sz="2400" b="0" dirty="0" err="1" smtClean="0">
                          <a:solidFill>
                            <a:schemeClr val="tx1"/>
                          </a:solidFill>
                        </a:rPr>
                        <a:t>Tsakalis</a:t>
                      </a:r>
                      <a:endParaRPr lang="nb-NO" sz="2400" b="0" dirty="0">
                        <a:solidFill>
                          <a:schemeClr val="tx1"/>
                        </a:solidFill>
                      </a:endParaRPr>
                    </a:p>
                  </a:txBody>
                  <a:tcPr>
                    <a:lnL>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87369" y="554100"/>
            <a:ext cx="966749" cy="666528"/>
          </a:xfrm>
          <a:prstGeom prst="rect">
            <a:avLst/>
          </a:prstGeom>
        </p:spPr>
      </p:pic>
      <p:sp>
        <p:nvSpPr>
          <p:cNvPr id="17" name="Rectangle 53"/>
          <p:cNvSpPr>
            <a:spLocks noChangeArrowheads="1"/>
          </p:cNvSpPr>
          <p:nvPr/>
        </p:nvSpPr>
        <p:spPr bwMode="auto">
          <a:xfrm>
            <a:off x="6858000" y="5562600"/>
            <a:ext cx="2286000" cy="838200"/>
          </a:xfrm>
          <a:prstGeom prst="rect">
            <a:avLst/>
          </a:prstGeom>
          <a:solidFill>
            <a:schemeClr val="bg1"/>
          </a:solidFill>
          <a:ln w="9525">
            <a:solidFill>
              <a:schemeClr val="bg1"/>
            </a:solidFill>
            <a:miter lim="800000"/>
            <a:headEnd/>
            <a:tailEnd/>
          </a:ln>
        </p:spPr>
        <p:txBody>
          <a:bodyPr wrap="none" anchor="ctr"/>
          <a:lstStyle/>
          <a:p>
            <a:pPr eaLnBrk="0" hangingPunct="0"/>
            <a:endParaRPr lang="nb-NO"/>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59169" y="630300"/>
            <a:ext cx="1013305" cy="421022"/>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5800" y="609600"/>
            <a:ext cx="2101369" cy="441722"/>
          </a:xfrm>
          <a:prstGeom prst="rect">
            <a:avLst/>
          </a:prstGeom>
        </p:spPr>
      </p:pic>
      <p:sp>
        <p:nvSpPr>
          <p:cNvPr id="15" name="TextBox 14"/>
          <p:cNvSpPr txBox="1"/>
          <p:nvPr/>
        </p:nvSpPr>
        <p:spPr>
          <a:xfrm>
            <a:off x="381000" y="5105400"/>
            <a:ext cx="8553450" cy="1015663"/>
          </a:xfrm>
          <a:prstGeom prst="rect">
            <a:avLst/>
          </a:prstGeom>
          <a:noFill/>
        </p:spPr>
        <p:txBody>
          <a:bodyPr wrap="square" rtlCol="0">
            <a:spAutoFit/>
          </a:bodyPr>
          <a:lstStyle/>
          <a:p>
            <a:r>
              <a:rPr lang="nb-NO" sz="2000" dirty="0" smtClean="0"/>
              <a:t>1. Norwegian </a:t>
            </a:r>
            <a:r>
              <a:rPr lang="nb-NO" sz="2000" dirty="0" err="1" smtClean="0"/>
              <a:t>University</a:t>
            </a:r>
            <a:r>
              <a:rPr lang="nb-NO" sz="2000" dirty="0" smtClean="0"/>
              <a:t> </a:t>
            </a:r>
            <a:r>
              <a:rPr lang="nb-NO" sz="2000" dirty="0" err="1" smtClean="0"/>
              <a:t>of</a:t>
            </a:r>
            <a:r>
              <a:rPr lang="nb-NO" sz="2000" dirty="0" smtClean="0"/>
              <a:t> </a:t>
            </a:r>
            <a:r>
              <a:rPr lang="nb-NO" sz="2000" dirty="0" err="1" smtClean="0"/>
              <a:t>Science</a:t>
            </a:r>
            <a:r>
              <a:rPr lang="nb-NO" sz="2000" dirty="0" smtClean="0"/>
              <a:t> and Technology, Trondheim, Norway</a:t>
            </a:r>
          </a:p>
          <a:p>
            <a:r>
              <a:rPr lang="nb-NO" sz="2000" dirty="0" smtClean="0"/>
              <a:t>2. IMEC, Leuven, </a:t>
            </a:r>
            <a:r>
              <a:rPr lang="nb-NO" sz="2000" dirty="0" err="1" smtClean="0"/>
              <a:t>Belgium</a:t>
            </a:r>
            <a:r>
              <a:rPr lang="nb-NO" sz="2000" dirty="0"/>
              <a:t> </a:t>
            </a:r>
            <a:r>
              <a:rPr lang="nb-NO" sz="2000" dirty="0" smtClean="0"/>
              <a:t>and Eindhoven, The </a:t>
            </a:r>
            <a:r>
              <a:rPr lang="nb-NO" sz="2000" dirty="0" err="1" smtClean="0"/>
              <a:t>Netherlands</a:t>
            </a:r>
            <a:endParaRPr lang="nb-NO" sz="2000" dirty="0" smtClean="0"/>
          </a:p>
          <a:p>
            <a:r>
              <a:rPr lang="nb-NO" sz="2000" dirty="0" smtClean="0"/>
              <a:t>3. Arizona State </a:t>
            </a:r>
            <a:r>
              <a:rPr lang="nb-NO" sz="2000" dirty="0" err="1" smtClean="0"/>
              <a:t>University</a:t>
            </a:r>
            <a:r>
              <a:rPr lang="nb-NO" sz="2000" dirty="0" smtClean="0"/>
              <a:t>, Tempe, AZ, USA </a:t>
            </a:r>
            <a:endParaRPr lang="nb-NO" sz="2000" dirty="0"/>
          </a:p>
        </p:txBody>
      </p:sp>
    </p:spTree>
  </p:cSld>
  <p:clrMapOvr>
    <a:masterClrMapping/>
  </p:clrMapOvr>
  <p:transition>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6705600" y="710351"/>
            <a:ext cx="2435950" cy="3164599"/>
            <a:chOff x="6705600" y="710351"/>
            <a:chExt cx="2435950" cy="3164599"/>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4200" y="1953033"/>
              <a:ext cx="2207350" cy="1921917"/>
            </a:xfrm>
            <a:prstGeom prst="rect">
              <a:avLst/>
            </a:prstGeom>
          </p:spPr>
        </p:pic>
        <mc:AlternateContent xmlns:mc="http://schemas.openxmlformats.org/markup-compatibility/2006" xmlns:a14="http://schemas.microsoft.com/office/drawing/2010/main">
          <mc:Choice Requires="a14">
            <p:sp>
              <p:nvSpPr>
                <p:cNvPr id="70" name="TextBox 69"/>
                <p:cNvSpPr txBox="1"/>
                <p:nvPr/>
              </p:nvSpPr>
              <p:spPr>
                <a:xfrm>
                  <a:off x="6705600" y="710351"/>
                  <a:ext cx="2416047" cy="1225207"/>
                </a:xfrm>
                <a:prstGeom prst="rect">
                  <a:avLst/>
                </a:prstGeom>
                <a:noFill/>
              </p:spPr>
              <p:txBody>
                <a:bodyPr wrap="none" rtlCol="0">
                  <a:spAutoFit/>
                </a:bodyPr>
                <a:lstStyle/>
                <a:p>
                  <a:pPr algn="ctr"/>
                  <a:r>
                    <a:rPr lang="nb-NO" sz="1800" dirty="0" smtClean="0"/>
                    <a:t>System scenarios</a:t>
                  </a:r>
                </a:p>
                <a:p>
                  <a:pPr algn="ctr"/>
                  <a:r>
                    <a:rPr lang="nb-NO" sz="1800" dirty="0" err="1"/>
                    <a:t>w</a:t>
                  </a:r>
                  <a:r>
                    <a:rPr lang="nb-NO" sz="1800" dirty="0" err="1" smtClean="0"/>
                    <a:t>ith</a:t>
                  </a:r>
                  <a:r>
                    <a:rPr lang="nb-NO" sz="1800" dirty="0" smtClean="0"/>
                    <a:t> </a:t>
                  </a:r>
                  <a:r>
                    <a:rPr lang="nb-NO" sz="1800" dirty="0" err="1" smtClean="0"/>
                    <a:t>predictor</a:t>
                  </a:r>
                  <a:r>
                    <a:rPr lang="nb-NO" sz="1800" dirty="0" smtClean="0"/>
                    <a:t> and </a:t>
                  </a:r>
                </a:p>
                <a:p>
                  <a:pPr algn="ctr"/>
                  <a:r>
                    <a:rPr lang="nb-NO" sz="1800" dirty="0" err="1"/>
                    <a:t>s</a:t>
                  </a:r>
                  <a:r>
                    <a:rPr lang="nb-NO" sz="1800" dirty="0" err="1" smtClean="0"/>
                    <a:t>witching</a:t>
                  </a:r>
                  <a:r>
                    <a:rPr lang="nb-NO" sz="1800" dirty="0" smtClean="0"/>
                    <a:t> </a:t>
                  </a:r>
                  <a:r>
                    <a:rPr lang="nb-NO" sz="1800" dirty="0" err="1" smtClean="0"/>
                    <a:t>mechanism</a:t>
                  </a:r>
                  <a:endParaRPr lang="nb-NO" sz="1800" dirty="0" smtClean="0"/>
                </a:p>
                <a:p>
                  <a:pPr algn="ctr"/>
                  <a14:m>
                    <m:oMathPara xmlns:m="http://schemas.openxmlformats.org/officeDocument/2006/math">
                      <m:oMathParaPr>
                        <m:jc m:val="centerGroup"/>
                      </m:oMathParaPr>
                      <m:oMath xmlns:m="http://schemas.openxmlformats.org/officeDocument/2006/math">
                        <m:r>
                          <a:rPr lang="nb-NO" sz="1800" b="1" i="1" smtClean="0">
                            <a:latin typeface="Cambria Math"/>
                          </a:rPr>
                          <m:t>𝑺</m:t>
                        </m:r>
                        <m:r>
                          <a:rPr lang="nb-NO" sz="1800" b="1" i="1" smtClean="0">
                            <a:latin typeface="Cambria Math"/>
                          </a:rPr>
                          <m:t>, </m:t>
                        </m:r>
                        <m:sSub>
                          <m:sSubPr>
                            <m:ctrlPr>
                              <a:rPr lang="nb-NO" sz="1800" b="1" i="1" smtClean="0">
                                <a:latin typeface="Cambria Math"/>
                              </a:rPr>
                            </m:ctrlPr>
                          </m:sSubPr>
                          <m:e>
                            <m:r>
                              <a:rPr lang="nb-NO" sz="1800" b="1" i="1" smtClean="0">
                                <a:latin typeface="Cambria Math"/>
                              </a:rPr>
                              <m:t>𝒇</m:t>
                            </m:r>
                          </m:e>
                          <m:sub>
                            <m:r>
                              <a:rPr lang="nb-NO" sz="1800" b="1" i="1" smtClean="0">
                                <a:latin typeface="Cambria Math"/>
                              </a:rPr>
                              <m:t>𝒑</m:t>
                            </m:r>
                          </m:sub>
                        </m:sSub>
                        <m:r>
                          <a:rPr lang="nb-NO" sz="1800" b="1" i="1" smtClean="0">
                            <a:latin typeface="Cambria Math"/>
                          </a:rPr>
                          <m:t>, </m:t>
                        </m:r>
                        <m:sSub>
                          <m:sSubPr>
                            <m:ctrlPr>
                              <a:rPr lang="nb-NO" sz="1800" b="1" i="1" smtClean="0">
                                <a:latin typeface="Cambria Math"/>
                              </a:rPr>
                            </m:ctrlPr>
                          </m:sSubPr>
                          <m:e>
                            <m:r>
                              <a:rPr lang="nb-NO" sz="1800" b="1" i="1" smtClean="0">
                                <a:latin typeface="Cambria Math"/>
                              </a:rPr>
                              <m:t>𝒇</m:t>
                            </m:r>
                          </m:e>
                          <m:sub>
                            <m:r>
                              <a:rPr lang="nb-NO" sz="1800" b="1" i="1" smtClean="0">
                                <a:latin typeface="Cambria Math"/>
                              </a:rPr>
                              <m:t>𝒔𝒘</m:t>
                            </m:r>
                          </m:sub>
                        </m:sSub>
                      </m:oMath>
                    </m:oMathPara>
                  </a14:m>
                  <a:endParaRPr lang="nb-NO" sz="1800" b="1" dirty="0"/>
                </a:p>
              </p:txBody>
            </p:sp>
          </mc:Choice>
          <mc:Fallback xmlns="">
            <p:sp>
              <p:nvSpPr>
                <p:cNvPr id="70" name="TextBox 69"/>
                <p:cNvSpPr txBox="1">
                  <a:spLocks noRot="1" noChangeAspect="1" noMove="1" noResize="1" noEditPoints="1" noAdjustHandles="1" noChangeArrowheads="1" noChangeShapeType="1" noTextEdit="1"/>
                </p:cNvSpPr>
                <p:nvPr/>
              </p:nvSpPr>
              <p:spPr>
                <a:xfrm>
                  <a:off x="6705600" y="710351"/>
                  <a:ext cx="2416047" cy="1225207"/>
                </a:xfrm>
                <a:prstGeom prst="rect">
                  <a:avLst/>
                </a:prstGeom>
                <a:blipFill rotWithShape="1">
                  <a:blip r:embed="rId10"/>
                  <a:stretch>
                    <a:fillRect l="-1263" t="-2488" r="-1010" b="-1493"/>
                  </a:stretch>
                </a:blipFill>
              </p:spPr>
              <p:txBody>
                <a:bodyPr/>
                <a:lstStyle/>
                <a:p>
                  <a:r>
                    <a:rPr lang="en-US">
                      <a:noFill/>
                    </a:rPr>
                    <a:t> </a:t>
                  </a:r>
                </a:p>
              </p:txBody>
            </p:sp>
          </mc:Fallback>
        </mc:AlternateContent>
      </p:grpSp>
      <p:grpSp>
        <p:nvGrpSpPr>
          <p:cNvPr id="20" name="Group 19"/>
          <p:cNvGrpSpPr/>
          <p:nvPr/>
        </p:nvGrpSpPr>
        <p:grpSpPr>
          <a:xfrm>
            <a:off x="4648200" y="1266913"/>
            <a:ext cx="2246192" cy="2608037"/>
            <a:chOff x="4648200" y="1266913"/>
            <a:chExt cx="2246192" cy="2608037"/>
          </a:xfrm>
        </p:grpSpPr>
        <p:pic>
          <p:nvPicPr>
            <p:cNvPr id="5" name="Picture 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662488" y="1953033"/>
              <a:ext cx="2231904" cy="1921917"/>
            </a:xfrm>
            <a:prstGeom prst="rect">
              <a:avLst/>
            </a:prstGeom>
          </p:spPr>
        </p:pic>
        <mc:AlternateContent xmlns:mc="http://schemas.openxmlformats.org/markup-compatibility/2006" xmlns:a14="http://schemas.microsoft.com/office/drawing/2010/main">
          <mc:Choice Requires="a14">
            <p:sp>
              <p:nvSpPr>
                <p:cNvPr id="68" name="TextBox 67"/>
                <p:cNvSpPr txBox="1"/>
                <p:nvPr/>
              </p:nvSpPr>
              <p:spPr>
                <a:xfrm>
                  <a:off x="4648200" y="1266913"/>
                  <a:ext cx="2041622" cy="646331"/>
                </a:xfrm>
                <a:prstGeom prst="rect">
                  <a:avLst/>
                </a:prstGeom>
                <a:noFill/>
              </p:spPr>
              <p:txBody>
                <a:bodyPr wrap="square" rtlCol="0">
                  <a:spAutoFit/>
                </a:bodyPr>
                <a:lstStyle/>
                <a:p>
                  <a:pPr algn="ctr"/>
                  <a:r>
                    <a:rPr lang="nb-NO" sz="1800" dirty="0" smtClean="0"/>
                    <a:t>System scenarios</a:t>
                  </a:r>
                </a:p>
                <a:p>
                  <a:pPr algn="ctr"/>
                  <a14:m>
                    <m:oMathPara xmlns:m="http://schemas.openxmlformats.org/officeDocument/2006/math">
                      <m:oMathParaPr>
                        <m:jc m:val="centerGroup"/>
                      </m:oMathParaPr>
                      <m:oMath xmlns:m="http://schemas.openxmlformats.org/officeDocument/2006/math">
                        <m:r>
                          <a:rPr lang="nb-NO" sz="1800" b="1" i="1" smtClean="0">
                            <a:latin typeface="Cambria Math"/>
                            <a:cs typeface="Times New Roman" pitchFamily="18" charset="0"/>
                          </a:rPr>
                          <m:t>𝑺</m:t>
                        </m:r>
                      </m:oMath>
                    </m:oMathPara>
                  </a14:m>
                  <a:endParaRPr lang="nb-NO" sz="1800" b="1" dirty="0" smtClean="0">
                    <a:latin typeface="Times New Roman" pitchFamily="18" charset="0"/>
                    <a:cs typeface="Times New Roman" pitchFamily="18" charset="0"/>
                  </a:endParaRPr>
                </a:p>
              </p:txBody>
            </p:sp>
          </mc:Choice>
          <mc:Fallback xmlns="">
            <p:sp>
              <p:nvSpPr>
                <p:cNvPr id="68" name="TextBox 67"/>
                <p:cNvSpPr txBox="1">
                  <a:spLocks noRot="1" noChangeAspect="1" noMove="1" noResize="1" noEditPoints="1" noAdjustHandles="1" noChangeArrowheads="1" noChangeShapeType="1" noTextEdit="1"/>
                </p:cNvSpPr>
                <p:nvPr/>
              </p:nvSpPr>
              <p:spPr>
                <a:xfrm>
                  <a:off x="4648200" y="1266913"/>
                  <a:ext cx="2041622" cy="646331"/>
                </a:xfrm>
                <a:prstGeom prst="rect">
                  <a:avLst/>
                </a:prstGeom>
                <a:blipFill rotWithShape="1">
                  <a:blip r:embed="rId4"/>
                  <a:stretch>
                    <a:fillRect l="-1497" t="-4717" r="-1497"/>
                  </a:stretch>
                </a:blipFill>
              </p:spPr>
              <p:txBody>
                <a:bodyPr/>
                <a:lstStyle/>
                <a:p>
                  <a:r>
                    <a:rPr lang="en-US">
                      <a:noFill/>
                    </a:rPr>
                    <a:t> </a:t>
                  </a:r>
                </a:p>
              </p:txBody>
            </p:sp>
          </mc:Fallback>
        </mc:AlternateContent>
      </p:grpSp>
      <p:sp>
        <p:nvSpPr>
          <p:cNvPr id="54273" name="Rectangle 53"/>
          <p:cNvSpPr>
            <a:spLocks noChangeArrowheads="1"/>
          </p:cNvSpPr>
          <p:nvPr/>
        </p:nvSpPr>
        <p:spPr bwMode="auto">
          <a:xfrm>
            <a:off x="6781800" y="5592056"/>
            <a:ext cx="2286000" cy="838200"/>
          </a:xfrm>
          <a:prstGeom prst="rect">
            <a:avLst/>
          </a:prstGeom>
          <a:solidFill>
            <a:schemeClr val="bg1"/>
          </a:solidFill>
          <a:ln w="9525">
            <a:solidFill>
              <a:schemeClr val="bg1"/>
            </a:solidFill>
            <a:miter lim="800000"/>
            <a:headEnd/>
            <a:tailEnd/>
          </a:ln>
        </p:spPr>
        <p:txBody>
          <a:bodyPr wrap="none" anchor="ctr"/>
          <a:lstStyle/>
          <a:p>
            <a:pPr eaLnBrk="0" hangingPunct="0"/>
            <a:endParaRPr lang="nb-NO"/>
          </a:p>
        </p:txBody>
      </p:sp>
      <p:sp>
        <p:nvSpPr>
          <p:cNvPr id="54274" name="Rectangle 2"/>
          <p:cNvSpPr>
            <a:spLocks noGrp="1" noChangeArrowheads="1"/>
          </p:cNvSpPr>
          <p:nvPr>
            <p:ph type="title"/>
          </p:nvPr>
        </p:nvSpPr>
        <p:spPr>
          <a:xfrm>
            <a:off x="546100" y="0"/>
            <a:ext cx="7772400" cy="1143000"/>
          </a:xfrm>
        </p:spPr>
        <p:txBody>
          <a:bodyPr/>
          <a:lstStyle/>
          <a:p>
            <a:pPr algn="ctr"/>
            <a:r>
              <a:rPr lang="nb-NO" sz="3200" dirty="0" smtClean="0"/>
              <a:t>System scenario </a:t>
            </a:r>
            <a:r>
              <a:rPr lang="nb-NO" sz="3200" dirty="0" err="1" smtClean="0"/>
              <a:t>concept</a:t>
            </a:r>
            <a:endParaRPr lang="en-US" sz="3200" dirty="0" smtClean="0"/>
          </a:p>
        </p:txBody>
      </p:sp>
      <p:grpSp>
        <p:nvGrpSpPr>
          <p:cNvPr id="10" name="Group 9"/>
          <p:cNvGrpSpPr/>
          <p:nvPr/>
        </p:nvGrpSpPr>
        <p:grpSpPr>
          <a:xfrm>
            <a:off x="0" y="981670"/>
            <a:ext cx="2438400" cy="2904530"/>
            <a:chOff x="0" y="981670"/>
            <a:chExt cx="2438400" cy="2904530"/>
          </a:xfrm>
        </p:grpSpPr>
        <p:pic>
          <p:nvPicPr>
            <p:cNvPr id="3" name="Picture 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1964283"/>
              <a:ext cx="2133600" cy="1921917"/>
            </a:xfrm>
            <a:prstGeom prst="rect">
              <a:avLst/>
            </a:prstGeom>
          </p:spPr>
        </p:pic>
        <mc:AlternateContent xmlns:mc="http://schemas.openxmlformats.org/markup-compatibility/2006" xmlns:a14="http://schemas.microsoft.com/office/drawing/2010/main">
          <mc:Choice Requires="a14">
            <p:sp>
              <p:nvSpPr>
                <p:cNvPr id="2" name="TextBox 1"/>
                <p:cNvSpPr txBox="1"/>
                <p:nvPr/>
              </p:nvSpPr>
              <p:spPr>
                <a:xfrm>
                  <a:off x="9530" y="981670"/>
                  <a:ext cx="2428870" cy="923330"/>
                </a:xfrm>
                <a:prstGeom prst="rect">
                  <a:avLst/>
                </a:prstGeom>
                <a:noFill/>
              </p:spPr>
              <p:txBody>
                <a:bodyPr wrap="none" rtlCol="0">
                  <a:spAutoFit/>
                </a:bodyPr>
                <a:lstStyle/>
                <a:p>
                  <a:pPr algn="ctr"/>
                  <a:r>
                    <a:rPr lang="nb-NO" sz="1800" dirty="0" smtClean="0"/>
                    <a:t>Software </a:t>
                  </a:r>
                  <a:r>
                    <a:rPr lang="nb-NO" sz="1800" dirty="0" err="1" smtClean="0"/>
                    <a:t>architecture</a:t>
                  </a:r>
                  <a:r>
                    <a:rPr lang="nb-NO" sz="1800" dirty="0" smtClean="0"/>
                    <a:t> </a:t>
                  </a:r>
                </a:p>
                <a:p>
                  <a:pPr algn="ctr"/>
                  <a14:m>
                    <m:oMathPara xmlns:m="http://schemas.openxmlformats.org/officeDocument/2006/math">
                      <m:oMathParaPr>
                        <m:jc m:val="centerGroup"/>
                      </m:oMathParaPr>
                      <m:oMath xmlns:m="http://schemas.openxmlformats.org/officeDocument/2006/math">
                        <m:r>
                          <a:rPr lang="nb-NO" sz="1800" b="1" i="1" smtClean="0">
                            <a:latin typeface="Cambria Math"/>
                            <a:cs typeface="Times New Roman" pitchFamily="18" charset="0"/>
                          </a:rPr>
                          <m:t>𝑮</m:t>
                        </m:r>
                        <m:d>
                          <m:dPr>
                            <m:ctrlPr>
                              <a:rPr lang="nb-NO" sz="1800" b="1" i="1" smtClean="0">
                                <a:latin typeface="Cambria Math"/>
                                <a:cs typeface="Times New Roman" pitchFamily="18" charset="0"/>
                              </a:rPr>
                            </m:ctrlPr>
                          </m:dPr>
                          <m:e>
                            <m:r>
                              <a:rPr lang="nb-NO" sz="1800" b="1" i="1" smtClean="0">
                                <a:latin typeface="Cambria Math"/>
                                <a:cs typeface="Times New Roman" pitchFamily="18" charset="0"/>
                              </a:rPr>
                              <m:t>𝑻</m:t>
                            </m:r>
                            <m:r>
                              <a:rPr lang="nb-NO" sz="1800" b="1" i="1" smtClean="0">
                                <a:latin typeface="Cambria Math"/>
                                <a:cs typeface="Times New Roman" pitchFamily="18" charset="0"/>
                              </a:rPr>
                              <m:t>,</m:t>
                            </m:r>
                            <m:r>
                              <a:rPr lang="nb-NO" sz="1800" b="1" i="1" smtClean="0">
                                <a:latin typeface="Cambria Math"/>
                                <a:cs typeface="Times New Roman" pitchFamily="18" charset="0"/>
                              </a:rPr>
                              <m:t>𝑫</m:t>
                            </m:r>
                          </m:e>
                        </m:d>
                        <m:r>
                          <a:rPr lang="nb-NO" sz="1800" b="1" i="0" smtClean="0">
                            <a:latin typeface="Cambria Math"/>
                            <a:cs typeface="Times New Roman" pitchFamily="18" charset="0"/>
                          </a:rPr>
                          <m:t>, </m:t>
                        </m:r>
                      </m:oMath>
                    </m:oMathPara>
                  </a14:m>
                  <a:endParaRPr lang="nb-NO" sz="1800" b="1" i="0" dirty="0" smtClean="0">
                    <a:latin typeface="Cambria Math"/>
                    <a:cs typeface="Times New Roman" pitchFamily="18" charset="0"/>
                  </a:endParaRPr>
                </a:p>
                <a:p>
                  <a:pPr algn="ctr"/>
                  <a14:m>
                    <m:oMathPara xmlns:m="http://schemas.openxmlformats.org/officeDocument/2006/math">
                      <m:oMathParaPr>
                        <m:jc m:val="centerGroup"/>
                      </m:oMathParaPr>
                      <m:oMath xmlns:m="http://schemas.openxmlformats.org/officeDocument/2006/math">
                        <m:r>
                          <a:rPr lang="nb-NO" sz="1800" b="1" i="1" smtClean="0">
                            <a:latin typeface="Cambria Math"/>
                            <a:cs typeface="Times New Roman" pitchFamily="18" charset="0"/>
                          </a:rPr>
                          <m:t>𝑻</m:t>
                        </m:r>
                        <m:r>
                          <a:rPr lang="nb-NO" sz="1800" b="1" i="1" smtClean="0">
                            <a:latin typeface="Cambria Math"/>
                            <a:cs typeface="Times New Roman" pitchFamily="18" charset="0"/>
                          </a:rPr>
                          <m:t>={</m:t>
                        </m:r>
                        <m:r>
                          <a:rPr lang="nb-NO" sz="1800" b="1" i="1" smtClean="0">
                            <a:latin typeface="Cambria Math"/>
                            <a:cs typeface="Times New Roman" pitchFamily="18" charset="0"/>
                          </a:rPr>
                          <m:t>𝑽</m:t>
                        </m:r>
                        <m:r>
                          <a:rPr lang="nb-NO" sz="1800" b="1" i="1" smtClean="0">
                            <a:latin typeface="Cambria Math"/>
                            <a:cs typeface="Times New Roman" pitchFamily="18" charset="0"/>
                          </a:rPr>
                          <m:t>, </m:t>
                        </m:r>
                        <m:r>
                          <a:rPr lang="nb-NO" sz="1800" b="1" i="1" smtClean="0">
                            <a:latin typeface="Cambria Math"/>
                            <a:cs typeface="Times New Roman" pitchFamily="18" charset="0"/>
                          </a:rPr>
                          <m:t>𝑭</m:t>
                        </m:r>
                        <m:r>
                          <a:rPr lang="nb-NO" sz="1800" b="1" i="1" smtClean="0">
                            <a:latin typeface="Cambria Math"/>
                            <a:cs typeface="Times New Roman" pitchFamily="18" charset="0"/>
                          </a:rPr>
                          <m:t>} </m:t>
                        </m:r>
                      </m:oMath>
                    </m:oMathPara>
                  </a14:m>
                  <a:endParaRPr lang="nb-NO" sz="1800" b="1" dirty="0">
                    <a:latin typeface="Times New Roman" pitchFamily="18" charset="0"/>
                    <a:cs typeface="Times New Roman" pitchFamily="18" charset="0"/>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9530" y="981670"/>
                  <a:ext cx="2428870" cy="923330"/>
                </a:xfrm>
                <a:prstGeom prst="rect">
                  <a:avLst/>
                </a:prstGeom>
                <a:blipFill rotWithShape="1">
                  <a:blip r:embed="rId7"/>
                  <a:stretch>
                    <a:fillRect l="-2010" t="-3289" b="-5921"/>
                  </a:stretch>
                </a:blipFill>
              </p:spPr>
              <p:txBody>
                <a:bodyPr/>
                <a:lstStyle/>
                <a:p>
                  <a:r>
                    <a:rPr lang="en-US">
                      <a:noFill/>
                    </a:rPr>
                    <a:t> </a:t>
                  </a:r>
                </a:p>
              </p:txBody>
            </p:sp>
          </mc:Fallback>
        </mc:AlternateContent>
      </p:grpSp>
      <p:grpSp>
        <p:nvGrpSpPr>
          <p:cNvPr id="13" name="Group 12"/>
          <p:cNvGrpSpPr/>
          <p:nvPr/>
        </p:nvGrpSpPr>
        <p:grpSpPr>
          <a:xfrm>
            <a:off x="2362200" y="1244600"/>
            <a:ext cx="2133600" cy="2630350"/>
            <a:chOff x="2362200" y="1244600"/>
            <a:chExt cx="2133600" cy="2630350"/>
          </a:xfrm>
        </p:grpSpPr>
        <p:pic>
          <p:nvPicPr>
            <p:cNvPr id="4" name="Picture 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362200" y="1953033"/>
              <a:ext cx="2085485" cy="1921917"/>
            </a:xfrm>
            <a:prstGeom prst="rect">
              <a:avLst/>
            </a:prstGeom>
          </p:spPr>
        </p:pic>
        <mc:AlternateContent xmlns:mc="http://schemas.openxmlformats.org/markup-compatibility/2006" xmlns:a14="http://schemas.microsoft.com/office/drawing/2010/main">
          <mc:Choice Requires="a14">
            <p:sp>
              <p:nvSpPr>
                <p:cNvPr id="66" name="TextBox 65"/>
                <p:cNvSpPr txBox="1"/>
                <p:nvPr/>
              </p:nvSpPr>
              <p:spPr>
                <a:xfrm>
                  <a:off x="2384867" y="1244600"/>
                  <a:ext cx="2110933" cy="690958"/>
                </a:xfrm>
                <a:prstGeom prst="rect">
                  <a:avLst/>
                </a:prstGeom>
                <a:noFill/>
              </p:spPr>
              <p:txBody>
                <a:bodyPr wrap="square" rtlCol="0">
                  <a:spAutoFit/>
                </a:bodyPr>
                <a:lstStyle/>
                <a:p>
                  <a:pPr algn="ctr"/>
                  <a:r>
                    <a:rPr lang="nb-NO" sz="1800" dirty="0" smtClean="0"/>
                    <a:t>System </a:t>
                  </a:r>
                  <a:r>
                    <a:rPr lang="nb-NO" sz="1800" dirty="0" err="1" smtClean="0"/>
                    <a:t>behaviors</a:t>
                  </a:r>
                  <a:endParaRPr lang="nb-NO" sz="1800" dirty="0" smtClean="0"/>
                </a:p>
                <a:p>
                  <a:pPr algn="ctr"/>
                  <a14:m>
                    <m:oMathPara xmlns:m="http://schemas.openxmlformats.org/officeDocument/2006/math">
                      <m:oMathParaPr>
                        <m:jc m:val="centerGroup"/>
                      </m:oMathParaPr>
                      <m:oMath xmlns:m="http://schemas.openxmlformats.org/officeDocument/2006/math">
                        <m:r>
                          <a:rPr lang="nb-NO" sz="1800" b="1" i="1" smtClean="0">
                            <a:latin typeface="Cambria Math"/>
                            <a:cs typeface="Times New Roman" pitchFamily="18" charset="0"/>
                          </a:rPr>
                          <m:t>𝑷</m:t>
                        </m:r>
                        <m:r>
                          <a:rPr lang="nb-NO" sz="1800" b="1" i="1" smtClean="0">
                            <a:latin typeface="Cambria Math"/>
                            <a:cs typeface="Times New Roman" pitchFamily="18" charset="0"/>
                          </a:rPr>
                          <m:t>=</m:t>
                        </m:r>
                        <m:d>
                          <m:dPr>
                            <m:begChr m:val="{"/>
                            <m:endChr m:val="}"/>
                            <m:ctrlPr>
                              <a:rPr lang="nb-NO" sz="1800" b="1" i="1" smtClean="0">
                                <a:latin typeface="Cambria Math"/>
                                <a:cs typeface="Times New Roman" pitchFamily="18" charset="0"/>
                              </a:rPr>
                            </m:ctrlPr>
                          </m:dPr>
                          <m:e>
                            <m:d>
                              <m:dPr>
                                <m:ctrlPr>
                                  <a:rPr lang="nb-NO" sz="1800" b="1" i="1" smtClean="0">
                                    <a:latin typeface="Cambria Math"/>
                                    <a:cs typeface="Times New Roman" pitchFamily="18" charset="0"/>
                                  </a:rPr>
                                </m:ctrlPr>
                              </m:dPr>
                              <m:e>
                                <m:sSub>
                                  <m:sSubPr>
                                    <m:ctrlPr>
                                      <a:rPr lang="nb-NO" sz="1800" b="1" i="1" smtClean="0">
                                        <a:latin typeface="Cambria Math"/>
                                        <a:cs typeface="Times New Roman" pitchFamily="18" charset="0"/>
                                      </a:rPr>
                                    </m:ctrlPr>
                                  </m:sSubPr>
                                  <m:e>
                                    <m:r>
                                      <a:rPr lang="nb-NO" sz="1800" b="1" i="1" smtClean="0">
                                        <a:latin typeface="Cambria Math"/>
                                        <a:cs typeface="Times New Roman" pitchFamily="18" charset="0"/>
                                      </a:rPr>
                                      <m:t>𝑽</m:t>
                                    </m:r>
                                  </m:e>
                                  <m:sub>
                                    <m:r>
                                      <a:rPr lang="nb-NO" sz="1800" b="1" i="1" smtClean="0">
                                        <a:latin typeface="Cambria Math"/>
                                        <a:cs typeface="Times New Roman" pitchFamily="18" charset="0"/>
                                      </a:rPr>
                                      <m:t>𝒑</m:t>
                                    </m:r>
                                  </m:sub>
                                </m:sSub>
                                <m:r>
                                  <a:rPr lang="nb-NO" sz="1800" b="1" i="1" smtClean="0">
                                    <a:latin typeface="Cambria Math"/>
                                    <a:cs typeface="Times New Roman" pitchFamily="18" charset="0"/>
                                  </a:rPr>
                                  <m:t>,</m:t>
                                </m:r>
                                <m:sSub>
                                  <m:sSubPr>
                                    <m:ctrlPr>
                                      <a:rPr lang="nb-NO" sz="1800" b="1" i="1" smtClean="0">
                                        <a:latin typeface="Cambria Math"/>
                                        <a:cs typeface="Times New Roman" pitchFamily="18" charset="0"/>
                                      </a:rPr>
                                    </m:ctrlPr>
                                  </m:sSubPr>
                                  <m:e>
                                    <m:r>
                                      <a:rPr lang="nb-NO" sz="1800" b="1" i="1" smtClean="0">
                                        <a:latin typeface="Cambria Math"/>
                                        <a:cs typeface="Times New Roman" pitchFamily="18" charset="0"/>
                                      </a:rPr>
                                      <m:t>𝑪</m:t>
                                    </m:r>
                                  </m:e>
                                  <m:sub>
                                    <m:r>
                                      <a:rPr lang="nb-NO" sz="1800" b="1" i="1" smtClean="0">
                                        <a:latin typeface="Cambria Math"/>
                                        <a:cs typeface="Times New Roman" pitchFamily="18" charset="0"/>
                                      </a:rPr>
                                      <m:t>𝒑</m:t>
                                    </m:r>
                                  </m:sub>
                                </m:sSub>
                              </m:e>
                            </m:d>
                          </m:e>
                          <m:e>
                            <m:r>
                              <a:rPr lang="nb-NO" sz="1800" b="1" i="1" smtClean="0">
                                <a:latin typeface="Cambria Math"/>
                                <a:cs typeface="Times New Roman" pitchFamily="18" charset="0"/>
                              </a:rPr>
                              <m:t>𝑰</m:t>
                            </m:r>
                            <m:r>
                              <a:rPr lang="nb-NO" sz="1800" b="1" i="1" smtClean="0">
                                <a:latin typeface="Cambria Math"/>
                                <a:cs typeface="Times New Roman" pitchFamily="18" charset="0"/>
                              </a:rPr>
                              <m:t>,</m:t>
                            </m:r>
                            <m:r>
                              <a:rPr lang="nb-NO" sz="1800" b="1" i="1" smtClean="0">
                                <a:latin typeface="Cambria Math"/>
                                <a:cs typeface="Times New Roman" pitchFamily="18" charset="0"/>
                              </a:rPr>
                              <m:t>𝑴</m:t>
                            </m:r>
                          </m:e>
                        </m:d>
                      </m:oMath>
                    </m:oMathPara>
                  </a14:m>
                  <a:endParaRPr lang="nb-NO" sz="1800" b="1" dirty="0">
                    <a:latin typeface="Times New Roman" pitchFamily="18" charset="0"/>
                    <a:cs typeface="Times New Roman" pitchFamily="18" charset="0"/>
                  </a:endParaRPr>
                </a:p>
              </p:txBody>
            </p:sp>
          </mc:Choice>
          <mc:Fallback xmlns="">
            <p:sp>
              <p:nvSpPr>
                <p:cNvPr id="66" name="TextBox 65"/>
                <p:cNvSpPr txBox="1">
                  <a:spLocks noRot="1" noChangeAspect="1" noMove="1" noResize="1" noEditPoints="1" noAdjustHandles="1" noChangeArrowheads="1" noChangeShapeType="1" noTextEdit="1"/>
                </p:cNvSpPr>
                <p:nvPr/>
              </p:nvSpPr>
              <p:spPr>
                <a:xfrm>
                  <a:off x="2384867" y="1244600"/>
                  <a:ext cx="2110933" cy="690958"/>
                </a:xfrm>
                <a:prstGeom prst="rect">
                  <a:avLst/>
                </a:prstGeom>
                <a:blipFill rotWithShape="1">
                  <a:blip r:embed="rId9"/>
                  <a:stretch>
                    <a:fillRect t="-4386" b="-1754"/>
                  </a:stretch>
                </a:blipFill>
              </p:spPr>
              <p:txBody>
                <a:bodyPr/>
                <a:lstStyle/>
                <a:p>
                  <a:r>
                    <a:rPr lang="en-US">
                      <a:noFill/>
                    </a:rPr>
                    <a:t> </a:t>
                  </a:r>
                </a:p>
              </p:txBody>
            </p:sp>
          </mc:Fallback>
        </mc:AlternateContent>
      </p:grpSp>
      <p:grpSp>
        <p:nvGrpSpPr>
          <p:cNvPr id="22" name="Group 21"/>
          <p:cNvGrpSpPr/>
          <p:nvPr/>
        </p:nvGrpSpPr>
        <p:grpSpPr>
          <a:xfrm>
            <a:off x="6044397" y="2822970"/>
            <a:ext cx="2978659" cy="2022280"/>
            <a:chOff x="6044397" y="2822970"/>
            <a:chExt cx="2978659" cy="2022280"/>
          </a:xfrm>
        </p:grpSpPr>
        <p:grpSp>
          <p:nvGrpSpPr>
            <p:cNvPr id="14" name="Group 13"/>
            <p:cNvGrpSpPr/>
            <p:nvPr/>
          </p:nvGrpSpPr>
          <p:grpSpPr>
            <a:xfrm>
              <a:off x="6044397" y="2822970"/>
              <a:ext cx="2978659" cy="2022280"/>
              <a:chOff x="6044397" y="2822970"/>
              <a:chExt cx="2978659" cy="2022280"/>
            </a:xfrm>
          </p:grpSpPr>
          <p:grpSp>
            <p:nvGrpSpPr>
              <p:cNvPr id="12" name="Group 11"/>
              <p:cNvGrpSpPr/>
              <p:nvPr/>
            </p:nvGrpSpPr>
            <p:grpSpPr>
              <a:xfrm>
                <a:off x="6044397" y="3440250"/>
                <a:ext cx="2978659" cy="1405000"/>
                <a:chOff x="6044397" y="3440250"/>
                <a:chExt cx="2978659" cy="1405000"/>
              </a:xfrm>
            </p:grpSpPr>
            <p:sp>
              <p:nvSpPr>
                <p:cNvPr id="82" name="Flowchart: Alternate Process 81"/>
                <p:cNvSpPr/>
                <p:nvPr/>
              </p:nvSpPr>
              <p:spPr bwMode="auto">
                <a:xfrm>
                  <a:off x="6044397" y="3975801"/>
                  <a:ext cx="2978659" cy="869449"/>
                </a:xfrm>
                <a:prstGeom prst="flowChartAlternateProcess">
                  <a:avLst/>
                </a:prstGeom>
                <a:solidFill>
                  <a:schemeClr val="bg2">
                    <a:lumMod val="40000"/>
                    <a:lumOff val="6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sp>
              <p:nvSpPr>
                <p:cNvPr id="83" name="Isosceles Triangle 82"/>
                <p:cNvSpPr/>
                <p:nvPr/>
              </p:nvSpPr>
              <p:spPr bwMode="auto">
                <a:xfrm>
                  <a:off x="6781800" y="3440250"/>
                  <a:ext cx="381000" cy="598350"/>
                </a:xfrm>
                <a:prstGeom prst="triangle">
                  <a:avLst/>
                </a:prstGeom>
                <a:solidFill>
                  <a:schemeClr val="bg2">
                    <a:lumMod val="40000"/>
                    <a:lumOff val="6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grpSp>
          <p:sp>
            <p:nvSpPr>
              <p:cNvPr id="74" name="Right Arrow 73"/>
              <p:cNvSpPr/>
              <p:nvPr/>
            </p:nvSpPr>
            <p:spPr bwMode="auto">
              <a:xfrm>
                <a:off x="6781800" y="2822970"/>
                <a:ext cx="304800" cy="275159"/>
              </a:xfrm>
              <a:prstGeom prst="rightArrow">
                <a:avLst/>
              </a:prstGeom>
              <a:ln>
                <a:headEnd type="none" w="med" len="med"/>
                <a:tailEnd type="none" w="med" len="med"/>
              </a:ln>
              <a:extLst/>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grpSp>
        <mc:AlternateContent xmlns:mc="http://schemas.openxmlformats.org/markup-compatibility/2006" xmlns:a14="http://schemas.microsoft.com/office/drawing/2010/main">
          <mc:Choice Requires="a14">
            <p:sp>
              <p:nvSpPr>
                <p:cNvPr id="60" name="TextBox 59"/>
                <p:cNvSpPr txBox="1"/>
                <p:nvPr/>
              </p:nvSpPr>
              <p:spPr>
                <a:xfrm>
                  <a:off x="6163878" y="4024311"/>
                  <a:ext cx="2786083" cy="671209"/>
                </a:xfrm>
                <a:prstGeom prst="rect">
                  <a:avLst/>
                </a:prstGeom>
                <a:noFill/>
              </p:spPr>
              <p:txBody>
                <a:bodyPr wrap="none" rtlCol="0">
                  <a:spAutoFit/>
                </a:bodyPr>
                <a:lstStyle/>
                <a:p>
                  <a:pPr algn="ctr"/>
                  <a:r>
                    <a:rPr lang="nb-NO" sz="1800" dirty="0" smtClean="0">
                      <a:solidFill>
                        <a:srgbClr val="003399"/>
                      </a:solidFill>
                    </a:rPr>
                    <a:t>C</a:t>
                  </a:r>
                  <a:r>
                    <a:rPr lang="nb-NO" sz="1800" dirty="0" err="1" smtClean="0">
                      <a:solidFill>
                        <a:srgbClr val="003399"/>
                      </a:solidFill>
                    </a:rPr>
                    <a:t>haracterization</a:t>
                  </a:r>
                  <a:endParaRPr lang="nb-NO" sz="1800" dirty="0" smtClean="0">
                    <a:solidFill>
                      <a:srgbClr val="003399"/>
                    </a:solidFill>
                  </a:endParaRPr>
                </a:p>
                <a:p>
                  <a:pPr algn="ctr"/>
                  <a14:m>
                    <m:oMathPara xmlns:m="http://schemas.openxmlformats.org/officeDocument/2006/math">
                      <m:oMathParaPr>
                        <m:jc m:val="centerGroup"/>
                      </m:oMathParaPr>
                      <m:oMath xmlns:m="http://schemas.openxmlformats.org/officeDocument/2006/math">
                        <m:sSub>
                          <m:sSubPr>
                            <m:ctrlPr>
                              <a:rPr lang="nb-NO" sz="1800" b="1" i="1" smtClean="0">
                                <a:solidFill>
                                  <a:srgbClr val="003399"/>
                                </a:solidFill>
                                <a:latin typeface="Cambria Math"/>
                              </a:rPr>
                            </m:ctrlPr>
                          </m:sSubPr>
                          <m:e>
                            <m:r>
                              <a:rPr lang="nb-NO" sz="1800" b="1" i="1" smtClean="0">
                                <a:solidFill>
                                  <a:srgbClr val="003399"/>
                                </a:solidFill>
                                <a:latin typeface="Cambria Math"/>
                              </a:rPr>
                              <m:t>𝒇</m:t>
                            </m:r>
                          </m:e>
                          <m:sub>
                            <m:r>
                              <a:rPr lang="nb-NO" sz="1800" b="1" i="1" smtClean="0">
                                <a:solidFill>
                                  <a:srgbClr val="003399"/>
                                </a:solidFill>
                                <a:latin typeface="Cambria Math"/>
                              </a:rPr>
                              <m:t>𝒑</m:t>
                            </m:r>
                          </m:sub>
                        </m:sSub>
                        <m:r>
                          <a:rPr lang="nb-NO" sz="1800" b="1" i="1" smtClean="0">
                            <a:solidFill>
                              <a:srgbClr val="003399"/>
                            </a:solidFill>
                            <a:latin typeface="Cambria Math"/>
                          </a:rPr>
                          <m:t>:</m:t>
                        </m:r>
                        <m:sSub>
                          <m:sSubPr>
                            <m:ctrlPr>
                              <a:rPr lang="nb-NO" sz="1800" b="1" i="1" smtClean="0">
                                <a:solidFill>
                                  <a:srgbClr val="003399"/>
                                </a:solidFill>
                                <a:latin typeface="Cambria Math"/>
                              </a:rPr>
                            </m:ctrlPr>
                          </m:sSubPr>
                          <m:e>
                            <m:r>
                              <a:rPr lang="nb-NO" sz="1800" b="1" i="1" smtClean="0">
                                <a:solidFill>
                                  <a:srgbClr val="003399"/>
                                </a:solidFill>
                                <a:latin typeface="Cambria Math"/>
                              </a:rPr>
                              <m:t>𝒗</m:t>
                            </m:r>
                          </m:e>
                          <m:sub>
                            <m:r>
                              <a:rPr lang="nb-NO" sz="1800" b="1" i="1" smtClean="0">
                                <a:solidFill>
                                  <a:srgbClr val="003399"/>
                                </a:solidFill>
                                <a:latin typeface="Cambria Math"/>
                              </a:rPr>
                              <m:t>𝟏</m:t>
                            </m:r>
                          </m:sub>
                        </m:sSub>
                        <m:r>
                          <a:rPr lang="nb-NO" sz="1800" b="1" i="1" smtClean="0">
                            <a:solidFill>
                              <a:srgbClr val="003399"/>
                            </a:solidFill>
                            <a:latin typeface="Cambria Math"/>
                            <a:ea typeface="Cambria Math"/>
                          </a:rPr>
                          <m:t>×</m:t>
                        </m:r>
                        <m:sSub>
                          <m:sSubPr>
                            <m:ctrlPr>
                              <a:rPr lang="nb-NO" sz="1800" b="1" i="1" smtClean="0">
                                <a:solidFill>
                                  <a:srgbClr val="003399"/>
                                </a:solidFill>
                                <a:latin typeface="Cambria Math"/>
                                <a:ea typeface="Cambria Math"/>
                              </a:rPr>
                            </m:ctrlPr>
                          </m:sSubPr>
                          <m:e>
                            <m:r>
                              <a:rPr lang="nb-NO" sz="1800" b="1" i="1" smtClean="0">
                                <a:solidFill>
                                  <a:srgbClr val="003399"/>
                                </a:solidFill>
                                <a:latin typeface="Cambria Math"/>
                                <a:ea typeface="Cambria Math"/>
                              </a:rPr>
                              <m:t>𝒗</m:t>
                            </m:r>
                          </m:e>
                          <m:sub>
                            <m:r>
                              <a:rPr lang="nb-NO" sz="1800" b="1" i="1" smtClean="0">
                                <a:solidFill>
                                  <a:srgbClr val="003399"/>
                                </a:solidFill>
                                <a:latin typeface="Cambria Math"/>
                                <a:ea typeface="Cambria Math"/>
                              </a:rPr>
                              <m:t>𝟐</m:t>
                            </m:r>
                          </m:sub>
                        </m:sSub>
                        <m:r>
                          <a:rPr lang="nb-NO" sz="1800" b="1" i="1" smtClean="0">
                            <a:solidFill>
                              <a:srgbClr val="003399"/>
                            </a:solidFill>
                            <a:latin typeface="Cambria Math"/>
                            <a:ea typeface="Cambria Math"/>
                          </a:rPr>
                          <m:t>×⋯×</m:t>
                        </m:r>
                        <m:sSub>
                          <m:sSubPr>
                            <m:ctrlPr>
                              <a:rPr lang="nb-NO" sz="1800" b="1" i="1" smtClean="0">
                                <a:solidFill>
                                  <a:srgbClr val="003399"/>
                                </a:solidFill>
                                <a:latin typeface="Cambria Math"/>
                                <a:ea typeface="Cambria Math"/>
                              </a:rPr>
                            </m:ctrlPr>
                          </m:sSubPr>
                          <m:e>
                            <m:r>
                              <a:rPr lang="nb-NO" sz="1800" b="1" i="1" smtClean="0">
                                <a:solidFill>
                                  <a:srgbClr val="003399"/>
                                </a:solidFill>
                                <a:latin typeface="Cambria Math"/>
                                <a:ea typeface="Cambria Math"/>
                              </a:rPr>
                              <m:t>𝒗</m:t>
                            </m:r>
                          </m:e>
                          <m:sub>
                            <m:r>
                              <a:rPr lang="nb-NO" sz="1800" b="1" i="1" smtClean="0">
                                <a:solidFill>
                                  <a:srgbClr val="003399"/>
                                </a:solidFill>
                                <a:latin typeface="Cambria Math"/>
                                <a:ea typeface="Cambria Math"/>
                              </a:rPr>
                              <m:t>𝒏</m:t>
                            </m:r>
                          </m:sub>
                        </m:sSub>
                        <m:r>
                          <a:rPr lang="nb-NO" sz="1800" b="1" i="1" smtClean="0">
                            <a:solidFill>
                              <a:srgbClr val="003399"/>
                            </a:solidFill>
                            <a:latin typeface="Cambria Math"/>
                            <a:ea typeface="Cambria Math"/>
                          </a:rPr>
                          <m:t>→</m:t>
                        </m:r>
                        <m:r>
                          <a:rPr lang="nb-NO" sz="1800" b="1" i="1" smtClean="0">
                            <a:solidFill>
                              <a:srgbClr val="003399"/>
                            </a:solidFill>
                            <a:latin typeface="Cambria Math"/>
                            <a:ea typeface="Cambria Math"/>
                          </a:rPr>
                          <m:t>𝑺</m:t>
                        </m:r>
                      </m:oMath>
                    </m:oMathPara>
                  </a14:m>
                  <a:endParaRPr lang="nb-NO" sz="1800" b="1" dirty="0" smtClean="0">
                    <a:solidFill>
                      <a:srgbClr val="003399"/>
                    </a:solidFill>
                  </a:endParaRPr>
                </a:p>
              </p:txBody>
            </p:sp>
          </mc:Choice>
          <mc:Fallback xmlns="">
            <p:sp>
              <p:nvSpPr>
                <p:cNvPr id="60" name="TextBox 59"/>
                <p:cNvSpPr txBox="1">
                  <a:spLocks noRot="1" noChangeAspect="1" noMove="1" noResize="1" noEditPoints="1" noAdjustHandles="1" noChangeArrowheads="1" noChangeShapeType="1" noTextEdit="1"/>
                </p:cNvSpPr>
                <p:nvPr/>
              </p:nvSpPr>
              <p:spPr>
                <a:xfrm>
                  <a:off x="6163878" y="4024311"/>
                  <a:ext cx="2786083" cy="671209"/>
                </a:xfrm>
                <a:prstGeom prst="rect">
                  <a:avLst/>
                </a:prstGeom>
                <a:blipFill rotWithShape="1">
                  <a:blip r:embed="rId14"/>
                  <a:stretch>
                    <a:fillRect t="-4545" b="-3636"/>
                  </a:stretch>
                </a:blipFill>
              </p:spPr>
              <p:txBody>
                <a:bodyPr/>
                <a:lstStyle/>
                <a:p>
                  <a:r>
                    <a:rPr lang="nb-NO">
                      <a:noFill/>
                    </a:rPr>
                    <a:t> </a:t>
                  </a:r>
                </a:p>
              </p:txBody>
            </p:sp>
          </mc:Fallback>
        </mc:AlternateContent>
      </p:grpSp>
      <p:grpSp>
        <p:nvGrpSpPr>
          <p:cNvPr id="18" name="Group 17"/>
          <p:cNvGrpSpPr/>
          <p:nvPr/>
        </p:nvGrpSpPr>
        <p:grpSpPr>
          <a:xfrm>
            <a:off x="3581400" y="2808149"/>
            <a:ext cx="2317556" cy="3521273"/>
            <a:chOff x="3581400" y="2808149"/>
            <a:chExt cx="2317556" cy="3521273"/>
          </a:xfrm>
        </p:grpSpPr>
        <p:sp>
          <p:nvSpPr>
            <p:cNvPr id="73" name="Right Arrow 72"/>
            <p:cNvSpPr/>
            <p:nvPr/>
          </p:nvSpPr>
          <p:spPr bwMode="auto">
            <a:xfrm>
              <a:off x="4448176" y="2808149"/>
              <a:ext cx="304800" cy="275159"/>
            </a:xfrm>
            <a:prstGeom prst="rightArrow">
              <a:avLst/>
            </a:prstGeom>
            <a:ln>
              <a:headEnd type="none" w="med" len="med"/>
              <a:tailEnd type="none" w="med" len="med"/>
            </a:ln>
            <a:extLst/>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grpSp>
          <p:nvGrpSpPr>
            <p:cNvPr id="17" name="Group 16"/>
            <p:cNvGrpSpPr/>
            <p:nvPr/>
          </p:nvGrpSpPr>
          <p:grpSpPr>
            <a:xfrm>
              <a:off x="3581400" y="3364050"/>
              <a:ext cx="2317556" cy="2965372"/>
              <a:chOff x="3581400" y="3364050"/>
              <a:chExt cx="2317556" cy="2965372"/>
            </a:xfrm>
          </p:grpSpPr>
          <p:sp>
            <p:nvSpPr>
              <p:cNvPr id="79" name="Flowchart: Alternate Process 78"/>
              <p:cNvSpPr/>
              <p:nvPr/>
            </p:nvSpPr>
            <p:spPr bwMode="auto">
              <a:xfrm>
                <a:off x="3581400" y="3962400"/>
                <a:ext cx="2317556" cy="2367022"/>
              </a:xfrm>
              <a:prstGeom prst="flowChartAlternateProcess">
                <a:avLst/>
              </a:prstGeom>
              <a:solidFill>
                <a:schemeClr val="bg2">
                  <a:lumMod val="40000"/>
                  <a:lumOff val="6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grpSp>
            <p:nvGrpSpPr>
              <p:cNvPr id="32" name="Group 31"/>
              <p:cNvGrpSpPr/>
              <p:nvPr/>
            </p:nvGrpSpPr>
            <p:grpSpPr>
              <a:xfrm>
                <a:off x="3581400" y="4066756"/>
                <a:ext cx="2301779" cy="2201104"/>
                <a:chOff x="4028537" y="3596876"/>
                <a:chExt cx="2641414" cy="2526526"/>
              </a:xfrm>
            </p:grpSpPr>
            <p:grpSp>
              <p:nvGrpSpPr>
                <p:cNvPr id="112" name="Group 111"/>
                <p:cNvGrpSpPr/>
                <p:nvPr/>
              </p:nvGrpSpPr>
              <p:grpSpPr>
                <a:xfrm>
                  <a:off x="4360913" y="5281661"/>
                  <a:ext cx="1079397" cy="575752"/>
                  <a:chOff x="6248400" y="4619655"/>
                  <a:chExt cx="2110922" cy="714345"/>
                </a:xfrm>
              </p:grpSpPr>
              <p:cxnSp>
                <p:nvCxnSpPr>
                  <p:cNvPr id="113" name="Elbow Connector 112"/>
                  <p:cNvCxnSpPr/>
                  <p:nvPr/>
                </p:nvCxnSpPr>
                <p:spPr bwMode="auto">
                  <a:xfrm>
                    <a:off x="6248400" y="4619655"/>
                    <a:ext cx="838202" cy="200055"/>
                  </a:xfrm>
                  <a:prstGeom prst="bentConnector3">
                    <a:avLst>
                      <a:gd name="adj1" fmla="val 50000"/>
                    </a:avLst>
                  </a:prstGeom>
                  <a:solidFill>
                    <a:schemeClr val="accent1"/>
                  </a:solidFill>
                  <a:ln w="57150" cap="flat" cmpd="sng" algn="ctr">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4" name="Elbow Connector 113"/>
                  <p:cNvCxnSpPr/>
                  <p:nvPr/>
                </p:nvCxnSpPr>
                <p:spPr bwMode="auto">
                  <a:xfrm>
                    <a:off x="7086600" y="4953000"/>
                    <a:ext cx="533401" cy="228599"/>
                  </a:xfrm>
                  <a:prstGeom prst="bentConnector3">
                    <a:avLst>
                      <a:gd name="adj1" fmla="val 50000"/>
                    </a:avLst>
                  </a:prstGeom>
                  <a:solidFill>
                    <a:schemeClr val="accent1"/>
                  </a:solidFill>
                  <a:ln w="57150" cap="flat" cmpd="sng" algn="ctr">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5" name="Elbow Connector 114"/>
                  <p:cNvCxnSpPr/>
                  <p:nvPr/>
                </p:nvCxnSpPr>
                <p:spPr bwMode="auto">
                  <a:xfrm>
                    <a:off x="7597323" y="5181600"/>
                    <a:ext cx="761999" cy="152400"/>
                  </a:xfrm>
                  <a:prstGeom prst="bentConnector3">
                    <a:avLst/>
                  </a:prstGeom>
                  <a:solidFill>
                    <a:schemeClr val="accent1"/>
                  </a:solidFill>
                  <a:ln w="57150" cap="flat" cmpd="sng" algn="ctr">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6" name="Elbow Connector 115"/>
                  <p:cNvCxnSpPr/>
                  <p:nvPr/>
                </p:nvCxnSpPr>
                <p:spPr bwMode="auto">
                  <a:xfrm rot="16200000" flipH="1">
                    <a:off x="6996602" y="4882047"/>
                    <a:ext cx="180000" cy="1"/>
                  </a:xfrm>
                  <a:prstGeom prst="bentConnector3">
                    <a:avLst/>
                  </a:prstGeom>
                  <a:solidFill>
                    <a:schemeClr val="accent1"/>
                  </a:solidFill>
                  <a:ln w="57150" cap="flat" cmpd="sng" algn="ctr">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0" name="Group 39"/>
                <p:cNvGrpSpPr/>
                <p:nvPr/>
              </p:nvGrpSpPr>
              <p:grpSpPr>
                <a:xfrm>
                  <a:off x="4285470" y="3962400"/>
                  <a:ext cx="1554882" cy="2007274"/>
                  <a:chOff x="4095753" y="3855201"/>
                  <a:chExt cx="2034950" cy="1816024"/>
                </a:xfrm>
              </p:grpSpPr>
              <p:cxnSp>
                <p:nvCxnSpPr>
                  <p:cNvPr id="11" name="Straight Connector 10"/>
                  <p:cNvCxnSpPr/>
                  <p:nvPr/>
                </p:nvCxnSpPr>
                <p:spPr bwMode="auto">
                  <a:xfrm>
                    <a:off x="4095753" y="3855201"/>
                    <a:ext cx="0" cy="1816024"/>
                  </a:xfrm>
                  <a:prstGeom prst="line">
                    <a:avLst/>
                  </a:prstGeom>
                  <a:ln>
                    <a:headEnd type="arrow" w="med" len="med"/>
                    <a:tailEnd type="none" w="med" len="med"/>
                  </a:ln>
                  <a:extLst/>
                </p:spPr>
                <p:style>
                  <a:lnRef idx="3">
                    <a:schemeClr val="accent6"/>
                  </a:lnRef>
                  <a:fillRef idx="0">
                    <a:schemeClr val="accent6"/>
                  </a:fillRef>
                  <a:effectRef idx="2">
                    <a:schemeClr val="accent6"/>
                  </a:effectRef>
                  <a:fontRef idx="minor">
                    <a:schemeClr val="tx1"/>
                  </a:fontRef>
                </p:style>
              </p:cxnSp>
              <p:cxnSp>
                <p:nvCxnSpPr>
                  <p:cNvPr id="81" name="Straight Connector 80"/>
                  <p:cNvCxnSpPr/>
                  <p:nvPr/>
                </p:nvCxnSpPr>
                <p:spPr bwMode="auto">
                  <a:xfrm flipH="1">
                    <a:off x="4095753" y="5653072"/>
                    <a:ext cx="2034950" cy="0"/>
                  </a:xfrm>
                  <a:prstGeom prst="line">
                    <a:avLst/>
                  </a:prstGeom>
                  <a:ln>
                    <a:headEnd type="arrow" w="med" len="med"/>
                    <a:tailEnd type="none" w="med" len="med"/>
                  </a:ln>
                  <a:extLst/>
                </p:spPr>
                <p:style>
                  <a:lnRef idx="3">
                    <a:schemeClr val="accent6"/>
                  </a:lnRef>
                  <a:fillRef idx="0">
                    <a:schemeClr val="accent6"/>
                  </a:fillRef>
                  <a:effectRef idx="2">
                    <a:schemeClr val="accent6"/>
                  </a:effectRef>
                  <a:fontRef idx="minor">
                    <a:schemeClr val="tx1"/>
                  </a:fontRef>
                </p:style>
              </p:cxnSp>
            </p:grpSp>
            <p:sp>
              <p:nvSpPr>
                <p:cNvPr id="84" name="TextBox 83"/>
                <p:cNvSpPr txBox="1"/>
                <p:nvPr/>
              </p:nvSpPr>
              <p:spPr>
                <a:xfrm>
                  <a:off x="5777409" y="5734795"/>
                  <a:ext cx="892542" cy="388607"/>
                </a:xfrm>
                <a:prstGeom prst="rect">
                  <a:avLst/>
                </a:prstGeom>
                <a:noFill/>
              </p:spPr>
              <p:txBody>
                <a:bodyPr wrap="none" rtlCol="0">
                  <a:spAutoFit/>
                </a:bodyPr>
                <a:lstStyle/>
                <a:p>
                  <a:pPr algn="ctr"/>
                  <a:r>
                    <a:rPr lang="nb-NO" sz="1600" b="1" dirty="0" err="1">
                      <a:solidFill>
                        <a:schemeClr val="accent6">
                          <a:lumMod val="75000"/>
                        </a:schemeClr>
                      </a:solidFill>
                    </a:rPr>
                    <a:t>c</a:t>
                  </a:r>
                  <a:r>
                    <a:rPr lang="nb-NO" sz="1600" b="1" dirty="0" err="1" smtClean="0">
                      <a:solidFill>
                        <a:schemeClr val="accent6">
                          <a:lumMod val="75000"/>
                        </a:schemeClr>
                      </a:solidFill>
                    </a:rPr>
                    <a:t>ost</a:t>
                  </a:r>
                  <a:r>
                    <a:rPr lang="nb-NO" sz="1600" b="1" dirty="0" smtClean="0">
                      <a:solidFill>
                        <a:schemeClr val="accent6">
                          <a:lumMod val="75000"/>
                        </a:schemeClr>
                      </a:solidFill>
                    </a:rPr>
                    <a:t> 1</a:t>
                  </a:r>
                  <a:endParaRPr lang="nb-NO" sz="1600" b="1" dirty="0">
                    <a:solidFill>
                      <a:schemeClr val="accent6">
                        <a:lumMod val="75000"/>
                      </a:schemeClr>
                    </a:solidFill>
                  </a:endParaRPr>
                </a:p>
              </p:txBody>
            </p:sp>
            <p:sp>
              <p:nvSpPr>
                <p:cNvPr id="85" name="TextBox 84"/>
                <p:cNvSpPr txBox="1"/>
                <p:nvPr/>
              </p:nvSpPr>
              <p:spPr>
                <a:xfrm>
                  <a:off x="4028537" y="3596876"/>
                  <a:ext cx="892541" cy="388607"/>
                </a:xfrm>
                <a:prstGeom prst="rect">
                  <a:avLst/>
                </a:prstGeom>
                <a:noFill/>
              </p:spPr>
              <p:txBody>
                <a:bodyPr wrap="none" rtlCol="0">
                  <a:spAutoFit/>
                </a:bodyPr>
                <a:lstStyle/>
                <a:p>
                  <a:pPr algn="ctr"/>
                  <a:r>
                    <a:rPr lang="nb-NO" sz="1600" b="1" dirty="0" err="1">
                      <a:solidFill>
                        <a:schemeClr val="accent6">
                          <a:lumMod val="75000"/>
                        </a:schemeClr>
                      </a:solidFill>
                    </a:rPr>
                    <a:t>c</a:t>
                  </a:r>
                  <a:r>
                    <a:rPr lang="nb-NO" sz="1600" b="1" dirty="0" err="1" smtClean="0">
                      <a:solidFill>
                        <a:schemeClr val="accent6">
                          <a:lumMod val="75000"/>
                        </a:schemeClr>
                      </a:solidFill>
                    </a:rPr>
                    <a:t>ost</a:t>
                  </a:r>
                  <a:r>
                    <a:rPr lang="nb-NO" sz="1600" b="1" dirty="0" smtClean="0">
                      <a:solidFill>
                        <a:schemeClr val="accent6">
                          <a:lumMod val="75000"/>
                        </a:schemeClr>
                      </a:solidFill>
                    </a:rPr>
                    <a:t> 2</a:t>
                  </a:r>
                  <a:endParaRPr lang="nb-NO" sz="1600" b="1" dirty="0">
                    <a:solidFill>
                      <a:schemeClr val="accent6">
                        <a:lumMod val="75000"/>
                      </a:schemeClr>
                    </a:solidFill>
                  </a:endParaRPr>
                </a:p>
              </p:txBody>
            </p:sp>
            <p:grpSp>
              <p:nvGrpSpPr>
                <p:cNvPr id="39" name="Group 38"/>
                <p:cNvGrpSpPr/>
                <p:nvPr/>
              </p:nvGrpSpPr>
              <p:grpSpPr>
                <a:xfrm>
                  <a:off x="4363279" y="5212615"/>
                  <a:ext cx="1079397" cy="575752"/>
                  <a:chOff x="6248400" y="4619655"/>
                  <a:chExt cx="2110922" cy="714345"/>
                </a:xfrm>
              </p:grpSpPr>
              <p:cxnSp>
                <p:nvCxnSpPr>
                  <p:cNvPr id="19" name="Elbow Connector 18"/>
                  <p:cNvCxnSpPr/>
                  <p:nvPr/>
                </p:nvCxnSpPr>
                <p:spPr bwMode="auto">
                  <a:xfrm>
                    <a:off x="6248400" y="4619655"/>
                    <a:ext cx="838202" cy="200055"/>
                  </a:xfrm>
                  <a:prstGeom prst="bentConnector3">
                    <a:avLst>
                      <a:gd name="adj1" fmla="val 50000"/>
                    </a:avLst>
                  </a:prstGeom>
                  <a:solidFill>
                    <a:schemeClr val="accent1"/>
                  </a:solidFill>
                  <a:ln w="57150" cap="flat" cmpd="sng" algn="ctr">
                    <a:solidFill>
                      <a:srgbClr val="7030A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Elbow Connector 20"/>
                  <p:cNvCxnSpPr/>
                  <p:nvPr/>
                </p:nvCxnSpPr>
                <p:spPr bwMode="auto">
                  <a:xfrm>
                    <a:off x="7086600" y="4953000"/>
                    <a:ext cx="533401" cy="228599"/>
                  </a:xfrm>
                  <a:prstGeom prst="bentConnector3">
                    <a:avLst>
                      <a:gd name="adj1" fmla="val 50000"/>
                    </a:avLst>
                  </a:prstGeom>
                  <a:solidFill>
                    <a:schemeClr val="accent1"/>
                  </a:solidFill>
                  <a:ln w="57150" cap="flat" cmpd="sng" algn="ctr">
                    <a:solidFill>
                      <a:srgbClr val="7030A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Elbow Connector 25"/>
                  <p:cNvCxnSpPr/>
                  <p:nvPr/>
                </p:nvCxnSpPr>
                <p:spPr bwMode="auto">
                  <a:xfrm>
                    <a:off x="7597323" y="5181600"/>
                    <a:ext cx="761999" cy="152400"/>
                  </a:xfrm>
                  <a:prstGeom prst="bentConnector3">
                    <a:avLst/>
                  </a:prstGeom>
                  <a:solidFill>
                    <a:schemeClr val="accent1"/>
                  </a:solidFill>
                  <a:ln w="57150" cap="flat" cmpd="sng" algn="ctr">
                    <a:solidFill>
                      <a:srgbClr val="7030A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Elbow Connector 37"/>
                  <p:cNvCxnSpPr/>
                  <p:nvPr/>
                </p:nvCxnSpPr>
                <p:spPr bwMode="auto">
                  <a:xfrm rot="16200000" flipH="1">
                    <a:off x="6996602" y="4882047"/>
                    <a:ext cx="180000" cy="1"/>
                  </a:xfrm>
                  <a:prstGeom prst="bentConnector3">
                    <a:avLst/>
                  </a:prstGeom>
                  <a:solidFill>
                    <a:schemeClr val="accent1"/>
                  </a:solidFill>
                  <a:ln w="57150" cap="flat" cmpd="sng" algn="ctr">
                    <a:solidFill>
                      <a:srgbClr val="7030A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17" name="Group 116"/>
                <p:cNvGrpSpPr/>
                <p:nvPr/>
              </p:nvGrpSpPr>
              <p:grpSpPr>
                <a:xfrm>
                  <a:off x="4370754" y="4800600"/>
                  <a:ext cx="1079397" cy="575752"/>
                  <a:chOff x="6248400" y="4619655"/>
                  <a:chExt cx="2110922" cy="714345"/>
                </a:xfrm>
              </p:grpSpPr>
              <p:cxnSp>
                <p:nvCxnSpPr>
                  <p:cNvPr id="118" name="Elbow Connector 117"/>
                  <p:cNvCxnSpPr/>
                  <p:nvPr/>
                </p:nvCxnSpPr>
                <p:spPr bwMode="auto">
                  <a:xfrm>
                    <a:off x="6248400" y="4619655"/>
                    <a:ext cx="838202" cy="200055"/>
                  </a:xfrm>
                  <a:prstGeom prst="bentConnector3">
                    <a:avLst>
                      <a:gd name="adj1" fmla="val 50000"/>
                    </a:avLst>
                  </a:prstGeom>
                  <a:solidFill>
                    <a:schemeClr val="accent1"/>
                  </a:solidFill>
                  <a:ln w="57150"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9" name="Elbow Connector 118"/>
                  <p:cNvCxnSpPr/>
                  <p:nvPr/>
                </p:nvCxnSpPr>
                <p:spPr bwMode="auto">
                  <a:xfrm>
                    <a:off x="7086600" y="4953000"/>
                    <a:ext cx="533401" cy="228599"/>
                  </a:xfrm>
                  <a:prstGeom prst="bentConnector3">
                    <a:avLst>
                      <a:gd name="adj1" fmla="val 50000"/>
                    </a:avLst>
                  </a:prstGeom>
                  <a:solidFill>
                    <a:schemeClr val="accent1"/>
                  </a:solidFill>
                  <a:ln w="57150"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0" name="Elbow Connector 119"/>
                  <p:cNvCxnSpPr/>
                  <p:nvPr/>
                </p:nvCxnSpPr>
                <p:spPr bwMode="auto">
                  <a:xfrm>
                    <a:off x="7597323" y="5181600"/>
                    <a:ext cx="761999" cy="152400"/>
                  </a:xfrm>
                  <a:prstGeom prst="bentConnector3">
                    <a:avLst/>
                  </a:prstGeom>
                  <a:solidFill>
                    <a:schemeClr val="accent1"/>
                  </a:solidFill>
                  <a:ln w="57150"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1" name="Elbow Connector 120"/>
                  <p:cNvCxnSpPr/>
                  <p:nvPr/>
                </p:nvCxnSpPr>
                <p:spPr bwMode="auto">
                  <a:xfrm rot="16200000" flipH="1">
                    <a:off x="6996602" y="4882047"/>
                    <a:ext cx="180000" cy="1"/>
                  </a:xfrm>
                  <a:prstGeom prst="bentConnector3">
                    <a:avLst/>
                  </a:prstGeom>
                  <a:solidFill>
                    <a:schemeClr val="accent1"/>
                  </a:solidFill>
                  <a:ln w="57150" cap="flat" cmpd="sng" algn="ctr">
                    <a:solidFill>
                      <a:srgbClr val="FFC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22" name="Group 121"/>
                <p:cNvGrpSpPr/>
                <p:nvPr/>
              </p:nvGrpSpPr>
              <p:grpSpPr>
                <a:xfrm>
                  <a:off x="4400230" y="4470583"/>
                  <a:ext cx="1079397" cy="575752"/>
                  <a:chOff x="6248400" y="4619655"/>
                  <a:chExt cx="2110922" cy="714345"/>
                </a:xfrm>
              </p:grpSpPr>
              <p:cxnSp>
                <p:nvCxnSpPr>
                  <p:cNvPr id="123" name="Elbow Connector 122"/>
                  <p:cNvCxnSpPr/>
                  <p:nvPr/>
                </p:nvCxnSpPr>
                <p:spPr bwMode="auto">
                  <a:xfrm>
                    <a:off x="6248400" y="4619655"/>
                    <a:ext cx="838202" cy="200055"/>
                  </a:xfrm>
                  <a:prstGeom prst="bentConnector3">
                    <a:avLst>
                      <a:gd name="adj1" fmla="val 50000"/>
                    </a:avLst>
                  </a:prstGeom>
                  <a:solidFill>
                    <a:schemeClr val="accent1"/>
                  </a:solidFill>
                  <a:ln w="57150" cap="flat" cmpd="sng" algn="ctr">
                    <a:solidFill>
                      <a:schemeClr val="accent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4" name="Elbow Connector 123"/>
                  <p:cNvCxnSpPr/>
                  <p:nvPr/>
                </p:nvCxnSpPr>
                <p:spPr bwMode="auto">
                  <a:xfrm>
                    <a:off x="7086600" y="4953000"/>
                    <a:ext cx="533401" cy="228599"/>
                  </a:xfrm>
                  <a:prstGeom prst="bentConnector3">
                    <a:avLst>
                      <a:gd name="adj1" fmla="val 50000"/>
                    </a:avLst>
                  </a:prstGeom>
                  <a:solidFill>
                    <a:schemeClr val="accent1"/>
                  </a:solidFill>
                  <a:ln w="57150" cap="flat" cmpd="sng" algn="ctr">
                    <a:solidFill>
                      <a:schemeClr val="accent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5" name="Elbow Connector 124"/>
                  <p:cNvCxnSpPr/>
                  <p:nvPr/>
                </p:nvCxnSpPr>
                <p:spPr bwMode="auto">
                  <a:xfrm>
                    <a:off x="7597323" y="5181600"/>
                    <a:ext cx="761999" cy="152400"/>
                  </a:xfrm>
                  <a:prstGeom prst="bentConnector3">
                    <a:avLst/>
                  </a:prstGeom>
                  <a:solidFill>
                    <a:schemeClr val="accent1"/>
                  </a:solidFill>
                  <a:ln w="57150" cap="flat" cmpd="sng" algn="ctr">
                    <a:solidFill>
                      <a:schemeClr val="accent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6" name="Elbow Connector 125"/>
                  <p:cNvCxnSpPr/>
                  <p:nvPr/>
                </p:nvCxnSpPr>
                <p:spPr bwMode="auto">
                  <a:xfrm rot="16200000" flipH="1">
                    <a:off x="6996602" y="4882047"/>
                    <a:ext cx="180000" cy="1"/>
                  </a:xfrm>
                  <a:prstGeom prst="bentConnector3">
                    <a:avLst/>
                  </a:prstGeom>
                  <a:solidFill>
                    <a:schemeClr val="accent1"/>
                  </a:solidFill>
                  <a:ln w="57150" cap="flat" cmpd="sng" algn="ctr">
                    <a:solidFill>
                      <a:schemeClr val="accent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27" name="Group 126"/>
                <p:cNvGrpSpPr/>
                <p:nvPr/>
              </p:nvGrpSpPr>
              <p:grpSpPr>
                <a:xfrm>
                  <a:off x="4407003" y="4329224"/>
                  <a:ext cx="1079397" cy="575752"/>
                  <a:chOff x="6248400" y="4619655"/>
                  <a:chExt cx="2110922" cy="714345"/>
                </a:xfrm>
              </p:grpSpPr>
              <p:cxnSp>
                <p:nvCxnSpPr>
                  <p:cNvPr id="128" name="Elbow Connector 127"/>
                  <p:cNvCxnSpPr/>
                  <p:nvPr/>
                </p:nvCxnSpPr>
                <p:spPr bwMode="auto">
                  <a:xfrm>
                    <a:off x="6248400" y="4619655"/>
                    <a:ext cx="838202" cy="200055"/>
                  </a:xfrm>
                  <a:prstGeom prst="bentConnector3">
                    <a:avLst>
                      <a:gd name="adj1" fmla="val 50000"/>
                    </a:avLst>
                  </a:prstGeom>
                  <a:solidFill>
                    <a:schemeClr val="accent1"/>
                  </a:solidFill>
                  <a:ln w="57150" cap="flat" cmpd="sng" algn="ctr">
                    <a:solidFill>
                      <a:srgbClr val="FF996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 name="Elbow Connector 128"/>
                  <p:cNvCxnSpPr/>
                  <p:nvPr/>
                </p:nvCxnSpPr>
                <p:spPr bwMode="auto">
                  <a:xfrm>
                    <a:off x="7086600" y="4953000"/>
                    <a:ext cx="533401" cy="228599"/>
                  </a:xfrm>
                  <a:prstGeom prst="bentConnector3">
                    <a:avLst>
                      <a:gd name="adj1" fmla="val 50000"/>
                    </a:avLst>
                  </a:prstGeom>
                  <a:solidFill>
                    <a:schemeClr val="accent1"/>
                  </a:solidFill>
                  <a:ln w="57150" cap="flat" cmpd="sng" algn="ctr">
                    <a:solidFill>
                      <a:srgbClr val="FF996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0" name="Elbow Connector 129"/>
                  <p:cNvCxnSpPr/>
                  <p:nvPr/>
                </p:nvCxnSpPr>
                <p:spPr bwMode="auto">
                  <a:xfrm>
                    <a:off x="7597323" y="5181600"/>
                    <a:ext cx="761999" cy="152400"/>
                  </a:xfrm>
                  <a:prstGeom prst="bentConnector3">
                    <a:avLst/>
                  </a:prstGeom>
                  <a:solidFill>
                    <a:schemeClr val="accent1"/>
                  </a:solidFill>
                  <a:ln w="57150" cap="flat" cmpd="sng" algn="ctr">
                    <a:solidFill>
                      <a:srgbClr val="FF996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1" name="Elbow Connector 130"/>
                  <p:cNvCxnSpPr/>
                  <p:nvPr/>
                </p:nvCxnSpPr>
                <p:spPr bwMode="auto">
                  <a:xfrm rot="16200000" flipH="1">
                    <a:off x="6996602" y="4882047"/>
                    <a:ext cx="180000" cy="1"/>
                  </a:xfrm>
                  <a:prstGeom prst="bentConnector3">
                    <a:avLst/>
                  </a:prstGeom>
                  <a:solidFill>
                    <a:schemeClr val="accent1"/>
                  </a:solidFill>
                  <a:ln w="57150" cap="flat" cmpd="sng" algn="ctr">
                    <a:solidFill>
                      <a:srgbClr val="FF996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8" name="Oval 7"/>
                <p:cNvSpPr/>
                <p:nvPr/>
              </p:nvSpPr>
              <p:spPr bwMode="auto">
                <a:xfrm rot="1800000">
                  <a:off x="4193224" y="4466773"/>
                  <a:ext cx="1535572" cy="436364"/>
                </a:xfrm>
                <a:prstGeom prst="ellipse">
                  <a:avLst/>
                </a:prstGeom>
                <a:noFill/>
                <a:ln>
                  <a:solidFill>
                    <a:schemeClr val="bg2">
                      <a:lumMod val="75000"/>
                    </a:schemeClr>
                  </a:solidFill>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sp>
              <p:nvSpPr>
                <p:cNvPr id="52" name="Oval 51"/>
                <p:cNvSpPr/>
                <p:nvPr/>
              </p:nvSpPr>
              <p:spPr bwMode="auto">
                <a:xfrm rot="1800000">
                  <a:off x="4158105" y="5362174"/>
                  <a:ext cx="1535572" cy="338089"/>
                </a:xfrm>
                <a:prstGeom prst="ellipse">
                  <a:avLst/>
                </a:prstGeom>
                <a:noFill/>
                <a:ln>
                  <a:solidFill>
                    <a:schemeClr val="bg2">
                      <a:lumMod val="75000"/>
                    </a:schemeClr>
                  </a:solidFill>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grpSp>
          <mc:AlternateContent xmlns:mc="http://schemas.openxmlformats.org/markup-compatibility/2006" xmlns:a14="http://schemas.microsoft.com/office/drawing/2010/main">
            <mc:Choice Requires="a14">
              <p:sp>
                <p:nvSpPr>
                  <p:cNvPr id="58" name="TextBox 57"/>
                  <p:cNvSpPr txBox="1"/>
                  <p:nvPr/>
                </p:nvSpPr>
                <p:spPr>
                  <a:xfrm>
                    <a:off x="4414515" y="4002225"/>
                    <a:ext cx="1229760" cy="646331"/>
                  </a:xfrm>
                  <a:prstGeom prst="rect">
                    <a:avLst/>
                  </a:prstGeom>
                  <a:noFill/>
                </p:spPr>
                <p:txBody>
                  <a:bodyPr wrap="none" rtlCol="0">
                    <a:spAutoFit/>
                  </a:bodyPr>
                  <a:lstStyle/>
                  <a:p>
                    <a:pPr algn="ctr"/>
                    <a:r>
                      <a:rPr lang="nb-NO" sz="1800" dirty="0" smtClean="0">
                        <a:solidFill>
                          <a:srgbClr val="003399"/>
                        </a:solidFill>
                      </a:rPr>
                      <a:t>Clustering</a:t>
                    </a:r>
                  </a:p>
                  <a:p>
                    <a:pPr algn="ctr"/>
                    <a14:m>
                      <m:oMathPara xmlns:m="http://schemas.openxmlformats.org/officeDocument/2006/math">
                        <m:oMathParaPr>
                          <m:jc m:val="centerGroup"/>
                        </m:oMathParaPr>
                        <m:oMath xmlns:m="http://schemas.openxmlformats.org/officeDocument/2006/math">
                          <m:sSub>
                            <m:sSubPr>
                              <m:ctrlPr>
                                <a:rPr lang="nb-NO" sz="1800" b="1" i="1" smtClean="0">
                                  <a:solidFill>
                                    <a:srgbClr val="003399"/>
                                  </a:solidFill>
                                  <a:latin typeface="Cambria Math"/>
                                  <a:cs typeface="Times New Roman" pitchFamily="18" charset="0"/>
                                </a:rPr>
                              </m:ctrlPr>
                            </m:sSubPr>
                            <m:e>
                              <m:r>
                                <a:rPr lang="nb-NO" sz="1800" b="1" i="1" smtClean="0">
                                  <a:solidFill>
                                    <a:srgbClr val="003399"/>
                                  </a:solidFill>
                                  <a:latin typeface="Cambria Math"/>
                                  <a:cs typeface="Times New Roman" pitchFamily="18" charset="0"/>
                                </a:rPr>
                                <m:t>𝒇</m:t>
                              </m:r>
                            </m:e>
                            <m:sub>
                              <m:r>
                                <a:rPr lang="nb-NO" sz="1800" b="1" i="1" smtClean="0">
                                  <a:solidFill>
                                    <a:srgbClr val="003399"/>
                                  </a:solidFill>
                                  <a:latin typeface="Cambria Math"/>
                                  <a:cs typeface="Times New Roman" pitchFamily="18" charset="0"/>
                                </a:rPr>
                                <m:t>𝒄</m:t>
                              </m:r>
                            </m:sub>
                          </m:sSub>
                          <m:r>
                            <a:rPr lang="nb-NO" sz="1800" b="1" i="1" smtClean="0">
                              <a:solidFill>
                                <a:srgbClr val="003399"/>
                              </a:solidFill>
                              <a:latin typeface="Cambria Math"/>
                              <a:cs typeface="Times New Roman" pitchFamily="18" charset="0"/>
                            </a:rPr>
                            <m:t>:</m:t>
                          </m:r>
                          <m:r>
                            <a:rPr lang="nb-NO" sz="1800" b="1" i="1" smtClean="0">
                              <a:solidFill>
                                <a:srgbClr val="003399"/>
                              </a:solidFill>
                              <a:latin typeface="Cambria Math"/>
                              <a:cs typeface="Times New Roman" pitchFamily="18" charset="0"/>
                            </a:rPr>
                            <m:t>𝑷</m:t>
                          </m:r>
                          <m:r>
                            <a:rPr lang="nb-NO" sz="1800" b="1" i="1" smtClean="0">
                              <a:solidFill>
                                <a:srgbClr val="003399"/>
                              </a:solidFill>
                              <a:latin typeface="Cambria Math"/>
                              <a:ea typeface="Cambria Math"/>
                              <a:cs typeface="Times New Roman" pitchFamily="18" charset="0"/>
                            </a:rPr>
                            <m:t>→</m:t>
                          </m:r>
                          <m:r>
                            <a:rPr lang="nb-NO" sz="1800" b="1" i="1" smtClean="0">
                              <a:solidFill>
                                <a:srgbClr val="003399"/>
                              </a:solidFill>
                              <a:latin typeface="Cambria Math"/>
                              <a:ea typeface="Cambria Math"/>
                              <a:cs typeface="Times New Roman" pitchFamily="18" charset="0"/>
                            </a:rPr>
                            <m:t>𝑺</m:t>
                          </m:r>
                        </m:oMath>
                      </m:oMathPara>
                    </a14:m>
                    <a:endParaRPr lang="nb-NO" sz="1800" b="1" dirty="0">
                      <a:solidFill>
                        <a:srgbClr val="003399"/>
                      </a:solidFill>
                      <a:latin typeface="Times New Roman" pitchFamily="18" charset="0"/>
                      <a:cs typeface="Times New Roman" pitchFamily="18" charset="0"/>
                    </a:endParaRPr>
                  </a:p>
                </p:txBody>
              </p:sp>
            </mc:Choice>
            <mc:Fallback xmlns="">
              <p:sp>
                <p:nvSpPr>
                  <p:cNvPr id="58" name="TextBox 57"/>
                  <p:cNvSpPr txBox="1">
                    <a:spLocks noRot="1" noChangeAspect="1" noMove="1" noResize="1" noEditPoints="1" noAdjustHandles="1" noChangeArrowheads="1" noChangeShapeType="1" noTextEdit="1"/>
                  </p:cNvSpPr>
                  <p:nvPr/>
                </p:nvSpPr>
                <p:spPr>
                  <a:xfrm>
                    <a:off x="4414515" y="4002225"/>
                    <a:ext cx="1229760" cy="646331"/>
                  </a:xfrm>
                  <a:prstGeom prst="rect">
                    <a:avLst/>
                  </a:prstGeom>
                  <a:blipFill rotWithShape="1">
                    <a:blip r:embed="rId15"/>
                    <a:stretch>
                      <a:fillRect l="-3960" t="-4717" r="-3960" b="-7547"/>
                    </a:stretch>
                  </a:blipFill>
                </p:spPr>
                <p:txBody>
                  <a:bodyPr/>
                  <a:lstStyle/>
                  <a:p>
                    <a:r>
                      <a:rPr lang="en-US">
                        <a:noFill/>
                      </a:rPr>
                      <a:t> </a:t>
                    </a:r>
                  </a:p>
                </p:txBody>
              </p:sp>
            </mc:Fallback>
          </mc:AlternateContent>
          <p:sp>
            <p:nvSpPr>
              <p:cNvPr id="80" name="Isosceles Triangle 79"/>
              <p:cNvSpPr/>
              <p:nvPr/>
            </p:nvSpPr>
            <p:spPr bwMode="auto">
              <a:xfrm>
                <a:off x="4282977" y="3364050"/>
                <a:ext cx="381000" cy="598350"/>
              </a:xfrm>
              <a:prstGeom prst="triangle">
                <a:avLst/>
              </a:prstGeom>
              <a:solidFill>
                <a:schemeClr val="bg2">
                  <a:lumMod val="40000"/>
                  <a:lumOff val="6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grpSp>
      </p:grpSp>
      <p:grpSp>
        <p:nvGrpSpPr>
          <p:cNvPr id="16" name="Group 15"/>
          <p:cNvGrpSpPr/>
          <p:nvPr/>
        </p:nvGrpSpPr>
        <p:grpSpPr>
          <a:xfrm>
            <a:off x="1081873" y="2819400"/>
            <a:ext cx="2480166" cy="3448460"/>
            <a:chOff x="1081873" y="2819400"/>
            <a:chExt cx="2480166" cy="3448460"/>
          </a:xfrm>
        </p:grpSpPr>
        <p:sp>
          <p:nvSpPr>
            <p:cNvPr id="7" name="Right Arrow 6"/>
            <p:cNvSpPr/>
            <p:nvPr/>
          </p:nvSpPr>
          <p:spPr bwMode="auto">
            <a:xfrm>
              <a:off x="2133600" y="2819400"/>
              <a:ext cx="304800" cy="275159"/>
            </a:xfrm>
            <a:prstGeom prst="rightArrow">
              <a:avLst/>
            </a:prstGeom>
            <a:ln>
              <a:headEnd type="none" w="med" len="med"/>
              <a:tailEnd type="none" w="med" len="med"/>
            </a:ln>
            <a:extLst/>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grpSp>
          <p:nvGrpSpPr>
            <p:cNvPr id="15" name="Group 14"/>
            <p:cNvGrpSpPr/>
            <p:nvPr/>
          </p:nvGrpSpPr>
          <p:grpSpPr>
            <a:xfrm>
              <a:off x="1081873" y="3440250"/>
              <a:ext cx="2480166" cy="2176781"/>
              <a:chOff x="1081873" y="3440250"/>
              <a:chExt cx="2480166" cy="2176781"/>
            </a:xfrm>
          </p:grpSpPr>
          <p:sp>
            <p:nvSpPr>
              <p:cNvPr id="29" name="Flowchart: Alternate Process 28"/>
              <p:cNvSpPr/>
              <p:nvPr/>
            </p:nvSpPr>
            <p:spPr bwMode="auto">
              <a:xfrm>
                <a:off x="1104900" y="3967738"/>
                <a:ext cx="2401734" cy="1649293"/>
              </a:xfrm>
              <a:prstGeom prst="flowChartAlternateProcess">
                <a:avLst/>
              </a:prstGeom>
              <a:solidFill>
                <a:schemeClr val="bg2">
                  <a:lumMod val="40000"/>
                  <a:lumOff val="6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mc:AlternateContent xmlns:mc="http://schemas.openxmlformats.org/markup-compatibility/2006" xmlns:a14="http://schemas.microsoft.com/office/drawing/2010/main">
            <mc:Choice Requires="a14">
              <p:sp>
                <p:nvSpPr>
                  <p:cNvPr id="77" name="TextBox 76"/>
                  <p:cNvSpPr txBox="1"/>
                  <p:nvPr/>
                </p:nvSpPr>
                <p:spPr>
                  <a:xfrm>
                    <a:off x="1081873" y="4019326"/>
                    <a:ext cx="2480166" cy="923330"/>
                  </a:xfrm>
                  <a:prstGeom prst="rect">
                    <a:avLst/>
                  </a:prstGeom>
                  <a:noFill/>
                </p:spPr>
                <p:txBody>
                  <a:bodyPr wrap="none" rtlCol="0">
                    <a:spAutoFit/>
                  </a:bodyPr>
                  <a:lstStyle/>
                  <a:p>
                    <a:pPr algn="ctr"/>
                    <a:r>
                      <a:rPr lang="nb-NO" sz="1800" dirty="0" smtClean="0">
                        <a:solidFill>
                          <a:srgbClr val="003399"/>
                        </a:solidFill>
                      </a:rPr>
                      <a:t>Simulation </a:t>
                    </a:r>
                    <a:r>
                      <a:rPr lang="nb-NO" sz="1800" dirty="0" err="1" smtClean="0">
                        <a:solidFill>
                          <a:srgbClr val="003399"/>
                        </a:solidFill>
                      </a:rPr>
                      <a:t>on</a:t>
                    </a:r>
                    <a:r>
                      <a:rPr lang="nb-NO" sz="1800" dirty="0" smtClean="0">
                        <a:solidFill>
                          <a:srgbClr val="003399"/>
                        </a:solidFill>
                      </a:rPr>
                      <a:t> </a:t>
                    </a:r>
                    <a:r>
                      <a:rPr lang="nb-NO" sz="1800" dirty="0" err="1" smtClean="0">
                        <a:solidFill>
                          <a:srgbClr val="003399"/>
                        </a:solidFill>
                      </a:rPr>
                      <a:t>the</a:t>
                    </a:r>
                    <a:endParaRPr lang="nb-NO" sz="1800" dirty="0" smtClean="0">
                      <a:solidFill>
                        <a:srgbClr val="003399"/>
                      </a:solidFill>
                    </a:endParaRPr>
                  </a:p>
                  <a:p>
                    <a:pPr algn="ctr"/>
                    <a:r>
                      <a:rPr lang="nb-NO" sz="1800" dirty="0" smtClean="0">
                        <a:solidFill>
                          <a:srgbClr val="003399"/>
                        </a:solidFill>
                      </a:rPr>
                      <a:t>hardware </a:t>
                    </a:r>
                    <a:r>
                      <a:rPr lang="nb-NO" sz="1800" dirty="0" err="1" smtClean="0">
                        <a:solidFill>
                          <a:srgbClr val="003399"/>
                        </a:solidFill>
                      </a:rPr>
                      <a:t>architecture</a:t>
                    </a:r>
                    <a:r>
                      <a:rPr lang="nb-NO" sz="1800" dirty="0" smtClean="0">
                        <a:solidFill>
                          <a:srgbClr val="003399"/>
                        </a:solidFill>
                      </a:rPr>
                      <a:t> </a:t>
                    </a:r>
                  </a:p>
                  <a:p>
                    <a:pPr algn="ctr"/>
                    <a:r>
                      <a:rPr lang="nb-NO" sz="1800" dirty="0" err="1" smtClean="0">
                        <a:solidFill>
                          <a:srgbClr val="003399"/>
                        </a:solidFill>
                      </a:rPr>
                      <a:t>model</a:t>
                    </a:r>
                    <a:r>
                      <a:rPr lang="nb-NO" sz="1800" dirty="0" smtClean="0">
                        <a:solidFill>
                          <a:srgbClr val="003399"/>
                        </a:solidFill>
                      </a:rPr>
                      <a:t> </a:t>
                    </a:r>
                    <a14:m>
                      <m:oMath xmlns:m="http://schemas.openxmlformats.org/officeDocument/2006/math">
                        <m:r>
                          <a:rPr lang="nb-NO" sz="1800" b="1" i="1" smtClean="0">
                            <a:solidFill>
                              <a:srgbClr val="003399"/>
                            </a:solidFill>
                            <a:latin typeface="Cambria Math"/>
                          </a:rPr>
                          <m:t>𝑴</m:t>
                        </m:r>
                      </m:oMath>
                    </a14:m>
                    <a:r>
                      <a:rPr lang="nb-NO" sz="1800" dirty="0" smtClean="0">
                        <a:solidFill>
                          <a:srgbClr val="003399"/>
                        </a:solidFill>
                      </a:rPr>
                      <a:t>  </a:t>
                    </a:r>
                  </a:p>
                </p:txBody>
              </p:sp>
            </mc:Choice>
            <mc:Fallback xmlns="">
              <p:sp>
                <p:nvSpPr>
                  <p:cNvPr id="77" name="TextBox 76"/>
                  <p:cNvSpPr txBox="1">
                    <a:spLocks noRot="1" noChangeAspect="1" noMove="1" noResize="1" noEditPoints="1" noAdjustHandles="1" noChangeArrowheads="1" noChangeShapeType="1" noTextEdit="1"/>
                  </p:cNvSpPr>
                  <p:nvPr/>
                </p:nvSpPr>
                <p:spPr>
                  <a:xfrm>
                    <a:off x="1081873" y="4019326"/>
                    <a:ext cx="2480166" cy="923330"/>
                  </a:xfrm>
                  <a:prstGeom prst="rect">
                    <a:avLst/>
                  </a:prstGeom>
                  <a:blipFill rotWithShape="1">
                    <a:blip r:embed="rId16"/>
                    <a:stretch>
                      <a:fillRect l="-1474" t="-3289" b="-9211"/>
                    </a:stretch>
                  </a:blipFill>
                </p:spPr>
                <p:txBody>
                  <a:bodyPr/>
                  <a:lstStyle/>
                  <a:p>
                    <a:r>
                      <a:rPr lang="en-US">
                        <a:noFill/>
                      </a:rPr>
                      <a:t> </a:t>
                    </a:r>
                  </a:p>
                </p:txBody>
              </p:sp>
            </mc:Fallback>
          </mc:AlternateContent>
          <p:sp>
            <p:nvSpPr>
              <p:cNvPr id="30" name="Isosceles Triangle 29"/>
              <p:cNvSpPr/>
              <p:nvPr/>
            </p:nvSpPr>
            <p:spPr bwMode="auto">
              <a:xfrm>
                <a:off x="2029361" y="3440250"/>
                <a:ext cx="381000" cy="598350"/>
              </a:xfrm>
              <a:prstGeom prst="triangle">
                <a:avLst/>
              </a:prstGeom>
              <a:solidFill>
                <a:schemeClr val="bg2">
                  <a:lumMod val="40000"/>
                  <a:lumOff val="60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pic>
            <p:nvPicPr>
              <p:cNvPr id="64" name="Picture 63"/>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857758" y="4968401"/>
                <a:ext cx="798799" cy="599099"/>
              </a:xfrm>
              <a:prstGeom prst="rect">
                <a:avLst/>
              </a:prstGeom>
            </p:spPr>
          </p:pic>
        </p:grpSp>
        <mc:AlternateContent xmlns:mc="http://schemas.openxmlformats.org/markup-compatibility/2006">
          <mc:Choice xmlns:a14="http://schemas.microsoft.com/office/drawing/2010/main" Requires="a14">
            <p:sp>
              <p:nvSpPr>
                <p:cNvPr id="65" name="TextBox 64"/>
                <p:cNvSpPr txBox="1"/>
                <p:nvPr/>
              </p:nvSpPr>
              <p:spPr>
                <a:xfrm>
                  <a:off x="1468443" y="5898528"/>
                  <a:ext cx="1298753" cy="369332"/>
                </a:xfrm>
                <a:prstGeom prst="rect">
                  <a:avLst/>
                </a:prstGeom>
                <a:noFill/>
              </p:spPr>
              <p:txBody>
                <a:bodyPr wrap="none" rtlCol="0">
                  <a:spAutoFit/>
                </a:bodyPr>
                <a:lstStyle/>
                <a:p>
                  <a:pPr algn="ctr"/>
                  <a:r>
                    <a:rPr lang="nb-NO" sz="1800" dirty="0">
                      <a:solidFill>
                        <a:srgbClr val="003399"/>
                      </a:solidFill>
                    </a:rPr>
                    <a:t>I</a:t>
                  </a:r>
                  <a:r>
                    <a:rPr lang="nb-NO" sz="1800" dirty="0" smtClean="0">
                      <a:solidFill>
                        <a:srgbClr val="003399"/>
                      </a:solidFill>
                    </a:rPr>
                    <a:t>nput </a:t>
                  </a:r>
                  <a:r>
                    <a:rPr lang="nb-NO" sz="1800" dirty="0" err="1" smtClean="0">
                      <a:solidFill>
                        <a:srgbClr val="003399"/>
                      </a:solidFill>
                    </a:rPr>
                    <a:t>set</a:t>
                  </a:r>
                  <a:r>
                    <a:rPr lang="nb-NO" sz="1800" dirty="0" smtClean="0">
                      <a:solidFill>
                        <a:srgbClr val="003399"/>
                      </a:solidFill>
                    </a:rPr>
                    <a:t> </a:t>
                  </a:r>
                  <a14:m>
                    <m:oMath xmlns:m="http://schemas.openxmlformats.org/officeDocument/2006/math">
                      <m:r>
                        <a:rPr lang="nb-NO" sz="1800" b="1" i="1" smtClean="0">
                          <a:solidFill>
                            <a:srgbClr val="003399"/>
                          </a:solidFill>
                          <a:latin typeface="Cambria Math"/>
                        </a:rPr>
                        <m:t>𝑰</m:t>
                      </m:r>
                    </m:oMath>
                  </a14:m>
                  <a:r>
                    <a:rPr lang="nb-NO" sz="1800" dirty="0" smtClean="0">
                      <a:solidFill>
                        <a:srgbClr val="003399"/>
                      </a:solidFill>
                    </a:rPr>
                    <a:t> </a:t>
                  </a:r>
                </a:p>
              </p:txBody>
            </p:sp>
          </mc:Choice>
          <mc:Fallback>
            <p:sp>
              <p:nvSpPr>
                <p:cNvPr id="65" name="TextBox 64"/>
                <p:cNvSpPr txBox="1">
                  <a:spLocks noRot="1" noChangeAspect="1" noMove="1" noResize="1" noEditPoints="1" noAdjustHandles="1" noChangeArrowheads="1" noChangeShapeType="1" noTextEdit="1"/>
                </p:cNvSpPr>
                <p:nvPr/>
              </p:nvSpPr>
              <p:spPr>
                <a:xfrm>
                  <a:off x="1468443" y="5898528"/>
                  <a:ext cx="1298753" cy="369332"/>
                </a:xfrm>
                <a:prstGeom prst="rect">
                  <a:avLst/>
                </a:prstGeom>
                <a:blipFill rotWithShape="1">
                  <a:blip r:embed="rId18"/>
                  <a:stretch>
                    <a:fillRect l="-3286" t="-8333" b="-26667"/>
                  </a:stretch>
                </a:blipFill>
              </p:spPr>
              <p:txBody>
                <a:bodyPr/>
                <a:lstStyle/>
                <a:p>
                  <a:r>
                    <a:rPr lang="en-US">
                      <a:noFill/>
                    </a:rPr>
                    <a:t> </a:t>
                  </a:r>
                </a:p>
              </p:txBody>
            </p:sp>
          </mc:Fallback>
        </mc:AlternateContent>
        <p:sp>
          <p:nvSpPr>
            <p:cNvPr id="67" name="Notched Right Arrow 66"/>
            <p:cNvSpPr/>
            <p:nvPr/>
          </p:nvSpPr>
          <p:spPr bwMode="auto">
            <a:xfrm rot="16200000">
              <a:off x="2094931" y="5652540"/>
              <a:ext cx="361889" cy="284550"/>
            </a:xfrm>
            <a:prstGeom prst="notchedRightArrow">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grpSp>
    </p:spTree>
    <p:extLst>
      <p:ext uri="{BB962C8B-B14F-4D97-AF65-F5344CB8AC3E}">
        <p14:creationId xmlns:p14="http://schemas.microsoft.com/office/powerpoint/2010/main" val="3577434604"/>
      </p:ext>
    </p:extLst>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ChangeArrowheads="1"/>
          </p:cNvSpPr>
          <p:nvPr>
            <p:ph type="title"/>
          </p:nvPr>
        </p:nvSpPr>
        <p:spPr>
          <a:xfrm>
            <a:off x="546100" y="255588"/>
            <a:ext cx="8293100" cy="1143000"/>
          </a:xfrm>
        </p:spPr>
        <p:txBody>
          <a:bodyPr/>
          <a:lstStyle/>
          <a:p>
            <a:pPr algn="ctr"/>
            <a:r>
              <a:rPr lang="nb-NO" sz="3200" dirty="0" smtClean="0"/>
              <a:t>System scenario </a:t>
            </a:r>
            <a:r>
              <a:rPr lang="nb-NO" sz="3200" dirty="0" err="1"/>
              <a:t>b</a:t>
            </a:r>
            <a:r>
              <a:rPr lang="nb-NO" sz="3200" dirty="0" err="1" smtClean="0"/>
              <a:t>ased</a:t>
            </a:r>
            <a:r>
              <a:rPr lang="nb-NO" sz="3200" dirty="0" smtClean="0"/>
              <a:t> design </a:t>
            </a:r>
            <a:r>
              <a:rPr lang="nb-NO" sz="3200" dirty="0" err="1" smtClean="0"/>
              <a:t>methodology</a:t>
            </a:r>
            <a:r>
              <a:rPr lang="nb-NO" sz="3200" dirty="0" smtClean="0"/>
              <a:t>   </a:t>
            </a:r>
            <a:endParaRPr lang="en-US" sz="3200" dirty="0" smtClean="0"/>
          </a:p>
        </p:txBody>
      </p:sp>
      <p:sp>
        <p:nvSpPr>
          <p:cNvPr id="60419" name="Rectangle 38"/>
          <p:cNvSpPr>
            <a:spLocks noChangeArrowheads="1"/>
          </p:cNvSpPr>
          <p:nvPr/>
        </p:nvSpPr>
        <p:spPr bwMode="auto">
          <a:xfrm>
            <a:off x="6781800" y="5562600"/>
            <a:ext cx="2286000" cy="838200"/>
          </a:xfrm>
          <a:prstGeom prst="rect">
            <a:avLst/>
          </a:prstGeom>
          <a:solidFill>
            <a:schemeClr val="bg1"/>
          </a:solidFill>
          <a:ln w="9525">
            <a:solidFill>
              <a:schemeClr val="bg1"/>
            </a:solidFill>
            <a:miter lim="800000"/>
            <a:headEnd/>
            <a:tailEnd/>
          </a:ln>
        </p:spPr>
        <p:txBody>
          <a:bodyPr wrap="none" anchor="ctr"/>
          <a:lstStyle/>
          <a:p>
            <a:pPr eaLnBrk="0" hangingPunct="0"/>
            <a:endParaRPr lang="nb-NO"/>
          </a:p>
        </p:txBody>
      </p:sp>
      <p:sp>
        <p:nvSpPr>
          <p:cNvPr id="60420" name="AutoShape 32"/>
          <p:cNvSpPr>
            <a:spLocks noChangeArrowheads="1"/>
          </p:cNvSpPr>
          <p:nvPr/>
        </p:nvSpPr>
        <p:spPr bwMode="auto">
          <a:xfrm rot="5400000">
            <a:off x="112713" y="2400300"/>
            <a:ext cx="838200" cy="152400"/>
          </a:xfrm>
          <a:prstGeom prst="rightArrow">
            <a:avLst>
              <a:gd name="adj1" fmla="val 50000"/>
              <a:gd name="adj2" fmla="val 114583"/>
            </a:avLst>
          </a:prstGeom>
          <a:solidFill>
            <a:srgbClr val="003399"/>
          </a:solidFill>
          <a:ln w="9525">
            <a:noFill/>
            <a:miter lim="800000"/>
            <a:headEnd/>
            <a:tailEnd/>
          </a:ln>
        </p:spPr>
        <p:txBody>
          <a:bodyPr wrap="none" anchor="ctr"/>
          <a:lstStyle/>
          <a:p>
            <a:pPr eaLnBrk="0" hangingPunct="0"/>
            <a:endParaRPr lang="nb-NO"/>
          </a:p>
        </p:txBody>
      </p:sp>
      <p:sp>
        <p:nvSpPr>
          <p:cNvPr id="60421" name="Rectangle 6"/>
          <p:cNvSpPr>
            <a:spLocks noChangeArrowheads="1"/>
          </p:cNvSpPr>
          <p:nvPr/>
        </p:nvSpPr>
        <p:spPr bwMode="auto">
          <a:xfrm>
            <a:off x="150813" y="2900363"/>
            <a:ext cx="1606550" cy="366712"/>
          </a:xfrm>
          <a:prstGeom prst="rect">
            <a:avLst/>
          </a:prstGeom>
          <a:solidFill>
            <a:schemeClr val="hlink"/>
          </a:solidFill>
          <a:ln w="9525">
            <a:noFill/>
            <a:miter lim="800000"/>
            <a:headEnd/>
            <a:tailEnd/>
          </a:ln>
        </p:spPr>
        <p:txBody>
          <a:bodyPr wrap="none" anchor="ctr">
            <a:spAutoFit/>
          </a:bodyPr>
          <a:lstStyle/>
          <a:p>
            <a:pPr algn="ctr" eaLnBrk="0" hangingPunct="0"/>
            <a:r>
              <a:rPr lang="nb-NO" sz="1800" b="1" dirty="0" err="1"/>
              <a:t>Identification</a:t>
            </a:r>
            <a:endParaRPr lang="en-US" sz="1800" b="1" dirty="0"/>
          </a:p>
        </p:txBody>
      </p:sp>
      <p:sp>
        <p:nvSpPr>
          <p:cNvPr id="60422" name="Rectangle 9"/>
          <p:cNvSpPr>
            <a:spLocks noChangeArrowheads="1"/>
          </p:cNvSpPr>
          <p:nvPr/>
        </p:nvSpPr>
        <p:spPr bwMode="auto">
          <a:xfrm>
            <a:off x="2193925" y="2900363"/>
            <a:ext cx="1301750" cy="366712"/>
          </a:xfrm>
          <a:prstGeom prst="rect">
            <a:avLst/>
          </a:prstGeom>
          <a:solidFill>
            <a:schemeClr val="hlink"/>
          </a:solidFill>
          <a:ln w="9525">
            <a:noFill/>
            <a:miter lim="800000"/>
            <a:headEnd/>
            <a:tailEnd/>
          </a:ln>
        </p:spPr>
        <p:txBody>
          <a:bodyPr wrap="none" anchor="ctr">
            <a:spAutoFit/>
          </a:bodyPr>
          <a:lstStyle/>
          <a:p>
            <a:pPr algn="ctr" eaLnBrk="0" hangingPunct="0"/>
            <a:r>
              <a:rPr lang="nb-NO" sz="1800" b="1"/>
              <a:t>Prediction</a:t>
            </a:r>
            <a:endParaRPr lang="en-US" sz="1800" b="1"/>
          </a:p>
        </p:txBody>
      </p:sp>
      <p:sp>
        <p:nvSpPr>
          <p:cNvPr id="60423" name="Rectangle 11"/>
          <p:cNvSpPr>
            <a:spLocks noChangeArrowheads="1"/>
          </p:cNvSpPr>
          <p:nvPr/>
        </p:nvSpPr>
        <p:spPr bwMode="auto">
          <a:xfrm>
            <a:off x="3910013" y="2900363"/>
            <a:ext cx="1492250" cy="366712"/>
          </a:xfrm>
          <a:prstGeom prst="rect">
            <a:avLst/>
          </a:prstGeom>
          <a:solidFill>
            <a:schemeClr val="hlink"/>
          </a:solidFill>
          <a:ln w="9525">
            <a:noFill/>
            <a:miter lim="800000"/>
            <a:headEnd/>
            <a:tailEnd/>
          </a:ln>
        </p:spPr>
        <p:txBody>
          <a:bodyPr wrap="none" anchor="ctr">
            <a:spAutoFit/>
          </a:bodyPr>
          <a:lstStyle/>
          <a:p>
            <a:pPr algn="ctr" eaLnBrk="0" hangingPunct="0"/>
            <a:r>
              <a:rPr lang="nb-NO" sz="1800" b="1"/>
              <a:t>Exploitation</a:t>
            </a:r>
            <a:endParaRPr lang="en-US" sz="1800" b="1"/>
          </a:p>
        </p:txBody>
      </p:sp>
      <p:sp>
        <p:nvSpPr>
          <p:cNvPr id="60425" name="Rectangle 13"/>
          <p:cNvSpPr>
            <a:spLocks noChangeArrowheads="1"/>
          </p:cNvSpPr>
          <p:nvPr/>
        </p:nvSpPr>
        <p:spPr bwMode="auto">
          <a:xfrm>
            <a:off x="5835650" y="2900363"/>
            <a:ext cx="1263650" cy="366712"/>
          </a:xfrm>
          <a:prstGeom prst="rect">
            <a:avLst/>
          </a:prstGeom>
          <a:solidFill>
            <a:schemeClr val="hlink"/>
          </a:solidFill>
          <a:ln w="9525">
            <a:noFill/>
            <a:miter lim="800000"/>
            <a:headEnd/>
            <a:tailEnd/>
          </a:ln>
        </p:spPr>
        <p:txBody>
          <a:bodyPr wrap="none" anchor="ctr">
            <a:spAutoFit/>
          </a:bodyPr>
          <a:lstStyle/>
          <a:p>
            <a:pPr algn="ctr" eaLnBrk="0" hangingPunct="0"/>
            <a:r>
              <a:rPr lang="nb-NO" sz="1800" b="1"/>
              <a:t>Switching</a:t>
            </a:r>
            <a:endParaRPr lang="en-US" sz="1800" b="1"/>
          </a:p>
        </p:txBody>
      </p:sp>
      <p:sp>
        <p:nvSpPr>
          <p:cNvPr id="60427" name="Rectangle 15"/>
          <p:cNvSpPr>
            <a:spLocks noChangeArrowheads="1"/>
          </p:cNvSpPr>
          <p:nvPr/>
        </p:nvSpPr>
        <p:spPr bwMode="auto">
          <a:xfrm>
            <a:off x="7553325" y="2905125"/>
            <a:ext cx="1436688" cy="366713"/>
          </a:xfrm>
          <a:prstGeom prst="rect">
            <a:avLst/>
          </a:prstGeom>
          <a:solidFill>
            <a:schemeClr val="hlink"/>
          </a:solidFill>
          <a:ln w="9525">
            <a:noFill/>
            <a:miter lim="800000"/>
            <a:headEnd/>
            <a:tailEnd/>
          </a:ln>
        </p:spPr>
        <p:txBody>
          <a:bodyPr anchor="ctr">
            <a:spAutoFit/>
          </a:bodyPr>
          <a:lstStyle/>
          <a:p>
            <a:pPr algn="ctr" eaLnBrk="0" hangingPunct="0"/>
            <a:r>
              <a:rPr lang="nb-NO" sz="1800" b="1"/>
              <a:t>Calibration</a:t>
            </a:r>
            <a:endParaRPr lang="en-US" sz="1800" b="1"/>
          </a:p>
        </p:txBody>
      </p:sp>
      <p:sp>
        <p:nvSpPr>
          <p:cNvPr id="60429" name="AutoShape 18"/>
          <p:cNvSpPr>
            <a:spLocks noChangeArrowheads="1"/>
          </p:cNvSpPr>
          <p:nvPr/>
        </p:nvSpPr>
        <p:spPr bwMode="auto">
          <a:xfrm>
            <a:off x="1751013" y="3021013"/>
            <a:ext cx="457200" cy="152400"/>
          </a:xfrm>
          <a:prstGeom prst="rightArrow">
            <a:avLst>
              <a:gd name="adj1" fmla="val 50000"/>
              <a:gd name="adj2" fmla="val 109375"/>
            </a:avLst>
          </a:prstGeom>
          <a:solidFill>
            <a:srgbClr val="003399"/>
          </a:solidFill>
          <a:ln w="9525">
            <a:noFill/>
            <a:miter lim="800000"/>
            <a:headEnd/>
            <a:tailEnd/>
          </a:ln>
        </p:spPr>
        <p:txBody>
          <a:bodyPr wrap="none" anchor="ctr"/>
          <a:lstStyle/>
          <a:p>
            <a:pPr eaLnBrk="0" hangingPunct="0"/>
            <a:endParaRPr lang="nb-NO"/>
          </a:p>
        </p:txBody>
      </p:sp>
      <p:sp>
        <p:nvSpPr>
          <p:cNvPr id="60430" name="AutoShape 19"/>
          <p:cNvSpPr>
            <a:spLocks noChangeArrowheads="1"/>
          </p:cNvSpPr>
          <p:nvPr/>
        </p:nvSpPr>
        <p:spPr bwMode="auto">
          <a:xfrm>
            <a:off x="3482975" y="3019425"/>
            <a:ext cx="457200" cy="152400"/>
          </a:xfrm>
          <a:prstGeom prst="rightArrow">
            <a:avLst>
              <a:gd name="adj1" fmla="val 50000"/>
              <a:gd name="adj2" fmla="val 109375"/>
            </a:avLst>
          </a:prstGeom>
          <a:solidFill>
            <a:srgbClr val="003399"/>
          </a:solidFill>
          <a:ln w="9525">
            <a:noFill/>
            <a:miter lim="800000"/>
            <a:headEnd/>
            <a:tailEnd/>
          </a:ln>
        </p:spPr>
        <p:txBody>
          <a:bodyPr wrap="none" anchor="ctr"/>
          <a:lstStyle/>
          <a:p>
            <a:pPr eaLnBrk="0" hangingPunct="0"/>
            <a:endParaRPr lang="nb-NO"/>
          </a:p>
        </p:txBody>
      </p:sp>
      <p:sp>
        <p:nvSpPr>
          <p:cNvPr id="60431" name="AutoShape 20"/>
          <p:cNvSpPr>
            <a:spLocks noChangeArrowheads="1"/>
          </p:cNvSpPr>
          <p:nvPr/>
        </p:nvSpPr>
        <p:spPr bwMode="auto">
          <a:xfrm>
            <a:off x="5397500" y="3021013"/>
            <a:ext cx="457200" cy="152400"/>
          </a:xfrm>
          <a:prstGeom prst="rightArrow">
            <a:avLst>
              <a:gd name="adj1" fmla="val 50000"/>
              <a:gd name="adj2" fmla="val 109375"/>
            </a:avLst>
          </a:prstGeom>
          <a:solidFill>
            <a:srgbClr val="003399"/>
          </a:solidFill>
          <a:ln w="9525">
            <a:noFill/>
            <a:miter lim="800000"/>
            <a:headEnd/>
            <a:tailEnd/>
          </a:ln>
        </p:spPr>
        <p:txBody>
          <a:bodyPr wrap="none" anchor="ctr"/>
          <a:lstStyle/>
          <a:p>
            <a:pPr eaLnBrk="0" hangingPunct="0"/>
            <a:endParaRPr lang="nb-NO"/>
          </a:p>
        </p:txBody>
      </p:sp>
      <p:sp>
        <p:nvSpPr>
          <p:cNvPr id="60432" name="AutoShape 21"/>
          <p:cNvSpPr>
            <a:spLocks noChangeArrowheads="1"/>
          </p:cNvSpPr>
          <p:nvPr/>
        </p:nvSpPr>
        <p:spPr bwMode="auto">
          <a:xfrm>
            <a:off x="7107238" y="3021013"/>
            <a:ext cx="457200" cy="152400"/>
          </a:xfrm>
          <a:prstGeom prst="rightArrow">
            <a:avLst>
              <a:gd name="adj1" fmla="val 50000"/>
              <a:gd name="adj2" fmla="val 109375"/>
            </a:avLst>
          </a:prstGeom>
          <a:solidFill>
            <a:srgbClr val="003399"/>
          </a:solidFill>
          <a:ln w="9525">
            <a:noFill/>
            <a:miter lim="800000"/>
            <a:headEnd/>
            <a:tailEnd/>
          </a:ln>
        </p:spPr>
        <p:txBody>
          <a:bodyPr wrap="none" anchor="ctr"/>
          <a:lstStyle/>
          <a:p>
            <a:pPr eaLnBrk="0" hangingPunct="0"/>
            <a:endParaRPr lang="nb-NO"/>
          </a:p>
        </p:txBody>
      </p:sp>
      <p:sp>
        <p:nvSpPr>
          <p:cNvPr id="60435" name="Text Box 22"/>
          <p:cNvSpPr txBox="1">
            <a:spLocks noChangeArrowheads="1"/>
          </p:cNvSpPr>
          <p:nvPr/>
        </p:nvSpPr>
        <p:spPr bwMode="auto">
          <a:xfrm>
            <a:off x="1370013" y="3357563"/>
            <a:ext cx="1162050" cy="641350"/>
          </a:xfrm>
          <a:prstGeom prst="rect">
            <a:avLst/>
          </a:prstGeom>
          <a:noFill/>
          <a:ln w="9525">
            <a:noFill/>
            <a:miter lim="800000"/>
            <a:headEnd/>
            <a:tailEnd/>
          </a:ln>
        </p:spPr>
        <p:txBody>
          <a:bodyPr wrap="none">
            <a:spAutoFit/>
          </a:bodyPr>
          <a:lstStyle/>
          <a:p>
            <a:pPr algn="ctr" eaLnBrk="0" hangingPunct="0"/>
            <a:r>
              <a:rPr lang="nb-NO" sz="1800" i="1" dirty="0"/>
              <a:t>System</a:t>
            </a:r>
          </a:p>
          <a:p>
            <a:pPr algn="ctr" eaLnBrk="0" hangingPunct="0"/>
            <a:r>
              <a:rPr lang="nb-NO" sz="1800" i="1" dirty="0"/>
              <a:t>scenarios</a:t>
            </a:r>
            <a:endParaRPr lang="en-US" sz="1800" i="1" dirty="0"/>
          </a:p>
        </p:txBody>
      </p:sp>
      <p:sp>
        <p:nvSpPr>
          <p:cNvPr id="60436" name="Text Box 23"/>
          <p:cNvSpPr txBox="1">
            <a:spLocks noChangeArrowheads="1"/>
          </p:cNvSpPr>
          <p:nvPr/>
        </p:nvSpPr>
        <p:spPr bwMode="auto">
          <a:xfrm>
            <a:off x="3122613" y="3357563"/>
            <a:ext cx="1162050" cy="1190625"/>
          </a:xfrm>
          <a:prstGeom prst="rect">
            <a:avLst/>
          </a:prstGeom>
          <a:noFill/>
          <a:ln w="9525">
            <a:noFill/>
            <a:miter lim="800000"/>
            <a:headEnd/>
            <a:tailEnd/>
          </a:ln>
        </p:spPr>
        <p:txBody>
          <a:bodyPr wrap="none">
            <a:spAutoFit/>
          </a:bodyPr>
          <a:lstStyle/>
          <a:p>
            <a:pPr algn="ctr" eaLnBrk="0" hangingPunct="0"/>
            <a:r>
              <a:rPr lang="nb-NO" sz="1800" i="1"/>
              <a:t>System </a:t>
            </a:r>
          </a:p>
          <a:p>
            <a:pPr algn="ctr" eaLnBrk="0" hangingPunct="0"/>
            <a:r>
              <a:rPr lang="nb-NO" sz="1800" i="1"/>
              <a:t>scenarios</a:t>
            </a:r>
          </a:p>
          <a:p>
            <a:pPr algn="ctr" eaLnBrk="0" hangingPunct="0"/>
            <a:r>
              <a:rPr lang="nb-NO" sz="1800" i="1"/>
              <a:t> + </a:t>
            </a:r>
          </a:p>
          <a:p>
            <a:pPr algn="ctr" eaLnBrk="0" hangingPunct="0"/>
            <a:r>
              <a:rPr lang="nb-NO" sz="1800" i="1"/>
              <a:t>Predictor</a:t>
            </a:r>
            <a:endParaRPr lang="en-US" sz="1800" i="1"/>
          </a:p>
        </p:txBody>
      </p:sp>
      <p:sp>
        <p:nvSpPr>
          <p:cNvPr id="60437" name="Text Box 24"/>
          <p:cNvSpPr txBox="1">
            <a:spLocks noChangeArrowheads="1"/>
          </p:cNvSpPr>
          <p:nvPr/>
        </p:nvSpPr>
        <p:spPr bwMode="auto">
          <a:xfrm>
            <a:off x="4538663" y="3357563"/>
            <a:ext cx="2012950" cy="1190625"/>
          </a:xfrm>
          <a:prstGeom prst="rect">
            <a:avLst/>
          </a:prstGeom>
          <a:noFill/>
          <a:ln w="9525">
            <a:noFill/>
            <a:miter lim="800000"/>
            <a:headEnd/>
            <a:tailEnd/>
          </a:ln>
        </p:spPr>
        <p:txBody>
          <a:bodyPr wrap="none">
            <a:spAutoFit/>
          </a:bodyPr>
          <a:lstStyle/>
          <a:p>
            <a:pPr algn="ctr" eaLnBrk="0" hangingPunct="0"/>
            <a:r>
              <a:rPr lang="nb-NO" sz="1800" i="1"/>
              <a:t>Optimized </a:t>
            </a:r>
          </a:p>
          <a:p>
            <a:pPr algn="ctr" eaLnBrk="0" hangingPunct="0"/>
            <a:r>
              <a:rPr lang="nb-NO" sz="1800" i="1"/>
              <a:t>system scenarios </a:t>
            </a:r>
          </a:p>
          <a:p>
            <a:pPr algn="ctr" eaLnBrk="0" hangingPunct="0"/>
            <a:r>
              <a:rPr lang="nb-NO" sz="1800" i="1"/>
              <a:t>+</a:t>
            </a:r>
          </a:p>
          <a:p>
            <a:pPr algn="ctr" eaLnBrk="0" hangingPunct="0"/>
            <a:r>
              <a:rPr lang="nb-NO" sz="1800" i="1"/>
              <a:t> Predictor</a:t>
            </a:r>
            <a:endParaRPr lang="en-US" sz="1800" i="1"/>
          </a:p>
        </p:txBody>
      </p:sp>
      <p:sp>
        <p:nvSpPr>
          <p:cNvPr id="60438" name="Text Box 25"/>
          <p:cNvSpPr txBox="1">
            <a:spLocks noChangeArrowheads="1"/>
          </p:cNvSpPr>
          <p:nvPr/>
        </p:nvSpPr>
        <p:spPr bwMode="auto">
          <a:xfrm>
            <a:off x="6324600" y="3357563"/>
            <a:ext cx="2063750" cy="2014537"/>
          </a:xfrm>
          <a:prstGeom prst="rect">
            <a:avLst/>
          </a:prstGeom>
          <a:noFill/>
          <a:ln w="9525">
            <a:noFill/>
            <a:miter lim="800000"/>
            <a:headEnd/>
            <a:tailEnd/>
          </a:ln>
        </p:spPr>
        <p:txBody>
          <a:bodyPr wrap="none">
            <a:spAutoFit/>
          </a:bodyPr>
          <a:lstStyle/>
          <a:p>
            <a:pPr algn="ctr" eaLnBrk="0" hangingPunct="0"/>
            <a:r>
              <a:rPr lang="nb-NO" sz="1800" i="1"/>
              <a:t>Optimized system </a:t>
            </a:r>
          </a:p>
          <a:p>
            <a:pPr algn="ctr" eaLnBrk="0" hangingPunct="0"/>
            <a:r>
              <a:rPr lang="nb-NO" sz="1800" i="1"/>
              <a:t>scenarios </a:t>
            </a:r>
          </a:p>
          <a:p>
            <a:pPr algn="ctr" eaLnBrk="0" hangingPunct="0"/>
            <a:r>
              <a:rPr lang="nb-NO" sz="1800" i="1"/>
              <a:t>+ </a:t>
            </a:r>
          </a:p>
          <a:p>
            <a:pPr algn="ctr" eaLnBrk="0" hangingPunct="0"/>
            <a:r>
              <a:rPr lang="nb-NO" sz="1800" i="1"/>
              <a:t>Predictor</a:t>
            </a:r>
          </a:p>
          <a:p>
            <a:pPr algn="ctr" eaLnBrk="0" hangingPunct="0"/>
            <a:r>
              <a:rPr lang="nb-NO" sz="1800" i="1"/>
              <a:t>+ </a:t>
            </a:r>
          </a:p>
          <a:p>
            <a:pPr algn="ctr" eaLnBrk="0" hangingPunct="0"/>
            <a:r>
              <a:rPr lang="nb-NO" sz="1800" i="1"/>
              <a:t>Switching </a:t>
            </a:r>
          </a:p>
          <a:p>
            <a:pPr algn="ctr" eaLnBrk="0" hangingPunct="0"/>
            <a:r>
              <a:rPr lang="nb-NO" sz="1800" i="1"/>
              <a:t>mechanism</a:t>
            </a:r>
            <a:endParaRPr lang="en-US" sz="1800" i="1"/>
          </a:p>
        </p:txBody>
      </p:sp>
      <p:sp>
        <p:nvSpPr>
          <p:cNvPr id="60439" name="Line 27"/>
          <p:cNvSpPr>
            <a:spLocks noChangeShapeType="1"/>
          </p:cNvSpPr>
          <p:nvPr/>
        </p:nvSpPr>
        <p:spPr bwMode="auto">
          <a:xfrm>
            <a:off x="1927225" y="3128963"/>
            <a:ext cx="0" cy="304800"/>
          </a:xfrm>
          <a:prstGeom prst="line">
            <a:avLst/>
          </a:prstGeom>
          <a:noFill/>
          <a:ln w="28575">
            <a:solidFill>
              <a:schemeClr val="folHlink"/>
            </a:solidFill>
            <a:round/>
            <a:headEnd type="oval" w="med" len="med"/>
            <a:tailEnd/>
          </a:ln>
        </p:spPr>
        <p:txBody>
          <a:bodyPr/>
          <a:lstStyle/>
          <a:p>
            <a:endParaRPr lang="en-US"/>
          </a:p>
        </p:txBody>
      </p:sp>
      <p:sp>
        <p:nvSpPr>
          <p:cNvPr id="60440" name="Line 28"/>
          <p:cNvSpPr>
            <a:spLocks noChangeShapeType="1"/>
          </p:cNvSpPr>
          <p:nvPr/>
        </p:nvSpPr>
        <p:spPr bwMode="auto">
          <a:xfrm>
            <a:off x="3656013" y="3128963"/>
            <a:ext cx="0" cy="304800"/>
          </a:xfrm>
          <a:prstGeom prst="line">
            <a:avLst/>
          </a:prstGeom>
          <a:noFill/>
          <a:ln w="28575">
            <a:solidFill>
              <a:schemeClr val="folHlink"/>
            </a:solidFill>
            <a:round/>
            <a:headEnd type="oval" w="med" len="med"/>
            <a:tailEnd/>
          </a:ln>
        </p:spPr>
        <p:txBody>
          <a:bodyPr/>
          <a:lstStyle/>
          <a:p>
            <a:endParaRPr lang="en-US"/>
          </a:p>
        </p:txBody>
      </p:sp>
      <p:sp>
        <p:nvSpPr>
          <p:cNvPr id="60441" name="Line 29"/>
          <p:cNvSpPr>
            <a:spLocks noChangeShapeType="1"/>
          </p:cNvSpPr>
          <p:nvPr/>
        </p:nvSpPr>
        <p:spPr bwMode="auto">
          <a:xfrm>
            <a:off x="5561013" y="3128963"/>
            <a:ext cx="0" cy="304800"/>
          </a:xfrm>
          <a:prstGeom prst="line">
            <a:avLst/>
          </a:prstGeom>
          <a:noFill/>
          <a:ln w="28575">
            <a:solidFill>
              <a:schemeClr val="folHlink"/>
            </a:solidFill>
            <a:round/>
            <a:headEnd type="oval" w="med" len="med"/>
            <a:tailEnd/>
          </a:ln>
        </p:spPr>
        <p:txBody>
          <a:bodyPr/>
          <a:lstStyle/>
          <a:p>
            <a:endParaRPr lang="en-US"/>
          </a:p>
        </p:txBody>
      </p:sp>
      <p:sp>
        <p:nvSpPr>
          <p:cNvPr id="60442" name="Line 30"/>
          <p:cNvSpPr>
            <a:spLocks noChangeShapeType="1"/>
          </p:cNvSpPr>
          <p:nvPr/>
        </p:nvSpPr>
        <p:spPr bwMode="auto">
          <a:xfrm>
            <a:off x="7272338" y="3128963"/>
            <a:ext cx="0" cy="304800"/>
          </a:xfrm>
          <a:prstGeom prst="line">
            <a:avLst/>
          </a:prstGeom>
          <a:noFill/>
          <a:ln w="28575">
            <a:solidFill>
              <a:schemeClr val="folHlink"/>
            </a:solidFill>
            <a:round/>
            <a:headEnd type="oval" w="med" len="med"/>
            <a:tailEnd/>
          </a:ln>
        </p:spPr>
        <p:txBody>
          <a:bodyPr/>
          <a:lstStyle/>
          <a:p>
            <a:endParaRPr lang="en-US"/>
          </a:p>
        </p:txBody>
      </p:sp>
      <p:sp>
        <p:nvSpPr>
          <p:cNvPr id="60443" name="AutoShape 31"/>
          <p:cNvSpPr>
            <a:spLocks noChangeArrowheads="1"/>
          </p:cNvSpPr>
          <p:nvPr/>
        </p:nvSpPr>
        <p:spPr bwMode="auto">
          <a:xfrm rot="5400000">
            <a:off x="8189913" y="3619500"/>
            <a:ext cx="838200" cy="152400"/>
          </a:xfrm>
          <a:prstGeom prst="rightArrow">
            <a:avLst>
              <a:gd name="adj1" fmla="val 50000"/>
              <a:gd name="adj2" fmla="val 114583"/>
            </a:avLst>
          </a:prstGeom>
          <a:solidFill>
            <a:srgbClr val="003399"/>
          </a:solidFill>
          <a:ln w="9525">
            <a:noFill/>
            <a:miter lim="800000"/>
            <a:headEnd/>
            <a:tailEnd/>
          </a:ln>
        </p:spPr>
        <p:txBody>
          <a:bodyPr wrap="none" anchor="ctr"/>
          <a:lstStyle/>
          <a:p>
            <a:pPr eaLnBrk="0" hangingPunct="0"/>
            <a:endParaRPr lang="nb-NO"/>
          </a:p>
        </p:txBody>
      </p:sp>
      <p:sp>
        <p:nvSpPr>
          <p:cNvPr id="60444" name="Text Box 33"/>
          <p:cNvSpPr txBox="1">
            <a:spLocks noChangeArrowheads="1"/>
          </p:cNvSpPr>
          <p:nvPr/>
        </p:nvSpPr>
        <p:spPr bwMode="auto">
          <a:xfrm>
            <a:off x="74613" y="1676400"/>
            <a:ext cx="946150" cy="366713"/>
          </a:xfrm>
          <a:prstGeom prst="rect">
            <a:avLst/>
          </a:prstGeom>
          <a:noFill/>
          <a:ln w="9525">
            <a:noFill/>
            <a:miter lim="800000"/>
            <a:headEnd/>
            <a:tailEnd/>
          </a:ln>
        </p:spPr>
        <p:txBody>
          <a:bodyPr wrap="none">
            <a:spAutoFit/>
          </a:bodyPr>
          <a:lstStyle/>
          <a:p>
            <a:pPr algn="ctr" eaLnBrk="0" hangingPunct="0"/>
            <a:r>
              <a:rPr lang="nb-NO" sz="1800" i="1" dirty="0"/>
              <a:t>System</a:t>
            </a:r>
            <a:endParaRPr lang="en-US" sz="1800" i="1" dirty="0"/>
          </a:p>
        </p:txBody>
      </p:sp>
      <p:pic>
        <p:nvPicPr>
          <p:cNvPr id="60445" name="Picture 39" descr="omron-heartscan-1-l"/>
          <p:cNvPicPr>
            <a:picLocks noChangeAspect="1" noChangeArrowheads="1"/>
          </p:cNvPicPr>
          <p:nvPr/>
        </p:nvPicPr>
        <p:blipFill>
          <a:blip r:embed="rId3"/>
          <a:srcRect/>
          <a:stretch>
            <a:fillRect/>
          </a:stretch>
        </p:blipFill>
        <p:spPr bwMode="auto">
          <a:xfrm>
            <a:off x="8077200" y="4181475"/>
            <a:ext cx="914400" cy="615950"/>
          </a:xfrm>
          <a:prstGeom prst="rect">
            <a:avLst/>
          </a:prstGeom>
          <a:noFill/>
          <a:ln w="9525">
            <a:noFill/>
            <a:miter lim="800000"/>
            <a:headEnd/>
            <a:tailEnd/>
          </a:ln>
        </p:spPr>
      </p:pic>
      <p:sp>
        <p:nvSpPr>
          <p:cNvPr id="60446" name="Text Box 34"/>
          <p:cNvSpPr txBox="1">
            <a:spLocks noChangeArrowheads="1"/>
          </p:cNvSpPr>
          <p:nvPr/>
        </p:nvSpPr>
        <p:spPr bwMode="auto">
          <a:xfrm>
            <a:off x="8153400" y="4746625"/>
            <a:ext cx="908050" cy="641350"/>
          </a:xfrm>
          <a:prstGeom prst="rect">
            <a:avLst/>
          </a:prstGeom>
          <a:noFill/>
          <a:ln w="9525">
            <a:noFill/>
            <a:miter lim="800000"/>
            <a:headEnd/>
            <a:tailEnd/>
          </a:ln>
        </p:spPr>
        <p:txBody>
          <a:bodyPr wrap="none">
            <a:spAutoFit/>
          </a:bodyPr>
          <a:lstStyle/>
          <a:p>
            <a:pPr algn="ctr" eaLnBrk="0" hangingPunct="0"/>
            <a:r>
              <a:rPr lang="nb-NO" sz="1800" i="1"/>
              <a:t>Final </a:t>
            </a:r>
          </a:p>
          <a:p>
            <a:pPr algn="ctr" eaLnBrk="0" hangingPunct="0"/>
            <a:r>
              <a:rPr lang="nb-NO" sz="1800" i="1"/>
              <a:t>system</a:t>
            </a:r>
            <a:endParaRPr lang="en-US" sz="1800" i="1"/>
          </a:p>
        </p:txBody>
      </p:sp>
      <p:sp>
        <p:nvSpPr>
          <p:cNvPr id="32" name="Text Box 86"/>
          <p:cNvSpPr txBox="1">
            <a:spLocks noChangeArrowheads="1"/>
          </p:cNvSpPr>
          <p:nvPr/>
        </p:nvSpPr>
        <p:spPr bwMode="auto">
          <a:xfrm>
            <a:off x="457200" y="6172200"/>
            <a:ext cx="8458200" cy="336550"/>
          </a:xfrm>
          <a:prstGeom prst="rect">
            <a:avLst/>
          </a:prstGeom>
          <a:noFill/>
          <a:ln w="9525">
            <a:noFill/>
            <a:miter lim="800000"/>
            <a:headEnd/>
            <a:tailEnd/>
          </a:ln>
        </p:spPr>
        <p:txBody>
          <a:bodyPr>
            <a:spAutoFit/>
          </a:bodyPr>
          <a:lstStyle/>
          <a:p>
            <a:pPr eaLnBrk="0" hangingPunct="0"/>
            <a:r>
              <a:rPr lang="nb-NO" sz="1600" dirty="0" err="1"/>
              <a:t>Gheorghita</a:t>
            </a:r>
            <a:r>
              <a:rPr lang="nb-NO" sz="1600" dirty="0"/>
              <a:t> et al. </a:t>
            </a:r>
            <a:r>
              <a:rPr lang="en-US" sz="1600" i="1" dirty="0"/>
              <a:t>System Scenario based Design of Dynamic Embedded Systems, </a:t>
            </a:r>
            <a:r>
              <a:rPr lang="en-US" sz="1600" dirty="0"/>
              <a:t>2008</a:t>
            </a:r>
          </a:p>
        </p:txBody>
      </p:sp>
      <p:pic>
        <p:nvPicPr>
          <p:cNvPr id="33" name="Picture 3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75570" y="1679575"/>
            <a:ext cx="1211262" cy="1043031"/>
          </a:xfrm>
          <a:prstGeom prst="rect">
            <a:avLst/>
          </a:prstGeom>
        </p:spPr>
      </p:pic>
      <p:pic>
        <p:nvPicPr>
          <p:cNvPr id="34" name="Picture 3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43238" y="1579564"/>
            <a:ext cx="1336674" cy="1163828"/>
          </a:xfrm>
          <a:prstGeom prst="rect">
            <a:avLst/>
          </a:prstGeom>
        </p:spPr>
      </p:pic>
      <p:pic>
        <p:nvPicPr>
          <p:cNvPr id="35" name="Picture 3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84738" y="1589089"/>
            <a:ext cx="1336674" cy="1163828"/>
          </a:xfrm>
          <a:prstGeom prst="rect">
            <a:avLst/>
          </a:prstGeom>
        </p:spPr>
      </p:pic>
      <p:pic>
        <p:nvPicPr>
          <p:cNvPr id="36" name="Picture 3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88126" y="1600200"/>
            <a:ext cx="1336674" cy="1163828"/>
          </a:xfrm>
          <a:prstGeom prst="rect">
            <a:avLst/>
          </a:prstGeom>
        </p:spPr>
      </p:pic>
      <p:sp>
        <p:nvSpPr>
          <p:cNvPr id="37" name="Text Box 22"/>
          <p:cNvSpPr txBox="1">
            <a:spLocks noChangeArrowheads="1"/>
          </p:cNvSpPr>
          <p:nvPr/>
        </p:nvSpPr>
        <p:spPr bwMode="auto">
          <a:xfrm>
            <a:off x="1483088" y="5067300"/>
            <a:ext cx="1697902" cy="369332"/>
          </a:xfrm>
          <a:prstGeom prst="rect">
            <a:avLst/>
          </a:prstGeom>
          <a:noFill/>
          <a:ln w="9525">
            <a:noFill/>
            <a:miter lim="800000"/>
            <a:headEnd/>
            <a:tailEnd/>
          </a:ln>
        </p:spPr>
        <p:txBody>
          <a:bodyPr wrap="none">
            <a:spAutoFit/>
          </a:bodyPr>
          <a:lstStyle/>
          <a:p>
            <a:pPr algn="ctr" eaLnBrk="0" hangingPunct="0"/>
            <a:r>
              <a:rPr lang="nb-NO" sz="1800" i="1" dirty="0" smtClean="0"/>
              <a:t>DESIGN-TIME</a:t>
            </a:r>
            <a:endParaRPr lang="nb-NO" sz="1800" i="1" dirty="0"/>
          </a:p>
        </p:txBody>
      </p:sp>
    </p:spTree>
    <p:extLst>
      <p:ext uri="{BB962C8B-B14F-4D97-AF65-F5344CB8AC3E}">
        <p14:creationId xmlns:p14="http://schemas.microsoft.com/office/powerpoint/2010/main" val="1295277359"/>
      </p:ext>
    </p:extLst>
  </p:cSld>
  <p:clrMapOvr>
    <a:masterClrMapping/>
  </p:clrMapOvr>
  <p:transition>
    <p:split orient="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1"/>
          <p:cNvSpPr>
            <a:spLocks noChangeArrowheads="1"/>
          </p:cNvSpPr>
          <p:nvPr/>
        </p:nvSpPr>
        <p:spPr bwMode="auto">
          <a:xfrm>
            <a:off x="6781800" y="5562600"/>
            <a:ext cx="2286000" cy="838200"/>
          </a:xfrm>
          <a:prstGeom prst="rect">
            <a:avLst/>
          </a:prstGeom>
          <a:solidFill>
            <a:schemeClr val="bg1"/>
          </a:solidFill>
          <a:ln w="9525">
            <a:solidFill>
              <a:schemeClr val="bg1"/>
            </a:solidFill>
            <a:miter lim="800000"/>
            <a:headEnd/>
            <a:tailEnd/>
          </a:ln>
        </p:spPr>
        <p:txBody>
          <a:bodyPr wrap="none" anchor="ctr"/>
          <a:lstStyle/>
          <a:p>
            <a:pPr eaLnBrk="0" hangingPunct="0"/>
            <a:endParaRPr lang="nb-NO"/>
          </a:p>
        </p:txBody>
      </p:sp>
      <p:grpSp>
        <p:nvGrpSpPr>
          <p:cNvPr id="61444" name="Group 46"/>
          <p:cNvGrpSpPr>
            <a:grpSpLocks/>
          </p:cNvGrpSpPr>
          <p:nvPr/>
        </p:nvGrpSpPr>
        <p:grpSpPr bwMode="auto">
          <a:xfrm>
            <a:off x="1468436" y="1981200"/>
            <a:ext cx="7494588" cy="2347913"/>
            <a:chOff x="799" y="1488"/>
            <a:chExt cx="4721" cy="1479"/>
          </a:xfrm>
        </p:grpSpPr>
        <p:sp>
          <p:nvSpPr>
            <p:cNvPr id="61446" name="Rectangle 5"/>
            <p:cNvSpPr>
              <a:spLocks noChangeArrowheads="1"/>
            </p:cNvSpPr>
            <p:nvPr/>
          </p:nvSpPr>
          <p:spPr bwMode="auto">
            <a:xfrm>
              <a:off x="4402" y="1824"/>
              <a:ext cx="948" cy="404"/>
            </a:xfrm>
            <a:prstGeom prst="rect">
              <a:avLst/>
            </a:prstGeom>
            <a:solidFill>
              <a:schemeClr val="hlink"/>
            </a:solidFill>
            <a:ln w="9525">
              <a:noFill/>
              <a:miter lim="800000"/>
              <a:headEnd/>
              <a:tailEnd/>
            </a:ln>
          </p:spPr>
          <p:txBody>
            <a:bodyPr wrap="none" anchor="ctr">
              <a:spAutoFit/>
            </a:bodyPr>
            <a:lstStyle/>
            <a:p>
              <a:pPr algn="ctr" eaLnBrk="0" hangingPunct="0"/>
              <a:r>
                <a:rPr lang="nb-NO" sz="1800" b="1" dirty="0"/>
                <a:t>Information </a:t>
              </a:r>
            </a:p>
            <a:p>
              <a:pPr algn="ctr" eaLnBrk="0" hangingPunct="0"/>
              <a:r>
                <a:rPr lang="nb-NO" sz="1800" b="1" dirty="0" err="1"/>
                <a:t>gathering</a:t>
              </a:r>
              <a:endParaRPr lang="en-US" sz="1800" b="1" dirty="0"/>
            </a:p>
          </p:txBody>
        </p:sp>
        <p:sp>
          <p:nvSpPr>
            <p:cNvPr id="61447" name="Rectangle 6"/>
            <p:cNvSpPr>
              <a:spLocks noChangeArrowheads="1"/>
            </p:cNvSpPr>
            <p:nvPr/>
          </p:nvSpPr>
          <p:spPr bwMode="auto">
            <a:xfrm>
              <a:off x="1005" y="1827"/>
              <a:ext cx="820" cy="231"/>
            </a:xfrm>
            <a:prstGeom prst="rect">
              <a:avLst/>
            </a:prstGeom>
            <a:solidFill>
              <a:schemeClr val="hlink"/>
            </a:solidFill>
            <a:ln w="9525">
              <a:noFill/>
              <a:miter lim="800000"/>
              <a:headEnd/>
              <a:tailEnd/>
            </a:ln>
          </p:spPr>
          <p:txBody>
            <a:bodyPr wrap="none" anchor="ctr">
              <a:spAutoFit/>
            </a:bodyPr>
            <a:lstStyle/>
            <a:p>
              <a:pPr algn="ctr" eaLnBrk="0" hangingPunct="0"/>
              <a:r>
                <a:rPr lang="nb-NO" sz="1800" b="1"/>
                <a:t>Prediction</a:t>
              </a:r>
              <a:endParaRPr lang="en-US" sz="1800" b="1"/>
            </a:p>
          </p:txBody>
        </p:sp>
        <p:sp>
          <p:nvSpPr>
            <p:cNvPr id="61448" name="Rectangle 7"/>
            <p:cNvSpPr>
              <a:spLocks noChangeArrowheads="1"/>
            </p:cNvSpPr>
            <p:nvPr/>
          </p:nvSpPr>
          <p:spPr bwMode="auto">
            <a:xfrm>
              <a:off x="3174" y="1824"/>
              <a:ext cx="940" cy="231"/>
            </a:xfrm>
            <a:prstGeom prst="rect">
              <a:avLst/>
            </a:prstGeom>
            <a:solidFill>
              <a:schemeClr val="hlink"/>
            </a:solidFill>
            <a:ln w="9525">
              <a:noFill/>
              <a:miter lim="800000"/>
              <a:headEnd/>
              <a:tailEnd/>
            </a:ln>
          </p:spPr>
          <p:txBody>
            <a:bodyPr wrap="none" anchor="ctr">
              <a:spAutoFit/>
            </a:bodyPr>
            <a:lstStyle/>
            <a:p>
              <a:pPr algn="ctr" eaLnBrk="0" hangingPunct="0"/>
              <a:r>
                <a:rPr lang="nb-NO" sz="1800" b="1" dirty="0" err="1" smtClean="0"/>
                <a:t>Exploitation</a:t>
              </a:r>
              <a:endParaRPr lang="en-US" sz="1800" b="1" dirty="0"/>
            </a:p>
          </p:txBody>
        </p:sp>
        <p:sp>
          <p:nvSpPr>
            <p:cNvPr id="61449" name="Rectangle 9"/>
            <p:cNvSpPr>
              <a:spLocks noChangeArrowheads="1"/>
            </p:cNvSpPr>
            <p:nvPr/>
          </p:nvSpPr>
          <p:spPr bwMode="auto">
            <a:xfrm>
              <a:off x="2091" y="1824"/>
              <a:ext cx="796" cy="231"/>
            </a:xfrm>
            <a:prstGeom prst="rect">
              <a:avLst/>
            </a:prstGeom>
            <a:solidFill>
              <a:schemeClr val="hlink"/>
            </a:solidFill>
            <a:ln w="9525">
              <a:noFill/>
              <a:miter lim="800000"/>
              <a:headEnd/>
              <a:tailEnd/>
            </a:ln>
          </p:spPr>
          <p:txBody>
            <a:bodyPr wrap="none" anchor="ctr">
              <a:spAutoFit/>
            </a:bodyPr>
            <a:lstStyle/>
            <a:p>
              <a:pPr algn="ctr" eaLnBrk="0" hangingPunct="0"/>
              <a:r>
                <a:rPr lang="nb-NO" sz="1800" b="1"/>
                <a:t>Switching</a:t>
              </a:r>
              <a:endParaRPr lang="en-US" sz="1800" b="1"/>
            </a:p>
          </p:txBody>
        </p:sp>
        <p:sp>
          <p:nvSpPr>
            <p:cNvPr id="61450" name="Rectangle 11"/>
            <p:cNvSpPr>
              <a:spLocks noChangeArrowheads="1"/>
            </p:cNvSpPr>
            <p:nvPr/>
          </p:nvSpPr>
          <p:spPr bwMode="auto">
            <a:xfrm>
              <a:off x="1536" y="2736"/>
              <a:ext cx="1001" cy="231"/>
            </a:xfrm>
            <a:prstGeom prst="rect">
              <a:avLst/>
            </a:prstGeom>
            <a:solidFill>
              <a:schemeClr val="hlink"/>
            </a:solidFill>
            <a:ln w="9525">
              <a:noFill/>
              <a:miter lim="800000"/>
              <a:headEnd/>
              <a:tailEnd/>
            </a:ln>
          </p:spPr>
          <p:txBody>
            <a:bodyPr anchor="ctr">
              <a:spAutoFit/>
            </a:bodyPr>
            <a:lstStyle/>
            <a:p>
              <a:pPr algn="ctr" eaLnBrk="0" hangingPunct="0"/>
              <a:r>
                <a:rPr lang="nb-NO" sz="1800" b="1"/>
                <a:t>Calibration</a:t>
              </a:r>
              <a:endParaRPr lang="en-US" sz="1800" b="1"/>
            </a:p>
          </p:txBody>
        </p:sp>
        <p:sp>
          <p:nvSpPr>
            <p:cNvPr id="61451" name="AutoShape 13"/>
            <p:cNvSpPr>
              <a:spLocks noChangeArrowheads="1"/>
            </p:cNvSpPr>
            <p:nvPr/>
          </p:nvSpPr>
          <p:spPr bwMode="auto">
            <a:xfrm>
              <a:off x="799" y="1903"/>
              <a:ext cx="227" cy="96"/>
            </a:xfrm>
            <a:prstGeom prst="rightArrow">
              <a:avLst>
                <a:gd name="adj1" fmla="val 50000"/>
                <a:gd name="adj2" fmla="val 109375"/>
              </a:avLst>
            </a:prstGeom>
            <a:solidFill>
              <a:srgbClr val="003399"/>
            </a:solidFill>
            <a:ln w="9525">
              <a:noFill/>
              <a:miter lim="800000"/>
              <a:headEnd/>
              <a:tailEnd/>
            </a:ln>
          </p:spPr>
          <p:txBody>
            <a:bodyPr wrap="none" anchor="ctr"/>
            <a:lstStyle/>
            <a:p>
              <a:pPr eaLnBrk="0" hangingPunct="0"/>
              <a:endParaRPr lang="nb-NO"/>
            </a:p>
          </p:txBody>
        </p:sp>
        <p:sp>
          <p:nvSpPr>
            <p:cNvPr id="61452" name="AutoShape 14"/>
            <p:cNvSpPr>
              <a:spLocks noChangeArrowheads="1"/>
            </p:cNvSpPr>
            <p:nvPr/>
          </p:nvSpPr>
          <p:spPr bwMode="auto">
            <a:xfrm>
              <a:off x="1817" y="1902"/>
              <a:ext cx="288" cy="96"/>
            </a:xfrm>
            <a:prstGeom prst="rightArrow">
              <a:avLst>
                <a:gd name="adj1" fmla="val 50000"/>
                <a:gd name="adj2" fmla="val 109375"/>
              </a:avLst>
            </a:prstGeom>
            <a:solidFill>
              <a:srgbClr val="003399"/>
            </a:solidFill>
            <a:ln w="9525">
              <a:noFill/>
              <a:miter lim="800000"/>
              <a:headEnd/>
              <a:tailEnd/>
            </a:ln>
          </p:spPr>
          <p:txBody>
            <a:bodyPr wrap="none" anchor="ctr"/>
            <a:lstStyle/>
            <a:p>
              <a:pPr eaLnBrk="0" hangingPunct="0"/>
              <a:endParaRPr lang="nb-NO"/>
            </a:p>
          </p:txBody>
        </p:sp>
        <p:sp>
          <p:nvSpPr>
            <p:cNvPr id="61453" name="AutoShape 15"/>
            <p:cNvSpPr>
              <a:spLocks noChangeArrowheads="1"/>
            </p:cNvSpPr>
            <p:nvPr/>
          </p:nvSpPr>
          <p:spPr bwMode="auto">
            <a:xfrm>
              <a:off x="2886" y="1903"/>
              <a:ext cx="288" cy="96"/>
            </a:xfrm>
            <a:prstGeom prst="rightArrow">
              <a:avLst>
                <a:gd name="adj1" fmla="val 50000"/>
                <a:gd name="adj2" fmla="val 109375"/>
              </a:avLst>
            </a:prstGeom>
            <a:solidFill>
              <a:srgbClr val="003399"/>
            </a:solidFill>
            <a:ln w="9525">
              <a:noFill/>
              <a:miter lim="800000"/>
              <a:headEnd/>
              <a:tailEnd/>
            </a:ln>
          </p:spPr>
          <p:txBody>
            <a:bodyPr wrap="none" anchor="ctr"/>
            <a:lstStyle/>
            <a:p>
              <a:pPr eaLnBrk="0" hangingPunct="0"/>
              <a:endParaRPr lang="nb-NO"/>
            </a:p>
          </p:txBody>
        </p:sp>
        <p:sp>
          <p:nvSpPr>
            <p:cNvPr id="61454" name="AutoShape 16"/>
            <p:cNvSpPr>
              <a:spLocks noChangeArrowheads="1"/>
            </p:cNvSpPr>
            <p:nvPr/>
          </p:nvSpPr>
          <p:spPr bwMode="auto">
            <a:xfrm>
              <a:off x="4114" y="1903"/>
              <a:ext cx="288" cy="96"/>
            </a:xfrm>
            <a:prstGeom prst="rightArrow">
              <a:avLst>
                <a:gd name="adj1" fmla="val 50000"/>
                <a:gd name="adj2" fmla="val 109375"/>
              </a:avLst>
            </a:prstGeom>
            <a:solidFill>
              <a:srgbClr val="003399"/>
            </a:solidFill>
            <a:ln w="9525">
              <a:noFill/>
              <a:miter lim="800000"/>
              <a:headEnd/>
              <a:tailEnd/>
            </a:ln>
          </p:spPr>
          <p:txBody>
            <a:bodyPr wrap="none" anchor="ctr"/>
            <a:lstStyle/>
            <a:p>
              <a:pPr eaLnBrk="0" hangingPunct="0"/>
              <a:endParaRPr lang="nb-NO"/>
            </a:p>
          </p:txBody>
        </p:sp>
        <p:sp>
          <p:nvSpPr>
            <p:cNvPr id="61455" name="Text Box 20"/>
            <p:cNvSpPr txBox="1">
              <a:spLocks noChangeArrowheads="1"/>
            </p:cNvSpPr>
            <p:nvPr/>
          </p:nvSpPr>
          <p:spPr bwMode="auto">
            <a:xfrm>
              <a:off x="1344" y="1488"/>
              <a:ext cx="1260" cy="231"/>
            </a:xfrm>
            <a:prstGeom prst="rect">
              <a:avLst/>
            </a:prstGeom>
            <a:noFill/>
            <a:ln w="9525">
              <a:noFill/>
              <a:miter lim="800000"/>
              <a:headEnd/>
              <a:tailEnd/>
            </a:ln>
          </p:spPr>
          <p:txBody>
            <a:bodyPr wrap="none">
              <a:spAutoFit/>
            </a:bodyPr>
            <a:lstStyle/>
            <a:p>
              <a:pPr algn="ctr" eaLnBrk="0" hangingPunct="0"/>
              <a:r>
                <a:rPr lang="nb-NO" sz="1800" i="1" dirty="0" err="1"/>
                <a:t>Selected</a:t>
              </a:r>
              <a:r>
                <a:rPr lang="nb-NO" sz="1800" i="1" dirty="0"/>
                <a:t> scenario</a:t>
              </a:r>
              <a:endParaRPr lang="en-US" sz="1800" i="1" dirty="0"/>
            </a:p>
          </p:txBody>
        </p:sp>
        <p:sp>
          <p:nvSpPr>
            <p:cNvPr id="61456" name="Text Box 21"/>
            <p:cNvSpPr txBox="1">
              <a:spLocks noChangeArrowheads="1"/>
            </p:cNvSpPr>
            <p:nvPr/>
          </p:nvSpPr>
          <p:spPr bwMode="auto">
            <a:xfrm>
              <a:off x="2572" y="1488"/>
              <a:ext cx="1142" cy="233"/>
            </a:xfrm>
            <a:prstGeom prst="rect">
              <a:avLst/>
            </a:prstGeom>
            <a:noFill/>
            <a:ln w="9525">
              <a:noFill/>
              <a:miter lim="800000"/>
              <a:headEnd/>
              <a:tailEnd/>
            </a:ln>
          </p:spPr>
          <p:txBody>
            <a:bodyPr wrap="none">
              <a:spAutoFit/>
            </a:bodyPr>
            <a:lstStyle/>
            <a:p>
              <a:pPr algn="ctr" eaLnBrk="0" hangingPunct="0"/>
              <a:r>
                <a:rPr lang="nb-NO" sz="1800" i="1" dirty="0" smtClean="0"/>
                <a:t>System settings</a:t>
              </a:r>
              <a:endParaRPr lang="en-US" sz="1800" i="1" dirty="0"/>
            </a:p>
          </p:txBody>
        </p:sp>
        <p:sp>
          <p:nvSpPr>
            <p:cNvPr id="61457" name="Line 24"/>
            <p:cNvSpPr>
              <a:spLocks noChangeShapeType="1"/>
            </p:cNvSpPr>
            <p:nvPr/>
          </p:nvSpPr>
          <p:spPr bwMode="auto">
            <a:xfrm rot="10800000">
              <a:off x="1926" y="1728"/>
              <a:ext cx="0" cy="192"/>
            </a:xfrm>
            <a:prstGeom prst="line">
              <a:avLst/>
            </a:prstGeom>
            <a:noFill/>
            <a:ln w="28575">
              <a:solidFill>
                <a:schemeClr val="folHlink"/>
              </a:solidFill>
              <a:round/>
              <a:headEnd type="oval" w="med" len="med"/>
              <a:tailEnd/>
            </a:ln>
          </p:spPr>
          <p:txBody>
            <a:bodyPr/>
            <a:lstStyle/>
            <a:p>
              <a:endParaRPr lang="en-US"/>
            </a:p>
          </p:txBody>
        </p:sp>
        <p:sp>
          <p:nvSpPr>
            <p:cNvPr id="61458" name="Line 25"/>
            <p:cNvSpPr>
              <a:spLocks noChangeShapeType="1"/>
            </p:cNvSpPr>
            <p:nvPr/>
          </p:nvSpPr>
          <p:spPr bwMode="auto">
            <a:xfrm rot="10800000">
              <a:off x="2989" y="1728"/>
              <a:ext cx="0" cy="192"/>
            </a:xfrm>
            <a:prstGeom prst="line">
              <a:avLst/>
            </a:prstGeom>
            <a:noFill/>
            <a:ln w="28575">
              <a:solidFill>
                <a:schemeClr val="folHlink"/>
              </a:solidFill>
              <a:round/>
              <a:headEnd type="oval" w="med" len="med"/>
              <a:tailEnd/>
            </a:ln>
          </p:spPr>
          <p:txBody>
            <a:bodyPr/>
            <a:lstStyle/>
            <a:p>
              <a:endParaRPr lang="en-US"/>
            </a:p>
          </p:txBody>
        </p:sp>
        <p:sp>
          <p:nvSpPr>
            <p:cNvPr id="61459" name="AutoShape 27"/>
            <p:cNvSpPr>
              <a:spLocks noChangeArrowheads="1"/>
            </p:cNvSpPr>
            <p:nvPr/>
          </p:nvSpPr>
          <p:spPr bwMode="auto">
            <a:xfrm rot="10800000">
              <a:off x="2530" y="2793"/>
              <a:ext cx="528" cy="96"/>
            </a:xfrm>
            <a:prstGeom prst="rightArrow">
              <a:avLst>
                <a:gd name="adj1" fmla="val 50000"/>
                <a:gd name="adj2" fmla="val 114583"/>
              </a:avLst>
            </a:prstGeom>
            <a:solidFill>
              <a:srgbClr val="003399"/>
            </a:solidFill>
            <a:ln w="9525">
              <a:noFill/>
              <a:miter lim="800000"/>
              <a:headEnd/>
              <a:tailEnd/>
            </a:ln>
          </p:spPr>
          <p:txBody>
            <a:bodyPr wrap="none" anchor="ctr"/>
            <a:lstStyle/>
            <a:p>
              <a:pPr eaLnBrk="0" hangingPunct="0"/>
              <a:endParaRPr lang="nb-NO"/>
            </a:p>
          </p:txBody>
        </p:sp>
        <p:pic>
          <p:nvPicPr>
            <p:cNvPr id="61460" name="Picture 33" descr="omron-heartscan-1-l"/>
            <p:cNvPicPr>
              <a:picLocks noChangeAspect="1" noChangeArrowheads="1"/>
            </p:cNvPicPr>
            <p:nvPr/>
          </p:nvPicPr>
          <p:blipFill>
            <a:blip r:embed="rId3"/>
            <a:srcRect/>
            <a:stretch>
              <a:fillRect/>
            </a:stretch>
          </p:blipFill>
          <p:spPr bwMode="auto">
            <a:xfrm>
              <a:off x="2201" y="2134"/>
              <a:ext cx="576" cy="388"/>
            </a:xfrm>
            <a:prstGeom prst="rect">
              <a:avLst/>
            </a:prstGeom>
            <a:noFill/>
            <a:ln w="9525">
              <a:noFill/>
              <a:miter lim="800000"/>
              <a:headEnd/>
              <a:tailEnd/>
            </a:ln>
          </p:spPr>
        </p:pic>
        <p:sp>
          <p:nvSpPr>
            <p:cNvPr id="61461" name="Rectangle 36"/>
            <p:cNvSpPr>
              <a:spLocks noChangeArrowheads="1"/>
            </p:cNvSpPr>
            <p:nvPr/>
          </p:nvSpPr>
          <p:spPr bwMode="auto">
            <a:xfrm>
              <a:off x="3051" y="2818"/>
              <a:ext cx="2418" cy="48"/>
            </a:xfrm>
            <a:prstGeom prst="rect">
              <a:avLst/>
            </a:prstGeom>
            <a:solidFill>
              <a:srgbClr val="003399"/>
            </a:solidFill>
            <a:ln w="9525">
              <a:noFill/>
              <a:miter lim="800000"/>
              <a:headEnd/>
              <a:tailEnd/>
            </a:ln>
          </p:spPr>
          <p:txBody>
            <a:bodyPr wrap="none" anchor="ctr"/>
            <a:lstStyle/>
            <a:p>
              <a:pPr eaLnBrk="0" hangingPunct="0"/>
              <a:endParaRPr lang="nb-NO"/>
            </a:p>
          </p:txBody>
        </p:sp>
        <p:sp>
          <p:nvSpPr>
            <p:cNvPr id="61462" name="Rectangle 37"/>
            <p:cNvSpPr>
              <a:spLocks noChangeArrowheads="1"/>
            </p:cNvSpPr>
            <p:nvPr/>
          </p:nvSpPr>
          <p:spPr bwMode="auto">
            <a:xfrm rot="5400000">
              <a:off x="5021" y="2371"/>
              <a:ext cx="950" cy="48"/>
            </a:xfrm>
            <a:prstGeom prst="rect">
              <a:avLst/>
            </a:prstGeom>
            <a:solidFill>
              <a:srgbClr val="003399"/>
            </a:solidFill>
            <a:ln w="9525">
              <a:noFill/>
              <a:miter lim="800000"/>
              <a:headEnd/>
              <a:tailEnd/>
            </a:ln>
          </p:spPr>
          <p:txBody>
            <a:bodyPr wrap="none" anchor="ctr"/>
            <a:lstStyle/>
            <a:p>
              <a:pPr eaLnBrk="0" hangingPunct="0"/>
              <a:endParaRPr lang="nb-NO"/>
            </a:p>
          </p:txBody>
        </p:sp>
        <p:sp>
          <p:nvSpPr>
            <p:cNvPr id="61463" name="Text Box 38"/>
            <p:cNvSpPr txBox="1">
              <a:spLocks noChangeArrowheads="1"/>
            </p:cNvSpPr>
            <p:nvPr/>
          </p:nvSpPr>
          <p:spPr bwMode="auto">
            <a:xfrm>
              <a:off x="3100" y="2256"/>
              <a:ext cx="1652" cy="404"/>
            </a:xfrm>
            <a:prstGeom prst="rect">
              <a:avLst/>
            </a:prstGeom>
            <a:noFill/>
            <a:ln w="9525">
              <a:noFill/>
              <a:miter lim="800000"/>
              <a:headEnd/>
              <a:tailEnd/>
            </a:ln>
          </p:spPr>
          <p:txBody>
            <a:bodyPr wrap="none">
              <a:spAutoFit/>
            </a:bodyPr>
            <a:lstStyle/>
            <a:p>
              <a:pPr algn="ctr" eaLnBrk="0" hangingPunct="0"/>
              <a:r>
                <a:rPr lang="nb-NO" sz="1800" i="1" dirty="0" smtClean="0"/>
                <a:t>Variable </a:t>
              </a:r>
              <a:r>
                <a:rPr lang="nb-NO" sz="1800" i="1" dirty="0" err="1" smtClean="0"/>
                <a:t>values</a:t>
              </a:r>
              <a:r>
                <a:rPr lang="nb-NO" sz="1800" i="1" dirty="0" smtClean="0"/>
                <a:t> </a:t>
              </a:r>
              <a:endParaRPr lang="nb-NO" sz="1800" i="1" dirty="0"/>
            </a:p>
            <a:p>
              <a:pPr algn="ctr" eaLnBrk="0" hangingPunct="0"/>
              <a:r>
                <a:rPr lang="nb-NO" sz="1800" i="1" dirty="0"/>
                <a:t>and </a:t>
              </a:r>
              <a:r>
                <a:rPr lang="nb-NO" sz="1800" i="1" dirty="0" err="1"/>
                <a:t>cost</a:t>
              </a:r>
              <a:r>
                <a:rPr lang="nb-NO" sz="1800" i="1" dirty="0"/>
                <a:t> </a:t>
              </a:r>
              <a:r>
                <a:rPr lang="nb-NO" sz="1800" i="1" dirty="0" err="1"/>
                <a:t>measurements</a:t>
              </a:r>
              <a:endParaRPr lang="en-US" sz="1800" i="1" dirty="0"/>
            </a:p>
          </p:txBody>
        </p:sp>
        <p:sp>
          <p:nvSpPr>
            <p:cNvPr id="61464" name="Line 39"/>
            <p:cNvSpPr>
              <a:spLocks noChangeShapeType="1"/>
            </p:cNvSpPr>
            <p:nvPr/>
          </p:nvSpPr>
          <p:spPr bwMode="auto">
            <a:xfrm rot="10800000">
              <a:off x="3929" y="2640"/>
              <a:ext cx="0" cy="192"/>
            </a:xfrm>
            <a:prstGeom prst="line">
              <a:avLst/>
            </a:prstGeom>
            <a:noFill/>
            <a:ln w="28575">
              <a:solidFill>
                <a:schemeClr val="folHlink"/>
              </a:solidFill>
              <a:round/>
              <a:headEnd type="oval" w="med" len="med"/>
              <a:tailEnd/>
            </a:ln>
          </p:spPr>
          <p:txBody>
            <a:bodyPr/>
            <a:lstStyle/>
            <a:p>
              <a:endParaRPr lang="en-US"/>
            </a:p>
          </p:txBody>
        </p:sp>
        <p:sp>
          <p:nvSpPr>
            <p:cNvPr id="61465" name="AutoShape 40"/>
            <p:cNvSpPr>
              <a:spLocks noChangeArrowheads="1"/>
            </p:cNvSpPr>
            <p:nvPr/>
          </p:nvSpPr>
          <p:spPr bwMode="auto">
            <a:xfrm rot="16200000">
              <a:off x="930" y="2280"/>
              <a:ext cx="528" cy="96"/>
            </a:xfrm>
            <a:prstGeom prst="rightArrow">
              <a:avLst>
                <a:gd name="adj1" fmla="val 50000"/>
                <a:gd name="adj2" fmla="val 114583"/>
              </a:avLst>
            </a:prstGeom>
            <a:solidFill>
              <a:srgbClr val="003399"/>
            </a:solidFill>
            <a:ln w="9525">
              <a:noFill/>
              <a:miter lim="800000"/>
              <a:headEnd/>
              <a:tailEnd/>
            </a:ln>
          </p:spPr>
          <p:txBody>
            <a:bodyPr wrap="none" anchor="ctr"/>
            <a:lstStyle/>
            <a:p>
              <a:pPr eaLnBrk="0" hangingPunct="0"/>
              <a:endParaRPr lang="nb-NO"/>
            </a:p>
          </p:txBody>
        </p:sp>
        <p:sp>
          <p:nvSpPr>
            <p:cNvPr id="61466" name="Rectangle 41"/>
            <p:cNvSpPr>
              <a:spLocks noChangeArrowheads="1"/>
            </p:cNvSpPr>
            <p:nvPr/>
          </p:nvSpPr>
          <p:spPr bwMode="auto">
            <a:xfrm>
              <a:off x="5341" y="1920"/>
              <a:ext cx="173" cy="48"/>
            </a:xfrm>
            <a:prstGeom prst="rect">
              <a:avLst/>
            </a:prstGeom>
            <a:solidFill>
              <a:srgbClr val="003399"/>
            </a:solidFill>
            <a:ln w="9525">
              <a:noFill/>
              <a:miter lim="800000"/>
              <a:headEnd/>
              <a:tailEnd/>
            </a:ln>
          </p:spPr>
          <p:txBody>
            <a:bodyPr wrap="none" anchor="ctr"/>
            <a:lstStyle/>
            <a:p>
              <a:pPr eaLnBrk="0" hangingPunct="0"/>
              <a:endParaRPr lang="nb-NO"/>
            </a:p>
          </p:txBody>
        </p:sp>
        <p:sp>
          <p:nvSpPr>
            <p:cNvPr id="61467" name="Rectangle 42"/>
            <p:cNvSpPr>
              <a:spLocks noChangeArrowheads="1"/>
            </p:cNvSpPr>
            <p:nvPr/>
          </p:nvSpPr>
          <p:spPr bwMode="auto">
            <a:xfrm>
              <a:off x="1191" y="2832"/>
              <a:ext cx="345" cy="48"/>
            </a:xfrm>
            <a:prstGeom prst="rect">
              <a:avLst/>
            </a:prstGeom>
            <a:solidFill>
              <a:srgbClr val="003399"/>
            </a:solidFill>
            <a:ln w="9525">
              <a:noFill/>
              <a:miter lim="800000"/>
              <a:headEnd/>
              <a:tailEnd/>
            </a:ln>
          </p:spPr>
          <p:txBody>
            <a:bodyPr wrap="none" anchor="ctr"/>
            <a:lstStyle/>
            <a:p>
              <a:pPr eaLnBrk="0" hangingPunct="0"/>
              <a:endParaRPr lang="nb-NO"/>
            </a:p>
          </p:txBody>
        </p:sp>
        <p:sp>
          <p:nvSpPr>
            <p:cNvPr id="61468" name="Rectangle 43"/>
            <p:cNvSpPr>
              <a:spLocks noChangeArrowheads="1"/>
            </p:cNvSpPr>
            <p:nvPr/>
          </p:nvSpPr>
          <p:spPr bwMode="auto">
            <a:xfrm rot="5400000">
              <a:off x="1024" y="2684"/>
              <a:ext cx="345" cy="48"/>
            </a:xfrm>
            <a:prstGeom prst="rect">
              <a:avLst/>
            </a:prstGeom>
            <a:solidFill>
              <a:srgbClr val="003399"/>
            </a:solidFill>
            <a:ln w="9525">
              <a:noFill/>
              <a:miter lim="800000"/>
              <a:headEnd/>
              <a:tailEnd/>
            </a:ln>
          </p:spPr>
          <p:txBody>
            <a:bodyPr wrap="none" anchor="ctr"/>
            <a:lstStyle/>
            <a:p>
              <a:pPr eaLnBrk="0" hangingPunct="0"/>
              <a:endParaRPr lang="nb-NO"/>
            </a:p>
          </p:txBody>
        </p:sp>
      </p:grpSp>
      <p:sp>
        <p:nvSpPr>
          <p:cNvPr id="61445" name="Text Box 47"/>
          <p:cNvSpPr txBox="1">
            <a:spLocks noChangeArrowheads="1"/>
          </p:cNvSpPr>
          <p:nvPr/>
        </p:nvSpPr>
        <p:spPr bwMode="auto">
          <a:xfrm>
            <a:off x="5486400" y="4495800"/>
            <a:ext cx="3376245" cy="1600438"/>
          </a:xfrm>
          <a:prstGeom prst="rect">
            <a:avLst/>
          </a:prstGeom>
          <a:noFill/>
          <a:ln w="9525">
            <a:noFill/>
            <a:miter lim="800000"/>
            <a:headEnd/>
            <a:tailEnd/>
          </a:ln>
        </p:spPr>
        <p:txBody>
          <a:bodyPr wrap="none">
            <a:spAutoFit/>
          </a:bodyPr>
          <a:lstStyle/>
          <a:p>
            <a:pPr eaLnBrk="0" hangingPunct="0"/>
            <a:r>
              <a:rPr lang="nb-NO" sz="1800" i="1" dirty="0"/>
              <a:t>System </a:t>
            </a:r>
            <a:r>
              <a:rPr lang="nb-NO" sz="1800" i="1" dirty="0" smtClean="0"/>
              <a:t>settings:</a:t>
            </a:r>
            <a:endParaRPr lang="nb-NO" sz="1800" i="1" dirty="0"/>
          </a:p>
          <a:p>
            <a:pPr lvl="1" eaLnBrk="0" hangingPunct="0">
              <a:buFontTx/>
              <a:buChar char="•"/>
            </a:pPr>
            <a:r>
              <a:rPr lang="nb-NO" sz="1600" i="1" dirty="0"/>
              <a:t> </a:t>
            </a:r>
            <a:r>
              <a:rPr lang="nb-NO" sz="1600" i="1" dirty="0" err="1"/>
              <a:t>Processor</a:t>
            </a:r>
            <a:r>
              <a:rPr lang="nb-NO" sz="1600" i="1" dirty="0"/>
              <a:t> </a:t>
            </a:r>
            <a:r>
              <a:rPr lang="nb-NO" sz="1600" i="1" dirty="0" err="1"/>
              <a:t>voltage</a:t>
            </a:r>
            <a:endParaRPr lang="nb-NO" sz="1600" i="1" dirty="0"/>
          </a:p>
          <a:p>
            <a:pPr lvl="1" eaLnBrk="0" hangingPunct="0">
              <a:buFontTx/>
              <a:buChar char="•"/>
            </a:pPr>
            <a:r>
              <a:rPr lang="nb-NO" sz="1600" i="1" dirty="0"/>
              <a:t> </a:t>
            </a:r>
            <a:r>
              <a:rPr lang="nb-NO" sz="1600" i="1" dirty="0" err="1"/>
              <a:t>Processor</a:t>
            </a:r>
            <a:r>
              <a:rPr lang="nb-NO" sz="1600" i="1" dirty="0"/>
              <a:t> </a:t>
            </a:r>
            <a:r>
              <a:rPr lang="nb-NO" sz="1600" i="1" dirty="0" err="1"/>
              <a:t>frequency</a:t>
            </a:r>
            <a:endParaRPr lang="nb-NO" sz="1600" i="1" dirty="0"/>
          </a:p>
          <a:p>
            <a:pPr lvl="1" eaLnBrk="0" hangingPunct="0">
              <a:buFontTx/>
              <a:buChar char="•"/>
            </a:pPr>
            <a:r>
              <a:rPr lang="nb-NO" sz="1600" i="1" dirty="0"/>
              <a:t> </a:t>
            </a:r>
            <a:r>
              <a:rPr lang="nb-NO" sz="1600" i="1" dirty="0" err="1" smtClean="0"/>
              <a:t>Use</a:t>
            </a:r>
            <a:r>
              <a:rPr lang="nb-NO" sz="1600" i="1" dirty="0" smtClean="0"/>
              <a:t> </a:t>
            </a:r>
            <a:r>
              <a:rPr lang="nb-NO" sz="1600" i="1" dirty="0" err="1" smtClean="0"/>
              <a:t>of</a:t>
            </a:r>
            <a:r>
              <a:rPr lang="nb-NO" sz="1600" i="1" dirty="0"/>
              <a:t> </a:t>
            </a:r>
            <a:r>
              <a:rPr lang="nb-NO" sz="1600" i="1" dirty="0" err="1" smtClean="0"/>
              <a:t>processing</a:t>
            </a:r>
            <a:r>
              <a:rPr lang="nb-NO" sz="1600" i="1" dirty="0" smtClean="0"/>
              <a:t> </a:t>
            </a:r>
            <a:r>
              <a:rPr lang="nb-NO" sz="1600" i="1" dirty="0" err="1" smtClean="0"/>
              <a:t>resources</a:t>
            </a:r>
            <a:endParaRPr lang="nb-NO" sz="1600" i="1" dirty="0"/>
          </a:p>
          <a:p>
            <a:pPr lvl="1" eaLnBrk="0" hangingPunct="0">
              <a:buFontTx/>
              <a:buChar char="•"/>
            </a:pPr>
            <a:r>
              <a:rPr lang="nb-NO" sz="1600" i="1" dirty="0"/>
              <a:t> Code </a:t>
            </a:r>
            <a:r>
              <a:rPr lang="nb-NO" sz="1600" i="1" dirty="0" err="1"/>
              <a:t>version</a:t>
            </a:r>
            <a:endParaRPr lang="nb-NO" sz="1600" i="1" dirty="0"/>
          </a:p>
          <a:p>
            <a:pPr lvl="1" eaLnBrk="0" hangingPunct="0">
              <a:buFontTx/>
              <a:buChar char="•"/>
            </a:pPr>
            <a:r>
              <a:rPr lang="nb-NO" sz="1600" i="1" dirty="0"/>
              <a:t> etc...</a:t>
            </a:r>
            <a:endParaRPr lang="en-US" sz="1600" i="1" dirty="0"/>
          </a:p>
        </p:txBody>
      </p:sp>
      <p:sp>
        <p:nvSpPr>
          <p:cNvPr id="32" name="Rectangle 2"/>
          <p:cNvSpPr>
            <a:spLocks noGrp="1" noChangeArrowheads="1"/>
          </p:cNvSpPr>
          <p:nvPr>
            <p:ph type="title"/>
          </p:nvPr>
        </p:nvSpPr>
        <p:spPr>
          <a:xfrm>
            <a:off x="546100" y="255588"/>
            <a:ext cx="8293100" cy="1143000"/>
          </a:xfrm>
        </p:spPr>
        <p:txBody>
          <a:bodyPr/>
          <a:lstStyle/>
          <a:p>
            <a:pPr algn="ctr"/>
            <a:r>
              <a:rPr lang="nb-NO" sz="3200" dirty="0" err="1" smtClean="0"/>
              <a:t>Overview</a:t>
            </a:r>
            <a:r>
              <a:rPr lang="nb-NO" sz="3200" dirty="0" smtClean="0"/>
              <a:t> </a:t>
            </a:r>
            <a:r>
              <a:rPr lang="nb-NO" sz="3200" dirty="0" err="1" smtClean="0"/>
              <a:t>of</a:t>
            </a:r>
            <a:r>
              <a:rPr lang="nb-NO" sz="3200" dirty="0" smtClean="0"/>
              <a:t> </a:t>
            </a:r>
            <a:r>
              <a:rPr lang="nb-NO" sz="3200" dirty="0" err="1" smtClean="0"/>
              <a:t>completely</a:t>
            </a:r>
            <a:r>
              <a:rPr lang="nb-NO" sz="3200" dirty="0" smtClean="0"/>
              <a:t> </a:t>
            </a:r>
            <a:r>
              <a:rPr lang="nb-NO" sz="3200" dirty="0" err="1" smtClean="0"/>
              <a:t>designed</a:t>
            </a:r>
            <a:r>
              <a:rPr lang="nb-NO" sz="3200" dirty="0" smtClean="0"/>
              <a:t> system   </a:t>
            </a:r>
            <a:endParaRPr lang="en-US" sz="3200" dirty="0" smtClean="0"/>
          </a:p>
        </p:txBody>
      </p:sp>
      <p:sp>
        <p:nvSpPr>
          <p:cNvPr id="29" name="Text Box 20"/>
          <p:cNvSpPr txBox="1">
            <a:spLocks noChangeArrowheads="1"/>
          </p:cNvSpPr>
          <p:nvPr/>
        </p:nvSpPr>
        <p:spPr bwMode="auto">
          <a:xfrm>
            <a:off x="15531" y="2514600"/>
            <a:ext cx="1479892" cy="369332"/>
          </a:xfrm>
          <a:prstGeom prst="rect">
            <a:avLst/>
          </a:prstGeom>
          <a:noFill/>
          <a:ln w="9525">
            <a:noFill/>
            <a:miter lim="800000"/>
            <a:headEnd/>
            <a:tailEnd/>
          </a:ln>
        </p:spPr>
        <p:txBody>
          <a:bodyPr wrap="none">
            <a:spAutoFit/>
          </a:bodyPr>
          <a:lstStyle/>
          <a:p>
            <a:pPr algn="ctr" eaLnBrk="0" hangingPunct="0"/>
            <a:r>
              <a:rPr lang="nb-NO" sz="1800" b="1" i="1" dirty="0" smtClean="0"/>
              <a:t>Input signal</a:t>
            </a:r>
            <a:endParaRPr lang="en-US" sz="1800" b="1" i="1" dirty="0"/>
          </a:p>
        </p:txBody>
      </p:sp>
      <p:sp>
        <p:nvSpPr>
          <p:cNvPr id="30" name="Text Box 22"/>
          <p:cNvSpPr txBox="1">
            <a:spLocks noChangeArrowheads="1"/>
          </p:cNvSpPr>
          <p:nvPr/>
        </p:nvSpPr>
        <p:spPr bwMode="auto">
          <a:xfrm>
            <a:off x="1675448" y="4812268"/>
            <a:ext cx="1313181" cy="369332"/>
          </a:xfrm>
          <a:prstGeom prst="rect">
            <a:avLst/>
          </a:prstGeom>
          <a:noFill/>
          <a:ln w="9525">
            <a:noFill/>
            <a:miter lim="800000"/>
            <a:headEnd/>
            <a:tailEnd/>
          </a:ln>
        </p:spPr>
        <p:txBody>
          <a:bodyPr wrap="none">
            <a:spAutoFit/>
          </a:bodyPr>
          <a:lstStyle/>
          <a:p>
            <a:pPr algn="ctr" eaLnBrk="0" hangingPunct="0"/>
            <a:r>
              <a:rPr lang="nb-NO" sz="1800" i="1" dirty="0" smtClean="0"/>
              <a:t>RUN-TIME</a:t>
            </a:r>
            <a:endParaRPr lang="nb-NO" sz="1800" i="1" dirty="0"/>
          </a:p>
        </p:txBody>
      </p:sp>
    </p:spTree>
    <p:extLst>
      <p:ext uri="{BB962C8B-B14F-4D97-AF65-F5344CB8AC3E}">
        <p14:creationId xmlns:p14="http://schemas.microsoft.com/office/powerpoint/2010/main" val="4200713399"/>
      </p:ext>
    </p:extLst>
  </p:cSld>
  <p:clrMapOvr>
    <a:masterClrMapping/>
  </p:clrMapOvr>
  <p:transition>
    <p:split orient="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Rectangle 31"/>
          <p:cNvSpPr>
            <a:spLocks noChangeArrowheads="1"/>
          </p:cNvSpPr>
          <p:nvPr/>
        </p:nvSpPr>
        <p:spPr bwMode="auto">
          <a:xfrm>
            <a:off x="6781800" y="5562600"/>
            <a:ext cx="2286000" cy="838200"/>
          </a:xfrm>
          <a:prstGeom prst="rect">
            <a:avLst/>
          </a:prstGeom>
          <a:solidFill>
            <a:schemeClr val="bg1"/>
          </a:solidFill>
          <a:ln w="9525">
            <a:solidFill>
              <a:schemeClr val="bg1"/>
            </a:solidFill>
            <a:miter lim="800000"/>
            <a:headEnd/>
            <a:tailEnd/>
          </a:ln>
        </p:spPr>
        <p:txBody>
          <a:bodyPr wrap="none" anchor="ctr"/>
          <a:lstStyle/>
          <a:p>
            <a:pPr eaLnBrk="0" hangingPunct="0"/>
            <a:endParaRPr lang="nb-NO"/>
          </a:p>
        </p:txBody>
      </p:sp>
      <p:sp>
        <p:nvSpPr>
          <p:cNvPr id="2" name="Title 1"/>
          <p:cNvSpPr>
            <a:spLocks noGrp="1"/>
          </p:cNvSpPr>
          <p:nvPr>
            <p:ph type="title"/>
          </p:nvPr>
        </p:nvSpPr>
        <p:spPr>
          <a:xfrm>
            <a:off x="0" y="0"/>
            <a:ext cx="9144000" cy="1143000"/>
          </a:xfrm>
        </p:spPr>
        <p:txBody>
          <a:bodyPr/>
          <a:lstStyle/>
          <a:p>
            <a:pPr algn="ctr"/>
            <a:r>
              <a:rPr lang="nb-NO" sz="2800" dirty="0" smtClean="0"/>
              <a:t>Scenario </a:t>
            </a:r>
            <a:r>
              <a:rPr lang="nb-NO" sz="2800" dirty="0" err="1" smtClean="0"/>
              <a:t>clustering</a:t>
            </a:r>
            <a:r>
              <a:rPr lang="nb-NO" sz="2800" dirty="0" smtClean="0"/>
              <a:t> and </a:t>
            </a:r>
            <a:r>
              <a:rPr lang="nb-NO" sz="2800" dirty="0" err="1" smtClean="0"/>
              <a:t>characterization</a:t>
            </a:r>
            <a:r>
              <a:rPr lang="nb-NO" sz="2800" dirty="0" smtClean="0"/>
              <a:t> </a:t>
            </a:r>
            <a:r>
              <a:rPr lang="nb-NO" sz="2800" dirty="0" err="1" smtClean="0"/>
              <a:t>approaches</a:t>
            </a:r>
            <a:r>
              <a:rPr lang="nb-NO" sz="2800" dirty="0" smtClean="0"/>
              <a:t> </a:t>
            </a:r>
            <a:endParaRPr lang="nb-NO" sz="2800" dirty="0"/>
          </a:p>
        </p:txBody>
      </p:sp>
      <p:sp>
        <p:nvSpPr>
          <p:cNvPr id="7" name="Trapezoid 6"/>
          <p:cNvSpPr/>
          <p:nvPr/>
        </p:nvSpPr>
        <p:spPr bwMode="auto">
          <a:xfrm>
            <a:off x="1157287" y="3476505"/>
            <a:ext cx="2624137" cy="990600"/>
          </a:xfrm>
          <a:prstGeom prst="trapezoid">
            <a:avLst>
              <a:gd name="adj" fmla="val 46635"/>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sp>
        <p:nvSpPr>
          <p:cNvPr id="8" name="Trapezoid 7"/>
          <p:cNvSpPr/>
          <p:nvPr/>
        </p:nvSpPr>
        <p:spPr bwMode="auto">
          <a:xfrm>
            <a:off x="457200" y="4695705"/>
            <a:ext cx="4038600" cy="1295400"/>
          </a:xfrm>
          <a:prstGeom prst="trapezoid">
            <a:avLst>
              <a:gd name="adj" fmla="val 47059"/>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sp>
        <p:nvSpPr>
          <p:cNvPr id="9" name="Isosceles Triangle 8"/>
          <p:cNvSpPr/>
          <p:nvPr/>
        </p:nvSpPr>
        <p:spPr bwMode="auto">
          <a:xfrm>
            <a:off x="1714501" y="1571505"/>
            <a:ext cx="1528764" cy="1676400"/>
          </a:xfrm>
          <a:prstGeom prst="triangle">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sp>
        <p:nvSpPr>
          <p:cNvPr id="10" name="Oval 9"/>
          <p:cNvSpPr/>
          <p:nvPr/>
        </p:nvSpPr>
        <p:spPr bwMode="auto">
          <a:xfrm>
            <a:off x="2747962" y="5271967"/>
            <a:ext cx="342900" cy="304801"/>
          </a:xfrm>
          <a:prstGeom prst="ellipse">
            <a:avLst/>
          </a:prstGeom>
          <a:solidFill>
            <a:srgbClr val="FF99CC"/>
          </a:solidFill>
          <a:ln w="9525" cap="flat" cmpd="sng" algn="ctr">
            <a:noFill/>
            <a:prstDash val="solid"/>
            <a:round/>
            <a:headEnd type="none" w="med" len="med"/>
            <a:tailEnd type="none" w="med" len="med"/>
          </a:ln>
          <a:effectLst>
            <a:outerShdw blurRad="57785" dist="33020" dir="3180000" algn="ctr">
              <a:srgbClr val="000000">
                <a:alpha val="30000"/>
              </a:srgb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sp>
        <p:nvSpPr>
          <p:cNvPr id="11" name="Oval 10"/>
          <p:cNvSpPr/>
          <p:nvPr/>
        </p:nvSpPr>
        <p:spPr bwMode="auto">
          <a:xfrm>
            <a:off x="3200400" y="5281492"/>
            <a:ext cx="342900" cy="304801"/>
          </a:xfrm>
          <a:prstGeom prst="ellipse">
            <a:avLst/>
          </a:prstGeom>
          <a:solidFill>
            <a:srgbClr val="FF0000"/>
          </a:solidFill>
          <a:ln w="9525" cap="flat" cmpd="sng" algn="ctr">
            <a:noFill/>
            <a:prstDash val="solid"/>
            <a:round/>
            <a:headEnd type="none" w="med" len="med"/>
            <a:tailEnd type="none" w="med" len="med"/>
          </a:ln>
          <a:effectLst>
            <a:outerShdw blurRad="57785" dist="33020" dir="3180000" algn="ctr">
              <a:srgbClr val="000000">
                <a:alpha val="30000"/>
              </a:srgb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sp>
        <p:nvSpPr>
          <p:cNvPr id="12" name="Oval 11"/>
          <p:cNvSpPr/>
          <p:nvPr/>
        </p:nvSpPr>
        <p:spPr bwMode="auto">
          <a:xfrm>
            <a:off x="2305049" y="5271966"/>
            <a:ext cx="342900" cy="304801"/>
          </a:xfrm>
          <a:prstGeom prst="ellipse">
            <a:avLst/>
          </a:prstGeom>
          <a:solidFill>
            <a:srgbClr val="003399"/>
          </a:solidFill>
          <a:ln w="9525" cap="flat" cmpd="sng" algn="ctr">
            <a:noFill/>
            <a:prstDash val="solid"/>
            <a:round/>
            <a:headEnd type="none" w="med" len="med"/>
            <a:tailEnd type="none" w="med" len="med"/>
          </a:ln>
          <a:effectLst>
            <a:outerShdw blurRad="57785" dist="33020" dir="3180000" algn="ctr">
              <a:srgbClr val="000000">
                <a:alpha val="30000"/>
              </a:srgb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sp>
        <p:nvSpPr>
          <p:cNvPr id="13" name="Oval 12"/>
          <p:cNvSpPr/>
          <p:nvPr/>
        </p:nvSpPr>
        <p:spPr bwMode="auto">
          <a:xfrm>
            <a:off x="1809750" y="5271967"/>
            <a:ext cx="342900" cy="304801"/>
          </a:xfrm>
          <a:prstGeom prst="ellipse">
            <a:avLst/>
          </a:prstGeom>
          <a:solidFill>
            <a:srgbClr val="00B0F0"/>
          </a:solidFill>
          <a:ln w="9525" cap="flat" cmpd="sng" algn="ctr">
            <a:noFill/>
            <a:prstDash val="solid"/>
            <a:round/>
            <a:headEnd type="none" w="med" len="med"/>
            <a:tailEnd type="none" w="med" len="med"/>
          </a:ln>
          <a:effectLst>
            <a:outerShdw blurRad="57785" dist="33020" dir="3180000" algn="ctr">
              <a:srgbClr val="000000">
                <a:alpha val="30000"/>
              </a:srgb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dirty="0" smtClean="0">
              <a:ln>
                <a:noFill/>
              </a:ln>
              <a:solidFill>
                <a:schemeClr val="tx1"/>
              </a:solidFill>
              <a:effectLst/>
              <a:latin typeface="Arial" charset="0"/>
            </a:endParaRPr>
          </a:p>
        </p:txBody>
      </p:sp>
      <p:sp>
        <p:nvSpPr>
          <p:cNvPr id="14" name="Oval 13"/>
          <p:cNvSpPr/>
          <p:nvPr/>
        </p:nvSpPr>
        <p:spPr bwMode="auto">
          <a:xfrm>
            <a:off x="1328737" y="5271967"/>
            <a:ext cx="342900" cy="304801"/>
          </a:xfrm>
          <a:prstGeom prst="ellipse">
            <a:avLst/>
          </a:prstGeom>
          <a:solidFill>
            <a:srgbClr val="FFC000"/>
          </a:solidFill>
          <a:ln w="9525" cap="flat" cmpd="sng" algn="ctr">
            <a:noFill/>
            <a:prstDash val="solid"/>
            <a:round/>
            <a:headEnd type="none" w="med" len="med"/>
            <a:tailEnd type="none" w="med" len="med"/>
          </a:ln>
          <a:effectLst>
            <a:outerShdw blurRad="57785" dist="33020" dir="3180000" algn="ctr">
              <a:srgbClr val="000000">
                <a:alpha val="30000"/>
              </a:srgb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sp>
        <p:nvSpPr>
          <p:cNvPr id="15" name="Oval 14"/>
          <p:cNvSpPr/>
          <p:nvPr/>
        </p:nvSpPr>
        <p:spPr bwMode="auto">
          <a:xfrm>
            <a:off x="814387" y="5271967"/>
            <a:ext cx="342900" cy="304801"/>
          </a:xfrm>
          <a:prstGeom prst="ellipse">
            <a:avLst/>
          </a:prstGeom>
          <a:solidFill>
            <a:srgbClr val="FFFF00"/>
          </a:solidFill>
          <a:ln w="9525" cap="flat" cmpd="sng" algn="ctr">
            <a:noFill/>
            <a:prstDash val="solid"/>
            <a:round/>
            <a:headEnd type="none" w="med" len="med"/>
            <a:tailEnd type="none" w="med" len="med"/>
          </a:ln>
          <a:effectLst>
            <a:outerShdw blurRad="57785" dist="33020" dir="3180000" algn="ctr">
              <a:srgbClr val="000000">
                <a:alpha val="30000"/>
              </a:srgbClr>
            </a:outerShdw>
          </a:effectLst>
          <a:ex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1600" b="0" i="0" u="none" strike="noStrike" cap="none" normalizeH="0" baseline="0" dirty="0" smtClean="0">
              <a:ln>
                <a:noFill/>
              </a:ln>
              <a:solidFill>
                <a:schemeClr val="tx1"/>
              </a:solidFill>
              <a:effectLst/>
              <a:latin typeface="Arial" charset="0"/>
            </a:endParaRPr>
          </a:p>
        </p:txBody>
      </p:sp>
      <p:sp>
        <p:nvSpPr>
          <p:cNvPr id="16" name="Oval 15"/>
          <p:cNvSpPr/>
          <p:nvPr/>
        </p:nvSpPr>
        <p:spPr bwMode="auto">
          <a:xfrm>
            <a:off x="3690937" y="5271965"/>
            <a:ext cx="342900" cy="304801"/>
          </a:xfrm>
          <a:prstGeom prst="ellipse">
            <a:avLst/>
          </a:prstGeom>
          <a:solidFill>
            <a:schemeClr val="bg1"/>
          </a:solidFill>
          <a:ln w="9525" cap="flat" cmpd="sng" algn="ctr">
            <a:noFill/>
            <a:prstDash val="solid"/>
            <a:round/>
            <a:headEnd type="none" w="med" len="med"/>
            <a:tailEnd type="none" w="med" len="med"/>
          </a:ln>
          <a:effectLst>
            <a:outerShdw blurRad="57785" dist="33020" dir="3180000" algn="ctr">
              <a:srgbClr val="000000">
                <a:alpha val="30000"/>
              </a:srgb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sp>
        <p:nvSpPr>
          <p:cNvPr id="18" name="Oval 17"/>
          <p:cNvSpPr/>
          <p:nvPr/>
        </p:nvSpPr>
        <p:spPr bwMode="auto">
          <a:xfrm>
            <a:off x="2047873" y="3705105"/>
            <a:ext cx="342900" cy="304801"/>
          </a:xfrm>
          <a:prstGeom prst="ellipse">
            <a:avLst/>
          </a:prstGeom>
          <a:solidFill>
            <a:srgbClr val="FF0000"/>
          </a:solidFill>
          <a:ln w="9525" cap="flat" cmpd="sng" algn="ctr">
            <a:noFill/>
            <a:prstDash val="solid"/>
            <a:round/>
            <a:headEnd type="none" w="med" len="med"/>
            <a:tailEnd type="none" w="med" len="med"/>
          </a:ln>
          <a:effectLst>
            <a:outerShdw blurRad="57785" dist="33020" dir="3180000" algn="ctr">
              <a:srgbClr val="000000">
                <a:alpha val="30000"/>
              </a:srgb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sp>
        <p:nvSpPr>
          <p:cNvPr id="19" name="Oval 18"/>
          <p:cNvSpPr/>
          <p:nvPr/>
        </p:nvSpPr>
        <p:spPr bwMode="auto">
          <a:xfrm>
            <a:off x="2533649" y="3714626"/>
            <a:ext cx="342900" cy="304801"/>
          </a:xfrm>
          <a:prstGeom prst="ellipse">
            <a:avLst/>
          </a:prstGeom>
          <a:solidFill>
            <a:srgbClr val="003399"/>
          </a:solidFill>
          <a:ln w="9525" cap="flat" cmpd="sng" algn="ctr">
            <a:noFill/>
            <a:prstDash val="solid"/>
            <a:round/>
            <a:headEnd type="none" w="med" len="med"/>
            <a:tailEnd type="none" w="med" len="med"/>
          </a:ln>
          <a:effectLst>
            <a:outerShdw blurRad="57785" dist="33020" dir="3180000" algn="ctr">
              <a:srgbClr val="000000">
                <a:alpha val="30000"/>
              </a:srgb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sp>
        <p:nvSpPr>
          <p:cNvPr id="20" name="Oval 19"/>
          <p:cNvSpPr/>
          <p:nvPr/>
        </p:nvSpPr>
        <p:spPr bwMode="auto">
          <a:xfrm>
            <a:off x="3019423" y="3705105"/>
            <a:ext cx="342900" cy="304801"/>
          </a:xfrm>
          <a:prstGeom prst="ellipse">
            <a:avLst/>
          </a:prstGeom>
          <a:solidFill>
            <a:schemeClr val="bg1"/>
          </a:solidFill>
          <a:ln w="9525" cap="flat" cmpd="sng" algn="ctr">
            <a:noFill/>
            <a:prstDash val="solid"/>
            <a:round/>
            <a:headEnd type="none" w="med" len="med"/>
            <a:tailEnd type="none" w="med" len="med"/>
          </a:ln>
          <a:effectLst>
            <a:outerShdw blurRad="57785" dist="33020" dir="3180000" algn="ctr">
              <a:srgbClr val="000000">
                <a:alpha val="30000"/>
              </a:srgb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sp>
        <p:nvSpPr>
          <p:cNvPr id="21" name="Oval 20"/>
          <p:cNvSpPr/>
          <p:nvPr/>
        </p:nvSpPr>
        <p:spPr bwMode="auto">
          <a:xfrm>
            <a:off x="1590674" y="3705105"/>
            <a:ext cx="342900" cy="304801"/>
          </a:xfrm>
          <a:prstGeom prst="ellipse">
            <a:avLst/>
          </a:prstGeom>
          <a:solidFill>
            <a:srgbClr val="FFC000"/>
          </a:solidFill>
          <a:ln w="9525" cap="flat" cmpd="sng" algn="ctr">
            <a:noFill/>
            <a:prstDash val="solid"/>
            <a:round/>
            <a:headEnd type="none" w="med" len="med"/>
            <a:tailEnd type="none" w="med" len="med"/>
          </a:ln>
          <a:effectLst>
            <a:outerShdw blurRad="57785" dist="33020" dir="3180000" algn="ctr">
              <a:srgbClr val="000000">
                <a:alpha val="30000"/>
              </a:srgb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sp>
        <p:nvSpPr>
          <p:cNvPr id="22" name="Oval 21"/>
          <p:cNvSpPr/>
          <p:nvPr/>
        </p:nvSpPr>
        <p:spPr bwMode="auto">
          <a:xfrm>
            <a:off x="2052636" y="2562105"/>
            <a:ext cx="342900" cy="304801"/>
          </a:xfrm>
          <a:prstGeom prst="ellipse">
            <a:avLst/>
          </a:prstGeom>
          <a:solidFill>
            <a:srgbClr val="FF0000"/>
          </a:solidFill>
          <a:ln w="9525" cap="flat" cmpd="sng" algn="ctr">
            <a:noFill/>
            <a:prstDash val="solid"/>
            <a:round/>
            <a:headEnd type="none" w="med" len="med"/>
            <a:tailEnd type="none" w="med" len="med"/>
          </a:ln>
          <a:effectLst>
            <a:outerShdw blurRad="57785" dist="33020" dir="3180000" algn="ctr">
              <a:srgbClr val="000000">
                <a:alpha val="30000"/>
              </a:srgb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sp>
        <p:nvSpPr>
          <p:cNvPr id="24" name="Oval 23"/>
          <p:cNvSpPr/>
          <p:nvPr/>
        </p:nvSpPr>
        <p:spPr bwMode="auto">
          <a:xfrm>
            <a:off x="2500308" y="2562105"/>
            <a:ext cx="342900" cy="304801"/>
          </a:xfrm>
          <a:prstGeom prst="ellipse">
            <a:avLst/>
          </a:prstGeom>
          <a:solidFill>
            <a:schemeClr val="bg1"/>
          </a:solidFill>
          <a:ln w="9525" cap="flat" cmpd="sng" algn="ctr">
            <a:noFill/>
            <a:prstDash val="solid"/>
            <a:round/>
            <a:headEnd type="none" w="med" len="med"/>
            <a:tailEnd type="none" w="med" len="med"/>
          </a:ln>
          <a:effectLst>
            <a:outerShdw blurRad="57785" dist="33020" dir="3180000" algn="ctr">
              <a:srgbClr val="000000">
                <a:alpha val="30000"/>
              </a:srgb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cxnSp>
        <p:nvCxnSpPr>
          <p:cNvPr id="29" name="Straight Arrow Connector 28"/>
          <p:cNvCxnSpPr>
            <a:stCxn id="15" idx="0"/>
            <a:endCxn id="21" idx="3"/>
          </p:cNvCxnSpPr>
          <p:nvPr/>
        </p:nvCxnSpPr>
        <p:spPr bwMode="auto">
          <a:xfrm flipV="1">
            <a:off x="985837" y="3965269"/>
            <a:ext cx="655054" cy="1306698"/>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Arrow Connector 30"/>
          <p:cNvCxnSpPr>
            <a:stCxn id="14" idx="0"/>
            <a:endCxn id="21" idx="4"/>
          </p:cNvCxnSpPr>
          <p:nvPr/>
        </p:nvCxnSpPr>
        <p:spPr bwMode="auto">
          <a:xfrm flipV="1">
            <a:off x="1500187" y="4009906"/>
            <a:ext cx="261937" cy="1262061"/>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Straight Arrow Connector 32"/>
          <p:cNvCxnSpPr>
            <a:stCxn id="12" idx="0"/>
            <a:endCxn id="19" idx="4"/>
          </p:cNvCxnSpPr>
          <p:nvPr/>
        </p:nvCxnSpPr>
        <p:spPr bwMode="auto">
          <a:xfrm flipV="1">
            <a:off x="2476499" y="4019427"/>
            <a:ext cx="228600" cy="1252539"/>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Straight Arrow Connector 34"/>
          <p:cNvCxnSpPr>
            <a:stCxn id="13" idx="7"/>
            <a:endCxn id="19" idx="3"/>
          </p:cNvCxnSpPr>
          <p:nvPr/>
        </p:nvCxnSpPr>
        <p:spPr bwMode="auto">
          <a:xfrm flipV="1">
            <a:off x="2102433" y="3974790"/>
            <a:ext cx="481433" cy="1341814"/>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Straight Arrow Connector 36"/>
          <p:cNvCxnSpPr>
            <a:stCxn id="10" idx="0"/>
          </p:cNvCxnSpPr>
          <p:nvPr/>
        </p:nvCxnSpPr>
        <p:spPr bwMode="auto">
          <a:xfrm flipH="1" flipV="1">
            <a:off x="2219323" y="4019427"/>
            <a:ext cx="700089" cy="125254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Straight Arrow Connector 38"/>
          <p:cNvCxnSpPr>
            <a:stCxn id="11" idx="0"/>
            <a:endCxn id="18" idx="5"/>
          </p:cNvCxnSpPr>
          <p:nvPr/>
        </p:nvCxnSpPr>
        <p:spPr bwMode="auto">
          <a:xfrm flipH="1" flipV="1">
            <a:off x="2340556" y="3965269"/>
            <a:ext cx="1031294" cy="1316223"/>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Straight Arrow Connector 40"/>
          <p:cNvCxnSpPr>
            <a:stCxn id="16" idx="0"/>
            <a:endCxn id="20" idx="4"/>
          </p:cNvCxnSpPr>
          <p:nvPr/>
        </p:nvCxnSpPr>
        <p:spPr bwMode="auto">
          <a:xfrm flipH="1" flipV="1">
            <a:off x="3190873" y="4009906"/>
            <a:ext cx="671514" cy="1262059"/>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Straight Arrow Connector 42"/>
          <p:cNvCxnSpPr>
            <a:stCxn id="21" idx="0"/>
            <a:endCxn id="22" idx="3"/>
          </p:cNvCxnSpPr>
          <p:nvPr/>
        </p:nvCxnSpPr>
        <p:spPr bwMode="auto">
          <a:xfrm flipV="1">
            <a:off x="1762124" y="2822269"/>
            <a:ext cx="340729" cy="882836"/>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Straight Arrow Connector 44"/>
          <p:cNvCxnSpPr>
            <a:stCxn id="18" idx="0"/>
            <a:endCxn id="22" idx="4"/>
          </p:cNvCxnSpPr>
          <p:nvPr/>
        </p:nvCxnSpPr>
        <p:spPr bwMode="auto">
          <a:xfrm flipV="1">
            <a:off x="2219323" y="2866906"/>
            <a:ext cx="4763" cy="838199"/>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Straight Arrow Connector 46"/>
          <p:cNvCxnSpPr>
            <a:stCxn id="19" idx="0"/>
            <a:endCxn id="24" idx="4"/>
          </p:cNvCxnSpPr>
          <p:nvPr/>
        </p:nvCxnSpPr>
        <p:spPr bwMode="auto">
          <a:xfrm flipH="1" flipV="1">
            <a:off x="2671758" y="2866906"/>
            <a:ext cx="33341" cy="84772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Straight Arrow Connector 49"/>
          <p:cNvCxnSpPr>
            <a:stCxn id="20" idx="0"/>
            <a:endCxn id="24" idx="5"/>
          </p:cNvCxnSpPr>
          <p:nvPr/>
        </p:nvCxnSpPr>
        <p:spPr bwMode="auto">
          <a:xfrm flipH="1" flipV="1">
            <a:off x="2792991" y="2822269"/>
            <a:ext cx="397882" cy="882836"/>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51" name="Rectangle 50"/>
              <p:cNvSpPr/>
              <p:nvPr/>
            </p:nvSpPr>
            <p:spPr>
              <a:xfrm>
                <a:off x="744456" y="5193146"/>
                <a:ext cx="50199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1800" b="1" i="1" smtClean="0">
                              <a:latin typeface="Cambria Math"/>
                            </a:rPr>
                          </m:ctrlPr>
                        </m:sSubPr>
                        <m:e>
                          <m:r>
                            <a:rPr lang="nb-NO" sz="1800" b="1" i="1" smtClean="0">
                              <a:latin typeface="Cambria Math"/>
                            </a:rPr>
                            <m:t>𝒑</m:t>
                          </m:r>
                        </m:e>
                        <m:sub>
                          <m:r>
                            <a:rPr lang="nb-NO" sz="1800" b="1" i="1">
                              <a:latin typeface="Cambria Math"/>
                            </a:rPr>
                            <m:t>𝟏</m:t>
                          </m:r>
                        </m:sub>
                      </m:sSub>
                    </m:oMath>
                  </m:oMathPara>
                </a14:m>
                <a:endParaRPr lang="nb-NO" sz="1800" b="1" dirty="0"/>
              </a:p>
            </p:txBody>
          </p:sp>
        </mc:Choice>
        <mc:Fallback xmlns="">
          <p:sp>
            <p:nvSpPr>
              <p:cNvPr id="51" name="Rectangle 50"/>
              <p:cNvSpPr>
                <a:spLocks noRot="1" noChangeAspect="1" noMove="1" noResize="1" noEditPoints="1" noAdjustHandles="1" noChangeArrowheads="1" noChangeShapeType="1" noTextEdit="1"/>
              </p:cNvSpPr>
              <p:nvPr/>
            </p:nvSpPr>
            <p:spPr>
              <a:xfrm>
                <a:off x="744456" y="5193146"/>
                <a:ext cx="501996" cy="369332"/>
              </a:xfrm>
              <a:prstGeom prst="rect">
                <a:avLst/>
              </a:prstGeom>
              <a:blipFill rotWithShape="1">
                <a:blip r:embed="rId3"/>
                <a:stretch>
                  <a:fillRect b="-8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2" name="Rectangle 51"/>
              <p:cNvSpPr/>
              <p:nvPr/>
            </p:nvSpPr>
            <p:spPr>
              <a:xfrm>
                <a:off x="1279363" y="5193146"/>
                <a:ext cx="501996"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1800" b="1" i="1" smtClean="0">
                              <a:latin typeface="Cambria Math"/>
                            </a:rPr>
                          </m:ctrlPr>
                        </m:sSubPr>
                        <m:e>
                          <m:r>
                            <a:rPr lang="nb-NO" sz="1800" b="1" i="1" smtClean="0">
                              <a:latin typeface="Cambria Math"/>
                            </a:rPr>
                            <m:t>𝒑</m:t>
                          </m:r>
                        </m:e>
                        <m:sub>
                          <m:r>
                            <a:rPr lang="nb-NO" sz="1800" b="1" i="1" smtClean="0">
                              <a:latin typeface="Cambria Math"/>
                            </a:rPr>
                            <m:t>𝟐</m:t>
                          </m:r>
                        </m:sub>
                      </m:sSub>
                    </m:oMath>
                  </m:oMathPara>
                </a14:m>
                <a:endParaRPr lang="nb-NO" sz="1800" b="1" dirty="0"/>
              </a:p>
            </p:txBody>
          </p:sp>
        </mc:Choice>
        <mc:Fallback xmlns="">
          <p:sp>
            <p:nvSpPr>
              <p:cNvPr id="52" name="Rectangle 51"/>
              <p:cNvSpPr>
                <a:spLocks noRot="1" noChangeAspect="1" noMove="1" noResize="1" noEditPoints="1" noAdjustHandles="1" noChangeArrowheads="1" noChangeShapeType="1" noTextEdit="1"/>
              </p:cNvSpPr>
              <p:nvPr/>
            </p:nvSpPr>
            <p:spPr>
              <a:xfrm>
                <a:off x="1279363" y="5193146"/>
                <a:ext cx="501996" cy="369332"/>
              </a:xfrm>
              <a:prstGeom prst="rect">
                <a:avLst/>
              </a:prstGeom>
              <a:blipFill rotWithShape="1">
                <a:blip r:embed="rId4"/>
                <a:stretch>
                  <a:fillRect b="-8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Rectangle 52"/>
              <p:cNvSpPr/>
              <p:nvPr/>
            </p:nvSpPr>
            <p:spPr>
              <a:xfrm>
                <a:off x="3152776" y="5243393"/>
                <a:ext cx="445956" cy="369332"/>
              </a:xfrm>
              <a:prstGeom prst="rect">
                <a:avLst/>
              </a:prstGeom>
            </p:spPr>
            <p:txBody>
              <a:bodyPr wrap="none">
                <a:spAutoFit/>
              </a:bodyPr>
              <a:lstStyle/>
              <a:p>
                <a:pPr eaLnBrk="0" hangingPunct="0"/>
                <a14:m>
                  <m:oMathPara xmlns:m="http://schemas.openxmlformats.org/officeDocument/2006/math">
                    <m:oMathParaPr>
                      <m:jc m:val="centerGroup"/>
                    </m:oMathParaPr>
                    <m:oMath xmlns:m="http://schemas.openxmlformats.org/officeDocument/2006/math">
                      <m:r>
                        <a:rPr lang="nb-NO" sz="1800" b="1" i="1">
                          <a:latin typeface="Cambria Math"/>
                          <a:ea typeface="Cambria Math"/>
                        </a:rPr>
                        <m:t>⋯</m:t>
                      </m:r>
                    </m:oMath>
                  </m:oMathPara>
                </a14:m>
                <a:endParaRPr lang="nb-NO" sz="1800" b="1" dirty="0"/>
              </a:p>
            </p:txBody>
          </p:sp>
        </mc:Choice>
        <mc:Fallback xmlns="">
          <p:sp>
            <p:nvSpPr>
              <p:cNvPr id="53" name="Rectangle 52"/>
              <p:cNvSpPr>
                <a:spLocks noRot="1" noChangeAspect="1" noMove="1" noResize="1" noEditPoints="1" noAdjustHandles="1" noChangeArrowheads="1" noChangeShapeType="1" noTextEdit="1"/>
              </p:cNvSpPr>
              <p:nvPr/>
            </p:nvSpPr>
            <p:spPr>
              <a:xfrm>
                <a:off x="3152776" y="5243393"/>
                <a:ext cx="445956" cy="369332"/>
              </a:xfrm>
              <a:prstGeom prst="rect">
                <a:avLst/>
              </a:prstGeom>
              <a:blipFill rotWithShape="1">
                <a:blip r:embed="rId5"/>
                <a:stretch>
                  <a:fillRect/>
                </a:stretch>
              </a:blipFill>
            </p:spPr>
            <p:txBody>
              <a:bodyPr/>
              <a:lstStyle/>
              <a:p>
                <a:r>
                  <a:rPr lang="nb-NO">
                    <a:noFill/>
                  </a:rPr>
                  <a:t> </a:t>
                </a:r>
              </a:p>
            </p:txBody>
          </p:sp>
        </mc:Fallback>
      </mc:AlternateContent>
      <mc:AlternateContent xmlns:mc="http://schemas.openxmlformats.org/markup-compatibility/2006" xmlns:a14="http://schemas.microsoft.com/office/drawing/2010/main">
        <mc:Choice Requires="a14">
          <p:sp>
            <p:nvSpPr>
              <p:cNvPr id="54" name="Rectangle 53"/>
              <p:cNvSpPr/>
              <p:nvPr/>
            </p:nvSpPr>
            <p:spPr>
              <a:xfrm>
                <a:off x="3621007" y="5193146"/>
                <a:ext cx="52924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1800" b="1" i="1" smtClean="0">
                              <a:latin typeface="Cambria Math"/>
                            </a:rPr>
                          </m:ctrlPr>
                        </m:sSubPr>
                        <m:e>
                          <m:r>
                            <a:rPr lang="nb-NO" sz="1800" b="1" i="1" smtClean="0">
                              <a:latin typeface="Cambria Math"/>
                            </a:rPr>
                            <m:t>𝒑</m:t>
                          </m:r>
                        </m:e>
                        <m:sub>
                          <m:r>
                            <a:rPr lang="nb-NO" sz="1800" b="1" i="1" smtClean="0">
                              <a:latin typeface="Cambria Math"/>
                            </a:rPr>
                            <m:t>𝑵</m:t>
                          </m:r>
                        </m:sub>
                      </m:sSub>
                    </m:oMath>
                  </m:oMathPara>
                </a14:m>
                <a:endParaRPr lang="nb-NO" sz="1800" b="1" dirty="0"/>
              </a:p>
            </p:txBody>
          </p:sp>
        </mc:Choice>
        <mc:Fallback xmlns="">
          <p:sp>
            <p:nvSpPr>
              <p:cNvPr id="54" name="Rectangle 53"/>
              <p:cNvSpPr>
                <a:spLocks noRot="1" noChangeAspect="1" noMove="1" noResize="1" noEditPoints="1" noAdjustHandles="1" noChangeArrowheads="1" noChangeShapeType="1" noTextEdit="1"/>
              </p:cNvSpPr>
              <p:nvPr/>
            </p:nvSpPr>
            <p:spPr>
              <a:xfrm>
                <a:off x="3621007" y="5193146"/>
                <a:ext cx="529247" cy="369332"/>
              </a:xfrm>
              <a:prstGeom prst="rect">
                <a:avLst/>
              </a:prstGeom>
              <a:blipFill rotWithShape="1">
                <a:blip r:embed="rId6"/>
                <a:stretch>
                  <a:fillRect b="-8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Rectangle 54"/>
              <p:cNvSpPr/>
              <p:nvPr/>
            </p:nvSpPr>
            <p:spPr>
              <a:xfrm>
                <a:off x="1750426" y="5193146"/>
                <a:ext cx="50199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1800" b="1" i="1" smtClean="0">
                              <a:latin typeface="Cambria Math"/>
                            </a:rPr>
                          </m:ctrlPr>
                        </m:sSubPr>
                        <m:e>
                          <m:r>
                            <a:rPr lang="nb-NO" sz="1800" b="1" i="1" smtClean="0">
                              <a:latin typeface="Cambria Math"/>
                            </a:rPr>
                            <m:t>𝒑</m:t>
                          </m:r>
                        </m:e>
                        <m:sub>
                          <m:r>
                            <a:rPr lang="nb-NO" sz="1800" b="1" i="1" smtClean="0">
                              <a:latin typeface="Cambria Math"/>
                            </a:rPr>
                            <m:t>𝟑</m:t>
                          </m:r>
                        </m:sub>
                      </m:sSub>
                    </m:oMath>
                  </m:oMathPara>
                </a14:m>
                <a:endParaRPr lang="nb-NO" sz="1800" b="1" dirty="0"/>
              </a:p>
            </p:txBody>
          </p:sp>
        </mc:Choice>
        <mc:Fallback xmlns="">
          <p:sp>
            <p:nvSpPr>
              <p:cNvPr id="55" name="Rectangle 54"/>
              <p:cNvSpPr>
                <a:spLocks noRot="1" noChangeAspect="1" noMove="1" noResize="1" noEditPoints="1" noAdjustHandles="1" noChangeArrowheads="1" noChangeShapeType="1" noTextEdit="1"/>
              </p:cNvSpPr>
              <p:nvPr/>
            </p:nvSpPr>
            <p:spPr>
              <a:xfrm>
                <a:off x="1750426" y="5193146"/>
                <a:ext cx="501997" cy="369332"/>
              </a:xfrm>
              <a:prstGeom prst="rect">
                <a:avLst/>
              </a:prstGeom>
              <a:blipFill rotWithShape="1">
                <a:blip r:embed="rId7"/>
                <a:stretch>
                  <a:fillRect b="-8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Rectangle 55"/>
              <p:cNvSpPr/>
              <p:nvPr/>
            </p:nvSpPr>
            <p:spPr>
              <a:xfrm>
                <a:off x="2233186" y="5183621"/>
                <a:ext cx="50199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1800" b="1" i="1" smtClean="0">
                              <a:latin typeface="Cambria Math"/>
                            </a:rPr>
                          </m:ctrlPr>
                        </m:sSubPr>
                        <m:e>
                          <m:r>
                            <a:rPr lang="nb-NO" sz="1800" b="1" i="1" smtClean="0">
                              <a:latin typeface="Cambria Math"/>
                            </a:rPr>
                            <m:t>𝒑</m:t>
                          </m:r>
                        </m:e>
                        <m:sub>
                          <m:r>
                            <a:rPr lang="nb-NO" sz="1800" b="1" i="1" smtClean="0">
                              <a:latin typeface="Cambria Math"/>
                            </a:rPr>
                            <m:t>𝟒</m:t>
                          </m:r>
                        </m:sub>
                      </m:sSub>
                    </m:oMath>
                  </m:oMathPara>
                </a14:m>
                <a:endParaRPr lang="nb-NO" sz="1800" b="1" dirty="0"/>
              </a:p>
            </p:txBody>
          </p:sp>
        </mc:Choice>
        <mc:Fallback xmlns="">
          <p:sp>
            <p:nvSpPr>
              <p:cNvPr id="56" name="Rectangle 55"/>
              <p:cNvSpPr>
                <a:spLocks noRot="1" noChangeAspect="1" noMove="1" noResize="1" noEditPoints="1" noAdjustHandles="1" noChangeArrowheads="1" noChangeShapeType="1" noTextEdit="1"/>
              </p:cNvSpPr>
              <p:nvPr/>
            </p:nvSpPr>
            <p:spPr>
              <a:xfrm>
                <a:off x="2233186" y="5183621"/>
                <a:ext cx="501997" cy="369332"/>
              </a:xfrm>
              <a:prstGeom prst="rect">
                <a:avLst/>
              </a:prstGeom>
              <a:blipFill rotWithShape="1">
                <a:blip r:embed="rId8"/>
                <a:stretch>
                  <a:fillRect b="-65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7" name="Rectangle 56"/>
              <p:cNvSpPr/>
              <p:nvPr/>
            </p:nvSpPr>
            <p:spPr>
              <a:xfrm>
                <a:off x="2693825" y="5207434"/>
                <a:ext cx="501997"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1800" b="1" i="1" smtClean="0">
                              <a:latin typeface="Cambria Math"/>
                            </a:rPr>
                          </m:ctrlPr>
                        </m:sSubPr>
                        <m:e>
                          <m:r>
                            <a:rPr lang="nb-NO" sz="1800" b="1" i="1" smtClean="0">
                              <a:latin typeface="Cambria Math"/>
                            </a:rPr>
                            <m:t>𝒑</m:t>
                          </m:r>
                        </m:e>
                        <m:sub>
                          <m:r>
                            <a:rPr lang="nb-NO" sz="1800" b="1" i="1" smtClean="0">
                              <a:latin typeface="Cambria Math"/>
                            </a:rPr>
                            <m:t>𝟓</m:t>
                          </m:r>
                        </m:sub>
                      </m:sSub>
                    </m:oMath>
                  </m:oMathPara>
                </a14:m>
                <a:endParaRPr lang="nb-NO" sz="1800" b="1" dirty="0"/>
              </a:p>
            </p:txBody>
          </p:sp>
        </mc:Choice>
        <mc:Fallback xmlns="">
          <p:sp>
            <p:nvSpPr>
              <p:cNvPr id="57" name="Rectangle 56"/>
              <p:cNvSpPr>
                <a:spLocks noRot="1" noChangeAspect="1" noMove="1" noResize="1" noEditPoints="1" noAdjustHandles="1" noChangeArrowheads="1" noChangeShapeType="1" noTextEdit="1"/>
              </p:cNvSpPr>
              <p:nvPr/>
            </p:nvSpPr>
            <p:spPr>
              <a:xfrm>
                <a:off x="2693825" y="5207434"/>
                <a:ext cx="501997" cy="369332"/>
              </a:xfrm>
              <a:prstGeom prst="rect">
                <a:avLst/>
              </a:prstGeom>
              <a:blipFill rotWithShape="1">
                <a:blip r:embed="rId9"/>
                <a:stretch>
                  <a:fillRect b="-65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2" name="Rectangle 61"/>
              <p:cNvSpPr/>
              <p:nvPr/>
            </p:nvSpPr>
            <p:spPr>
              <a:xfrm>
                <a:off x="2000883" y="2468997"/>
                <a:ext cx="49077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1800" b="1" i="1" smtClean="0">
                              <a:latin typeface="Cambria Math"/>
                            </a:rPr>
                          </m:ctrlPr>
                        </m:sSubPr>
                        <m:e>
                          <m:r>
                            <a:rPr lang="nb-NO" sz="1800" b="1" i="1" smtClean="0">
                              <a:latin typeface="Cambria Math"/>
                            </a:rPr>
                            <m:t>𝑺</m:t>
                          </m:r>
                        </m:e>
                        <m:sub>
                          <m:r>
                            <a:rPr lang="nb-NO" sz="1800" b="1" i="1" smtClean="0">
                              <a:latin typeface="Cambria Math"/>
                            </a:rPr>
                            <m:t>𝟏</m:t>
                          </m:r>
                        </m:sub>
                      </m:sSub>
                    </m:oMath>
                  </m:oMathPara>
                </a14:m>
                <a:endParaRPr lang="nb-NO" sz="1800" b="1" dirty="0"/>
              </a:p>
            </p:txBody>
          </p:sp>
        </mc:Choice>
        <mc:Fallback xmlns="">
          <p:sp>
            <p:nvSpPr>
              <p:cNvPr id="62" name="Rectangle 61"/>
              <p:cNvSpPr>
                <a:spLocks noRot="1" noChangeAspect="1" noMove="1" noResize="1" noEditPoints="1" noAdjustHandles="1" noChangeArrowheads="1" noChangeShapeType="1" noTextEdit="1"/>
              </p:cNvSpPr>
              <p:nvPr/>
            </p:nvSpPr>
            <p:spPr>
              <a:xfrm>
                <a:off x="2000883" y="2468997"/>
                <a:ext cx="490775" cy="369332"/>
              </a:xfrm>
              <a:prstGeom prst="rect">
                <a:avLst/>
              </a:prstGeom>
              <a:blipFill rotWithShape="1">
                <a:blip r:embed="rId10"/>
                <a:stretch>
                  <a:fillRect/>
                </a:stretch>
              </a:blipFill>
            </p:spPr>
            <p:txBody>
              <a:bodyPr/>
              <a:lstStyle/>
              <a:p>
                <a:r>
                  <a:rPr lang="nb-NO">
                    <a:noFill/>
                  </a:rPr>
                  <a:t> </a:t>
                </a:r>
              </a:p>
            </p:txBody>
          </p:sp>
        </mc:Fallback>
      </mc:AlternateContent>
      <mc:AlternateContent xmlns:mc="http://schemas.openxmlformats.org/markup-compatibility/2006" xmlns:a14="http://schemas.microsoft.com/office/drawing/2010/main">
        <mc:Choice Requires="a14">
          <p:sp>
            <p:nvSpPr>
              <p:cNvPr id="63" name="Rectangle 62"/>
              <p:cNvSpPr/>
              <p:nvPr/>
            </p:nvSpPr>
            <p:spPr>
              <a:xfrm>
                <a:off x="2424112" y="2500193"/>
                <a:ext cx="49077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1800" b="1" i="1" smtClean="0">
                              <a:latin typeface="Cambria Math"/>
                            </a:rPr>
                          </m:ctrlPr>
                        </m:sSubPr>
                        <m:e>
                          <m:r>
                            <a:rPr lang="nb-NO" sz="1800" b="1" i="1" smtClean="0">
                              <a:latin typeface="Cambria Math"/>
                            </a:rPr>
                            <m:t>𝑺</m:t>
                          </m:r>
                        </m:e>
                        <m:sub>
                          <m:r>
                            <a:rPr lang="nb-NO" sz="1800" b="1" i="1" smtClean="0">
                              <a:latin typeface="Cambria Math"/>
                            </a:rPr>
                            <m:t>𝟐</m:t>
                          </m:r>
                        </m:sub>
                      </m:sSub>
                    </m:oMath>
                  </m:oMathPara>
                </a14:m>
                <a:endParaRPr lang="nb-NO" sz="1800" b="1" dirty="0"/>
              </a:p>
            </p:txBody>
          </p:sp>
        </mc:Choice>
        <mc:Fallback xmlns="">
          <p:sp>
            <p:nvSpPr>
              <p:cNvPr id="63" name="Rectangle 62"/>
              <p:cNvSpPr>
                <a:spLocks noRot="1" noChangeAspect="1" noMove="1" noResize="1" noEditPoints="1" noAdjustHandles="1" noChangeArrowheads="1" noChangeShapeType="1" noTextEdit="1"/>
              </p:cNvSpPr>
              <p:nvPr/>
            </p:nvSpPr>
            <p:spPr>
              <a:xfrm>
                <a:off x="2424112" y="2500193"/>
                <a:ext cx="490775" cy="369332"/>
              </a:xfrm>
              <a:prstGeom prst="rect">
                <a:avLst/>
              </a:prstGeom>
              <a:blipFill rotWithShape="1">
                <a:blip r:embed="rId11"/>
                <a:stretch>
                  <a:fillRect/>
                </a:stretch>
              </a:blipFill>
            </p:spPr>
            <p:txBody>
              <a:bodyPr/>
              <a:lstStyle/>
              <a:p>
                <a:r>
                  <a:rPr lang="nb-NO">
                    <a:noFill/>
                  </a:rPr>
                  <a:t> </a:t>
                </a:r>
              </a:p>
            </p:txBody>
          </p:sp>
        </mc:Fallback>
      </mc:AlternateContent>
      <p:pic>
        <p:nvPicPr>
          <p:cNvPr id="96" name="Picture 9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199455" y="4097384"/>
            <a:ext cx="2953945" cy="1846215"/>
          </a:xfrm>
          <a:prstGeom prst="rect">
            <a:avLst/>
          </a:prstGeom>
        </p:spPr>
      </p:pic>
      <mc:AlternateContent xmlns:mc="http://schemas.openxmlformats.org/markup-compatibility/2006" xmlns:a14="http://schemas.microsoft.com/office/drawing/2010/main">
        <mc:Choice Requires="a14">
          <p:sp>
            <p:nvSpPr>
              <p:cNvPr id="98" name="TextBox 97"/>
              <p:cNvSpPr txBox="1"/>
              <p:nvPr/>
            </p:nvSpPr>
            <p:spPr>
              <a:xfrm>
                <a:off x="1900095" y="6076890"/>
                <a:ext cx="1091837" cy="400110"/>
              </a:xfrm>
              <a:prstGeom prst="rect">
                <a:avLst/>
              </a:prstGeom>
              <a:noFill/>
            </p:spPr>
            <p:txBody>
              <a:bodyPr wrap="none" rtlCol="0">
                <a:spAutoFit/>
              </a:bodyPr>
              <a:lstStyle/>
              <a:p>
                <a:r>
                  <a:rPr lang="nb-NO" sz="2000" b="0" dirty="0" smtClean="0"/>
                  <a:t>Small </a:t>
                </a:r>
                <a14:m>
                  <m:oMath xmlns:m="http://schemas.openxmlformats.org/officeDocument/2006/math">
                    <m:r>
                      <a:rPr lang="nb-NO" sz="2000" b="1" i="1" smtClean="0">
                        <a:latin typeface="Cambria Math"/>
                      </a:rPr>
                      <m:t>𝑵</m:t>
                    </m:r>
                  </m:oMath>
                </a14:m>
                <a:endParaRPr lang="nb-NO" sz="2000" b="1" dirty="0"/>
              </a:p>
            </p:txBody>
          </p:sp>
        </mc:Choice>
        <mc:Fallback xmlns="">
          <p:sp>
            <p:nvSpPr>
              <p:cNvPr id="98" name="TextBox 97"/>
              <p:cNvSpPr txBox="1">
                <a:spLocks noRot="1" noChangeAspect="1" noMove="1" noResize="1" noEditPoints="1" noAdjustHandles="1" noChangeArrowheads="1" noChangeShapeType="1" noTextEdit="1"/>
              </p:cNvSpPr>
              <p:nvPr/>
            </p:nvSpPr>
            <p:spPr>
              <a:xfrm>
                <a:off x="1900095" y="6076890"/>
                <a:ext cx="1091837" cy="400110"/>
              </a:xfrm>
              <a:prstGeom prst="rect">
                <a:avLst/>
              </a:prstGeom>
              <a:blipFill rotWithShape="1">
                <a:blip r:embed="rId13"/>
                <a:stretch>
                  <a:fillRect l="-6145" t="-6061" b="-27273"/>
                </a:stretch>
              </a:blipFill>
            </p:spPr>
            <p:txBody>
              <a:bodyPr/>
              <a:lstStyle/>
              <a:p>
                <a:r>
                  <a:rPr lang="nb-NO">
                    <a:noFill/>
                  </a:rPr>
                  <a:t> </a:t>
                </a:r>
              </a:p>
            </p:txBody>
          </p:sp>
        </mc:Fallback>
      </mc:AlternateContent>
      <mc:AlternateContent xmlns:mc="http://schemas.openxmlformats.org/markup-compatibility/2006" xmlns:a14="http://schemas.microsoft.com/office/drawing/2010/main">
        <mc:Choice Requires="a14">
          <p:sp>
            <p:nvSpPr>
              <p:cNvPr id="99" name="TextBox 98"/>
              <p:cNvSpPr txBox="1"/>
              <p:nvPr/>
            </p:nvSpPr>
            <p:spPr>
              <a:xfrm>
                <a:off x="6130508" y="6019801"/>
                <a:ext cx="1106393" cy="400110"/>
              </a:xfrm>
              <a:prstGeom prst="rect">
                <a:avLst/>
              </a:prstGeom>
              <a:noFill/>
            </p:spPr>
            <p:txBody>
              <a:bodyPr wrap="none" rtlCol="0">
                <a:spAutoFit/>
              </a:bodyPr>
              <a:lstStyle/>
              <a:p>
                <a:r>
                  <a:rPr lang="nb-NO" sz="2000" dirty="0" smtClean="0"/>
                  <a:t>Large</a:t>
                </a:r>
                <a:r>
                  <a:rPr lang="nb-NO" sz="2000" b="0" dirty="0" smtClean="0"/>
                  <a:t> </a:t>
                </a:r>
                <a14:m>
                  <m:oMath xmlns:m="http://schemas.openxmlformats.org/officeDocument/2006/math">
                    <m:r>
                      <a:rPr lang="nb-NO" sz="2000" b="1" i="1" smtClean="0">
                        <a:latin typeface="Cambria Math"/>
                      </a:rPr>
                      <m:t>𝑵</m:t>
                    </m:r>
                  </m:oMath>
                </a14:m>
                <a:endParaRPr lang="nb-NO" sz="2000" b="1" dirty="0"/>
              </a:p>
            </p:txBody>
          </p:sp>
        </mc:Choice>
        <mc:Fallback xmlns="">
          <p:sp>
            <p:nvSpPr>
              <p:cNvPr id="99" name="TextBox 98"/>
              <p:cNvSpPr txBox="1">
                <a:spLocks noRot="1" noChangeAspect="1" noMove="1" noResize="1" noEditPoints="1" noAdjustHandles="1" noChangeArrowheads="1" noChangeShapeType="1" noTextEdit="1"/>
              </p:cNvSpPr>
              <p:nvPr/>
            </p:nvSpPr>
            <p:spPr>
              <a:xfrm>
                <a:off x="6130508" y="6019801"/>
                <a:ext cx="1106393" cy="400110"/>
              </a:xfrm>
              <a:prstGeom prst="rect">
                <a:avLst/>
              </a:prstGeom>
              <a:blipFill rotWithShape="1">
                <a:blip r:embed="rId14"/>
                <a:stretch>
                  <a:fillRect l="-6077" t="-6154" b="-27692"/>
                </a:stretch>
              </a:blipFill>
            </p:spPr>
            <p:txBody>
              <a:bodyPr/>
              <a:lstStyle/>
              <a:p>
                <a:r>
                  <a:rPr lang="nb-NO">
                    <a:noFill/>
                  </a:rPr>
                  <a:t> </a:t>
                </a:r>
              </a:p>
            </p:txBody>
          </p:sp>
        </mc:Fallback>
      </mc:AlternateContent>
      <p:sp>
        <p:nvSpPr>
          <p:cNvPr id="106" name="TextBox 105"/>
          <p:cNvSpPr txBox="1"/>
          <p:nvPr/>
        </p:nvSpPr>
        <p:spPr>
          <a:xfrm>
            <a:off x="1758120" y="990600"/>
            <a:ext cx="1366080" cy="400110"/>
          </a:xfrm>
          <a:prstGeom prst="rect">
            <a:avLst/>
          </a:prstGeom>
          <a:noFill/>
        </p:spPr>
        <p:txBody>
          <a:bodyPr wrap="none" rtlCol="0">
            <a:spAutoFit/>
          </a:bodyPr>
          <a:lstStyle/>
          <a:p>
            <a:r>
              <a:rPr lang="nb-NO" sz="2000" dirty="0" err="1" smtClean="0"/>
              <a:t>Bottom</a:t>
            </a:r>
            <a:r>
              <a:rPr lang="nb-NO" sz="2000" dirty="0" smtClean="0"/>
              <a:t>-up</a:t>
            </a:r>
            <a:endParaRPr lang="nb-NO" sz="2000" b="1" dirty="0"/>
          </a:p>
        </p:txBody>
      </p:sp>
      <p:sp>
        <p:nvSpPr>
          <p:cNvPr id="107" name="TextBox 106"/>
          <p:cNvSpPr txBox="1"/>
          <p:nvPr/>
        </p:nvSpPr>
        <p:spPr>
          <a:xfrm>
            <a:off x="5865201" y="990600"/>
            <a:ext cx="1297599" cy="400110"/>
          </a:xfrm>
          <a:prstGeom prst="rect">
            <a:avLst/>
          </a:prstGeom>
          <a:noFill/>
        </p:spPr>
        <p:txBody>
          <a:bodyPr wrap="none" rtlCol="0">
            <a:spAutoFit/>
          </a:bodyPr>
          <a:lstStyle/>
          <a:p>
            <a:r>
              <a:rPr lang="nb-NO" sz="2000" dirty="0" smtClean="0"/>
              <a:t>Top-</a:t>
            </a:r>
            <a:r>
              <a:rPr lang="nb-NO" sz="2000" dirty="0" err="1" smtClean="0"/>
              <a:t>down</a:t>
            </a:r>
            <a:endParaRPr lang="nb-NO" sz="2000" b="1" dirty="0"/>
          </a:p>
        </p:txBody>
      </p:sp>
      <p:grpSp>
        <p:nvGrpSpPr>
          <p:cNvPr id="5" name="Group 4"/>
          <p:cNvGrpSpPr/>
          <p:nvPr/>
        </p:nvGrpSpPr>
        <p:grpSpPr>
          <a:xfrm>
            <a:off x="5105400" y="1676400"/>
            <a:ext cx="3028949" cy="2324101"/>
            <a:chOff x="5105400" y="1676400"/>
            <a:chExt cx="3028949" cy="2324101"/>
          </a:xfrm>
        </p:grpSpPr>
        <p:sp>
          <p:nvSpPr>
            <p:cNvPr id="100" name="Down Arrow 99"/>
            <p:cNvSpPr/>
            <p:nvPr/>
          </p:nvSpPr>
          <p:spPr bwMode="auto">
            <a:xfrm rot="10800000">
              <a:off x="6509367" y="3586164"/>
              <a:ext cx="424833" cy="414337"/>
            </a:xfrm>
            <a:prstGeom prst="down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grpSp>
          <p:nvGrpSpPr>
            <p:cNvPr id="4" name="Group 3"/>
            <p:cNvGrpSpPr/>
            <p:nvPr/>
          </p:nvGrpSpPr>
          <p:grpSpPr>
            <a:xfrm>
              <a:off x="5105400" y="1676400"/>
              <a:ext cx="3028949" cy="1879965"/>
              <a:chOff x="5105400" y="1676400"/>
              <a:chExt cx="3028949" cy="1879965"/>
            </a:xfrm>
          </p:grpSpPr>
          <p:sp>
            <p:nvSpPr>
              <p:cNvPr id="104" name="Rectangle 103"/>
              <p:cNvSpPr/>
              <p:nvPr/>
            </p:nvSpPr>
            <p:spPr bwMode="auto">
              <a:xfrm>
                <a:off x="7086600" y="2895601"/>
                <a:ext cx="1042987" cy="633665"/>
              </a:xfrm>
              <a:custGeom>
                <a:avLst/>
                <a:gdLst>
                  <a:gd name="connsiteX0" fmla="*/ 0 w 1047749"/>
                  <a:gd name="connsiteY0" fmla="*/ 0 h 633665"/>
                  <a:gd name="connsiteX1" fmla="*/ 1047749 w 1047749"/>
                  <a:gd name="connsiteY1" fmla="*/ 0 h 633665"/>
                  <a:gd name="connsiteX2" fmla="*/ 1047749 w 1047749"/>
                  <a:gd name="connsiteY2" fmla="*/ 633665 h 633665"/>
                  <a:gd name="connsiteX3" fmla="*/ 0 w 1047749"/>
                  <a:gd name="connsiteY3" fmla="*/ 633665 h 633665"/>
                  <a:gd name="connsiteX4" fmla="*/ 0 w 1047749"/>
                  <a:gd name="connsiteY4" fmla="*/ 0 h 633665"/>
                  <a:gd name="connsiteX0" fmla="*/ 0 w 1047749"/>
                  <a:gd name="connsiteY0" fmla="*/ 0 h 633665"/>
                  <a:gd name="connsiteX1" fmla="*/ 533400 w 1047749"/>
                  <a:gd name="connsiteY1" fmla="*/ 0 h 633665"/>
                  <a:gd name="connsiteX2" fmla="*/ 1047749 w 1047749"/>
                  <a:gd name="connsiteY2" fmla="*/ 0 h 633665"/>
                  <a:gd name="connsiteX3" fmla="*/ 1047749 w 1047749"/>
                  <a:gd name="connsiteY3" fmla="*/ 633665 h 633665"/>
                  <a:gd name="connsiteX4" fmla="*/ 0 w 1047749"/>
                  <a:gd name="connsiteY4" fmla="*/ 633665 h 633665"/>
                  <a:gd name="connsiteX5" fmla="*/ 0 w 1047749"/>
                  <a:gd name="connsiteY5" fmla="*/ 0 h 633665"/>
                  <a:gd name="connsiteX0" fmla="*/ 0 w 1047749"/>
                  <a:gd name="connsiteY0" fmla="*/ 0 h 633665"/>
                  <a:gd name="connsiteX1" fmla="*/ 698500 w 1047749"/>
                  <a:gd name="connsiteY1" fmla="*/ 152400 h 633665"/>
                  <a:gd name="connsiteX2" fmla="*/ 1047749 w 1047749"/>
                  <a:gd name="connsiteY2" fmla="*/ 0 h 633665"/>
                  <a:gd name="connsiteX3" fmla="*/ 1047749 w 1047749"/>
                  <a:gd name="connsiteY3" fmla="*/ 633665 h 633665"/>
                  <a:gd name="connsiteX4" fmla="*/ 0 w 1047749"/>
                  <a:gd name="connsiteY4" fmla="*/ 633665 h 633665"/>
                  <a:gd name="connsiteX5" fmla="*/ 0 w 1047749"/>
                  <a:gd name="connsiteY5" fmla="*/ 0 h 633665"/>
                  <a:gd name="connsiteX0" fmla="*/ 0 w 1047749"/>
                  <a:gd name="connsiteY0" fmla="*/ 0 h 633665"/>
                  <a:gd name="connsiteX1" fmla="*/ 698500 w 1047749"/>
                  <a:gd name="connsiteY1" fmla="*/ 152400 h 633665"/>
                  <a:gd name="connsiteX2" fmla="*/ 1047749 w 1047749"/>
                  <a:gd name="connsiteY2" fmla="*/ 0 h 633665"/>
                  <a:gd name="connsiteX3" fmla="*/ 1047749 w 1047749"/>
                  <a:gd name="connsiteY3" fmla="*/ 633665 h 633665"/>
                  <a:gd name="connsiteX4" fmla="*/ 0 w 1047749"/>
                  <a:gd name="connsiteY4" fmla="*/ 633665 h 633665"/>
                  <a:gd name="connsiteX5" fmla="*/ 0 w 1047749"/>
                  <a:gd name="connsiteY5" fmla="*/ 0 h 633665"/>
                  <a:gd name="connsiteX0" fmla="*/ 0 w 1060449"/>
                  <a:gd name="connsiteY0" fmla="*/ 0 h 633665"/>
                  <a:gd name="connsiteX1" fmla="*/ 698500 w 1060449"/>
                  <a:gd name="connsiteY1" fmla="*/ 152400 h 633665"/>
                  <a:gd name="connsiteX2" fmla="*/ 1060449 w 1060449"/>
                  <a:gd name="connsiteY2" fmla="*/ 88900 h 633665"/>
                  <a:gd name="connsiteX3" fmla="*/ 1047749 w 1060449"/>
                  <a:gd name="connsiteY3" fmla="*/ 633665 h 633665"/>
                  <a:gd name="connsiteX4" fmla="*/ 0 w 1060449"/>
                  <a:gd name="connsiteY4" fmla="*/ 633665 h 633665"/>
                  <a:gd name="connsiteX5" fmla="*/ 0 w 1060449"/>
                  <a:gd name="connsiteY5" fmla="*/ 0 h 633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0449" h="633665">
                    <a:moveTo>
                      <a:pt x="0" y="0"/>
                    </a:moveTo>
                    <a:cubicBezTo>
                      <a:pt x="232833" y="50800"/>
                      <a:pt x="300567" y="330200"/>
                      <a:pt x="698500" y="152400"/>
                    </a:cubicBezTo>
                    <a:lnTo>
                      <a:pt x="1060449" y="88900"/>
                    </a:lnTo>
                    <a:lnTo>
                      <a:pt x="1047749" y="633665"/>
                    </a:lnTo>
                    <a:lnTo>
                      <a:pt x="0" y="633665"/>
                    </a:lnTo>
                    <a:lnTo>
                      <a:pt x="0" y="0"/>
                    </a:lnTo>
                    <a:close/>
                  </a:path>
                </a:pathLst>
              </a:custGeom>
              <a:solidFill>
                <a:srgbClr val="00B0F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sp>
            <p:nvSpPr>
              <p:cNvPr id="105" name="Rectangle 104"/>
              <p:cNvSpPr/>
              <p:nvPr/>
            </p:nvSpPr>
            <p:spPr bwMode="auto">
              <a:xfrm>
                <a:off x="5175642" y="2200884"/>
                <a:ext cx="1476972" cy="1328126"/>
              </a:xfrm>
              <a:prstGeom prst="rect">
                <a:avLst/>
              </a:prstGeom>
              <a:solidFill>
                <a:srgbClr val="FFC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sp>
            <p:nvSpPr>
              <p:cNvPr id="103" name="Freeform 102"/>
              <p:cNvSpPr/>
              <p:nvPr/>
            </p:nvSpPr>
            <p:spPr bwMode="auto">
              <a:xfrm>
                <a:off x="5232546" y="1676400"/>
                <a:ext cx="2901803" cy="1676661"/>
              </a:xfrm>
              <a:custGeom>
                <a:avLst/>
                <a:gdLst>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333625 w 2900362"/>
                  <a:gd name="connsiteY180" fmla="*/ 1457325 h 1524000"/>
                  <a:gd name="connsiteX181" fmla="*/ 2309812 w 2900362"/>
                  <a:gd name="connsiteY181" fmla="*/ 842963 h 1524000"/>
                  <a:gd name="connsiteX182" fmla="*/ 2328862 w 2900362"/>
                  <a:gd name="connsiteY182" fmla="*/ 819150 h 1524000"/>
                  <a:gd name="connsiteX183" fmla="*/ 2143125 w 2900362"/>
                  <a:gd name="connsiteY183" fmla="*/ 857250 h 1524000"/>
                  <a:gd name="connsiteX184" fmla="*/ 2109787 w 2900362"/>
                  <a:gd name="connsiteY184" fmla="*/ 885825 h 1524000"/>
                  <a:gd name="connsiteX185" fmla="*/ 2090737 w 2900362"/>
                  <a:gd name="connsiteY185" fmla="*/ 914400 h 1524000"/>
                  <a:gd name="connsiteX186" fmla="*/ 2071687 w 2900362"/>
                  <a:gd name="connsiteY186" fmla="*/ 942975 h 1524000"/>
                  <a:gd name="connsiteX187" fmla="*/ 2057400 w 2900362"/>
                  <a:gd name="connsiteY187" fmla="*/ 957263 h 1524000"/>
                  <a:gd name="connsiteX188" fmla="*/ 2024062 w 2900362"/>
                  <a:gd name="connsiteY188" fmla="*/ 1000125 h 1524000"/>
                  <a:gd name="connsiteX189" fmla="*/ 2009775 w 2900362"/>
                  <a:gd name="connsiteY189" fmla="*/ 1014413 h 1524000"/>
                  <a:gd name="connsiteX190" fmla="*/ 1981200 w 2900362"/>
                  <a:gd name="connsiteY190" fmla="*/ 1033463 h 1524000"/>
                  <a:gd name="connsiteX191" fmla="*/ 1966912 w 2900362"/>
                  <a:gd name="connsiteY191" fmla="*/ 1042988 h 1524000"/>
                  <a:gd name="connsiteX192" fmla="*/ 1957387 w 2900362"/>
                  <a:gd name="connsiteY192" fmla="*/ 1057275 h 1524000"/>
                  <a:gd name="connsiteX193" fmla="*/ 1943100 w 2900362"/>
                  <a:gd name="connsiteY193" fmla="*/ 1066800 h 1524000"/>
                  <a:gd name="connsiteX194" fmla="*/ 1924050 w 2900362"/>
                  <a:gd name="connsiteY194" fmla="*/ 1095375 h 1524000"/>
                  <a:gd name="connsiteX195" fmla="*/ 1914525 w 2900362"/>
                  <a:gd name="connsiteY195" fmla="*/ 1109663 h 1524000"/>
                  <a:gd name="connsiteX196" fmla="*/ 1909762 w 2900362"/>
                  <a:gd name="connsiteY196" fmla="*/ 1123950 h 1524000"/>
                  <a:gd name="connsiteX197" fmla="*/ 1890712 w 2900362"/>
                  <a:gd name="connsiteY197" fmla="*/ 1152525 h 1524000"/>
                  <a:gd name="connsiteX198" fmla="*/ 1862137 w 2900362"/>
                  <a:gd name="connsiteY198" fmla="*/ 1195388 h 1524000"/>
                  <a:gd name="connsiteX199" fmla="*/ 1833562 w 2900362"/>
                  <a:gd name="connsiteY199" fmla="*/ 1238250 h 1524000"/>
                  <a:gd name="connsiteX200" fmla="*/ 1824037 w 2900362"/>
                  <a:gd name="connsiteY200" fmla="*/ 1252538 h 1524000"/>
                  <a:gd name="connsiteX201" fmla="*/ 1814512 w 2900362"/>
                  <a:gd name="connsiteY201" fmla="*/ 1266825 h 1524000"/>
                  <a:gd name="connsiteX202" fmla="*/ 1800225 w 2900362"/>
                  <a:gd name="connsiteY202" fmla="*/ 1295400 h 1524000"/>
                  <a:gd name="connsiteX203" fmla="*/ 1790700 w 2900362"/>
                  <a:gd name="connsiteY203" fmla="*/ 1323975 h 1524000"/>
                  <a:gd name="connsiteX204" fmla="*/ 1776412 w 2900362"/>
                  <a:gd name="connsiteY204" fmla="*/ 1338263 h 1524000"/>
                  <a:gd name="connsiteX205" fmla="*/ 1757362 w 2900362"/>
                  <a:gd name="connsiteY205" fmla="*/ 1366838 h 1524000"/>
                  <a:gd name="connsiteX206" fmla="*/ 1724025 w 2900362"/>
                  <a:gd name="connsiteY206" fmla="*/ 1385888 h 1524000"/>
                  <a:gd name="connsiteX207" fmla="*/ 1704975 w 2900362"/>
                  <a:gd name="connsiteY207" fmla="*/ 1390650 h 1524000"/>
                  <a:gd name="connsiteX208" fmla="*/ 1666875 w 2900362"/>
                  <a:gd name="connsiteY208" fmla="*/ 1409700 h 1524000"/>
                  <a:gd name="connsiteX209" fmla="*/ 1638300 w 2900362"/>
                  <a:gd name="connsiteY209" fmla="*/ 1414463 h 1524000"/>
                  <a:gd name="connsiteX210" fmla="*/ 1624012 w 2900362"/>
                  <a:gd name="connsiteY210" fmla="*/ 1419225 h 1524000"/>
                  <a:gd name="connsiteX211" fmla="*/ 1585912 w 2900362"/>
                  <a:gd name="connsiteY211" fmla="*/ 1423988 h 1524000"/>
                  <a:gd name="connsiteX212" fmla="*/ 1557337 w 2900362"/>
                  <a:gd name="connsiteY212" fmla="*/ 1428750 h 1524000"/>
                  <a:gd name="connsiteX213" fmla="*/ 1514475 w 2900362"/>
                  <a:gd name="connsiteY213" fmla="*/ 1438275 h 1524000"/>
                  <a:gd name="connsiteX214" fmla="*/ 1304925 w 2900362"/>
                  <a:gd name="connsiteY214" fmla="*/ 1443038 h 1524000"/>
                  <a:gd name="connsiteX215" fmla="*/ 1276350 w 2900362"/>
                  <a:gd name="connsiteY215" fmla="*/ 1452563 h 1524000"/>
                  <a:gd name="connsiteX216" fmla="*/ 1257300 w 2900362"/>
                  <a:gd name="connsiteY216" fmla="*/ 1481138 h 1524000"/>
                  <a:gd name="connsiteX217" fmla="*/ 1228725 w 2900362"/>
                  <a:gd name="connsiteY217" fmla="*/ 1504950 h 1524000"/>
                  <a:gd name="connsiteX218" fmla="*/ 1204912 w 2900362"/>
                  <a:gd name="connsiteY218" fmla="*/ 1509713 h 1524000"/>
                  <a:gd name="connsiteX219" fmla="*/ 1176337 w 2900362"/>
                  <a:gd name="connsiteY219" fmla="*/ 1519238 h 1524000"/>
                  <a:gd name="connsiteX220" fmla="*/ 1162050 w 2900362"/>
                  <a:gd name="connsiteY220" fmla="*/ 1524000 h 1524000"/>
                  <a:gd name="connsiteX221" fmla="*/ 633412 w 2900362"/>
                  <a:gd name="connsiteY221" fmla="*/ 1519238 h 1524000"/>
                  <a:gd name="connsiteX222" fmla="*/ 609600 w 2900362"/>
                  <a:gd name="connsiteY222" fmla="*/ 1514475 h 1524000"/>
                  <a:gd name="connsiteX223" fmla="*/ 590550 w 2900362"/>
                  <a:gd name="connsiteY223" fmla="*/ 1504950 h 1524000"/>
                  <a:gd name="connsiteX224" fmla="*/ 557212 w 2900362"/>
                  <a:gd name="connsiteY224" fmla="*/ 1495425 h 1524000"/>
                  <a:gd name="connsiteX225" fmla="*/ 542925 w 2900362"/>
                  <a:gd name="connsiteY225" fmla="*/ 1485900 h 1524000"/>
                  <a:gd name="connsiteX226" fmla="*/ 523875 w 2900362"/>
                  <a:gd name="connsiteY226" fmla="*/ 1481138 h 1524000"/>
                  <a:gd name="connsiteX227" fmla="*/ 509587 w 2900362"/>
                  <a:gd name="connsiteY227" fmla="*/ 1476375 h 1524000"/>
                  <a:gd name="connsiteX228" fmla="*/ 466725 w 2900362"/>
                  <a:gd name="connsiteY228" fmla="*/ 1443038 h 1524000"/>
                  <a:gd name="connsiteX229" fmla="*/ 452437 w 2900362"/>
                  <a:gd name="connsiteY229" fmla="*/ 1433513 h 1524000"/>
                  <a:gd name="connsiteX230" fmla="*/ 438150 w 2900362"/>
                  <a:gd name="connsiteY230" fmla="*/ 1404938 h 1524000"/>
                  <a:gd name="connsiteX231" fmla="*/ 404812 w 2900362"/>
                  <a:gd name="connsiteY231" fmla="*/ 1385888 h 1524000"/>
                  <a:gd name="connsiteX232" fmla="*/ 390525 w 2900362"/>
                  <a:gd name="connsiteY232" fmla="*/ 1376363 h 1524000"/>
                  <a:gd name="connsiteX233" fmla="*/ 376237 w 2900362"/>
                  <a:gd name="connsiteY233" fmla="*/ 1371600 h 1524000"/>
                  <a:gd name="connsiteX234" fmla="*/ 328612 w 2900362"/>
                  <a:gd name="connsiteY234" fmla="*/ 1343025 h 1524000"/>
                  <a:gd name="connsiteX235" fmla="*/ 309562 w 2900362"/>
                  <a:gd name="connsiteY235" fmla="*/ 1338263 h 1524000"/>
                  <a:gd name="connsiteX236" fmla="*/ 280987 w 2900362"/>
                  <a:gd name="connsiteY236" fmla="*/ 1328738 h 1524000"/>
                  <a:gd name="connsiteX237" fmla="*/ 266700 w 2900362"/>
                  <a:gd name="connsiteY237" fmla="*/ 1323975 h 1524000"/>
                  <a:gd name="connsiteX238" fmla="*/ 252412 w 2900362"/>
                  <a:gd name="connsiteY238" fmla="*/ 1314450 h 1524000"/>
                  <a:gd name="connsiteX239" fmla="*/ 223837 w 2900362"/>
                  <a:gd name="connsiteY239" fmla="*/ 1304925 h 1524000"/>
                  <a:gd name="connsiteX240" fmla="*/ 214312 w 2900362"/>
                  <a:gd name="connsiteY240" fmla="*/ 1276350 h 1524000"/>
                  <a:gd name="connsiteX241" fmla="*/ 114300 w 2900362"/>
                  <a:gd name="connsiteY241" fmla="*/ 1243013 h 1524000"/>
                  <a:gd name="connsiteX242" fmla="*/ 71437 w 2900362"/>
                  <a:gd name="connsiteY242" fmla="*/ 1228725 h 1524000"/>
                  <a:gd name="connsiteX243" fmla="*/ 57150 w 2900362"/>
                  <a:gd name="connsiteY243" fmla="*/ 1223963 h 1524000"/>
                  <a:gd name="connsiteX244" fmla="*/ 28575 w 2900362"/>
                  <a:gd name="connsiteY244" fmla="*/ 1200150 h 1524000"/>
                  <a:gd name="connsiteX245" fmla="*/ 23812 w 2900362"/>
                  <a:gd name="connsiteY245" fmla="*/ 1185863 h 1524000"/>
                  <a:gd name="connsiteX246" fmla="*/ 14287 w 2900362"/>
                  <a:gd name="connsiteY246" fmla="*/ 1171575 h 1524000"/>
                  <a:gd name="connsiteX247" fmla="*/ 0 w 2900362"/>
                  <a:gd name="connsiteY247"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52712 w 2900362"/>
                  <a:gd name="connsiteY180" fmla="*/ 1428750 h 1524000"/>
                  <a:gd name="connsiteX181" fmla="*/ 2333625 w 2900362"/>
                  <a:gd name="connsiteY181" fmla="*/ 1457325 h 1524000"/>
                  <a:gd name="connsiteX182" fmla="*/ 2309812 w 2900362"/>
                  <a:gd name="connsiteY182" fmla="*/ 842963 h 1524000"/>
                  <a:gd name="connsiteX183" fmla="*/ 2328862 w 2900362"/>
                  <a:gd name="connsiteY183" fmla="*/ 819150 h 1524000"/>
                  <a:gd name="connsiteX184" fmla="*/ 2143125 w 2900362"/>
                  <a:gd name="connsiteY184" fmla="*/ 857250 h 1524000"/>
                  <a:gd name="connsiteX185" fmla="*/ 2109787 w 2900362"/>
                  <a:gd name="connsiteY185" fmla="*/ 885825 h 1524000"/>
                  <a:gd name="connsiteX186" fmla="*/ 2090737 w 2900362"/>
                  <a:gd name="connsiteY186" fmla="*/ 914400 h 1524000"/>
                  <a:gd name="connsiteX187" fmla="*/ 2071687 w 2900362"/>
                  <a:gd name="connsiteY187" fmla="*/ 942975 h 1524000"/>
                  <a:gd name="connsiteX188" fmla="*/ 2057400 w 2900362"/>
                  <a:gd name="connsiteY188" fmla="*/ 957263 h 1524000"/>
                  <a:gd name="connsiteX189" fmla="*/ 2024062 w 2900362"/>
                  <a:gd name="connsiteY189" fmla="*/ 1000125 h 1524000"/>
                  <a:gd name="connsiteX190" fmla="*/ 2009775 w 2900362"/>
                  <a:gd name="connsiteY190" fmla="*/ 1014413 h 1524000"/>
                  <a:gd name="connsiteX191" fmla="*/ 1981200 w 2900362"/>
                  <a:gd name="connsiteY191" fmla="*/ 1033463 h 1524000"/>
                  <a:gd name="connsiteX192" fmla="*/ 1966912 w 2900362"/>
                  <a:gd name="connsiteY192" fmla="*/ 1042988 h 1524000"/>
                  <a:gd name="connsiteX193" fmla="*/ 1957387 w 2900362"/>
                  <a:gd name="connsiteY193" fmla="*/ 1057275 h 1524000"/>
                  <a:gd name="connsiteX194" fmla="*/ 1943100 w 2900362"/>
                  <a:gd name="connsiteY194" fmla="*/ 1066800 h 1524000"/>
                  <a:gd name="connsiteX195" fmla="*/ 1924050 w 2900362"/>
                  <a:gd name="connsiteY195" fmla="*/ 1095375 h 1524000"/>
                  <a:gd name="connsiteX196" fmla="*/ 1914525 w 2900362"/>
                  <a:gd name="connsiteY196" fmla="*/ 1109663 h 1524000"/>
                  <a:gd name="connsiteX197" fmla="*/ 1909762 w 2900362"/>
                  <a:gd name="connsiteY197" fmla="*/ 1123950 h 1524000"/>
                  <a:gd name="connsiteX198" fmla="*/ 1890712 w 2900362"/>
                  <a:gd name="connsiteY198" fmla="*/ 1152525 h 1524000"/>
                  <a:gd name="connsiteX199" fmla="*/ 1862137 w 2900362"/>
                  <a:gd name="connsiteY199" fmla="*/ 1195388 h 1524000"/>
                  <a:gd name="connsiteX200" fmla="*/ 1833562 w 2900362"/>
                  <a:gd name="connsiteY200" fmla="*/ 1238250 h 1524000"/>
                  <a:gd name="connsiteX201" fmla="*/ 1824037 w 2900362"/>
                  <a:gd name="connsiteY201" fmla="*/ 1252538 h 1524000"/>
                  <a:gd name="connsiteX202" fmla="*/ 1814512 w 2900362"/>
                  <a:gd name="connsiteY202" fmla="*/ 1266825 h 1524000"/>
                  <a:gd name="connsiteX203" fmla="*/ 1800225 w 2900362"/>
                  <a:gd name="connsiteY203" fmla="*/ 1295400 h 1524000"/>
                  <a:gd name="connsiteX204" fmla="*/ 1790700 w 2900362"/>
                  <a:gd name="connsiteY204" fmla="*/ 1323975 h 1524000"/>
                  <a:gd name="connsiteX205" fmla="*/ 1776412 w 2900362"/>
                  <a:gd name="connsiteY205" fmla="*/ 1338263 h 1524000"/>
                  <a:gd name="connsiteX206" fmla="*/ 1757362 w 2900362"/>
                  <a:gd name="connsiteY206" fmla="*/ 1366838 h 1524000"/>
                  <a:gd name="connsiteX207" fmla="*/ 1724025 w 2900362"/>
                  <a:gd name="connsiteY207" fmla="*/ 1385888 h 1524000"/>
                  <a:gd name="connsiteX208" fmla="*/ 1704975 w 2900362"/>
                  <a:gd name="connsiteY208" fmla="*/ 1390650 h 1524000"/>
                  <a:gd name="connsiteX209" fmla="*/ 1666875 w 2900362"/>
                  <a:gd name="connsiteY209" fmla="*/ 1409700 h 1524000"/>
                  <a:gd name="connsiteX210" fmla="*/ 1638300 w 2900362"/>
                  <a:gd name="connsiteY210" fmla="*/ 1414463 h 1524000"/>
                  <a:gd name="connsiteX211" fmla="*/ 1624012 w 2900362"/>
                  <a:gd name="connsiteY211" fmla="*/ 1419225 h 1524000"/>
                  <a:gd name="connsiteX212" fmla="*/ 1585912 w 2900362"/>
                  <a:gd name="connsiteY212" fmla="*/ 1423988 h 1524000"/>
                  <a:gd name="connsiteX213" fmla="*/ 1557337 w 2900362"/>
                  <a:gd name="connsiteY213" fmla="*/ 1428750 h 1524000"/>
                  <a:gd name="connsiteX214" fmla="*/ 1514475 w 2900362"/>
                  <a:gd name="connsiteY214" fmla="*/ 1438275 h 1524000"/>
                  <a:gd name="connsiteX215" fmla="*/ 1304925 w 2900362"/>
                  <a:gd name="connsiteY215" fmla="*/ 1443038 h 1524000"/>
                  <a:gd name="connsiteX216" fmla="*/ 1276350 w 2900362"/>
                  <a:gd name="connsiteY216" fmla="*/ 1452563 h 1524000"/>
                  <a:gd name="connsiteX217" fmla="*/ 1257300 w 2900362"/>
                  <a:gd name="connsiteY217" fmla="*/ 1481138 h 1524000"/>
                  <a:gd name="connsiteX218" fmla="*/ 1228725 w 2900362"/>
                  <a:gd name="connsiteY218" fmla="*/ 1504950 h 1524000"/>
                  <a:gd name="connsiteX219" fmla="*/ 1204912 w 2900362"/>
                  <a:gd name="connsiteY219" fmla="*/ 1509713 h 1524000"/>
                  <a:gd name="connsiteX220" fmla="*/ 1176337 w 2900362"/>
                  <a:gd name="connsiteY220" fmla="*/ 1519238 h 1524000"/>
                  <a:gd name="connsiteX221" fmla="*/ 1162050 w 2900362"/>
                  <a:gd name="connsiteY221" fmla="*/ 1524000 h 1524000"/>
                  <a:gd name="connsiteX222" fmla="*/ 633412 w 2900362"/>
                  <a:gd name="connsiteY222" fmla="*/ 1519238 h 1524000"/>
                  <a:gd name="connsiteX223" fmla="*/ 609600 w 2900362"/>
                  <a:gd name="connsiteY223" fmla="*/ 1514475 h 1524000"/>
                  <a:gd name="connsiteX224" fmla="*/ 590550 w 2900362"/>
                  <a:gd name="connsiteY224" fmla="*/ 1504950 h 1524000"/>
                  <a:gd name="connsiteX225" fmla="*/ 557212 w 2900362"/>
                  <a:gd name="connsiteY225" fmla="*/ 1495425 h 1524000"/>
                  <a:gd name="connsiteX226" fmla="*/ 542925 w 2900362"/>
                  <a:gd name="connsiteY226" fmla="*/ 1485900 h 1524000"/>
                  <a:gd name="connsiteX227" fmla="*/ 523875 w 2900362"/>
                  <a:gd name="connsiteY227" fmla="*/ 1481138 h 1524000"/>
                  <a:gd name="connsiteX228" fmla="*/ 509587 w 2900362"/>
                  <a:gd name="connsiteY228" fmla="*/ 1476375 h 1524000"/>
                  <a:gd name="connsiteX229" fmla="*/ 466725 w 2900362"/>
                  <a:gd name="connsiteY229" fmla="*/ 1443038 h 1524000"/>
                  <a:gd name="connsiteX230" fmla="*/ 452437 w 2900362"/>
                  <a:gd name="connsiteY230" fmla="*/ 1433513 h 1524000"/>
                  <a:gd name="connsiteX231" fmla="*/ 438150 w 2900362"/>
                  <a:gd name="connsiteY231" fmla="*/ 1404938 h 1524000"/>
                  <a:gd name="connsiteX232" fmla="*/ 404812 w 2900362"/>
                  <a:gd name="connsiteY232" fmla="*/ 1385888 h 1524000"/>
                  <a:gd name="connsiteX233" fmla="*/ 390525 w 2900362"/>
                  <a:gd name="connsiteY233" fmla="*/ 1376363 h 1524000"/>
                  <a:gd name="connsiteX234" fmla="*/ 376237 w 2900362"/>
                  <a:gd name="connsiteY234" fmla="*/ 1371600 h 1524000"/>
                  <a:gd name="connsiteX235" fmla="*/ 328612 w 2900362"/>
                  <a:gd name="connsiteY235" fmla="*/ 1343025 h 1524000"/>
                  <a:gd name="connsiteX236" fmla="*/ 309562 w 2900362"/>
                  <a:gd name="connsiteY236" fmla="*/ 1338263 h 1524000"/>
                  <a:gd name="connsiteX237" fmla="*/ 280987 w 2900362"/>
                  <a:gd name="connsiteY237" fmla="*/ 1328738 h 1524000"/>
                  <a:gd name="connsiteX238" fmla="*/ 266700 w 2900362"/>
                  <a:gd name="connsiteY238" fmla="*/ 1323975 h 1524000"/>
                  <a:gd name="connsiteX239" fmla="*/ 252412 w 2900362"/>
                  <a:gd name="connsiteY239" fmla="*/ 1314450 h 1524000"/>
                  <a:gd name="connsiteX240" fmla="*/ 223837 w 2900362"/>
                  <a:gd name="connsiteY240" fmla="*/ 1304925 h 1524000"/>
                  <a:gd name="connsiteX241" fmla="*/ 214312 w 2900362"/>
                  <a:gd name="connsiteY241" fmla="*/ 1276350 h 1524000"/>
                  <a:gd name="connsiteX242" fmla="*/ 114300 w 2900362"/>
                  <a:gd name="connsiteY242" fmla="*/ 1243013 h 1524000"/>
                  <a:gd name="connsiteX243" fmla="*/ 71437 w 2900362"/>
                  <a:gd name="connsiteY243" fmla="*/ 1228725 h 1524000"/>
                  <a:gd name="connsiteX244" fmla="*/ 57150 w 2900362"/>
                  <a:gd name="connsiteY244" fmla="*/ 1223963 h 1524000"/>
                  <a:gd name="connsiteX245" fmla="*/ 28575 w 2900362"/>
                  <a:gd name="connsiteY245" fmla="*/ 1200150 h 1524000"/>
                  <a:gd name="connsiteX246" fmla="*/ 23812 w 2900362"/>
                  <a:gd name="connsiteY246" fmla="*/ 1185863 h 1524000"/>
                  <a:gd name="connsiteX247" fmla="*/ 14287 w 2900362"/>
                  <a:gd name="connsiteY247" fmla="*/ 1171575 h 1524000"/>
                  <a:gd name="connsiteX248" fmla="*/ 0 w 2900362"/>
                  <a:gd name="connsiteY248"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333625 w 2900362"/>
                  <a:gd name="connsiteY181" fmla="*/ 1457325 h 1524000"/>
                  <a:gd name="connsiteX182" fmla="*/ 2309812 w 2900362"/>
                  <a:gd name="connsiteY182" fmla="*/ 842963 h 1524000"/>
                  <a:gd name="connsiteX183" fmla="*/ 2328862 w 2900362"/>
                  <a:gd name="connsiteY183" fmla="*/ 819150 h 1524000"/>
                  <a:gd name="connsiteX184" fmla="*/ 2143125 w 2900362"/>
                  <a:gd name="connsiteY184" fmla="*/ 857250 h 1524000"/>
                  <a:gd name="connsiteX185" fmla="*/ 2109787 w 2900362"/>
                  <a:gd name="connsiteY185" fmla="*/ 885825 h 1524000"/>
                  <a:gd name="connsiteX186" fmla="*/ 2090737 w 2900362"/>
                  <a:gd name="connsiteY186" fmla="*/ 914400 h 1524000"/>
                  <a:gd name="connsiteX187" fmla="*/ 2071687 w 2900362"/>
                  <a:gd name="connsiteY187" fmla="*/ 942975 h 1524000"/>
                  <a:gd name="connsiteX188" fmla="*/ 2057400 w 2900362"/>
                  <a:gd name="connsiteY188" fmla="*/ 957263 h 1524000"/>
                  <a:gd name="connsiteX189" fmla="*/ 2024062 w 2900362"/>
                  <a:gd name="connsiteY189" fmla="*/ 1000125 h 1524000"/>
                  <a:gd name="connsiteX190" fmla="*/ 2009775 w 2900362"/>
                  <a:gd name="connsiteY190" fmla="*/ 1014413 h 1524000"/>
                  <a:gd name="connsiteX191" fmla="*/ 1981200 w 2900362"/>
                  <a:gd name="connsiteY191" fmla="*/ 1033463 h 1524000"/>
                  <a:gd name="connsiteX192" fmla="*/ 1966912 w 2900362"/>
                  <a:gd name="connsiteY192" fmla="*/ 1042988 h 1524000"/>
                  <a:gd name="connsiteX193" fmla="*/ 1957387 w 2900362"/>
                  <a:gd name="connsiteY193" fmla="*/ 1057275 h 1524000"/>
                  <a:gd name="connsiteX194" fmla="*/ 1943100 w 2900362"/>
                  <a:gd name="connsiteY194" fmla="*/ 1066800 h 1524000"/>
                  <a:gd name="connsiteX195" fmla="*/ 1924050 w 2900362"/>
                  <a:gd name="connsiteY195" fmla="*/ 1095375 h 1524000"/>
                  <a:gd name="connsiteX196" fmla="*/ 1914525 w 2900362"/>
                  <a:gd name="connsiteY196" fmla="*/ 1109663 h 1524000"/>
                  <a:gd name="connsiteX197" fmla="*/ 1909762 w 2900362"/>
                  <a:gd name="connsiteY197" fmla="*/ 1123950 h 1524000"/>
                  <a:gd name="connsiteX198" fmla="*/ 1890712 w 2900362"/>
                  <a:gd name="connsiteY198" fmla="*/ 1152525 h 1524000"/>
                  <a:gd name="connsiteX199" fmla="*/ 1862137 w 2900362"/>
                  <a:gd name="connsiteY199" fmla="*/ 1195388 h 1524000"/>
                  <a:gd name="connsiteX200" fmla="*/ 1833562 w 2900362"/>
                  <a:gd name="connsiteY200" fmla="*/ 1238250 h 1524000"/>
                  <a:gd name="connsiteX201" fmla="*/ 1824037 w 2900362"/>
                  <a:gd name="connsiteY201" fmla="*/ 1252538 h 1524000"/>
                  <a:gd name="connsiteX202" fmla="*/ 1814512 w 2900362"/>
                  <a:gd name="connsiteY202" fmla="*/ 1266825 h 1524000"/>
                  <a:gd name="connsiteX203" fmla="*/ 1800225 w 2900362"/>
                  <a:gd name="connsiteY203" fmla="*/ 1295400 h 1524000"/>
                  <a:gd name="connsiteX204" fmla="*/ 1790700 w 2900362"/>
                  <a:gd name="connsiteY204" fmla="*/ 1323975 h 1524000"/>
                  <a:gd name="connsiteX205" fmla="*/ 1776412 w 2900362"/>
                  <a:gd name="connsiteY205" fmla="*/ 1338263 h 1524000"/>
                  <a:gd name="connsiteX206" fmla="*/ 1757362 w 2900362"/>
                  <a:gd name="connsiteY206" fmla="*/ 1366838 h 1524000"/>
                  <a:gd name="connsiteX207" fmla="*/ 1724025 w 2900362"/>
                  <a:gd name="connsiteY207" fmla="*/ 1385888 h 1524000"/>
                  <a:gd name="connsiteX208" fmla="*/ 1704975 w 2900362"/>
                  <a:gd name="connsiteY208" fmla="*/ 1390650 h 1524000"/>
                  <a:gd name="connsiteX209" fmla="*/ 1666875 w 2900362"/>
                  <a:gd name="connsiteY209" fmla="*/ 1409700 h 1524000"/>
                  <a:gd name="connsiteX210" fmla="*/ 1638300 w 2900362"/>
                  <a:gd name="connsiteY210" fmla="*/ 1414463 h 1524000"/>
                  <a:gd name="connsiteX211" fmla="*/ 1624012 w 2900362"/>
                  <a:gd name="connsiteY211" fmla="*/ 1419225 h 1524000"/>
                  <a:gd name="connsiteX212" fmla="*/ 1585912 w 2900362"/>
                  <a:gd name="connsiteY212" fmla="*/ 1423988 h 1524000"/>
                  <a:gd name="connsiteX213" fmla="*/ 1557337 w 2900362"/>
                  <a:gd name="connsiteY213" fmla="*/ 1428750 h 1524000"/>
                  <a:gd name="connsiteX214" fmla="*/ 1514475 w 2900362"/>
                  <a:gd name="connsiteY214" fmla="*/ 1438275 h 1524000"/>
                  <a:gd name="connsiteX215" fmla="*/ 1304925 w 2900362"/>
                  <a:gd name="connsiteY215" fmla="*/ 1443038 h 1524000"/>
                  <a:gd name="connsiteX216" fmla="*/ 1276350 w 2900362"/>
                  <a:gd name="connsiteY216" fmla="*/ 1452563 h 1524000"/>
                  <a:gd name="connsiteX217" fmla="*/ 1257300 w 2900362"/>
                  <a:gd name="connsiteY217" fmla="*/ 1481138 h 1524000"/>
                  <a:gd name="connsiteX218" fmla="*/ 1228725 w 2900362"/>
                  <a:gd name="connsiteY218" fmla="*/ 1504950 h 1524000"/>
                  <a:gd name="connsiteX219" fmla="*/ 1204912 w 2900362"/>
                  <a:gd name="connsiteY219" fmla="*/ 1509713 h 1524000"/>
                  <a:gd name="connsiteX220" fmla="*/ 1176337 w 2900362"/>
                  <a:gd name="connsiteY220" fmla="*/ 1519238 h 1524000"/>
                  <a:gd name="connsiteX221" fmla="*/ 1162050 w 2900362"/>
                  <a:gd name="connsiteY221" fmla="*/ 1524000 h 1524000"/>
                  <a:gd name="connsiteX222" fmla="*/ 633412 w 2900362"/>
                  <a:gd name="connsiteY222" fmla="*/ 1519238 h 1524000"/>
                  <a:gd name="connsiteX223" fmla="*/ 609600 w 2900362"/>
                  <a:gd name="connsiteY223" fmla="*/ 1514475 h 1524000"/>
                  <a:gd name="connsiteX224" fmla="*/ 590550 w 2900362"/>
                  <a:gd name="connsiteY224" fmla="*/ 1504950 h 1524000"/>
                  <a:gd name="connsiteX225" fmla="*/ 557212 w 2900362"/>
                  <a:gd name="connsiteY225" fmla="*/ 1495425 h 1524000"/>
                  <a:gd name="connsiteX226" fmla="*/ 542925 w 2900362"/>
                  <a:gd name="connsiteY226" fmla="*/ 1485900 h 1524000"/>
                  <a:gd name="connsiteX227" fmla="*/ 523875 w 2900362"/>
                  <a:gd name="connsiteY227" fmla="*/ 1481138 h 1524000"/>
                  <a:gd name="connsiteX228" fmla="*/ 509587 w 2900362"/>
                  <a:gd name="connsiteY228" fmla="*/ 1476375 h 1524000"/>
                  <a:gd name="connsiteX229" fmla="*/ 466725 w 2900362"/>
                  <a:gd name="connsiteY229" fmla="*/ 1443038 h 1524000"/>
                  <a:gd name="connsiteX230" fmla="*/ 452437 w 2900362"/>
                  <a:gd name="connsiteY230" fmla="*/ 1433513 h 1524000"/>
                  <a:gd name="connsiteX231" fmla="*/ 438150 w 2900362"/>
                  <a:gd name="connsiteY231" fmla="*/ 1404938 h 1524000"/>
                  <a:gd name="connsiteX232" fmla="*/ 404812 w 2900362"/>
                  <a:gd name="connsiteY232" fmla="*/ 1385888 h 1524000"/>
                  <a:gd name="connsiteX233" fmla="*/ 390525 w 2900362"/>
                  <a:gd name="connsiteY233" fmla="*/ 1376363 h 1524000"/>
                  <a:gd name="connsiteX234" fmla="*/ 376237 w 2900362"/>
                  <a:gd name="connsiteY234" fmla="*/ 1371600 h 1524000"/>
                  <a:gd name="connsiteX235" fmla="*/ 328612 w 2900362"/>
                  <a:gd name="connsiteY235" fmla="*/ 1343025 h 1524000"/>
                  <a:gd name="connsiteX236" fmla="*/ 309562 w 2900362"/>
                  <a:gd name="connsiteY236" fmla="*/ 1338263 h 1524000"/>
                  <a:gd name="connsiteX237" fmla="*/ 280987 w 2900362"/>
                  <a:gd name="connsiteY237" fmla="*/ 1328738 h 1524000"/>
                  <a:gd name="connsiteX238" fmla="*/ 266700 w 2900362"/>
                  <a:gd name="connsiteY238" fmla="*/ 1323975 h 1524000"/>
                  <a:gd name="connsiteX239" fmla="*/ 252412 w 2900362"/>
                  <a:gd name="connsiteY239" fmla="*/ 1314450 h 1524000"/>
                  <a:gd name="connsiteX240" fmla="*/ 223837 w 2900362"/>
                  <a:gd name="connsiteY240" fmla="*/ 1304925 h 1524000"/>
                  <a:gd name="connsiteX241" fmla="*/ 214312 w 2900362"/>
                  <a:gd name="connsiteY241" fmla="*/ 1276350 h 1524000"/>
                  <a:gd name="connsiteX242" fmla="*/ 114300 w 2900362"/>
                  <a:gd name="connsiteY242" fmla="*/ 1243013 h 1524000"/>
                  <a:gd name="connsiteX243" fmla="*/ 71437 w 2900362"/>
                  <a:gd name="connsiteY243" fmla="*/ 1228725 h 1524000"/>
                  <a:gd name="connsiteX244" fmla="*/ 57150 w 2900362"/>
                  <a:gd name="connsiteY244" fmla="*/ 1223963 h 1524000"/>
                  <a:gd name="connsiteX245" fmla="*/ 28575 w 2900362"/>
                  <a:gd name="connsiteY245" fmla="*/ 1200150 h 1524000"/>
                  <a:gd name="connsiteX246" fmla="*/ 23812 w 2900362"/>
                  <a:gd name="connsiteY246" fmla="*/ 1185863 h 1524000"/>
                  <a:gd name="connsiteX247" fmla="*/ 14287 w 2900362"/>
                  <a:gd name="connsiteY247" fmla="*/ 1171575 h 1524000"/>
                  <a:gd name="connsiteX248" fmla="*/ 0 w 2900362"/>
                  <a:gd name="connsiteY248"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333625 w 2900362"/>
                  <a:gd name="connsiteY181" fmla="*/ 1457325 h 1524000"/>
                  <a:gd name="connsiteX182" fmla="*/ 2309812 w 2900362"/>
                  <a:gd name="connsiteY182" fmla="*/ 842963 h 1524000"/>
                  <a:gd name="connsiteX183" fmla="*/ 2328862 w 2900362"/>
                  <a:gd name="connsiteY183" fmla="*/ 819150 h 1524000"/>
                  <a:gd name="connsiteX184" fmla="*/ 2143125 w 2900362"/>
                  <a:gd name="connsiteY184" fmla="*/ 857250 h 1524000"/>
                  <a:gd name="connsiteX185" fmla="*/ 2109787 w 2900362"/>
                  <a:gd name="connsiteY185" fmla="*/ 885825 h 1524000"/>
                  <a:gd name="connsiteX186" fmla="*/ 2090737 w 2900362"/>
                  <a:gd name="connsiteY186" fmla="*/ 914400 h 1524000"/>
                  <a:gd name="connsiteX187" fmla="*/ 2071687 w 2900362"/>
                  <a:gd name="connsiteY187" fmla="*/ 942975 h 1524000"/>
                  <a:gd name="connsiteX188" fmla="*/ 2057400 w 2900362"/>
                  <a:gd name="connsiteY188" fmla="*/ 957263 h 1524000"/>
                  <a:gd name="connsiteX189" fmla="*/ 2024062 w 2900362"/>
                  <a:gd name="connsiteY189" fmla="*/ 1000125 h 1524000"/>
                  <a:gd name="connsiteX190" fmla="*/ 2009775 w 2900362"/>
                  <a:gd name="connsiteY190" fmla="*/ 1014413 h 1524000"/>
                  <a:gd name="connsiteX191" fmla="*/ 1981200 w 2900362"/>
                  <a:gd name="connsiteY191" fmla="*/ 1033463 h 1524000"/>
                  <a:gd name="connsiteX192" fmla="*/ 1966912 w 2900362"/>
                  <a:gd name="connsiteY192" fmla="*/ 1042988 h 1524000"/>
                  <a:gd name="connsiteX193" fmla="*/ 1957387 w 2900362"/>
                  <a:gd name="connsiteY193" fmla="*/ 1057275 h 1524000"/>
                  <a:gd name="connsiteX194" fmla="*/ 1943100 w 2900362"/>
                  <a:gd name="connsiteY194" fmla="*/ 1066800 h 1524000"/>
                  <a:gd name="connsiteX195" fmla="*/ 1924050 w 2900362"/>
                  <a:gd name="connsiteY195" fmla="*/ 1095375 h 1524000"/>
                  <a:gd name="connsiteX196" fmla="*/ 1914525 w 2900362"/>
                  <a:gd name="connsiteY196" fmla="*/ 1109663 h 1524000"/>
                  <a:gd name="connsiteX197" fmla="*/ 1909762 w 2900362"/>
                  <a:gd name="connsiteY197" fmla="*/ 1123950 h 1524000"/>
                  <a:gd name="connsiteX198" fmla="*/ 1890712 w 2900362"/>
                  <a:gd name="connsiteY198" fmla="*/ 1152525 h 1524000"/>
                  <a:gd name="connsiteX199" fmla="*/ 1862137 w 2900362"/>
                  <a:gd name="connsiteY199" fmla="*/ 1195388 h 1524000"/>
                  <a:gd name="connsiteX200" fmla="*/ 1833562 w 2900362"/>
                  <a:gd name="connsiteY200" fmla="*/ 1238250 h 1524000"/>
                  <a:gd name="connsiteX201" fmla="*/ 1824037 w 2900362"/>
                  <a:gd name="connsiteY201" fmla="*/ 1252538 h 1524000"/>
                  <a:gd name="connsiteX202" fmla="*/ 1814512 w 2900362"/>
                  <a:gd name="connsiteY202" fmla="*/ 1266825 h 1524000"/>
                  <a:gd name="connsiteX203" fmla="*/ 1800225 w 2900362"/>
                  <a:gd name="connsiteY203" fmla="*/ 1295400 h 1524000"/>
                  <a:gd name="connsiteX204" fmla="*/ 1790700 w 2900362"/>
                  <a:gd name="connsiteY204" fmla="*/ 1323975 h 1524000"/>
                  <a:gd name="connsiteX205" fmla="*/ 1776412 w 2900362"/>
                  <a:gd name="connsiteY205" fmla="*/ 1338263 h 1524000"/>
                  <a:gd name="connsiteX206" fmla="*/ 1757362 w 2900362"/>
                  <a:gd name="connsiteY206" fmla="*/ 1366838 h 1524000"/>
                  <a:gd name="connsiteX207" fmla="*/ 1724025 w 2900362"/>
                  <a:gd name="connsiteY207" fmla="*/ 1385888 h 1524000"/>
                  <a:gd name="connsiteX208" fmla="*/ 1704975 w 2900362"/>
                  <a:gd name="connsiteY208" fmla="*/ 1390650 h 1524000"/>
                  <a:gd name="connsiteX209" fmla="*/ 1666875 w 2900362"/>
                  <a:gd name="connsiteY209" fmla="*/ 1409700 h 1524000"/>
                  <a:gd name="connsiteX210" fmla="*/ 1638300 w 2900362"/>
                  <a:gd name="connsiteY210" fmla="*/ 1414463 h 1524000"/>
                  <a:gd name="connsiteX211" fmla="*/ 1624012 w 2900362"/>
                  <a:gd name="connsiteY211" fmla="*/ 1419225 h 1524000"/>
                  <a:gd name="connsiteX212" fmla="*/ 1585912 w 2900362"/>
                  <a:gd name="connsiteY212" fmla="*/ 1423988 h 1524000"/>
                  <a:gd name="connsiteX213" fmla="*/ 1557337 w 2900362"/>
                  <a:gd name="connsiteY213" fmla="*/ 1428750 h 1524000"/>
                  <a:gd name="connsiteX214" fmla="*/ 1514475 w 2900362"/>
                  <a:gd name="connsiteY214" fmla="*/ 1438275 h 1524000"/>
                  <a:gd name="connsiteX215" fmla="*/ 1304925 w 2900362"/>
                  <a:gd name="connsiteY215" fmla="*/ 1443038 h 1524000"/>
                  <a:gd name="connsiteX216" fmla="*/ 1276350 w 2900362"/>
                  <a:gd name="connsiteY216" fmla="*/ 1452563 h 1524000"/>
                  <a:gd name="connsiteX217" fmla="*/ 1257300 w 2900362"/>
                  <a:gd name="connsiteY217" fmla="*/ 1481138 h 1524000"/>
                  <a:gd name="connsiteX218" fmla="*/ 1228725 w 2900362"/>
                  <a:gd name="connsiteY218" fmla="*/ 1504950 h 1524000"/>
                  <a:gd name="connsiteX219" fmla="*/ 1204912 w 2900362"/>
                  <a:gd name="connsiteY219" fmla="*/ 1509713 h 1524000"/>
                  <a:gd name="connsiteX220" fmla="*/ 1176337 w 2900362"/>
                  <a:gd name="connsiteY220" fmla="*/ 1519238 h 1524000"/>
                  <a:gd name="connsiteX221" fmla="*/ 1162050 w 2900362"/>
                  <a:gd name="connsiteY221" fmla="*/ 1524000 h 1524000"/>
                  <a:gd name="connsiteX222" fmla="*/ 633412 w 2900362"/>
                  <a:gd name="connsiteY222" fmla="*/ 1519238 h 1524000"/>
                  <a:gd name="connsiteX223" fmla="*/ 609600 w 2900362"/>
                  <a:gd name="connsiteY223" fmla="*/ 1514475 h 1524000"/>
                  <a:gd name="connsiteX224" fmla="*/ 590550 w 2900362"/>
                  <a:gd name="connsiteY224" fmla="*/ 1504950 h 1524000"/>
                  <a:gd name="connsiteX225" fmla="*/ 557212 w 2900362"/>
                  <a:gd name="connsiteY225" fmla="*/ 1495425 h 1524000"/>
                  <a:gd name="connsiteX226" fmla="*/ 542925 w 2900362"/>
                  <a:gd name="connsiteY226" fmla="*/ 1485900 h 1524000"/>
                  <a:gd name="connsiteX227" fmla="*/ 523875 w 2900362"/>
                  <a:gd name="connsiteY227" fmla="*/ 1481138 h 1524000"/>
                  <a:gd name="connsiteX228" fmla="*/ 509587 w 2900362"/>
                  <a:gd name="connsiteY228" fmla="*/ 1476375 h 1524000"/>
                  <a:gd name="connsiteX229" fmla="*/ 466725 w 2900362"/>
                  <a:gd name="connsiteY229" fmla="*/ 1443038 h 1524000"/>
                  <a:gd name="connsiteX230" fmla="*/ 452437 w 2900362"/>
                  <a:gd name="connsiteY230" fmla="*/ 1433513 h 1524000"/>
                  <a:gd name="connsiteX231" fmla="*/ 438150 w 2900362"/>
                  <a:gd name="connsiteY231" fmla="*/ 1404938 h 1524000"/>
                  <a:gd name="connsiteX232" fmla="*/ 404812 w 2900362"/>
                  <a:gd name="connsiteY232" fmla="*/ 1385888 h 1524000"/>
                  <a:gd name="connsiteX233" fmla="*/ 390525 w 2900362"/>
                  <a:gd name="connsiteY233" fmla="*/ 1376363 h 1524000"/>
                  <a:gd name="connsiteX234" fmla="*/ 376237 w 2900362"/>
                  <a:gd name="connsiteY234" fmla="*/ 1371600 h 1524000"/>
                  <a:gd name="connsiteX235" fmla="*/ 328612 w 2900362"/>
                  <a:gd name="connsiteY235" fmla="*/ 1343025 h 1524000"/>
                  <a:gd name="connsiteX236" fmla="*/ 309562 w 2900362"/>
                  <a:gd name="connsiteY236" fmla="*/ 1338263 h 1524000"/>
                  <a:gd name="connsiteX237" fmla="*/ 280987 w 2900362"/>
                  <a:gd name="connsiteY237" fmla="*/ 1328738 h 1524000"/>
                  <a:gd name="connsiteX238" fmla="*/ 266700 w 2900362"/>
                  <a:gd name="connsiteY238" fmla="*/ 1323975 h 1524000"/>
                  <a:gd name="connsiteX239" fmla="*/ 252412 w 2900362"/>
                  <a:gd name="connsiteY239" fmla="*/ 1314450 h 1524000"/>
                  <a:gd name="connsiteX240" fmla="*/ 223837 w 2900362"/>
                  <a:gd name="connsiteY240" fmla="*/ 1304925 h 1524000"/>
                  <a:gd name="connsiteX241" fmla="*/ 214312 w 2900362"/>
                  <a:gd name="connsiteY241" fmla="*/ 1276350 h 1524000"/>
                  <a:gd name="connsiteX242" fmla="*/ 114300 w 2900362"/>
                  <a:gd name="connsiteY242" fmla="*/ 1243013 h 1524000"/>
                  <a:gd name="connsiteX243" fmla="*/ 71437 w 2900362"/>
                  <a:gd name="connsiteY243" fmla="*/ 1228725 h 1524000"/>
                  <a:gd name="connsiteX244" fmla="*/ 57150 w 2900362"/>
                  <a:gd name="connsiteY244" fmla="*/ 1223963 h 1524000"/>
                  <a:gd name="connsiteX245" fmla="*/ 28575 w 2900362"/>
                  <a:gd name="connsiteY245" fmla="*/ 1200150 h 1524000"/>
                  <a:gd name="connsiteX246" fmla="*/ 23812 w 2900362"/>
                  <a:gd name="connsiteY246" fmla="*/ 1185863 h 1524000"/>
                  <a:gd name="connsiteX247" fmla="*/ 14287 w 2900362"/>
                  <a:gd name="connsiteY247" fmla="*/ 1171575 h 1524000"/>
                  <a:gd name="connsiteX248" fmla="*/ 0 w 2900362"/>
                  <a:gd name="connsiteY248"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2309812 w 2900362"/>
                  <a:gd name="connsiteY182" fmla="*/ 842963 h 1524000"/>
                  <a:gd name="connsiteX183" fmla="*/ 2328862 w 2900362"/>
                  <a:gd name="connsiteY183" fmla="*/ 819150 h 1524000"/>
                  <a:gd name="connsiteX184" fmla="*/ 2143125 w 2900362"/>
                  <a:gd name="connsiteY184" fmla="*/ 857250 h 1524000"/>
                  <a:gd name="connsiteX185" fmla="*/ 2109787 w 2900362"/>
                  <a:gd name="connsiteY185" fmla="*/ 885825 h 1524000"/>
                  <a:gd name="connsiteX186" fmla="*/ 2090737 w 2900362"/>
                  <a:gd name="connsiteY186" fmla="*/ 914400 h 1524000"/>
                  <a:gd name="connsiteX187" fmla="*/ 2071687 w 2900362"/>
                  <a:gd name="connsiteY187" fmla="*/ 942975 h 1524000"/>
                  <a:gd name="connsiteX188" fmla="*/ 2057400 w 2900362"/>
                  <a:gd name="connsiteY188" fmla="*/ 957263 h 1524000"/>
                  <a:gd name="connsiteX189" fmla="*/ 2024062 w 2900362"/>
                  <a:gd name="connsiteY189" fmla="*/ 1000125 h 1524000"/>
                  <a:gd name="connsiteX190" fmla="*/ 2009775 w 2900362"/>
                  <a:gd name="connsiteY190" fmla="*/ 1014413 h 1524000"/>
                  <a:gd name="connsiteX191" fmla="*/ 1981200 w 2900362"/>
                  <a:gd name="connsiteY191" fmla="*/ 1033463 h 1524000"/>
                  <a:gd name="connsiteX192" fmla="*/ 1966912 w 2900362"/>
                  <a:gd name="connsiteY192" fmla="*/ 1042988 h 1524000"/>
                  <a:gd name="connsiteX193" fmla="*/ 1957387 w 2900362"/>
                  <a:gd name="connsiteY193" fmla="*/ 1057275 h 1524000"/>
                  <a:gd name="connsiteX194" fmla="*/ 1943100 w 2900362"/>
                  <a:gd name="connsiteY194" fmla="*/ 1066800 h 1524000"/>
                  <a:gd name="connsiteX195" fmla="*/ 1924050 w 2900362"/>
                  <a:gd name="connsiteY195" fmla="*/ 1095375 h 1524000"/>
                  <a:gd name="connsiteX196" fmla="*/ 1914525 w 2900362"/>
                  <a:gd name="connsiteY196" fmla="*/ 1109663 h 1524000"/>
                  <a:gd name="connsiteX197" fmla="*/ 1909762 w 2900362"/>
                  <a:gd name="connsiteY197" fmla="*/ 1123950 h 1524000"/>
                  <a:gd name="connsiteX198" fmla="*/ 1890712 w 2900362"/>
                  <a:gd name="connsiteY198" fmla="*/ 1152525 h 1524000"/>
                  <a:gd name="connsiteX199" fmla="*/ 1862137 w 2900362"/>
                  <a:gd name="connsiteY199" fmla="*/ 1195388 h 1524000"/>
                  <a:gd name="connsiteX200" fmla="*/ 1833562 w 2900362"/>
                  <a:gd name="connsiteY200" fmla="*/ 1238250 h 1524000"/>
                  <a:gd name="connsiteX201" fmla="*/ 1824037 w 2900362"/>
                  <a:gd name="connsiteY201" fmla="*/ 1252538 h 1524000"/>
                  <a:gd name="connsiteX202" fmla="*/ 1814512 w 2900362"/>
                  <a:gd name="connsiteY202" fmla="*/ 1266825 h 1524000"/>
                  <a:gd name="connsiteX203" fmla="*/ 1800225 w 2900362"/>
                  <a:gd name="connsiteY203" fmla="*/ 1295400 h 1524000"/>
                  <a:gd name="connsiteX204" fmla="*/ 1790700 w 2900362"/>
                  <a:gd name="connsiteY204" fmla="*/ 1323975 h 1524000"/>
                  <a:gd name="connsiteX205" fmla="*/ 1776412 w 2900362"/>
                  <a:gd name="connsiteY205" fmla="*/ 1338263 h 1524000"/>
                  <a:gd name="connsiteX206" fmla="*/ 1757362 w 2900362"/>
                  <a:gd name="connsiteY206" fmla="*/ 1366838 h 1524000"/>
                  <a:gd name="connsiteX207" fmla="*/ 1724025 w 2900362"/>
                  <a:gd name="connsiteY207" fmla="*/ 1385888 h 1524000"/>
                  <a:gd name="connsiteX208" fmla="*/ 1704975 w 2900362"/>
                  <a:gd name="connsiteY208" fmla="*/ 1390650 h 1524000"/>
                  <a:gd name="connsiteX209" fmla="*/ 1666875 w 2900362"/>
                  <a:gd name="connsiteY209" fmla="*/ 1409700 h 1524000"/>
                  <a:gd name="connsiteX210" fmla="*/ 1638300 w 2900362"/>
                  <a:gd name="connsiteY210" fmla="*/ 1414463 h 1524000"/>
                  <a:gd name="connsiteX211" fmla="*/ 1624012 w 2900362"/>
                  <a:gd name="connsiteY211" fmla="*/ 1419225 h 1524000"/>
                  <a:gd name="connsiteX212" fmla="*/ 1585912 w 2900362"/>
                  <a:gd name="connsiteY212" fmla="*/ 1423988 h 1524000"/>
                  <a:gd name="connsiteX213" fmla="*/ 1557337 w 2900362"/>
                  <a:gd name="connsiteY213" fmla="*/ 1428750 h 1524000"/>
                  <a:gd name="connsiteX214" fmla="*/ 1514475 w 2900362"/>
                  <a:gd name="connsiteY214" fmla="*/ 1438275 h 1524000"/>
                  <a:gd name="connsiteX215" fmla="*/ 1304925 w 2900362"/>
                  <a:gd name="connsiteY215" fmla="*/ 1443038 h 1524000"/>
                  <a:gd name="connsiteX216" fmla="*/ 1276350 w 2900362"/>
                  <a:gd name="connsiteY216" fmla="*/ 1452563 h 1524000"/>
                  <a:gd name="connsiteX217" fmla="*/ 1257300 w 2900362"/>
                  <a:gd name="connsiteY217" fmla="*/ 1481138 h 1524000"/>
                  <a:gd name="connsiteX218" fmla="*/ 1228725 w 2900362"/>
                  <a:gd name="connsiteY218" fmla="*/ 1504950 h 1524000"/>
                  <a:gd name="connsiteX219" fmla="*/ 1204912 w 2900362"/>
                  <a:gd name="connsiteY219" fmla="*/ 1509713 h 1524000"/>
                  <a:gd name="connsiteX220" fmla="*/ 1176337 w 2900362"/>
                  <a:gd name="connsiteY220" fmla="*/ 1519238 h 1524000"/>
                  <a:gd name="connsiteX221" fmla="*/ 1162050 w 2900362"/>
                  <a:gd name="connsiteY221" fmla="*/ 1524000 h 1524000"/>
                  <a:gd name="connsiteX222" fmla="*/ 633412 w 2900362"/>
                  <a:gd name="connsiteY222" fmla="*/ 1519238 h 1524000"/>
                  <a:gd name="connsiteX223" fmla="*/ 609600 w 2900362"/>
                  <a:gd name="connsiteY223" fmla="*/ 1514475 h 1524000"/>
                  <a:gd name="connsiteX224" fmla="*/ 590550 w 2900362"/>
                  <a:gd name="connsiteY224" fmla="*/ 1504950 h 1524000"/>
                  <a:gd name="connsiteX225" fmla="*/ 557212 w 2900362"/>
                  <a:gd name="connsiteY225" fmla="*/ 1495425 h 1524000"/>
                  <a:gd name="connsiteX226" fmla="*/ 542925 w 2900362"/>
                  <a:gd name="connsiteY226" fmla="*/ 1485900 h 1524000"/>
                  <a:gd name="connsiteX227" fmla="*/ 523875 w 2900362"/>
                  <a:gd name="connsiteY227" fmla="*/ 1481138 h 1524000"/>
                  <a:gd name="connsiteX228" fmla="*/ 509587 w 2900362"/>
                  <a:gd name="connsiteY228" fmla="*/ 1476375 h 1524000"/>
                  <a:gd name="connsiteX229" fmla="*/ 466725 w 2900362"/>
                  <a:gd name="connsiteY229" fmla="*/ 1443038 h 1524000"/>
                  <a:gd name="connsiteX230" fmla="*/ 452437 w 2900362"/>
                  <a:gd name="connsiteY230" fmla="*/ 1433513 h 1524000"/>
                  <a:gd name="connsiteX231" fmla="*/ 438150 w 2900362"/>
                  <a:gd name="connsiteY231" fmla="*/ 1404938 h 1524000"/>
                  <a:gd name="connsiteX232" fmla="*/ 404812 w 2900362"/>
                  <a:gd name="connsiteY232" fmla="*/ 1385888 h 1524000"/>
                  <a:gd name="connsiteX233" fmla="*/ 390525 w 2900362"/>
                  <a:gd name="connsiteY233" fmla="*/ 1376363 h 1524000"/>
                  <a:gd name="connsiteX234" fmla="*/ 376237 w 2900362"/>
                  <a:gd name="connsiteY234" fmla="*/ 1371600 h 1524000"/>
                  <a:gd name="connsiteX235" fmla="*/ 328612 w 2900362"/>
                  <a:gd name="connsiteY235" fmla="*/ 1343025 h 1524000"/>
                  <a:gd name="connsiteX236" fmla="*/ 309562 w 2900362"/>
                  <a:gd name="connsiteY236" fmla="*/ 1338263 h 1524000"/>
                  <a:gd name="connsiteX237" fmla="*/ 280987 w 2900362"/>
                  <a:gd name="connsiteY237" fmla="*/ 1328738 h 1524000"/>
                  <a:gd name="connsiteX238" fmla="*/ 266700 w 2900362"/>
                  <a:gd name="connsiteY238" fmla="*/ 1323975 h 1524000"/>
                  <a:gd name="connsiteX239" fmla="*/ 252412 w 2900362"/>
                  <a:gd name="connsiteY239" fmla="*/ 1314450 h 1524000"/>
                  <a:gd name="connsiteX240" fmla="*/ 223837 w 2900362"/>
                  <a:gd name="connsiteY240" fmla="*/ 1304925 h 1524000"/>
                  <a:gd name="connsiteX241" fmla="*/ 214312 w 2900362"/>
                  <a:gd name="connsiteY241" fmla="*/ 1276350 h 1524000"/>
                  <a:gd name="connsiteX242" fmla="*/ 114300 w 2900362"/>
                  <a:gd name="connsiteY242" fmla="*/ 1243013 h 1524000"/>
                  <a:gd name="connsiteX243" fmla="*/ 71437 w 2900362"/>
                  <a:gd name="connsiteY243" fmla="*/ 1228725 h 1524000"/>
                  <a:gd name="connsiteX244" fmla="*/ 57150 w 2900362"/>
                  <a:gd name="connsiteY244" fmla="*/ 1223963 h 1524000"/>
                  <a:gd name="connsiteX245" fmla="*/ 28575 w 2900362"/>
                  <a:gd name="connsiteY245" fmla="*/ 1200150 h 1524000"/>
                  <a:gd name="connsiteX246" fmla="*/ 23812 w 2900362"/>
                  <a:gd name="connsiteY246" fmla="*/ 1185863 h 1524000"/>
                  <a:gd name="connsiteX247" fmla="*/ 14287 w 2900362"/>
                  <a:gd name="connsiteY247" fmla="*/ 1171575 h 1524000"/>
                  <a:gd name="connsiteX248" fmla="*/ 0 w 2900362"/>
                  <a:gd name="connsiteY248"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2309812 w 2900362"/>
                  <a:gd name="connsiteY182" fmla="*/ 842963 h 1524000"/>
                  <a:gd name="connsiteX183" fmla="*/ 2328862 w 2900362"/>
                  <a:gd name="connsiteY183" fmla="*/ 819150 h 1524000"/>
                  <a:gd name="connsiteX184" fmla="*/ 2143125 w 2900362"/>
                  <a:gd name="connsiteY184" fmla="*/ 857250 h 1524000"/>
                  <a:gd name="connsiteX185" fmla="*/ 2109787 w 2900362"/>
                  <a:gd name="connsiteY185" fmla="*/ 885825 h 1524000"/>
                  <a:gd name="connsiteX186" fmla="*/ 2090737 w 2900362"/>
                  <a:gd name="connsiteY186" fmla="*/ 914400 h 1524000"/>
                  <a:gd name="connsiteX187" fmla="*/ 2071687 w 2900362"/>
                  <a:gd name="connsiteY187" fmla="*/ 942975 h 1524000"/>
                  <a:gd name="connsiteX188" fmla="*/ 2057400 w 2900362"/>
                  <a:gd name="connsiteY188" fmla="*/ 957263 h 1524000"/>
                  <a:gd name="connsiteX189" fmla="*/ 2024062 w 2900362"/>
                  <a:gd name="connsiteY189" fmla="*/ 1000125 h 1524000"/>
                  <a:gd name="connsiteX190" fmla="*/ 2009775 w 2900362"/>
                  <a:gd name="connsiteY190" fmla="*/ 1014413 h 1524000"/>
                  <a:gd name="connsiteX191" fmla="*/ 1981200 w 2900362"/>
                  <a:gd name="connsiteY191" fmla="*/ 1033463 h 1524000"/>
                  <a:gd name="connsiteX192" fmla="*/ 1966912 w 2900362"/>
                  <a:gd name="connsiteY192" fmla="*/ 1042988 h 1524000"/>
                  <a:gd name="connsiteX193" fmla="*/ 1957387 w 2900362"/>
                  <a:gd name="connsiteY193" fmla="*/ 1057275 h 1524000"/>
                  <a:gd name="connsiteX194" fmla="*/ 1943100 w 2900362"/>
                  <a:gd name="connsiteY194" fmla="*/ 1066800 h 1524000"/>
                  <a:gd name="connsiteX195" fmla="*/ 1924050 w 2900362"/>
                  <a:gd name="connsiteY195" fmla="*/ 1095375 h 1524000"/>
                  <a:gd name="connsiteX196" fmla="*/ 1914525 w 2900362"/>
                  <a:gd name="connsiteY196" fmla="*/ 1109663 h 1524000"/>
                  <a:gd name="connsiteX197" fmla="*/ 1909762 w 2900362"/>
                  <a:gd name="connsiteY197" fmla="*/ 1123950 h 1524000"/>
                  <a:gd name="connsiteX198" fmla="*/ 1890712 w 2900362"/>
                  <a:gd name="connsiteY198" fmla="*/ 1152525 h 1524000"/>
                  <a:gd name="connsiteX199" fmla="*/ 1862137 w 2900362"/>
                  <a:gd name="connsiteY199" fmla="*/ 1195388 h 1524000"/>
                  <a:gd name="connsiteX200" fmla="*/ 1824037 w 2900362"/>
                  <a:gd name="connsiteY200" fmla="*/ 1252538 h 1524000"/>
                  <a:gd name="connsiteX201" fmla="*/ 1814512 w 2900362"/>
                  <a:gd name="connsiteY201" fmla="*/ 1266825 h 1524000"/>
                  <a:gd name="connsiteX202" fmla="*/ 1800225 w 2900362"/>
                  <a:gd name="connsiteY202" fmla="*/ 1295400 h 1524000"/>
                  <a:gd name="connsiteX203" fmla="*/ 1790700 w 2900362"/>
                  <a:gd name="connsiteY203" fmla="*/ 1323975 h 1524000"/>
                  <a:gd name="connsiteX204" fmla="*/ 1776412 w 2900362"/>
                  <a:gd name="connsiteY204" fmla="*/ 1338263 h 1524000"/>
                  <a:gd name="connsiteX205" fmla="*/ 1757362 w 2900362"/>
                  <a:gd name="connsiteY205" fmla="*/ 1366838 h 1524000"/>
                  <a:gd name="connsiteX206" fmla="*/ 1724025 w 2900362"/>
                  <a:gd name="connsiteY206" fmla="*/ 1385888 h 1524000"/>
                  <a:gd name="connsiteX207" fmla="*/ 1704975 w 2900362"/>
                  <a:gd name="connsiteY207" fmla="*/ 1390650 h 1524000"/>
                  <a:gd name="connsiteX208" fmla="*/ 1666875 w 2900362"/>
                  <a:gd name="connsiteY208" fmla="*/ 1409700 h 1524000"/>
                  <a:gd name="connsiteX209" fmla="*/ 1638300 w 2900362"/>
                  <a:gd name="connsiteY209" fmla="*/ 1414463 h 1524000"/>
                  <a:gd name="connsiteX210" fmla="*/ 1624012 w 2900362"/>
                  <a:gd name="connsiteY210" fmla="*/ 1419225 h 1524000"/>
                  <a:gd name="connsiteX211" fmla="*/ 1585912 w 2900362"/>
                  <a:gd name="connsiteY211" fmla="*/ 1423988 h 1524000"/>
                  <a:gd name="connsiteX212" fmla="*/ 1557337 w 2900362"/>
                  <a:gd name="connsiteY212" fmla="*/ 1428750 h 1524000"/>
                  <a:gd name="connsiteX213" fmla="*/ 1514475 w 2900362"/>
                  <a:gd name="connsiteY213" fmla="*/ 1438275 h 1524000"/>
                  <a:gd name="connsiteX214" fmla="*/ 1304925 w 2900362"/>
                  <a:gd name="connsiteY214" fmla="*/ 1443038 h 1524000"/>
                  <a:gd name="connsiteX215" fmla="*/ 1276350 w 2900362"/>
                  <a:gd name="connsiteY215" fmla="*/ 1452563 h 1524000"/>
                  <a:gd name="connsiteX216" fmla="*/ 1257300 w 2900362"/>
                  <a:gd name="connsiteY216" fmla="*/ 1481138 h 1524000"/>
                  <a:gd name="connsiteX217" fmla="*/ 1228725 w 2900362"/>
                  <a:gd name="connsiteY217" fmla="*/ 1504950 h 1524000"/>
                  <a:gd name="connsiteX218" fmla="*/ 1204912 w 2900362"/>
                  <a:gd name="connsiteY218" fmla="*/ 1509713 h 1524000"/>
                  <a:gd name="connsiteX219" fmla="*/ 1176337 w 2900362"/>
                  <a:gd name="connsiteY219" fmla="*/ 1519238 h 1524000"/>
                  <a:gd name="connsiteX220" fmla="*/ 1162050 w 2900362"/>
                  <a:gd name="connsiteY220" fmla="*/ 1524000 h 1524000"/>
                  <a:gd name="connsiteX221" fmla="*/ 633412 w 2900362"/>
                  <a:gd name="connsiteY221" fmla="*/ 1519238 h 1524000"/>
                  <a:gd name="connsiteX222" fmla="*/ 609600 w 2900362"/>
                  <a:gd name="connsiteY222" fmla="*/ 1514475 h 1524000"/>
                  <a:gd name="connsiteX223" fmla="*/ 590550 w 2900362"/>
                  <a:gd name="connsiteY223" fmla="*/ 1504950 h 1524000"/>
                  <a:gd name="connsiteX224" fmla="*/ 557212 w 2900362"/>
                  <a:gd name="connsiteY224" fmla="*/ 1495425 h 1524000"/>
                  <a:gd name="connsiteX225" fmla="*/ 542925 w 2900362"/>
                  <a:gd name="connsiteY225" fmla="*/ 1485900 h 1524000"/>
                  <a:gd name="connsiteX226" fmla="*/ 523875 w 2900362"/>
                  <a:gd name="connsiteY226" fmla="*/ 1481138 h 1524000"/>
                  <a:gd name="connsiteX227" fmla="*/ 509587 w 2900362"/>
                  <a:gd name="connsiteY227" fmla="*/ 1476375 h 1524000"/>
                  <a:gd name="connsiteX228" fmla="*/ 466725 w 2900362"/>
                  <a:gd name="connsiteY228" fmla="*/ 1443038 h 1524000"/>
                  <a:gd name="connsiteX229" fmla="*/ 452437 w 2900362"/>
                  <a:gd name="connsiteY229" fmla="*/ 1433513 h 1524000"/>
                  <a:gd name="connsiteX230" fmla="*/ 438150 w 2900362"/>
                  <a:gd name="connsiteY230" fmla="*/ 1404938 h 1524000"/>
                  <a:gd name="connsiteX231" fmla="*/ 404812 w 2900362"/>
                  <a:gd name="connsiteY231" fmla="*/ 1385888 h 1524000"/>
                  <a:gd name="connsiteX232" fmla="*/ 390525 w 2900362"/>
                  <a:gd name="connsiteY232" fmla="*/ 1376363 h 1524000"/>
                  <a:gd name="connsiteX233" fmla="*/ 376237 w 2900362"/>
                  <a:gd name="connsiteY233" fmla="*/ 1371600 h 1524000"/>
                  <a:gd name="connsiteX234" fmla="*/ 328612 w 2900362"/>
                  <a:gd name="connsiteY234" fmla="*/ 1343025 h 1524000"/>
                  <a:gd name="connsiteX235" fmla="*/ 309562 w 2900362"/>
                  <a:gd name="connsiteY235" fmla="*/ 1338263 h 1524000"/>
                  <a:gd name="connsiteX236" fmla="*/ 280987 w 2900362"/>
                  <a:gd name="connsiteY236" fmla="*/ 1328738 h 1524000"/>
                  <a:gd name="connsiteX237" fmla="*/ 266700 w 2900362"/>
                  <a:gd name="connsiteY237" fmla="*/ 1323975 h 1524000"/>
                  <a:gd name="connsiteX238" fmla="*/ 252412 w 2900362"/>
                  <a:gd name="connsiteY238" fmla="*/ 1314450 h 1524000"/>
                  <a:gd name="connsiteX239" fmla="*/ 223837 w 2900362"/>
                  <a:gd name="connsiteY239" fmla="*/ 1304925 h 1524000"/>
                  <a:gd name="connsiteX240" fmla="*/ 214312 w 2900362"/>
                  <a:gd name="connsiteY240" fmla="*/ 1276350 h 1524000"/>
                  <a:gd name="connsiteX241" fmla="*/ 114300 w 2900362"/>
                  <a:gd name="connsiteY241" fmla="*/ 1243013 h 1524000"/>
                  <a:gd name="connsiteX242" fmla="*/ 71437 w 2900362"/>
                  <a:gd name="connsiteY242" fmla="*/ 1228725 h 1524000"/>
                  <a:gd name="connsiteX243" fmla="*/ 57150 w 2900362"/>
                  <a:gd name="connsiteY243" fmla="*/ 1223963 h 1524000"/>
                  <a:gd name="connsiteX244" fmla="*/ 28575 w 2900362"/>
                  <a:gd name="connsiteY244" fmla="*/ 1200150 h 1524000"/>
                  <a:gd name="connsiteX245" fmla="*/ 23812 w 2900362"/>
                  <a:gd name="connsiteY245" fmla="*/ 1185863 h 1524000"/>
                  <a:gd name="connsiteX246" fmla="*/ 14287 w 2900362"/>
                  <a:gd name="connsiteY246" fmla="*/ 1171575 h 1524000"/>
                  <a:gd name="connsiteX247" fmla="*/ 0 w 2900362"/>
                  <a:gd name="connsiteY247"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2309812 w 2900362"/>
                  <a:gd name="connsiteY182" fmla="*/ 842963 h 1524000"/>
                  <a:gd name="connsiteX183" fmla="*/ 2328862 w 2900362"/>
                  <a:gd name="connsiteY183" fmla="*/ 819150 h 1524000"/>
                  <a:gd name="connsiteX184" fmla="*/ 2143125 w 2900362"/>
                  <a:gd name="connsiteY184" fmla="*/ 857250 h 1524000"/>
                  <a:gd name="connsiteX185" fmla="*/ 2109787 w 2900362"/>
                  <a:gd name="connsiteY185" fmla="*/ 885825 h 1524000"/>
                  <a:gd name="connsiteX186" fmla="*/ 2090737 w 2900362"/>
                  <a:gd name="connsiteY186" fmla="*/ 914400 h 1524000"/>
                  <a:gd name="connsiteX187" fmla="*/ 2071687 w 2900362"/>
                  <a:gd name="connsiteY187" fmla="*/ 942975 h 1524000"/>
                  <a:gd name="connsiteX188" fmla="*/ 2057400 w 2900362"/>
                  <a:gd name="connsiteY188" fmla="*/ 957263 h 1524000"/>
                  <a:gd name="connsiteX189" fmla="*/ 2024062 w 2900362"/>
                  <a:gd name="connsiteY189" fmla="*/ 1000125 h 1524000"/>
                  <a:gd name="connsiteX190" fmla="*/ 2009775 w 2900362"/>
                  <a:gd name="connsiteY190" fmla="*/ 1014413 h 1524000"/>
                  <a:gd name="connsiteX191" fmla="*/ 1981200 w 2900362"/>
                  <a:gd name="connsiteY191" fmla="*/ 1033463 h 1524000"/>
                  <a:gd name="connsiteX192" fmla="*/ 1966912 w 2900362"/>
                  <a:gd name="connsiteY192" fmla="*/ 1042988 h 1524000"/>
                  <a:gd name="connsiteX193" fmla="*/ 1957387 w 2900362"/>
                  <a:gd name="connsiteY193" fmla="*/ 1057275 h 1524000"/>
                  <a:gd name="connsiteX194" fmla="*/ 1943100 w 2900362"/>
                  <a:gd name="connsiteY194" fmla="*/ 1066800 h 1524000"/>
                  <a:gd name="connsiteX195" fmla="*/ 1924050 w 2900362"/>
                  <a:gd name="connsiteY195" fmla="*/ 1095375 h 1524000"/>
                  <a:gd name="connsiteX196" fmla="*/ 1914525 w 2900362"/>
                  <a:gd name="connsiteY196" fmla="*/ 1109663 h 1524000"/>
                  <a:gd name="connsiteX197" fmla="*/ 1909762 w 2900362"/>
                  <a:gd name="connsiteY197" fmla="*/ 1123950 h 1524000"/>
                  <a:gd name="connsiteX198" fmla="*/ 1890712 w 2900362"/>
                  <a:gd name="connsiteY198" fmla="*/ 1152525 h 1524000"/>
                  <a:gd name="connsiteX199" fmla="*/ 1824037 w 2900362"/>
                  <a:gd name="connsiteY199" fmla="*/ 1252538 h 1524000"/>
                  <a:gd name="connsiteX200" fmla="*/ 1814512 w 2900362"/>
                  <a:gd name="connsiteY200" fmla="*/ 1266825 h 1524000"/>
                  <a:gd name="connsiteX201" fmla="*/ 1800225 w 2900362"/>
                  <a:gd name="connsiteY201" fmla="*/ 1295400 h 1524000"/>
                  <a:gd name="connsiteX202" fmla="*/ 1790700 w 2900362"/>
                  <a:gd name="connsiteY202" fmla="*/ 1323975 h 1524000"/>
                  <a:gd name="connsiteX203" fmla="*/ 1776412 w 2900362"/>
                  <a:gd name="connsiteY203" fmla="*/ 1338263 h 1524000"/>
                  <a:gd name="connsiteX204" fmla="*/ 1757362 w 2900362"/>
                  <a:gd name="connsiteY204" fmla="*/ 1366838 h 1524000"/>
                  <a:gd name="connsiteX205" fmla="*/ 1724025 w 2900362"/>
                  <a:gd name="connsiteY205" fmla="*/ 1385888 h 1524000"/>
                  <a:gd name="connsiteX206" fmla="*/ 1704975 w 2900362"/>
                  <a:gd name="connsiteY206" fmla="*/ 1390650 h 1524000"/>
                  <a:gd name="connsiteX207" fmla="*/ 1666875 w 2900362"/>
                  <a:gd name="connsiteY207" fmla="*/ 1409700 h 1524000"/>
                  <a:gd name="connsiteX208" fmla="*/ 1638300 w 2900362"/>
                  <a:gd name="connsiteY208" fmla="*/ 1414463 h 1524000"/>
                  <a:gd name="connsiteX209" fmla="*/ 1624012 w 2900362"/>
                  <a:gd name="connsiteY209" fmla="*/ 1419225 h 1524000"/>
                  <a:gd name="connsiteX210" fmla="*/ 1585912 w 2900362"/>
                  <a:gd name="connsiteY210" fmla="*/ 1423988 h 1524000"/>
                  <a:gd name="connsiteX211" fmla="*/ 1557337 w 2900362"/>
                  <a:gd name="connsiteY211" fmla="*/ 1428750 h 1524000"/>
                  <a:gd name="connsiteX212" fmla="*/ 1514475 w 2900362"/>
                  <a:gd name="connsiteY212" fmla="*/ 1438275 h 1524000"/>
                  <a:gd name="connsiteX213" fmla="*/ 1304925 w 2900362"/>
                  <a:gd name="connsiteY213" fmla="*/ 1443038 h 1524000"/>
                  <a:gd name="connsiteX214" fmla="*/ 1276350 w 2900362"/>
                  <a:gd name="connsiteY214" fmla="*/ 1452563 h 1524000"/>
                  <a:gd name="connsiteX215" fmla="*/ 1257300 w 2900362"/>
                  <a:gd name="connsiteY215" fmla="*/ 1481138 h 1524000"/>
                  <a:gd name="connsiteX216" fmla="*/ 1228725 w 2900362"/>
                  <a:gd name="connsiteY216" fmla="*/ 1504950 h 1524000"/>
                  <a:gd name="connsiteX217" fmla="*/ 1204912 w 2900362"/>
                  <a:gd name="connsiteY217" fmla="*/ 1509713 h 1524000"/>
                  <a:gd name="connsiteX218" fmla="*/ 1176337 w 2900362"/>
                  <a:gd name="connsiteY218" fmla="*/ 1519238 h 1524000"/>
                  <a:gd name="connsiteX219" fmla="*/ 1162050 w 2900362"/>
                  <a:gd name="connsiteY219" fmla="*/ 1524000 h 1524000"/>
                  <a:gd name="connsiteX220" fmla="*/ 633412 w 2900362"/>
                  <a:gd name="connsiteY220" fmla="*/ 1519238 h 1524000"/>
                  <a:gd name="connsiteX221" fmla="*/ 609600 w 2900362"/>
                  <a:gd name="connsiteY221" fmla="*/ 1514475 h 1524000"/>
                  <a:gd name="connsiteX222" fmla="*/ 590550 w 2900362"/>
                  <a:gd name="connsiteY222" fmla="*/ 1504950 h 1524000"/>
                  <a:gd name="connsiteX223" fmla="*/ 557212 w 2900362"/>
                  <a:gd name="connsiteY223" fmla="*/ 1495425 h 1524000"/>
                  <a:gd name="connsiteX224" fmla="*/ 542925 w 2900362"/>
                  <a:gd name="connsiteY224" fmla="*/ 1485900 h 1524000"/>
                  <a:gd name="connsiteX225" fmla="*/ 523875 w 2900362"/>
                  <a:gd name="connsiteY225" fmla="*/ 1481138 h 1524000"/>
                  <a:gd name="connsiteX226" fmla="*/ 509587 w 2900362"/>
                  <a:gd name="connsiteY226" fmla="*/ 1476375 h 1524000"/>
                  <a:gd name="connsiteX227" fmla="*/ 466725 w 2900362"/>
                  <a:gd name="connsiteY227" fmla="*/ 1443038 h 1524000"/>
                  <a:gd name="connsiteX228" fmla="*/ 452437 w 2900362"/>
                  <a:gd name="connsiteY228" fmla="*/ 1433513 h 1524000"/>
                  <a:gd name="connsiteX229" fmla="*/ 438150 w 2900362"/>
                  <a:gd name="connsiteY229" fmla="*/ 1404938 h 1524000"/>
                  <a:gd name="connsiteX230" fmla="*/ 404812 w 2900362"/>
                  <a:gd name="connsiteY230" fmla="*/ 1385888 h 1524000"/>
                  <a:gd name="connsiteX231" fmla="*/ 390525 w 2900362"/>
                  <a:gd name="connsiteY231" fmla="*/ 1376363 h 1524000"/>
                  <a:gd name="connsiteX232" fmla="*/ 376237 w 2900362"/>
                  <a:gd name="connsiteY232" fmla="*/ 1371600 h 1524000"/>
                  <a:gd name="connsiteX233" fmla="*/ 328612 w 2900362"/>
                  <a:gd name="connsiteY233" fmla="*/ 1343025 h 1524000"/>
                  <a:gd name="connsiteX234" fmla="*/ 309562 w 2900362"/>
                  <a:gd name="connsiteY234" fmla="*/ 1338263 h 1524000"/>
                  <a:gd name="connsiteX235" fmla="*/ 280987 w 2900362"/>
                  <a:gd name="connsiteY235" fmla="*/ 1328738 h 1524000"/>
                  <a:gd name="connsiteX236" fmla="*/ 266700 w 2900362"/>
                  <a:gd name="connsiteY236" fmla="*/ 1323975 h 1524000"/>
                  <a:gd name="connsiteX237" fmla="*/ 252412 w 2900362"/>
                  <a:gd name="connsiteY237" fmla="*/ 1314450 h 1524000"/>
                  <a:gd name="connsiteX238" fmla="*/ 223837 w 2900362"/>
                  <a:gd name="connsiteY238" fmla="*/ 1304925 h 1524000"/>
                  <a:gd name="connsiteX239" fmla="*/ 214312 w 2900362"/>
                  <a:gd name="connsiteY239" fmla="*/ 1276350 h 1524000"/>
                  <a:gd name="connsiteX240" fmla="*/ 114300 w 2900362"/>
                  <a:gd name="connsiteY240" fmla="*/ 1243013 h 1524000"/>
                  <a:gd name="connsiteX241" fmla="*/ 71437 w 2900362"/>
                  <a:gd name="connsiteY241" fmla="*/ 1228725 h 1524000"/>
                  <a:gd name="connsiteX242" fmla="*/ 57150 w 2900362"/>
                  <a:gd name="connsiteY242" fmla="*/ 1223963 h 1524000"/>
                  <a:gd name="connsiteX243" fmla="*/ 28575 w 2900362"/>
                  <a:gd name="connsiteY243" fmla="*/ 1200150 h 1524000"/>
                  <a:gd name="connsiteX244" fmla="*/ 23812 w 2900362"/>
                  <a:gd name="connsiteY244" fmla="*/ 1185863 h 1524000"/>
                  <a:gd name="connsiteX245" fmla="*/ 14287 w 2900362"/>
                  <a:gd name="connsiteY245" fmla="*/ 1171575 h 1524000"/>
                  <a:gd name="connsiteX246" fmla="*/ 0 w 2900362"/>
                  <a:gd name="connsiteY246"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2309812 w 2900362"/>
                  <a:gd name="connsiteY182" fmla="*/ 842963 h 1524000"/>
                  <a:gd name="connsiteX183" fmla="*/ 2328862 w 2900362"/>
                  <a:gd name="connsiteY183" fmla="*/ 819150 h 1524000"/>
                  <a:gd name="connsiteX184" fmla="*/ 2143125 w 2900362"/>
                  <a:gd name="connsiteY184" fmla="*/ 857250 h 1524000"/>
                  <a:gd name="connsiteX185" fmla="*/ 2109787 w 2900362"/>
                  <a:gd name="connsiteY185" fmla="*/ 885825 h 1524000"/>
                  <a:gd name="connsiteX186" fmla="*/ 2090737 w 2900362"/>
                  <a:gd name="connsiteY186" fmla="*/ 914400 h 1524000"/>
                  <a:gd name="connsiteX187" fmla="*/ 2071687 w 2900362"/>
                  <a:gd name="connsiteY187" fmla="*/ 942975 h 1524000"/>
                  <a:gd name="connsiteX188" fmla="*/ 2057400 w 2900362"/>
                  <a:gd name="connsiteY188" fmla="*/ 957263 h 1524000"/>
                  <a:gd name="connsiteX189" fmla="*/ 2024062 w 2900362"/>
                  <a:gd name="connsiteY189" fmla="*/ 1000125 h 1524000"/>
                  <a:gd name="connsiteX190" fmla="*/ 2009775 w 2900362"/>
                  <a:gd name="connsiteY190" fmla="*/ 1014413 h 1524000"/>
                  <a:gd name="connsiteX191" fmla="*/ 1981200 w 2900362"/>
                  <a:gd name="connsiteY191" fmla="*/ 1033463 h 1524000"/>
                  <a:gd name="connsiteX192" fmla="*/ 1966912 w 2900362"/>
                  <a:gd name="connsiteY192" fmla="*/ 1042988 h 1524000"/>
                  <a:gd name="connsiteX193" fmla="*/ 1957387 w 2900362"/>
                  <a:gd name="connsiteY193" fmla="*/ 1057275 h 1524000"/>
                  <a:gd name="connsiteX194" fmla="*/ 1943100 w 2900362"/>
                  <a:gd name="connsiteY194" fmla="*/ 1066800 h 1524000"/>
                  <a:gd name="connsiteX195" fmla="*/ 1924050 w 2900362"/>
                  <a:gd name="connsiteY195" fmla="*/ 1095375 h 1524000"/>
                  <a:gd name="connsiteX196" fmla="*/ 1914525 w 2900362"/>
                  <a:gd name="connsiteY196" fmla="*/ 1109663 h 1524000"/>
                  <a:gd name="connsiteX197" fmla="*/ 1909762 w 2900362"/>
                  <a:gd name="connsiteY197" fmla="*/ 1123950 h 1524000"/>
                  <a:gd name="connsiteX198" fmla="*/ 1824037 w 2900362"/>
                  <a:gd name="connsiteY198" fmla="*/ 1252538 h 1524000"/>
                  <a:gd name="connsiteX199" fmla="*/ 1814512 w 2900362"/>
                  <a:gd name="connsiteY199" fmla="*/ 1266825 h 1524000"/>
                  <a:gd name="connsiteX200" fmla="*/ 1800225 w 2900362"/>
                  <a:gd name="connsiteY200" fmla="*/ 1295400 h 1524000"/>
                  <a:gd name="connsiteX201" fmla="*/ 1790700 w 2900362"/>
                  <a:gd name="connsiteY201" fmla="*/ 1323975 h 1524000"/>
                  <a:gd name="connsiteX202" fmla="*/ 1776412 w 2900362"/>
                  <a:gd name="connsiteY202" fmla="*/ 1338263 h 1524000"/>
                  <a:gd name="connsiteX203" fmla="*/ 1757362 w 2900362"/>
                  <a:gd name="connsiteY203" fmla="*/ 1366838 h 1524000"/>
                  <a:gd name="connsiteX204" fmla="*/ 1724025 w 2900362"/>
                  <a:gd name="connsiteY204" fmla="*/ 1385888 h 1524000"/>
                  <a:gd name="connsiteX205" fmla="*/ 1704975 w 2900362"/>
                  <a:gd name="connsiteY205" fmla="*/ 1390650 h 1524000"/>
                  <a:gd name="connsiteX206" fmla="*/ 1666875 w 2900362"/>
                  <a:gd name="connsiteY206" fmla="*/ 1409700 h 1524000"/>
                  <a:gd name="connsiteX207" fmla="*/ 1638300 w 2900362"/>
                  <a:gd name="connsiteY207" fmla="*/ 1414463 h 1524000"/>
                  <a:gd name="connsiteX208" fmla="*/ 1624012 w 2900362"/>
                  <a:gd name="connsiteY208" fmla="*/ 1419225 h 1524000"/>
                  <a:gd name="connsiteX209" fmla="*/ 1585912 w 2900362"/>
                  <a:gd name="connsiteY209" fmla="*/ 1423988 h 1524000"/>
                  <a:gd name="connsiteX210" fmla="*/ 1557337 w 2900362"/>
                  <a:gd name="connsiteY210" fmla="*/ 1428750 h 1524000"/>
                  <a:gd name="connsiteX211" fmla="*/ 1514475 w 2900362"/>
                  <a:gd name="connsiteY211" fmla="*/ 1438275 h 1524000"/>
                  <a:gd name="connsiteX212" fmla="*/ 1304925 w 2900362"/>
                  <a:gd name="connsiteY212" fmla="*/ 1443038 h 1524000"/>
                  <a:gd name="connsiteX213" fmla="*/ 1276350 w 2900362"/>
                  <a:gd name="connsiteY213" fmla="*/ 1452563 h 1524000"/>
                  <a:gd name="connsiteX214" fmla="*/ 1257300 w 2900362"/>
                  <a:gd name="connsiteY214" fmla="*/ 1481138 h 1524000"/>
                  <a:gd name="connsiteX215" fmla="*/ 1228725 w 2900362"/>
                  <a:gd name="connsiteY215" fmla="*/ 1504950 h 1524000"/>
                  <a:gd name="connsiteX216" fmla="*/ 1204912 w 2900362"/>
                  <a:gd name="connsiteY216" fmla="*/ 1509713 h 1524000"/>
                  <a:gd name="connsiteX217" fmla="*/ 1176337 w 2900362"/>
                  <a:gd name="connsiteY217" fmla="*/ 1519238 h 1524000"/>
                  <a:gd name="connsiteX218" fmla="*/ 1162050 w 2900362"/>
                  <a:gd name="connsiteY218" fmla="*/ 1524000 h 1524000"/>
                  <a:gd name="connsiteX219" fmla="*/ 633412 w 2900362"/>
                  <a:gd name="connsiteY219" fmla="*/ 1519238 h 1524000"/>
                  <a:gd name="connsiteX220" fmla="*/ 609600 w 2900362"/>
                  <a:gd name="connsiteY220" fmla="*/ 1514475 h 1524000"/>
                  <a:gd name="connsiteX221" fmla="*/ 590550 w 2900362"/>
                  <a:gd name="connsiteY221" fmla="*/ 1504950 h 1524000"/>
                  <a:gd name="connsiteX222" fmla="*/ 557212 w 2900362"/>
                  <a:gd name="connsiteY222" fmla="*/ 1495425 h 1524000"/>
                  <a:gd name="connsiteX223" fmla="*/ 542925 w 2900362"/>
                  <a:gd name="connsiteY223" fmla="*/ 1485900 h 1524000"/>
                  <a:gd name="connsiteX224" fmla="*/ 523875 w 2900362"/>
                  <a:gd name="connsiteY224" fmla="*/ 1481138 h 1524000"/>
                  <a:gd name="connsiteX225" fmla="*/ 509587 w 2900362"/>
                  <a:gd name="connsiteY225" fmla="*/ 1476375 h 1524000"/>
                  <a:gd name="connsiteX226" fmla="*/ 466725 w 2900362"/>
                  <a:gd name="connsiteY226" fmla="*/ 1443038 h 1524000"/>
                  <a:gd name="connsiteX227" fmla="*/ 452437 w 2900362"/>
                  <a:gd name="connsiteY227" fmla="*/ 1433513 h 1524000"/>
                  <a:gd name="connsiteX228" fmla="*/ 438150 w 2900362"/>
                  <a:gd name="connsiteY228" fmla="*/ 1404938 h 1524000"/>
                  <a:gd name="connsiteX229" fmla="*/ 404812 w 2900362"/>
                  <a:gd name="connsiteY229" fmla="*/ 1385888 h 1524000"/>
                  <a:gd name="connsiteX230" fmla="*/ 390525 w 2900362"/>
                  <a:gd name="connsiteY230" fmla="*/ 1376363 h 1524000"/>
                  <a:gd name="connsiteX231" fmla="*/ 376237 w 2900362"/>
                  <a:gd name="connsiteY231" fmla="*/ 1371600 h 1524000"/>
                  <a:gd name="connsiteX232" fmla="*/ 328612 w 2900362"/>
                  <a:gd name="connsiteY232" fmla="*/ 1343025 h 1524000"/>
                  <a:gd name="connsiteX233" fmla="*/ 309562 w 2900362"/>
                  <a:gd name="connsiteY233" fmla="*/ 1338263 h 1524000"/>
                  <a:gd name="connsiteX234" fmla="*/ 280987 w 2900362"/>
                  <a:gd name="connsiteY234" fmla="*/ 1328738 h 1524000"/>
                  <a:gd name="connsiteX235" fmla="*/ 266700 w 2900362"/>
                  <a:gd name="connsiteY235" fmla="*/ 1323975 h 1524000"/>
                  <a:gd name="connsiteX236" fmla="*/ 252412 w 2900362"/>
                  <a:gd name="connsiteY236" fmla="*/ 1314450 h 1524000"/>
                  <a:gd name="connsiteX237" fmla="*/ 223837 w 2900362"/>
                  <a:gd name="connsiteY237" fmla="*/ 1304925 h 1524000"/>
                  <a:gd name="connsiteX238" fmla="*/ 214312 w 2900362"/>
                  <a:gd name="connsiteY238" fmla="*/ 1276350 h 1524000"/>
                  <a:gd name="connsiteX239" fmla="*/ 114300 w 2900362"/>
                  <a:gd name="connsiteY239" fmla="*/ 1243013 h 1524000"/>
                  <a:gd name="connsiteX240" fmla="*/ 71437 w 2900362"/>
                  <a:gd name="connsiteY240" fmla="*/ 1228725 h 1524000"/>
                  <a:gd name="connsiteX241" fmla="*/ 57150 w 2900362"/>
                  <a:gd name="connsiteY241" fmla="*/ 1223963 h 1524000"/>
                  <a:gd name="connsiteX242" fmla="*/ 28575 w 2900362"/>
                  <a:gd name="connsiteY242" fmla="*/ 1200150 h 1524000"/>
                  <a:gd name="connsiteX243" fmla="*/ 23812 w 2900362"/>
                  <a:gd name="connsiteY243" fmla="*/ 1185863 h 1524000"/>
                  <a:gd name="connsiteX244" fmla="*/ 14287 w 2900362"/>
                  <a:gd name="connsiteY244" fmla="*/ 1171575 h 1524000"/>
                  <a:gd name="connsiteX245" fmla="*/ 0 w 2900362"/>
                  <a:gd name="connsiteY245"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2309812 w 2900362"/>
                  <a:gd name="connsiteY182" fmla="*/ 842963 h 1524000"/>
                  <a:gd name="connsiteX183" fmla="*/ 2328862 w 2900362"/>
                  <a:gd name="connsiteY183" fmla="*/ 819150 h 1524000"/>
                  <a:gd name="connsiteX184" fmla="*/ 2143125 w 2900362"/>
                  <a:gd name="connsiteY184" fmla="*/ 857250 h 1524000"/>
                  <a:gd name="connsiteX185" fmla="*/ 2109787 w 2900362"/>
                  <a:gd name="connsiteY185" fmla="*/ 885825 h 1524000"/>
                  <a:gd name="connsiteX186" fmla="*/ 2090737 w 2900362"/>
                  <a:gd name="connsiteY186" fmla="*/ 914400 h 1524000"/>
                  <a:gd name="connsiteX187" fmla="*/ 2071687 w 2900362"/>
                  <a:gd name="connsiteY187" fmla="*/ 942975 h 1524000"/>
                  <a:gd name="connsiteX188" fmla="*/ 2057400 w 2900362"/>
                  <a:gd name="connsiteY188" fmla="*/ 957263 h 1524000"/>
                  <a:gd name="connsiteX189" fmla="*/ 2024062 w 2900362"/>
                  <a:gd name="connsiteY189" fmla="*/ 1000125 h 1524000"/>
                  <a:gd name="connsiteX190" fmla="*/ 2009775 w 2900362"/>
                  <a:gd name="connsiteY190" fmla="*/ 1014413 h 1524000"/>
                  <a:gd name="connsiteX191" fmla="*/ 1981200 w 2900362"/>
                  <a:gd name="connsiteY191" fmla="*/ 1033463 h 1524000"/>
                  <a:gd name="connsiteX192" fmla="*/ 1966912 w 2900362"/>
                  <a:gd name="connsiteY192" fmla="*/ 1042988 h 1524000"/>
                  <a:gd name="connsiteX193" fmla="*/ 1957387 w 2900362"/>
                  <a:gd name="connsiteY193" fmla="*/ 1057275 h 1524000"/>
                  <a:gd name="connsiteX194" fmla="*/ 1943100 w 2900362"/>
                  <a:gd name="connsiteY194" fmla="*/ 1066800 h 1524000"/>
                  <a:gd name="connsiteX195" fmla="*/ 1914525 w 2900362"/>
                  <a:gd name="connsiteY195" fmla="*/ 1109663 h 1524000"/>
                  <a:gd name="connsiteX196" fmla="*/ 1909762 w 2900362"/>
                  <a:gd name="connsiteY196" fmla="*/ 1123950 h 1524000"/>
                  <a:gd name="connsiteX197" fmla="*/ 1824037 w 2900362"/>
                  <a:gd name="connsiteY197" fmla="*/ 1252538 h 1524000"/>
                  <a:gd name="connsiteX198" fmla="*/ 1814512 w 2900362"/>
                  <a:gd name="connsiteY198" fmla="*/ 1266825 h 1524000"/>
                  <a:gd name="connsiteX199" fmla="*/ 1800225 w 2900362"/>
                  <a:gd name="connsiteY199" fmla="*/ 1295400 h 1524000"/>
                  <a:gd name="connsiteX200" fmla="*/ 1790700 w 2900362"/>
                  <a:gd name="connsiteY200" fmla="*/ 1323975 h 1524000"/>
                  <a:gd name="connsiteX201" fmla="*/ 1776412 w 2900362"/>
                  <a:gd name="connsiteY201" fmla="*/ 1338263 h 1524000"/>
                  <a:gd name="connsiteX202" fmla="*/ 1757362 w 2900362"/>
                  <a:gd name="connsiteY202" fmla="*/ 1366838 h 1524000"/>
                  <a:gd name="connsiteX203" fmla="*/ 1724025 w 2900362"/>
                  <a:gd name="connsiteY203" fmla="*/ 1385888 h 1524000"/>
                  <a:gd name="connsiteX204" fmla="*/ 1704975 w 2900362"/>
                  <a:gd name="connsiteY204" fmla="*/ 1390650 h 1524000"/>
                  <a:gd name="connsiteX205" fmla="*/ 1666875 w 2900362"/>
                  <a:gd name="connsiteY205" fmla="*/ 1409700 h 1524000"/>
                  <a:gd name="connsiteX206" fmla="*/ 1638300 w 2900362"/>
                  <a:gd name="connsiteY206" fmla="*/ 1414463 h 1524000"/>
                  <a:gd name="connsiteX207" fmla="*/ 1624012 w 2900362"/>
                  <a:gd name="connsiteY207" fmla="*/ 1419225 h 1524000"/>
                  <a:gd name="connsiteX208" fmla="*/ 1585912 w 2900362"/>
                  <a:gd name="connsiteY208" fmla="*/ 1423988 h 1524000"/>
                  <a:gd name="connsiteX209" fmla="*/ 1557337 w 2900362"/>
                  <a:gd name="connsiteY209" fmla="*/ 1428750 h 1524000"/>
                  <a:gd name="connsiteX210" fmla="*/ 1514475 w 2900362"/>
                  <a:gd name="connsiteY210" fmla="*/ 1438275 h 1524000"/>
                  <a:gd name="connsiteX211" fmla="*/ 1304925 w 2900362"/>
                  <a:gd name="connsiteY211" fmla="*/ 1443038 h 1524000"/>
                  <a:gd name="connsiteX212" fmla="*/ 1276350 w 2900362"/>
                  <a:gd name="connsiteY212" fmla="*/ 1452563 h 1524000"/>
                  <a:gd name="connsiteX213" fmla="*/ 1257300 w 2900362"/>
                  <a:gd name="connsiteY213" fmla="*/ 1481138 h 1524000"/>
                  <a:gd name="connsiteX214" fmla="*/ 1228725 w 2900362"/>
                  <a:gd name="connsiteY214" fmla="*/ 1504950 h 1524000"/>
                  <a:gd name="connsiteX215" fmla="*/ 1204912 w 2900362"/>
                  <a:gd name="connsiteY215" fmla="*/ 1509713 h 1524000"/>
                  <a:gd name="connsiteX216" fmla="*/ 1176337 w 2900362"/>
                  <a:gd name="connsiteY216" fmla="*/ 1519238 h 1524000"/>
                  <a:gd name="connsiteX217" fmla="*/ 1162050 w 2900362"/>
                  <a:gd name="connsiteY217" fmla="*/ 1524000 h 1524000"/>
                  <a:gd name="connsiteX218" fmla="*/ 633412 w 2900362"/>
                  <a:gd name="connsiteY218" fmla="*/ 1519238 h 1524000"/>
                  <a:gd name="connsiteX219" fmla="*/ 609600 w 2900362"/>
                  <a:gd name="connsiteY219" fmla="*/ 1514475 h 1524000"/>
                  <a:gd name="connsiteX220" fmla="*/ 590550 w 2900362"/>
                  <a:gd name="connsiteY220" fmla="*/ 1504950 h 1524000"/>
                  <a:gd name="connsiteX221" fmla="*/ 557212 w 2900362"/>
                  <a:gd name="connsiteY221" fmla="*/ 1495425 h 1524000"/>
                  <a:gd name="connsiteX222" fmla="*/ 542925 w 2900362"/>
                  <a:gd name="connsiteY222" fmla="*/ 1485900 h 1524000"/>
                  <a:gd name="connsiteX223" fmla="*/ 523875 w 2900362"/>
                  <a:gd name="connsiteY223" fmla="*/ 1481138 h 1524000"/>
                  <a:gd name="connsiteX224" fmla="*/ 509587 w 2900362"/>
                  <a:gd name="connsiteY224" fmla="*/ 1476375 h 1524000"/>
                  <a:gd name="connsiteX225" fmla="*/ 466725 w 2900362"/>
                  <a:gd name="connsiteY225" fmla="*/ 1443038 h 1524000"/>
                  <a:gd name="connsiteX226" fmla="*/ 452437 w 2900362"/>
                  <a:gd name="connsiteY226" fmla="*/ 1433513 h 1524000"/>
                  <a:gd name="connsiteX227" fmla="*/ 438150 w 2900362"/>
                  <a:gd name="connsiteY227" fmla="*/ 1404938 h 1524000"/>
                  <a:gd name="connsiteX228" fmla="*/ 404812 w 2900362"/>
                  <a:gd name="connsiteY228" fmla="*/ 1385888 h 1524000"/>
                  <a:gd name="connsiteX229" fmla="*/ 390525 w 2900362"/>
                  <a:gd name="connsiteY229" fmla="*/ 1376363 h 1524000"/>
                  <a:gd name="connsiteX230" fmla="*/ 376237 w 2900362"/>
                  <a:gd name="connsiteY230" fmla="*/ 1371600 h 1524000"/>
                  <a:gd name="connsiteX231" fmla="*/ 328612 w 2900362"/>
                  <a:gd name="connsiteY231" fmla="*/ 1343025 h 1524000"/>
                  <a:gd name="connsiteX232" fmla="*/ 309562 w 2900362"/>
                  <a:gd name="connsiteY232" fmla="*/ 1338263 h 1524000"/>
                  <a:gd name="connsiteX233" fmla="*/ 280987 w 2900362"/>
                  <a:gd name="connsiteY233" fmla="*/ 1328738 h 1524000"/>
                  <a:gd name="connsiteX234" fmla="*/ 266700 w 2900362"/>
                  <a:gd name="connsiteY234" fmla="*/ 1323975 h 1524000"/>
                  <a:gd name="connsiteX235" fmla="*/ 252412 w 2900362"/>
                  <a:gd name="connsiteY235" fmla="*/ 1314450 h 1524000"/>
                  <a:gd name="connsiteX236" fmla="*/ 223837 w 2900362"/>
                  <a:gd name="connsiteY236" fmla="*/ 1304925 h 1524000"/>
                  <a:gd name="connsiteX237" fmla="*/ 214312 w 2900362"/>
                  <a:gd name="connsiteY237" fmla="*/ 1276350 h 1524000"/>
                  <a:gd name="connsiteX238" fmla="*/ 114300 w 2900362"/>
                  <a:gd name="connsiteY238" fmla="*/ 1243013 h 1524000"/>
                  <a:gd name="connsiteX239" fmla="*/ 71437 w 2900362"/>
                  <a:gd name="connsiteY239" fmla="*/ 1228725 h 1524000"/>
                  <a:gd name="connsiteX240" fmla="*/ 57150 w 2900362"/>
                  <a:gd name="connsiteY240" fmla="*/ 1223963 h 1524000"/>
                  <a:gd name="connsiteX241" fmla="*/ 28575 w 2900362"/>
                  <a:gd name="connsiteY241" fmla="*/ 1200150 h 1524000"/>
                  <a:gd name="connsiteX242" fmla="*/ 23812 w 2900362"/>
                  <a:gd name="connsiteY242" fmla="*/ 1185863 h 1524000"/>
                  <a:gd name="connsiteX243" fmla="*/ 14287 w 2900362"/>
                  <a:gd name="connsiteY243" fmla="*/ 1171575 h 1524000"/>
                  <a:gd name="connsiteX244" fmla="*/ 0 w 2900362"/>
                  <a:gd name="connsiteY244"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2309812 w 2900362"/>
                  <a:gd name="connsiteY182" fmla="*/ 842963 h 1524000"/>
                  <a:gd name="connsiteX183" fmla="*/ 2328862 w 2900362"/>
                  <a:gd name="connsiteY183" fmla="*/ 819150 h 1524000"/>
                  <a:gd name="connsiteX184" fmla="*/ 2143125 w 2900362"/>
                  <a:gd name="connsiteY184" fmla="*/ 857250 h 1524000"/>
                  <a:gd name="connsiteX185" fmla="*/ 2109787 w 2900362"/>
                  <a:gd name="connsiteY185" fmla="*/ 885825 h 1524000"/>
                  <a:gd name="connsiteX186" fmla="*/ 2090737 w 2900362"/>
                  <a:gd name="connsiteY186" fmla="*/ 914400 h 1524000"/>
                  <a:gd name="connsiteX187" fmla="*/ 2071687 w 2900362"/>
                  <a:gd name="connsiteY187" fmla="*/ 942975 h 1524000"/>
                  <a:gd name="connsiteX188" fmla="*/ 2057400 w 2900362"/>
                  <a:gd name="connsiteY188" fmla="*/ 957263 h 1524000"/>
                  <a:gd name="connsiteX189" fmla="*/ 2024062 w 2900362"/>
                  <a:gd name="connsiteY189" fmla="*/ 1000125 h 1524000"/>
                  <a:gd name="connsiteX190" fmla="*/ 2009775 w 2900362"/>
                  <a:gd name="connsiteY190" fmla="*/ 1014413 h 1524000"/>
                  <a:gd name="connsiteX191" fmla="*/ 1981200 w 2900362"/>
                  <a:gd name="connsiteY191" fmla="*/ 1033463 h 1524000"/>
                  <a:gd name="connsiteX192" fmla="*/ 1966912 w 2900362"/>
                  <a:gd name="connsiteY192" fmla="*/ 1042988 h 1524000"/>
                  <a:gd name="connsiteX193" fmla="*/ 1943100 w 2900362"/>
                  <a:gd name="connsiteY193" fmla="*/ 1066800 h 1524000"/>
                  <a:gd name="connsiteX194" fmla="*/ 1914525 w 2900362"/>
                  <a:gd name="connsiteY194" fmla="*/ 1109663 h 1524000"/>
                  <a:gd name="connsiteX195" fmla="*/ 1909762 w 2900362"/>
                  <a:gd name="connsiteY195" fmla="*/ 1123950 h 1524000"/>
                  <a:gd name="connsiteX196" fmla="*/ 1824037 w 2900362"/>
                  <a:gd name="connsiteY196" fmla="*/ 1252538 h 1524000"/>
                  <a:gd name="connsiteX197" fmla="*/ 1814512 w 2900362"/>
                  <a:gd name="connsiteY197" fmla="*/ 1266825 h 1524000"/>
                  <a:gd name="connsiteX198" fmla="*/ 1800225 w 2900362"/>
                  <a:gd name="connsiteY198" fmla="*/ 1295400 h 1524000"/>
                  <a:gd name="connsiteX199" fmla="*/ 1790700 w 2900362"/>
                  <a:gd name="connsiteY199" fmla="*/ 1323975 h 1524000"/>
                  <a:gd name="connsiteX200" fmla="*/ 1776412 w 2900362"/>
                  <a:gd name="connsiteY200" fmla="*/ 1338263 h 1524000"/>
                  <a:gd name="connsiteX201" fmla="*/ 1757362 w 2900362"/>
                  <a:gd name="connsiteY201" fmla="*/ 1366838 h 1524000"/>
                  <a:gd name="connsiteX202" fmla="*/ 1724025 w 2900362"/>
                  <a:gd name="connsiteY202" fmla="*/ 1385888 h 1524000"/>
                  <a:gd name="connsiteX203" fmla="*/ 1704975 w 2900362"/>
                  <a:gd name="connsiteY203" fmla="*/ 1390650 h 1524000"/>
                  <a:gd name="connsiteX204" fmla="*/ 1666875 w 2900362"/>
                  <a:gd name="connsiteY204" fmla="*/ 1409700 h 1524000"/>
                  <a:gd name="connsiteX205" fmla="*/ 1638300 w 2900362"/>
                  <a:gd name="connsiteY205" fmla="*/ 1414463 h 1524000"/>
                  <a:gd name="connsiteX206" fmla="*/ 1624012 w 2900362"/>
                  <a:gd name="connsiteY206" fmla="*/ 1419225 h 1524000"/>
                  <a:gd name="connsiteX207" fmla="*/ 1585912 w 2900362"/>
                  <a:gd name="connsiteY207" fmla="*/ 1423988 h 1524000"/>
                  <a:gd name="connsiteX208" fmla="*/ 1557337 w 2900362"/>
                  <a:gd name="connsiteY208" fmla="*/ 1428750 h 1524000"/>
                  <a:gd name="connsiteX209" fmla="*/ 1514475 w 2900362"/>
                  <a:gd name="connsiteY209" fmla="*/ 1438275 h 1524000"/>
                  <a:gd name="connsiteX210" fmla="*/ 1304925 w 2900362"/>
                  <a:gd name="connsiteY210" fmla="*/ 1443038 h 1524000"/>
                  <a:gd name="connsiteX211" fmla="*/ 1276350 w 2900362"/>
                  <a:gd name="connsiteY211" fmla="*/ 1452563 h 1524000"/>
                  <a:gd name="connsiteX212" fmla="*/ 1257300 w 2900362"/>
                  <a:gd name="connsiteY212" fmla="*/ 1481138 h 1524000"/>
                  <a:gd name="connsiteX213" fmla="*/ 1228725 w 2900362"/>
                  <a:gd name="connsiteY213" fmla="*/ 1504950 h 1524000"/>
                  <a:gd name="connsiteX214" fmla="*/ 1204912 w 2900362"/>
                  <a:gd name="connsiteY214" fmla="*/ 1509713 h 1524000"/>
                  <a:gd name="connsiteX215" fmla="*/ 1176337 w 2900362"/>
                  <a:gd name="connsiteY215" fmla="*/ 1519238 h 1524000"/>
                  <a:gd name="connsiteX216" fmla="*/ 1162050 w 2900362"/>
                  <a:gd name="connsiteY216" fmla="*/ 1524000 h 1524000"/>
                  <a:gd name="connsiteX217" fmla="*/ 633412 w 2900362"/>
                  <a:gd name="connsiteY217" fmla="*/ 1519238 h 1524000"/>
                  <a:gd name="connsiteX218" fmla="*/ 609600 w 2900362"/>
                  <a:gd name="connsiteY218" fmla="*/ 1514475 h 1524000"/>
                  <a:gd name="connsiteX219" fmla="*/ 590550 w 2900362"/>
                  <a:gd name="connsiteY219" fmla="*/ 1504950 h 1524000"/>
                  <a:gd name="connsiteX220" fmla="*/ 557212 w 2900362"/>
                  <a:gd name="connsiteY220" fmla="*/ 1495425 h 1524000"/>
                  <a:gd name="connsiteX221" fmla="*/ 542925 w 2900362"/>
                  <a:gd name="connsiteY221" fmla="*/ 1485900 h 1524000"/>
                  <a:gd name="connsiteX222" fmla="*/ 523875 w 2900362"/>
                  <a:gd name="connsiteY222" fmla="*/ 1481138 h 1524000"/>
                  <a:gd name="connsiteX223" fmla="*/ 509587 w 2900362"/>
                  <a:gd name="connsiteY223" fmla="*/ 1476375 h 1524000"/>
                  <a:gd name="connsiteX224" fmla="*/ 466725 w 2900362"/>
                  <a:gd name="connsiteY224" fmla="*/ 1443038 h 1524000"/>
                  <a:gd name="connsiteX225" fmla="*/ 452437 w 2900362"/>
                  <a:gd name="connsiteY225" fmla="*/ 1433513 h 1524000"/>
                  <a:gd name="connsiteX226" fmla="*/ 438150 w 2900362"/>
                  <a:gd name="connsiteY226" fmla="*/ 1404938 h 1524000"/>
                  <a:gd name="connsiteX227" fmla="*/ 404812 w 2900362"/>
                  <a:gd name="connsiteY227" fmla="*/ 1385888 h 1524000"/>
                  <a:gd name="connsiteX228" fmla="*/ 390525 w 2900362"/>
                  <a:gd name="connsiteY228" fmla="*/ 1376363 h 1524000"/>
                  <a:gd name="connsiteX229" fmla="*/ 376237 w 2900362"/>
                  <a:gd name="connsiteY229" fmla="*/ 1371600 h 1524000"/>
                  <a:gd name="connsiteX230" fmla="*/ 328612 w 2900362"/>
                  <a:gd name="connsiteY230" fmla="*/ 1343025 h 1524000"/>
                  <a:gd name="connsiteX231" fmla="*/ 309562 w 2900362"/>
                  <a:gd name="connsiteY231" fmla="*/ 1338263 h 1524000"/>
                  <a:gd name="connsiteX232" fmla="*/ 280987 w 2900362"/>
                  <a:gd name="connsiteY232" fmla="*/ 1328738 h 1524000"/>
                  <a:gd name="connsiteX233" fmla="*/ 266700 w 2900362"/>
                  <a:gd name="connsiteY233" fmla="*/ 1323975 h 1524000"/>
                  <a:gd name="connsiteX234" fmla="*/ 252412 w 2900362"/>
                  <a:gd name="connsiteY234" fmla="*/ 1314450 h 1524000"/>
                  <a:gd name="connsiteX235" fmla="*/ 223837 w 2900362"/>
                  <a:gd name="connsiteY235" fmla="*/ 1304925 h 1524000"/>
                  <a:gd name="connsiteX236" fmla="*/ 214312 w 2900362"/>
                  <a:gd name="connsiteY236" fmla="*/ 1276350 h 1524000"/>
                  <a:gd name="connsiteX237" fmla="*/ 114300 w 2900362"/>
                  <a:gd name="connsiteY237" fmla="*/ 1243013 h 1524000"/>
                  <a:gd name="connsiteX238" fmla="*/ 71437 w 2900362"/>
                  <a:gd name="connsiteY238" fmla="*/ 1228725 h 1524000"/>
                  <a:gd name="connsiteX239" fmla="*/ 57150 w 2900362"/>
                  <a:gd name="connsiteY239" fmla="*/ 1223963 h 1524000"/>
                  <a:gd name="connsiteX240" fmla="*/ 28575 w 2900362"/>
                  <a:gd name="connsiteY240" fmla="*/ 1200150 h 1524000"/>
                  <a:gd name="connsiteX241" fmla="*/ 23812 w 2900362"/>
                  <a:gd name="connsiteY241" fmla="*/ 1185863 h 1524000"/>
                  <a:gd name="connsiteX242" fmla="*/ 14287 w 2900362"/>
                  <a:gd name="connsiteY242" fmla="*/ 1171575 h 1524000"/>
                  <a:gd name="connsiteX243" fmla="*/ 0 w 2900362"/>
                  <a:gd name="connsiteY243"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2309812 w 2900362"/>
                  <a:gd name="connsiteY182" fmla="*/ 842963 h 1524000"/>
                  <a:gd name="connsiteX183" fmla="*/ 2328862 w 2900362"/>
                  <a:gd name="connsiteY183" fmla="*/ 819150 h 1524000"/>
                  <a:gd name="connsiteX184" fmla="*/ 2143125 w 2900362"/>
                  <a:gd name="connsiteY184" fmla="*/ 857250 h 1524000"/>
                  <a:gd name="connsiteX185" fmla="*/ 2109787 w 2900362"/>
                  <a:gd name="connsiteY185" fmla="*/ 885825 h 1524000"/>
                  <a:gd name="connsiteX186" fmla="*/ 2090737 w 2900362"/>
                  <a:gd name="connsiteY186" fmla="*/ 914400 h 1524000"/>
                  <a:gd name="connsiteX187" fmla="*/ 2071687 w 2900362"/>
                  <a:gd name="connsiteY187" fmla="*/ 942975 h 1524000"/>
                  <a:gd name="connsiteX188" fmla="*/ 2057400 w 2900362"/>
                  <a:gd name="connsiteY188" fmla="*/ 957263 h 1524000"/>
                  <a:gd name="connsiteX189" fmla="*/ 2024062 w 2900362"/>
                  <a:gd name="connsiteY189" fmla="*/ 1000125 h 1524000"/>
                  <a:gd name="connsiteX190" fmla="*/ 2009775 w 2900362"/>
                  <a:gd name="connsiteY190" fmla="*/ 1014413 h 1524000"/>
                  <a:gd name="connsiteX191" fmla="*/ 1981200 w 2900362"/>
                  <a:gd name="connsiteY191" fmla="*/ 1033463 h 1524000"/>
                  <a:gd name="connsiteX192" fmla="*/ 1943100 w 2900362"/>
                  <a:gd name="connsiteY192" fmla="*/ 1066800 h 1524000"/>
                  <a:gd name="connsiteX193" fmla="*/ 1914525 w 2900362"/>
                  <a:gd name="connsiteY193" fmla="*/ 1109663 h 1524000"/>
                  <a:gd name="connsiteX194" fmla="*/ 1909762 w 2900362"/>
                  <a:gd name="connsiteY194" fmla="*/ 1123950 h 1524000"/>
                  <a:gd name="connsiteX195" fmla="*/ 1824037 w 2900362"/>
                  <a:gd name="connsiteY195" fmla="*/ 1252538 h 1524000"/>
                  <a:gd name="connsiteX196" fmla="*/ 1814512 w 2900362"/>
                  <a:gd name="connsiteY196" fmla="*/ 1266825 h 1524000"/>
                  <a:gd name="connsiteX197" fmla="*/ 1800225 w 2900362"/>
                  <a:gd name="connsiteY197" fmla="*/ 1295400 h 1524000"/>
                  <a:gd name="connsiteX198" fmla="*/ 1790700 w 2900362"/>
                  <a:gd name="connsiteY198" fmla="*/ 1323975 h 1524000"/>
                  <a:gd name="connsiteX199" fmla="*/ 1776412 w 2900362"/>
                  <a:gd name="connsiteY199" fmla="*/ 1338263 h 1524000"/>
                  <a:gd name="connsiteX200" fmla="*/ 1757362 w 2900362"/>
                  <a:gd name="connsiteY200" fmla="*/ 1366838 h 1524000"/>
                  <a:gd name="connsiteX201" fmla="*/ 1724025 w 2900362"/>
                  <a:gd name="connsiteY201" fmla="*/ 1385888 h 1524000"/>
                  <a:gd name="connsiteX202" fmla="*/ 1704975 w 2900362"/>
                  <a:gd name="connsiteY202" fmla="*/ 1390650 h 1524000"/>
                  <a:gd name="connsiteX203" fmla="*/ 1666875 w 2900362"/>
                  <a:gd name="connsiteY203" fmla="*/ 1409700 h 1524000"/>
                  <a:gd name="connsiteX204" fmla="*/ 1638300 w 2900362"/>
                  <a:gd name="connsiteY204" fmla="*/ 1414463 h 1524000"/>
                  <a:gd name="connsiteX205" fmla="*/ 1624012 w 2900362"/>
                  <a:gd name="connsiteY205" fmla="*/ 1419225 h 1524000"/>
                  <a:gd name="connsiteX206" fmla="*/ 1585912 w 2900362"/>
                  <a:gd name="connsiteY206" fmla="*/ 1423988 h 1524000"/>
                  <a:gd name="connsiteX207" fmla="*/ 1557337 w 2900362"/>
                  <a:gd name="connsiteY207" fmla="*/ 1428750 h 1524000"/>
                  <a:gd name="connsiteX208" fmla="*/ 1514475 w 2900362"/>
                  <a:gd name="connsiteY208" fmla="*/ 1438275 h 1524000"/>
                  <a:gd name="connsiteX209" fmla="*/ 1304925 w 2900362"/>
                  <a:gd name="connsiteY209" fmla="*/ 1443038 h 1524000"/>
                  <a:gd name="connsiteX210" fmla="*/ 1276350 w 2900362"/>
                  <a:gd name="connsiteY210" fmla="*/ 1452563 h 1524000"/>
                  <a:gd name="connsiteX211" fmla="*/ 1257300 w 2900362"/>
                  <a:gd name="connsiteY211" fmla="*/ 1481138 h 1524000"/>
                  <a:gd name="connsiteX212" fmla="*/ 1228725 w 2900362"/>
                  <a:gd name="connsiteY212" fmla="*/ 1504950 h 1524000"/>
                  <a:gd name="connsiteX213" fmla="*/ 1204912 w 2900362"/>
                  <a:gd name="connsiteY213" fmla="*/ 1509713 h 1524000"/>
                  <a:gd name="connsiteX214" fmla="*/ 1176337 w 2900362"/>
                  <a:gd name="connsiteY214" fmla="*/ 1519238 h 1524000"/>
                  <a:gd name="connsiteX215" fmla="*/ 1162050 w 2900362"/>
                  <a:gd name="connsiteY215" fmla="*/ 1524000 h 1524000"/>
                  <a:gd name="connsiteX216" fmla="*/ 633412 w 2900362"/>
                  <a:gd name="connsiteY216" fmla="*/ 1519238 h 1524000"/>
                  <a:gd name="connsiteX217" fmla="*/ 609600 w 2900362"/>
                  <a:gd name="connsiteY217" fmla="*/ 1514475 h 1524000"/>
                  <a:gd name="connsiteX218" fmla="*/ 590550 w 2900362"/>
                  <a:gd name="connsiteY218" fmla="*/ 1504950 h 1524000"/>
                  <a:gd name="connsiteX219" fmla="*/ 557212 w 2900362"/>
                  <a:gd name="connsiteY219" fmla="*/ 1495425 h 1524000"/>
                  <a:gd name="connsiteX220" fmla="*/ 542925 w 2900362"/>
                  <a:gd name="connsiteY220" fmla="*/ 1485900 h 1524000"/>
                  <a:gd name="connsiteX221" fmla="*/ 523875 w 2900362"/>
                  <a:gd name="connsiteY221" fmla="*/ 1481138 h 1524000"/>
                  <a:gd name="connsiteX222" fmla="*/ 509587 w 2900362"/>
                  <a:gd name="connsiteY222" fmla="*/ 1476375 h 1524000"/>
                  <a:gd name="connsiteX223" fmla="*/ 466725 w 2900362"/>
                  <a:gd name="connsiteY223" fmla="*/ 1443038 h 1524000"/>
                  <a:gd name="connsiteX224" fmla="*/ 452437 w 2900362"/>
                  <a:gd name="connsiteY224" fmla="*/ 1433513 h 1524000"/>
                  <a:gd name="connsiteX225" fmla="*/ 438150 w 2900362"/>
                  <a:gd name="connsiteY225" fmla="*/ 1404938 h 1524000"/>
                  <a:gd name="connsiteX226" fmla="*/ 404812 w 2900362"/>
                  <a:gd name="connsiteY226" fmla="*/ 1385888 h 1524000"/>
                  <a:gd name="connsiteX227" fmla="*/ 390525 w 2900362"/>
                  <a:gd name="connsiteY227" fmla="*/ 1376363 h 1524000"/>
                  <a:gd name="connsiteX228" fmla="*/ 376237 w 2900362"/>
                  <a:gd name="connsiteY228" fmla="*/ 1371600 h 1524000"/>
                  <a:gd name="connsiteX229" fmla="*/ 328612 w 2900362"/>
                  <a:gd name="connsiteY229" fmla="*/ 1343025 h 1524000"/>
                  <a:gd name="connsiteX230" fmla="*/ 309562 w 2900362"/>
                  <a:gd name="connsiteY230" fmla="*/ 1338263 h 1524000"/>
                  <a:gd name="connsiteX231" fmla="*/ 280987 w 2900362"/>
                  <a:gd name="connsiteY231" fmla="*/ 1328738 h 1524000"/>
                  <a:gd name="connsiteX232" fmla="*/ 266700 w 2900362"/>
                  <a:gd name="connsiteY232" fmla="*/ 1323975 h 1524000"/>
                  <a:gd name="connsiteX233" fmla="*/ 252412 w 2900362"/>
                  <a:gd name="connsiteY233" fmla="*/ 1314450 h 1524000"/>
                  <a:gd name="connsiteX234" fmla="*/ 223837 w 2900362"/>
                  <a:gd name="connsiteY234" fmla="*/ 1304925 h 1524000"/>
                  <a:gd name="connsiteX235" fmla="*/ 214312 w 2900362"/>
                  <a:gd name="connsiteY235" fmla="*/ 1276350 h 1524000"/>
                  <a:gd name="connsiteX236" fmla="*/ 114300 w 2900362"/>
                  <a:gd name="connsiteY236" fmla="*/ 1243013 h 1524000"/>
                  <a:gd name="connsiteX237" fmla="*/ 71437 w 2900362"/>
                  <a:gd name="connsiteY237" fmla="*/ 1228725 h 1524000"/>
                  <a:gd name="connsiteX238" fmla="*/ 57150 w 2900362"/>
                  <a:gd name="connsiteY238" fmla="*/ 1223963 h 1524000"/>
                  <a:gd name="connsiteX239" fmla="*/ 28575 w 2900362"/>
                  <a:gd name="connsiteY239" fmla="*/ 1200150 h 1524000"/>
                  <a:gd name="connsiteX240" fmla="*/ 23812 w 2900362"/>
                  <a:gd name="connsiteY240" fmla="*/ 1185863 h 1524000"/>
                  <a:gd name="connsiteX241" fmla="*/ 14287 w 2900362"/>
                  <a:gd name="connsiteY241" fmla="*/ 1171575 h 1524000"/>
                  <a:gd name="connsiteX242" fmla="*/ 0 w 2900362"/>
                  <a:gd name="connsiteY242"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2309812 w 2900362"/>
                  <a:gd name="connsiteY182" fmla="*/ 842963 h 1524000"/>
                  <a:gd name="connsiteX183" fmla="*/ 2328862 w 2900362"/>
                  <a:gd name="connsiteY183" fmla="*/ 819150 h 1524000"/>
                  <a:gd name="connsiteX184" fmla="*/ 2143125 w 2900362"/>
                  <a:gd name="connsiteY184" fmla="*/ 857250 h 1524000"/>
                  <a:gd name="connsiteX185" fmla="*/ 2109787 w 2900362"/>
                  <a:gd name="connsiteY185" fmla="*/ 885825 h 1524000"/>
                  <a:gd name="connsiteX186" fmla="*/ 2090737 w 2900362"/>
                  <a:gd name="connsiteY186" fmla="*/ 914400 h 1524000"/>
                  <a:gd name="connsiteX187" fmla="*/ 2071687 w 2900362"/>
                  <a:gd name="connsiteY187" fmla="*/ 942975 h 1524000"/>
                  <a:gd name="connsiteX188" fmla="*/ 2057400 w 2900362"/>
                  <a:gd name="connsiteY188" fmla="*/ 957263 h 1524000"/>
                  <a:gd name="connsiteX189" fmla="*/ 2009775 w 2900362"/>
                  <a:gd name="connsiteY189" fmla="*/ 1014413 h 1524000"/>
                  <a:gd name="connsiteX190" fmla="*/ 1981200 w 2900362"/>
                  <a:gd name="connsiteY190" fmla="*/ 1033463 h 1524000"/>
                  <a:gd name="connsiteX191" fmla="*/ 1943100 w 2900362"/>
                  <a:gd name="connsiteY191" fmla="*/ 1066800 h 1524000"/>
                  <a:gd name="connsiteX192" fmla="*/ 1914525 w 2900362"/>
                  <a:gd name="connsiteY192" fmla="*/ 1109663 h 1524000"/>
                  <a:gd name="connsiteX193" fmla="*/ 1909762 w 2900362"/>
                  <a:gd name="connsiteY193" fmla="*/ 1123950 h 1524000"/>
                  <a:gd name="connsiteX194" fmla="*/ 1824037 w 2900362"/>
                  <a:gd name="connsiteY194" fmla="*/ 1252538 h 1524000"/>
                  <a:gd name="connsiteX195" fmla="*/ 1814512 w 2900362"/>
                  <a:gd name="connsiteY195" fmla="*/ 1266825 h 1524000"/>
                  <a:gd name="connsiteX196" fmla="*/ 1800225 w 2900362"/>
                  <a:gd name="connsiteY196" fmla="*/ 1295400 h 1524000"/>
                  <a:gd name="connsiteX197" fmla="*/ 1790700 w 2900362"/>
                  <a:gd name="connsiteY197" fmla="*/ 1323975 h 1524000"/>
                  <a:gd name="connsiteX198" fmla="*/ 1776412 w 2900362"/>
                  <a:gd name="connsiteY198" fmla="*/ 1338263 h 1524000"/>
                  <a:gd name="connsiteX199" fmla="*/ 1757362 w 2900362"/>
                  <a:gd name="connsiteY199" fmla="*/ 1366838 h 1524000"/>
                  <a:gd name="connsiteX200" fmla="*/ 1724025 w 2900362"/>
                  <a:gd name="connsiteY200" fmla="*/ 1385888 h 1524000"/>
                  <a:gd name="connsiteX201" fmla="*/ 1704975 w 2900362"/>
                  <a:gd name="connsiteY201" fmla="*/ 1390650 h 1524000"/>
                  <a:gd name="connsiteX202" fmla="*/ 1666875 w 2900362"/>
                  <a:gd name="connsiteY202" fmla="*/ 1409700 h 1524000"/>
                  <a:gd name="connsiteX203" fmla="*/ 1638300 w 2900362"/>
                  <a:gd name="connsiteY203" fmla="*/ 1414463 h 1524000"/>
                  <a:gd name="connsiteX204" fmla="*/ 1624012 w 2900362"/>
                  <a:gd name="connsiteY204" fmla="*/ 1419225 h 1524000"/>
                  <a:gd name="connsiteX205" fmla="*/ 1585912 w 2900362"/>
                  <a:gd name="connsiteY205" fmla="*/ 1423988 h 1524000"/>
                  <a:gd name="connsiteX206" fmla="*/ 1557337 w 2900362"/>
                  <a:gd name="connsiteY206" fmla="*/ 1428750 h 1524000"/>
                  <a:gd name="connsiteX207" fmla="*/ 1514475 w 2900362"/>
                  <a:gd name="connsiteY207" fmla="*/ 1438275 h 1524000"/>
                  <a:gd name="connsiteX208" fmla="*/ 1304925 w 2900362"/>
                  <a:gd name="connsiteY208" fmla="*/ 1443038 h 1524000"/>
                  <a:gd name="connsiteX209" fmla="*/ 1276350 w 2900362"/>
                  <a:gd name="connsiteY209" fmla="*/ 1452563 h 1524000"/>
                  <a:gd name="connsiteX210" fmla="*/ 1257300 w 2900362"/>
                  <a:gd name="connsiteY210" fmla="*/ 1481138 h 1524000"/>
                  <a:gd name="connsiteX211" fmla="*/ 1228725 w 2900362"/>
                  <a:gd name="connsiteY211" fmla="*/ 1504950 h 1524000"/>
                  <a:gd name="connsiteX212" fmla="*/ 1204912 w 2900362"/>
                  <a:gd name="connsiteY212" fmla="*/ 1509713 h 1524000"/>
                  <a:gd name="connsiteX213" fmla="*/ 1176337 w 2900362"/>
                  <a:gd name="connsiteY213" fmla="*/ 1519238 h 1524000"/>
                  <a:gd name="connsiteX214" fmla="*/ 1162050 w 2900362"/>
                  <a:gd name="connsiteY214" fmla="*/ 1524000 h 1524000"/>
                  <a:gd name="connsiteX215" fmla="*/ 633412 w 2900362"/>
                  <a:gd name="connsiteY215" fmla="*/ 1519238 h 1524000"/>
                  <a:gd name="connsiteX216" fmla="*/ 609600 w 2900362"/>
                  <a:gd name="connsiteY216" fmla="*/ 1514475 h 1524000"/>
                  <a:gd name="connsiteX217" fmla="*/ 590550 w 2900362"/>
                  <a:gd name="connsiteY217" fmla="*/ 1504950 h 1524000"/>
                  <a:gd name="connsiteX218" fmla="*/ 557212 w 2900362"/>
                  <a:gd name="connsiteY218" fmla="*/ 1495425 h 1524000"/>
                  <a:gd name="connsiteX219" fmla="*/ 542925 w 2900362"/>
                  <a:gd name="connsiteY219" fmla="*/ 1485900 h 1524000"/>
                  <a:gd name="connsiteX220" fmla="*/ 523875 w 2900362"/>
                  <a:gd name="connsiteY220" fmla="*/ 1481138 h 1524000"/>
                  <a:gd name="connsiteX221" fmla="*/ 509587 w 2900362"/>
                  <a:gd name="connsiteY221" fmla="*/ 1476375 h 1524000"/>
                  <a:gd name="connsiteX222" fmla="*/ 466725 w 2900362"/>
                  <a:gd name="connsiteY222" fmla="*/ 1443038 h 1524000"/>
                  <a:gd name="connsiteX223" fmla="*/ 452437 w 2900362"/>
                  <a:gd name="connsiteY223" fmla="*/ 1433513 h 1524000"/>
                  <a:gd name="connsiteX224" fmla="*/ 438150 w 2900362"/>
                  <a:gd name="connsiteY224" fmla="*/ 1404938 h 1524000"/>
                  <a:gd name="connsiteX225" fmla="*/ 404812 w 2900362"/>
                  <a:gd name="connsiteY225" fmla="*/ 1385888 h 1524000"/>
                  <a:gd name="connsiteX226" fmla="*/ 390525 w 2900362"/>
                  <a:gd name="connsiteY226" fmla="*/ 1376363 h 1524000"/>
                  <a:gd name="connsiteX227" fmla="*/ 376237 w 2900362"/>
                  <a:gd name="connsiteY227" fmla="*/ 1371600 h 1524000"/>
                  <a:gd name="connsiteX228" fmla="*/ 328612 w 2900362"/>
                  <a:gd name="connsiteY228" fmla="*/ 1343025 h 1524000"/>
                  <a:gd name="connsiteX229" fmla="*/ 309562 w 2900362"/>
                  <a:gd name="connsiteY229" fmla="*/ 1338263 h 1524000"/>
                  <a:gd name="connsiteX230" fmla="*/ 280987 w 2900362"/>
                  <a:gd name="connsiteY230" fmla="*/ 1328738 h 1524000"/>
                  <a:gd name="connsiteX231" fmla="*/ 266700 w 2900362"/>
                  <a:gd name="connsiteY231" fmla="*/ 1323975 h 1524000"/>
                  <a:gd name="connsiteX232" fmla="*/ 252412 w 2900362"/>
                  <a:gd name="connsiteY232" fmla="*/ 1314450 h 1524000"/>
                  <a:gd name="connsiteX233" fmla="*/ 223837 w 2900362"/>
                  <a:gd name="connsiteY233" fmla="*/ 1304925 h 1524000"/>
                  <a:gd name="connsiteX234" fmla="*/ 214312 w 2900362"/>
                  <a:gd name="connsiteY234" fmla="*/ 1276350 h 1524000"/>
                  <a:gd name="connsiteX235" fmla="*/ 114300 w 2900362"/>
                  <a:gd name="connsiteY235" fmla="*/ 1243013 h 1524000"/>
                  <a:gd name="connsiteX236" fmla="*/ 71437 w 2900362"/>
                  <a:gd name="connsiteY236" fmla="*/ 1228725 h 1524000"/>
                  <a:gd name="connsiteX237" fmla="*/ 57150 w 2900362"/>
                  <a:gd name="connsiteY237" fmla="*/ 1223963 h 1524000"/>
                  <a:gd name="connsiteX238" fmla="*/ 28575 w 2900362"/>
                  <a:gd name="connsiteY238" fmla="*/ 1200150 h 1524000"/>
                  <a:gd name="connsiteX239" fmla="*/ 23812 w 2900362"/>
                  <a:gd name="connsiteY239" fmla="*/ 1185863 h 1524000"/>
                  <a:gd name="connsiteX240" fmla="*/ 14287 w 2900362"/>
                  <a:gd name="connsiteY240" fmla="*/ 1171575 h 1524000"/>
                  <a:gd name="connsiteX241" fmla="*/ 0 w 2900362"/>
                  <a:gd name="connsiteY241"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2309812 w 2900362"/>
                  <a:gd name="connsiteY182" fmla="*/ 842963 h 1524000"/>
                  <a:gd name="connsiteX183" fmla="*/ 2328862 w 2900362"/>
                  <a:gd name="connsiteY183" fmla="*/ 819150 h 1524000"/>
                  <a:gd name="connsiteX184" fmla="*/ 2143125 w 2900362"/>
                  <a:gd name="connsiteY184" fmla="*/ 857250 h 1524000"/>
                  <a:gd name="connsiteX185" fmla="*/ 2109787 w 2900362"/>
                  <a:gd name="connsiteY185" fmla="*/ 885825 h 1524000"/>
                  <a:gd name="connsiteX186" fmla="*/ 2090737 w 2900362"/>
                  <a:gd name="connsiteY186" fmla="*/ 914400 h 1524000"/>
                  <a:gd name="connsiteX187" fmla="*/ 2071687 w 2900362"/>
                  <a:gd name="connsiteY187" fmla="*/ 942975 h 1524000"/>
                  <a:gd name="connsiteX188" fmla="*/ 2009775 w 2900362"/>
                  <a:gd name="connsiteY188" fmla="*/ 1014413 h 1524000"/>
                  <a:gd name="connsiteX189" fmla="*/ 1981200 w 2900362"/>
                  <a:gd name="connsiteY189" fmla="*/ 1033463 h 1524000"/>
                  <a:gd name="connsiteX190" fmla="*/ 1943100 w 2900362"/>
                  <a:gd name="connsiteY190" fmla="*/ 1066800 h 1524000"/>
                  <a:gd name="connsiteX191" fmla="*/ 1914525 w 2900362"/>
                  <a:gd name="connsiteY191" fmla="*/ 1109663 h 1524000"/>
                  <a:gd name="connsiteX192" fmla="*/ 1909762 w 2900362"/>
                  <a:gd name="connsiteY192" fmla="*/ 1123950 h 1524000"/>
                  <a:gd name="connsiteX193" fmla="*/ 1824037 w 2900362"/>
                  <a:gd name="connsiteY193" fmla="*/ 1252538 h 1524000"/>
                  <a:gd name="connsiteX194" fmla="*/ 1814512 w 2900362"/>
                  <a:gd name="connsiteY194" fmla="*/ 1266825 h 1524000"/>
                  <a:gd name="connsiteX195" fmla="*/ 1800225 w 2900362"/>
                  <a:gd name="connsiteY195" fmla="*/ 1295400 h 1524000"/>
                  <a:gd name="connsiteX196" fmla="*/ 1790700 w 2900362"/>
                  <a:gd name="connsiteY196" fmla="*/ 1323975 h 1524000"/>
                  <a:gd name="connsiteX197" fmla="*/ 1776412 w 2900362"/>
                  <a:gd name="connsiteY197" fmla="*/ 1338263 h 1524000"/>
                  <a:gd name="connsiteX198" fmla="*/ 1757362 w 2900362"/>
                  <a:gd name="connsiteY198" fmla="*/ 1366838 h 1524000"/>
                  <a:gd name="connsiteX199" fmla="*/ 1724025 w 2900362"/>
                  <a:gd name="connsiteY199" fmla="*/ 1385888 h 1524000"/>
                  <a:gd name="connsiteX200" fmla="*/ 1704975 w 2900362"/>
                  <a:gd name="connsiteY200" fmla="*/ 1390650 h 1524000"/>
                  <a:gd name="connsiteX201" fmla="*/ 1666875 w 2900362"/>
                  <a:gd name="connsiteY201" fmla="*/ 1409700 h 1524000"/>
                  <a:gd name="connsiteX202" fmla="*/ 1638300 w 2900362"/>
                  <a:gd name="connsiteY202" fmla="*/ 1414463 h 1524000"/>
                  <a:gd name="connsiteX203" fmla="*/ 1624012 w 2900362"/>
                  <a:gd name="connsiteY203" fmla="*/ 1419225 h 1524000"/>
                  <a:gd name="connsiteX204" fmla="*/ 1585912 w 2900362"/>
                  <a:gd name="connsiteY204" fmla="*/ 1423988 h 1524000"/>
                  <a:gd name="connsiteX205" fmla="*/ 1557337 w 2900362"/>
                  <a:gd name="connsiteY205" fmla="*/ 1428750 h 1524000"/>
                  <a:gd name="connsiteX206" fmla="*/ 1514475 w 2900362"/>
                  <a:gd name="connsiteY206" fmla="*/ 1438275 h 1524000"/>
                  <a:gd name="connsiteX207" fmla="*/ 1304925 w 2900362"/>
                  <a:gd name="connsiteY207" fmla="*/ 1443038 h 1524000"/>
                  <a:gd name="connsiteX208" fmla="*/ 1276350 w 2900362"/>
                  <a:gd name="connsiteY208" fmla="*/ 1452563 h 1524000"/>
                  <a:gd name="connsiteX209" fmla="*/ 1257300 w 2900362"/>
                  <a:gd name="connsiteY209" fmla="*/ 1481138 h 1524000"/>
                  <a:gd name="connsiteX210" fmla="*/ 1228725 w 2900362"/>
                  <a:gd name="connsiteY210" fmla="*/ 1504950 h 1524000"/>
                  <a:gd name="connsiteX211" fmla="*/ 1204912 w 2900362"/>
                  <a:gd name="connsiteY211" fmla="*/ 1509713 h 1524000"/>
                  <a:gd name="connsiteX212" fmla="*/ 1176337 w 2900362"/>
                  <a:gd name="connsiteY212" fmla="*/ 1519238 h 1524000"/>
                  <a:gd name="connsiteX213" fmla="*/ 1162050 w 2900362"/>
                  <a:gd name="connsiteY213" fmla="*/ 1524000 h 1524000"/>
                  <a:gd name="connsiteX214" fmla="*/ 633412 w 2900362"/>
                  <a:gd name="connsiteY214" fmla="*/ 1519238 h 1524000"/>
                  <a:gd name="connsiteX215" fmla="*/ 609600 w 2900362"/>
                  <a:gd name="connsiteY215" fmla="*/ 1514475 h 1524000"/>
                  <a:gd name="connsiteX216" fmla="*/ 590550 w 2900362"/>
                  <a:gd name="connsiteY216" fmla="*/ 1504950 h 1524000"/>
                  <a:gd name="connsiteX217" fmla="*/ 557212 w 2900362"/>
                  <a:gd name="connsiteY217" fmla="*/ 1495425 h 1524000"/>
                  <a:gd name="connsiteX218" fmla="*/ 542925 w 2900362"/>
                  <a:gd name="connsiteY218" fmla="*/ 1485900 h 1524000"/>
                  <a:gd name="connsiteX219" fmla="*/ 523875 w 2900362"/>
                  <a:gd name="connsiteY219" fmla="*/ 1481138 h 1524000"/>
                  <a:gd name="connsiteX220" fmla="*/ 509587 w 2900362"/>
                  <a:gd name="connsiteY220" fmla="*/ 1476375 h 1524000"/>
                  <a:gd name="connsiteX221" fmla="*/ 466725 w 2900362"/>
                  <a:gd name="connsiteY221" fmla="*/ 1443038 h 1524000"/>
                  <a:gd name="connsiteX222" fmla="*/ 452437 w 2900362"/>
                  <a:gd name="connsiteY222" fmla="*/ 1433513 h 1524000"/>
                  <a:gd name="connsiteX223" fmla="*/ 438150 w 2900362"/>
                  <a:gd name="connsiteY223" fmla="*/ 1404938 h 1524000"/>
                  <a:gd name="connsiteX224" fmla="*/ 404812 w 2900362"/>
                  <a:gd name="connsiteY224" fmla="*/ 1385888 h 1524000"/>
                  <a:gd name="connsiteX225" fmla="*/ 390525 w 2900362"/>
                  <a:gd name="connsiteY225" fmla="*/ 1376363 h 1524000"/>
                  <a:gd name="connsiteX226" fmla="*/ 376237 w 2900362"/>
                  <a:gd name="connsiteY226" fmla="*/ 1371600 h 1524000"/>
                  <a:gd name="connsiteX227" fmla="*/ 328612 w 2900362"/>
                  <a:gd name="connsiteY227" fmla="*/ 1343025 h 1524000"/>
                  <a:gd name="connsiteX228" fmla="*/ 309562 w 2900362"/>
                  <a:gd name="connsiteY228" fmla="*/ 1338263 h 1524000"/>
                  <a:gd name="connsiteX229" fmla="*/ 280987 w 2900362"/>
                  <a:gd name="connsiteY229" fmla="*/ 1328738 h 1524000"/>
                  <a:gd name="connsiteX230" fmla="*/ 266700 w 2900362"/>
                  <a:gd name="connsiteY230" fmla="*/ 1323975 h 1524000"/>
                  <a:gd name="connsiteX231" fmla="*/ 252412 w 2900362"/>
                  <a:gd name="connsiteY231" fmla="*/ 1314450 h 1524000"/>
                  <a:gd name="connsiteX232" fmla="*/ 223837 w 2900362"/>
                  <a:gd name="connsiteY232" fmla="*/ 1304925 h 1524000"/>
                  <a:gd name="connsiteX233" fmla="*/ 214312 w 2900362"/>
                  <a:gd name="connsiteY233" fmla="*/ 1276350 h 1524000"/>
                  <a:gd name="connsiteX234" fmla="*/ 114300 w 2900362"/>
                  <a:gd name="connsiteY234" fmla="*/ 1243013 h 1524000"/>
                  <a:gd name="connsiteX235" fmla="*/ 71437 w 2900362"/>
                  <a:gd name="connsiteY235" fmla="*/ 1228725 h 1524000"/>
                  <a:gd name="connsiteX236" fmla="*/ 57150 w 2900362"/>
                  <a:gd name="connsiteY236" fmla="*/ 1223963 h 1524000"/>
                  <a:gd name="connsiteX237" fmla="*/ 28575 w 2900362"/>
                  <a:gd name="connsiteY237" fmla="*/ 1200150 h 1524000"/>
                  <a:gd name="connsiteX238" fmla="*/ 23812 w 2900362"/>
                  <a:gd name="connsiteY238" fmla="*/ 1185863 h 1524000"/>
                  <a:gd name="connsiteX239" fmla="*/ 14287 w 2900362"/>
                  <a:gd name="connsiteY239" fmla="*/ 1171575 h 1524000"/>
                  <a:gd name="connsiteX240" fmla="*/ 0 w 2900362"/>
                  <a:gd name="connsiteY240"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2309812 w 2900362"/>
                  <a:gd name="connsiteY182" fmla="*/ 842963 h 1524000"/>
                  <a:gd name="connsiteX183" fmla="*/ 2328862 w 2900362"/>
                  <a:gd name="connsiteY183" fmla="*/ 819150 h 1524000"/>
                  <a:gd name="connsiteX184" fmla="*/ 2143125 w 2900362"/>
                  <a:gd name="connsiteY184" fmla="*/ 857250 h 1524000"/>
                  <a:gd name="connsiteX185" fmla="*/ 2109787 w 2900362"/>
                  <a:gd name="connsiteY185" fmla="*/ 885825 h 1524000"/>
                  <a:gd name="connsiteX186" fmla="*/ 2071687 w 2900362"/>
                  <a:gd name="connsiteY186" fmla="*/ 942975 h 1524000"/>
                  <a:gd name="connsiteX187" fmla="*/ 2009775 w 2900362"/>
                  <a:gd name="connsiteY187" fmla="*/ 1014413 h 1524000"/>
                  <a:gd name="connsiteX188" fmla="*/ 1981200 w 2900362"/>
                  <a:gd name="connsiteY188" fmla="*/ 1033463 h 1524000"/>
                  <a:gd name="connsiteX189" fmla="*/ 1943100 w 2900362"/>
                  <a:gd name="connsiteY189" fmla="*/ 1066800 h 1524000"/>
                  <a:gd name="connsiteX190" fmla="*/ 1914525 w 2900362"/>
                  <a:gd name="connsiteY190" fmla="*/ 1109663 h 1524000"/>
                  <a:gd name="connsiteX191" fmla="*/ 1909762 w 2900362"/>
                  <a:gd name="connsiteY191" fmla="*/ 1123950 h 1524000"/>
                  <a:gd name="connsiteX192" fmla="*/ 1824037 w 2900362"/>
                  <a:gd name="connsiteY192" fmla="*/ 1252538 h 1524000"/>
                  <a:gd name="connsiteX193" fmla="*/ 1814512 w 2900362"/>
                  <a:gd name="connsiteY193" fmla="*/ 1266825 h 1524000"/>
                  <a:gd name="connsiteX194" fmla="*/ 1800225 w 2900362"/>
                  <a:gd name="connsiteY194" fmla="*/ 1295400 h 1524000"/>
                  <a:gd name="connsiteX195" fmla="*/ 1790700 w 2900362"/>
                  <a:gd name="connsiteY195" fmla="*/ 1323975 h 1524000"/>
                  <a:gd name="connsiteX196" fmla="*/ 1776412 w 2900362"/>
                  <a:gd name="connsiteY196" fmla="*/ 1338263 h 1524000"/>
                  <a:gd name="connsiteX197" fmla="*/ 1757362 w 2900362"/>
                  <a:gd name="connsiteY197" fmla="*/ 1366838 h 1524000"/>
                  <a:gd name="connsiteX198" fmla="*/ 1724025 w 2900362"/>
                  <a:gd name="connsiteY198" fmla="*/ 1385888 h 1524000"/>
                  <a:gd name="connsiteX199" fmla="*/ 1704975 w 2900362"/>
                  <a:gd name="connsiteY199" fmla="*/ 1390650 h 1524000"/>
                  <a:gd name="connsiteX200" fmla="*/ 1666875 w 2900362"/>
                  <a:gd name="connsiteY200" fmla="*/ 1409700 h 1524000"/>
                  <a:gd name="connsiteX201" fmla="*/ 1638300 w 2900362"/>
                  <a:gd name="connsiteY201" fmla="*/ 1414463 h 1524000"/>
                  <a:gd name="connsiteX202" fmla="*/ 1624012 w 2900362"/>
                  <a:gd name="connsiteY202" fmla="*/ 1419225 h 1524000"/>
                  <a:gd name="connsiteX203" fmla="*/ 1585912 w 2900362"/>
                  <a:gd name="connsiteY203" fmla="*/ 1423988 h 1524000"/>
                  <a:gd name="connsiteX204" fmla="*/ 1557337 w 2900362"/>
                  <a:gd name="connsiteY204" fmla="*/ 1428750 h 1524000"/>
                  <a:gd name="connsiteX205" fmla="*/ 1514475 w 2900362"/>
                  <a:gd name="connsiteY205" fmla="*/ 1438275 h 1524000"/>
                  <a:gd name="connsiteX206" fmla="*/ 1304925 w 2900362"/>
                  <a:gd name="connsiteY206" fmla="*/ 1443038 h 1524000"/>
                  <a:gd name="connsiteX207" fmla="*/ 1276350 w 2900362"/>
                  <a:gd name="connsiteY207" fmla="*/ 1452563 h 1524000"/>
                  <a:gd name="connsiteX208" fmla="*/ 1257300 w 2900362"/>
                  <a:gd name="connsiteY208" fmla="*/ 1481138 h 1524000"/>
                  <a:gd name="connsiteX209" fmla="*/ 1228725 w 2900362"/>
                  <a:gd name="connsiteY209" fmla="*/ 1504950 h 1524000"/>
                  <a:gd name="connsiteX210" fmla="*/ 1204912 w 2900362"/>
                  <a:gd name="connsiteY210" fmla="*/ 1509713 h 1524000"/>
                  <a:gd name="connsiteX211" fmla="*/ 1176337 w 2900362"/>
                  <a:gd name="connsiteY211" fmla="*/ 1519238 h 1524000"/>
                  <a:gd name="connsiteX212" fmla="*/ 1162050 w 2900362"/>
                  <a:gd name="connsiteY212" fmla="*/ 1524000 h 1524000"/>
                  <a:gd name="connsiteX213" fmla="*/ 633412 w 2900362"/>
                  <a:gd name="connsiteY213" fmla="*/ 1519238 h 1524000"/>
                  <a:gd name="connsiteX214" fmla="*/ 609600 w 2900362"/>
                  <a:gd name="connsiteY214" fmla="*/ 1514475 h 1524000"/>
                  <a:gd name="connsiteX215" fmla="*/ 590550 w 2900362"/>
                  <a:gd name="connsiteY215" fmla="*/ 1504950 h 1524000"/>
                  <a:gd name="connsiteX216" fmla="*/ 557212 w 2900362"/>
                  <a:gd name="connsiteY216" fmla="*/ 1495425 h 1524000"/>
                  <a:gd name="connsiteX217" fmla="*/ 542925 w 2900362"/>
                  <a:gd name="connsiteY217" fmla="*/ 1485900 h 1524000"/>
                  <a:gd name="connsiteX218" fmla="*/ 523875 w 2900362"/>
                  <a:gd name="connsiteY218" fmla="*/ 1481138 h 1524000"/>
                  <a:gd name="connsiteX219" fmla="*/ 509587 w 2900362"/>
                  <a:gd name="connsiteY219" fmla="*/ 1476375 h 1524000"/>
                  <a:gd name="connsiteX220" fmla="*/ 466725 w 2900362"/>
                  <a:gd name="connsiteY220" fmla="*/ 1443038 h 1524000"/>
                  <a:gd name="connsiteX221" fmla="*/ 452437 w 2900362"/>
                  <a:gd name="connsiteY221" fmla="*/ 1433513 h 1524000"/>
                  <a:gd name="connsiteX222" fmla="*/ 438150 w 2900362"/>
                  <a:gd name="connsiteY222" fmla="*/ 1404938 h 1524000"/>
                  <a:gd name="connsiteX223" fmla="*/ 404812 w 2900362"/>
                  <a:gd name="connsiteY223" fmla="*/ 1385888 h 1524000"/>
                  <a:gd name="connsiteX224" fmla="*/ 390525 w 2900362"/>
                  <a:gd name="connsiteY224" fmla="*/ 1376363 h 1524000"/>
                  <a:gd name="connsiteX225" fmla="*/ 376237 w 2900362"/>
                  <a:gd name="connsiteY225" fmla="*/ 1371600 h 1524000"/>
                  <a:gd name="connsiteX226" fmla="*/ 328612 w 2900362"/>
                  <a:gd name="connsiteY226" fmla="*/ 1343025 h 1524000"/>
                  <a:gd name="connsiteX227" fmla="*/ 309562 w 2900362"/>
                  <a:gd name="connsiteY227" fmla="*/ 1338263 h 1524000"/>
                  <a:gd name="connsiteX228" fmla="*/ 280987 w 2900362"/>
                  <a:gd name="connsiteY228" fmla="*/ 1328738 h 1524000"/>
                  <a:gd name="connsiteX229" fmla="*/ 266700 w 2900362"/>
                  <a:gd name="connsiteY229" fmla="*/ 1323975 h 1524000"/>
                  <a:gd name="connsiteX230" fmla="*/ 252412 w 2900362"/>
                  <a:gd name="connsiteY230" fmla="*/ 1314450 h 1524000"/>
                  <a:gd name="connsiteX231" fmla="*/ 223837 w 2900362"/>
                  <a:gd name="connsiteY231" fmla="*/ 1304925 h 1524000"/>
                  <a:gd name="connsiteX232" fmla="*/ 214312 w 2900362"/>
                  <a:gd name="connsiteY232" fmla="*/ 1276350 h 1524000"/>
                  <a:gd name="connsiteX233" fmla="*/ 114300 w 2900362"/>
                  <a:gd name="connsiteY233" fmla="*/ 1243013 h 1524000"/>
                  <a:gd name="connsiteX234" fmla="*/ 71437 w 2900362"/>
                  <a:gd name="connsiteY234" fmla="*/ 1228725 h 1524000"/>
                  <a:gd name="connsiteX235" fmla="*/ 57150 w 2900362"/>
                  <a:gd name="connsiteY235" fmla="*/ 1223963 h 1524000"/>
                  <a:gd name="connsiteX236" fmla="*/ 28575 w 2900362"/>
                  <a:gd name="connsiteY236" fmla="*/ 1200150 h 1524000"/>
                  <a:gd name="connsiteX237" fmla="*/ 23812 w 2900362"/>
                  <a:gd name="connsiteY237" fmla="*/ 1185863 h 1524000"/>
                  <a:gd name="connsiteX238" fmla="*/ 14287 w 2900362"/>
                  <a:gd name="connsiteY238" fmla="*/ 1171575 h 1524000"/>
                  <a:gd name="connsiteX239" fmla="*/ 0 w 2900362"/>
                  <a:gd name="connsiteY239"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2309812 w 2900362"/>
                  <a:gd name="connsiteY182" fmla="*/ 842963 h 1524000"/>
                  <a:gd name="connsiteX183" fmla="*/ 2328862 w 2900362"/>
                  <a:gd name="connsiteY183" fmla="*/ 819150 h 1524000"/>
                  <a:gd name="connsiteX184" fmla="*/ 2143125 w 2900362"/>
                  <a:gd name="connsiteY184" fmla="*/ 857250 h 1524000"/>
                  <a:gd name="connsiteX185" fmla="*/ 2071687 w 2900362"/>
                  <a:gd name="connsiteY185" fmla="*/ 942975 h 1524000"/>
                  <a:gd name="connsiteX186" fmla="*/ 2009775 w 2900362"/>
                  <a:gd name="connsiteY186" fmla="*/ 1014413 h 1524000"/>
                  <a:gd name="connsiteX187" fmla="*/ 1981200 w 2900362"/>
                  <a:gd name="connsiteY187" fmla="*/ 1033463 h 1524000"/>
                  <a:gd name="connsiteX188" fmla="*/ 1943100 w 2900362"/>
                  <a:gd name="connsiteY188" fmla="*/ 1066800 h 1524000"/>
                  <a:gd name="connsiteX189" fmla="*/ 1914525 w 2900362"/>
                  <a:gd name="connsiteY189" fmla="*/ 1109663 h 1524000"/>
                  <a:gd name="connsiteX190" fmla="*/ 1909762 w 2900362"/>
                  <a:gd name="connsiteY190" fmla="*/ 1123950 h 1524000"/>
                  <a:gd name="connsiteX191" fmla="*/ 1824037 w 2900362"/>
                  <a:gd name="connsiteY191" fmla="*/ 1252538 h 1524000"/>
                  <a:gd name="connsiteX192" fmla="*/ 1814512 w 2900362"/>
                  <a:gd name="connsiteY192" fmla="*/ 1266825 h 1524000"/>
                  <a:gd name="connsiteX193" fmla="*/ 1800225 w 2900362"/>
                  <a:gd name="connsiteY193" fmla="*/ 1295400 h 1524000"/>
                  <a:gd name="connsiteX194" fmla="*/ 1790700 w 2900362"/>
                  <a:gd name="connsiteY194" fmla="*/ 1323975 h 1524000"/>
                  <a:gd name="connsiteX195" fmla="*/ 1776412 w 2900362"/>
                  <a:gd name="connsiteY195" fmla="*/ 1338263 h 1524000"/>
                  <a:gd name="connsiteX196" fmla="*/ 1757362 w 2900362"/>
                  <a:gd name="connsiteY196" fmla="*/ 1366838 h 1524000"/>
                  <a:gd name="connsiteX197" fmla="*/ 1724025 w 2900362"/>
                  <a:gd name="connsiteY197" fmla="*/ 1385888 h 1524000"/>
                  <a:gd name="connsiteX198" fmla="*/ 1704975 w 2900362"/>
                  <a:gd name="connsiteY198" fmla="*/ 1390650 h 1524000"/>
                  <a:gd name="connsiteX199" fmla="*/ 1666875 w 2900362"/>
                  <a:gd name="connsiteY199" fmla="*/ 1409700 h 1524000"/>
                  <a:gd name="connsiteX200" fmla="*/ 1638300 w 2900362"/>
                  <a:gd name="connsiteY200" fmla="*/ 1414463 h 1524000"/>
                  <a:gd name="connsiteX201" fmla="*/ 1624012 w 2900362"/>
                  <a:gd name="connsiteY201" fmla="*/ 1419225 h 1524000"/>
                  <a:gd name="connsiteX202" fmla="*/ 1585912 w 2900362"/>
                  <a:gd name="connsiteY202" fmla="*/ 1423988 h 1524000"/>
                  <a:gd name="connsiteX203" fmla="*/ 1557337 w 2900362"/>
                  <a:gd name="connsiteY203" fmla="*/ 1428750 h 1524000"/>
                  <a:gd name="connsiteX204" fmla="*/ 1514475 w 2900362"/>
                  <a:gd name="connsiteY204" fmla="*/ 1438275 h 1524000"/>
                  <a:gd name="connsiteX205" fmla="*/ 1304925 w 2900362"/>
                  <a:gd name="connsiteY205" fmla="*/ 1443038 h 1524000"/>
                  <a:gd name="connsiteX206" fmla="*/ 1276350 w 2900362"/>
                  <a:gd name="connsiteY206" fmla="*/ 1452563 h 1524000"/>
                  <a:gd name="connsiteX207" fmla="*/ 1257300 w 2900362"/>
                  <a:gd name="connsiteY207" fmla="*/ 1481138 h 1524000"/>
                  <a:gd name="connsiteX208" fmla="*/ 1228725 w 2900362"/>
                  <a:gd name="connsiteY208" fmla="*/ 1504950 h 1524000"/>
                  <a:gd name="connsiteX209" fmla="*/ 1204912 w 2900362"/>
                  <a:gd name="connsiteY209" fmla="*/ 1509713 h 1524000"/>
                  <a:gd name="connsiteX210" fmla="*/ 1176337 w 2900362"/>
                  <a:gd name="connsiteY210" fmla="*/ 1519238 h 1524000"/>
                  <a:gd name="connsiteX211" fmla="*/ 1162050 w 2900362"/>
                  <a:gd name="connsiteY211" fmla="*/ 1524000 h 1524000"/>
                  <a:gd name="connsiteX212" fmla="*/ 633412 w 2900362"/>
                  <a:gd name="connsiteY212" fmla="*/ 1519238 h 1524000"/>
                  <a:gd name="connsiteX213" fmla="*/ 609600 w 2900362"/>
                  <a:gd name="connsiteY213" fmla="*/ 1514475 h 1524000"/>
                  <a:gd name="connsiteX214" fmla="*/ 590550 w 2900362"/>
                  <a:gd name="connsiteY214" fmla="*/ 1504950 h 1524000"/>
                  <a:gd name="connsiteX215" fmla="*/ 557212 w 2900362"/>
                  <a:gd name="connsiteY215" fmla="*/ 1495425 h 1524000"/>
                  <a:gd name="connsiteX216" fmla="*/ 542925 w 2900362"/>
                  <a:gd name="connsiteY216" fmla="*/ 1485900 h 1524000"/>
                  <a:gd name="connsiteX217" fmla="*/ 523875 w 2900362"/>
                  <a:gd name="connsiteY217" fmla="*/ 1481138 h 1524000"/>
                  <a:gd name="connsiteX218" fmla="*/ 509587 w 2900362"/>
                  <a:gd name="connsiteY218" fmla="*/ 1476375 h 1524000"/>
                  <a:gd name="connsiteX219" fmla="*/ 466725 w 2900362"/>
                  <a:gd name="connsiteY219" fmla="*/ 1443038 h 1524000"/>
                  <a:gd name="connsiteX220" fmla="*/ 452437 w 2900362"/>
                  <a:gd name="connsiteY220" fmla="*/ 1433513 h 1524000"/>
                  <a:gd name="connsiteX221" fmla="*/ 438150 w 2900362"/>
                  <a:gd name="connsiteY221" fmla="*/ 1404938 h 1524000"/>
                  <a:gd name="connsiteX222" fmla="*/ 404812 w 2900362"/>
                  <a:gd name="connsiteY222" fmla="*/ 1385888 h 1524000"/>
                  <a:gd name="connsiteX223" fmla="*/ 390525 w 2900362"/>
                  <a:gd name="connsiteY223" fmla="*/ 1376363 h 1524000"/>
                  <a:gd name="connsiteX224" fmla="*/ 376237 w 2900362"/>
                  <a:gd name="connsiteY224" fmla="*/ 1371600 h 1524000"/>
                  <a:gd name="connsiteX225" fmla="*/ 328612 w 2900362"/>
                  <a:gd name="connsiteY225" fmla="*/ 1343025 h 1524000"/>
                  <a:gd name="connsiteX226" fmla="*/ 309562 w 2900362"/>
                  <a:gd name="connsiteY226" fmla="*/ 1338263 h 1524000"/>
                  <a:gd name="connsiteX227" fmla="*/ 280987 w 2900362"/>
                  <a:gd name="connsiteY227" fmla="*/ 1328738 h 1524000"/>
                  <a:gd name="connsiteX228" fmla="*/ 266700 w 2900362"/>
                  <a:gd name="connsiteY228" fmla="*/ 1323975 h 1524000"/>
                  <a:gd name="connsiteX229" fmla="*/ 252412 w 2900362"/>
                  <a:gd name="connsiteY229" fmla="*/ 1314450 h 1524000"/>
                  <a:gd name="connsiteX230" fmla="*/ 223837 w 2900362"/>
                  <a:gd name="connsiteY230" fmla="*/ 1304925 h 1524000"/>
                  <a:gd name="connsiteX231" fmla="*/ 214312 w 2900362"/>
                  <a:gd name="connsiteY231" fmla="*/ 1276350 h 1524000"/>
                  <a:gd name="connsiteX232" fmla="*/ 114300 w 2900362"/>
                  <a:gd name="connsiteY232" fmla="*/ 1243013 h 1524000"/>
                  <a:gd name="connsiteX233" fmla="*/ 71437 w 2900362"/>
                  <a:gd name="connsiteY233" fmla="*/ 1228725 h 1524000"/>
                  <a:gd name="connsiteX234" fmla="*/ 57150 w 2900362"/>
                  <a:gd name="connsiteY234" fmla="*/ 1223963 h 1524000"/>
                  <a:gd name="connsiteX235" fmla="*/ 28575 w 2900362"/>
                  <a:gd name="connsiteY235" fmla="*/ 1200150 h 1524000"/>
                  <a:gd name="connsiteX236" fmla="*/ 23812 w 2900362"/>
                  <a:gd name="connsiteY236" fmla="*/ 1185863 h 1524000"/>
                  <a:gd name="connsiteX237" fmla="*/ 14287 w 2900362"/>
                  <a:gd name="connsiteY237" fmla="*/ 1171575 h 1524000"/>
                  <a:gd name="connsiteX238" fmla="*/ 0 w 2900362"/>
                  <a:gd name="connsiteY238"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2309812 w 2900362"/>
                  <a:gd name="connsiteY182" fmla="*/ 842963 h 1524000"/>
                  <a:gd name="connsiteX183" fmla="*/ 2328862 w 2900362"/>
                  <a:gd name="connsiteY183" fmla="*/ 819150 h 1524000"/>
                  <a:gd name="connsiteX184" fmla="*/ 2071687 w 2900362"/>
                  <a:gd name="connsiteY184" fmla="*/ 942975 h 1524000"/>
                  <a:gd name="connsiteX185" fmla="*/ 2009775 w 2900362"/>
                  <a:gd name="connsiteY185" fmla="*/ 1014413 h 1524000"/>
                  <a:gd name="connsiteX186" fmla="*/ 1981200 w 2900362"/>
                  <a:gd name="connsiteY186" fmla="*/ 1033463 h 1524000"/>
                  <a:gd name="connsiteX187" fmla="*/ 1943100 w 2900362"/>
                  <a:gd name="connsiteY187" fmla="*/ 1066800 h 1524000"/>
                  <a:gd name="connsiteX188" fmla="*/ 1914525 w 2900362"/>
                  <a:gd name="connsiteY188" fmla="*/ 1109663 h 1524000"/>
                  <a:gd name="connsiteX189" fmla="*/ 1909762 w 2900362"/>
                  <a:gd name="connsiteY189" fmla="*/ 1123950 h 1524000"/>
                  <a:gd name="connsiteX190" fmla="*/ 1824037 w 2900362"/>
                  <a:gd name="connsiteY190" fmla="*/ 1252538 h 1524000"/>
                  <a:gd name="connsiteX191" fmla="*/ 1814512 w 2900362"/>
                  <a:gd name="connsiteY191" fmla="*/ 1266825 h 1524000"/>
                  <a:gd name="connsiteX192" fmla="*/ 1800225 w 2900362"/>
                  <a:gd name="connsiteY192" fmla="*/ 1295400 h 1524000"/>
                  <a:gd name="connsiteX193" fmla="*/ 1790700 w 2900362"/>
                  <a:gd name="connsiteY193" fmla="*/ 1323975 h 1524000"/>
                  <a:gd name="connsiteX194" fmla="*/ 1776412 w 2900362"/>
                  <a:gd name="connsiteY194" fmla="*/ 1338263 h 1524000"/>
                  <a:gd name="connsiteX195" fmla="*/ 1757362 w 2900362"/>
                  <a:gd name="connsiteY195" fmla="*/ 1366838 h 1524000"/>
                  <a:gd name="connsiteX196" fmla="*/ 1724025 w 2900362"/>
                  <a:gd name="connsiteY196" fmla="*/ 1385888 h 1524000"/>
                  <a:gd name="connsiteX197" fmla="*/ 1704975 w 2900362"/>
                  <a:gd name="connsiteY197" fmla="*/ 1390650 h 1524000"/>
                  <a:gd name="connsiteX198" fmla="*/ 1666875 w 2900362"/>
                  <a:gd name="connsiteY198" fmla="*/ 1409700 h 1524000"/>
                  <a:gd name="connsiteX199" fmla="*/ 1638300 w 2900362"/>
                  <a:gd name="connsiteY199" fmla="*/ 1414463 h 1524000"/>
                  <a:gd name="connsiteX200" fmla="*/ 1624012 w 2900362"/>
                  <a:gd name="connsiteY200" fmla="*/ 1419225 h 1524000"/>
                  <a:gd name="connsiteX201" fmla="*/ 1585912 w 2900362"/>
                  <a:gd name="connsiteY201" fmla="*/ 1423988 h 1524000"/>
                  <a:gd name="connsiteX202" fmla="*/ 1557337 w 2900362"/>
                  <a:gd name="connsiteY202" fmla="*/ 1428750 h 1524000"/>
                  <a:gd name="connsiteX203" fmla="*/ 1514475 w 2900362"/>
                  <a:gd name="connsiteY203" fmla="*/ 1438275 h 1524000"/>
                  <a:gd name="connsiteX204" fmla="*/ 1304925 w 2900362"/>
                  <a:gd name="connsiteY204" fmla="*/ 1443038 h 1524000"/>
                  <a:gd name="connsiteX205" fmla="*/ 1276350 w 2900362"/>
                  <a:gd name="connsiteY205" fmla="*/ 1452563 h 1524000"/>
                  <a:gd name="connsiteX206" fmla="*/ 1257300 w 2900362"/>
                  <a:gd name="connsiteY206" fmla="*/ 1481138 h 1524000"/>
                  <a:gd name="connsiteX207" fmla="*/ 1228725 w 2900362"/>
                  <a:gd name="connsiteY207" fmla="*/ 1504950 h 1524000"/>
                  <a:gd name="connsiteX208" fmla="*/ 1204912 w 2900362"/>
                  <a:gd name="connsiteY208" fmla="*/ 1509713 h 1524000"/>
                  <a:gd name="connsiteX209" fmla="*/ 1176337 w 2900362"/>
                  <a:gd name="connsiteY209" fmla="*/ 1519238 h 1524000"/>
                  <a:gd name="connsiteX210" fmla="*/ 1162050 w 2900362"/>
                  <a:gd name="connsiteY210" fmla="*/ 1524000 h 1524000"/>
                  <a:gd name="connsiteX211" fmla="*/ 633412 w 2900362"/>
                  <a:gd name="connsiteY211" fmla="*/ 1519238 h 1524000"/>
                  <a:gd name="connsiteX212" fmla="*/ 609600 w 2900362"/>
                  <a:gd name="connsiteY212" fmla="*/ 1514475 h 1524000"/>
                  <a:gd name="connsiteX213" fmla="*/ 590550 w 2900362"/>
                  <a:gd name="connsiteY213" fmla="*/ 1504950 h 1524000"/>
                  <a:gd name="connsiteX214" fmla="*/ 557212 w 2900362"/>
                  <a:gd name="connsiteY214" fmla="*/ 1495425 h 1524000"/>
                  <a:gd name="connsiteX215" fmla="*/ 542925 w 2900362"/>
                  <a:gd name="connsiteY215" fmla="*/ 1485900 h 1524000"/>
                  <a:gd name="connsiteX216" fmla="*/ 523875 w 2900362"/>
                  <a:gd name="connsiteY216" fmla="*/ 1481138 h 1524000"/>
                  <a:gd name="connsiteX217" fmla="*/ 509587 w 2900362"/>
                  <a:gd name="connsiteY217" fmla="*/ 1476375 h 1524000"/>
                  <a:gd name="connsiteX218" fmla="*/ 466725 w 2900362"/>
                  <a:gd name="connsiteY218" fmla="*/ 1443038 h 1524000"/>
                  <a:gd name="connsiteX219" fmla="*/ 452437 w 2900362"/>
                  <a:gd name="connsiteY219" fmla="*/ 1433513 h 1524000"/>
                  <a:gd name="connsiteX220" fmla="*/ 438150 w 2900362"/>
                  <a:gd name="connsiteY220" fmla="*/ 1404938 h 1524000"/>
                  <a:gd name="connsiteX221" fmla="*/ 404812 w 2900362"/>
                  <a:gd name="connsiteY221" fmla="*/ 1385888 h 1524000"/>
                  <a:gd name="connsiteX222" fmla="*/ 390525 w 2900362"/>
                  <a:gd name="connsiteY222" fmla="*/ 1376363 h 1524000"/>
                  <a:gd name="connsiteX223" fmla="*/ 376237 w 2900362"/>
                  <a:gd name="connsiteY223" fmla="*/ 1371600 h 1524000"/>
                  <a:gd name="connsiteX224" fmla="*/ 328612 w 2900362"/>
                  <a:gd name="connsiteY224" fmla="*/ 1343025 h 1524000"/>
                  <a:gd name="connsiteX225" fmla="*/ 309562 w 2900362"/>
                  <a:gd name="connsiteY225" fmla="*/ 1338263 h 1524000"/>
                  <a:gd name="connsiteX226" fmla="*/ 280987 w 2900362"/>
                  <a:gd name="connsiteY226" fmla="*/ 1328738 h 1524000"/>
                  <a:gd name="connsiteX227" fmla="*/ 266700 w 2900362"/>
                  <a:gd name="connsiteY227" fmla="*/ 1323975 h 1524000"/>
                  <a:gd name="connsiteX228" fmla="*/ 252412 w 2900362"/>
                  <a:gd name="connsiteY228" fmla="*/ 1314450 h 1524000"/>
                  <a:gd name="connsiteX229" fmla="*/ 223837 w 2900362"/>
                  <a:gd name="connsiteY229" fmla="*/ 1304925 h 1524000"/>
                  <a:gd name="connsiteX230" fmla="*/ 214312 w 2900362"/>
                  <a:gd name="connsiteY230" fmla="*/ 1276350 h 1524000"/>
                  <a:gd name="connsiteX231" fmla="*/ 114300 w 2900362"/>
                  <a:gd name="connsiteY231" fmla="*/ 1243013 h 1524000"/>
                  <a:gd name="connsiteX232" fmla="*/ 71437 w 2900362"/>
                  <a:gd name="connsiteY232" fmla="*/ 1228725 h 1524000"/>
                  <a:gd name="connsiteX233" fmla="*/ 57150 w 2900362"/>
                  <a:gd name="connsiteY233" fmla="*/ 1223963 h 1524000"/>
                  <a:gd name="connsiteX234" fmla="*/ 28575 w 2900362"/>
                  <a:gd name="connsiteY234" fmla="*/ 1200150 h 1524000"/>
                  <a:gd name="connsiteX235" fmla="*/ 23812 w 2900362"/>
                  <a:gd name="connsiteY235" fmla="*/ 1185863 h 1524000"/>
                  <a:gd name="connsiteX236" fmla="*/ 14287 w 2900362"/>
                  <a:gd name="connsiteY236" fmla="*/ 1171575 h 1524000"/>
                  <a:gd name="connsiteX237" fmla="*/ 0 w 2900362"/>
                  <a:gd name="connsiteY237"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2309812 w 2900362"/>
                  <a:gd name="connsiteY182" fmla="*/ 842963 h 1524000"/>
                  <a:gd name="connsiteX183" fmla="*/ 2328862 w 2900362"/>
                  <a:gd name="connsiteY183" fmla="*/ 819150 h 1524000"/>
                  <a:gd name="connsiteX184" fmla="*/ 2009775 w 2900362"/>
                  <a:gd name="connsiteY184" fmla="*/ 1014413 h 1524000"/>
                  <a:gd name="connsiteX185" fmla="*/ 1981200 w 2900362"/>
                  <a:gd name="connsiteY185" fmla="*/ 1033463 h 1524000"/>
                  <a:gd name="connsiteX186" fmla="*/ 1943100 w 2900362"/>
                  <a:gd name="connsiteY186" fmla="*/ 1066800 h 1524000"/>
                  <a:gd name="connsiteX187" fmla="*/ 1914525 w 2900362"/>
                  <a:gd name="connsiteY187" fmla="*/ 1109663 h 1524000"/>
                  <a:gd name="connsiteX188" fmla="*/ 1909762 w 2900362"/>
                  <a:gd name="connsiteY188" fmla="*/ 1123950 h 1524000"/>
                  <a:gd name="connsiteX189" fmla="*/ 1824037 w 2900362"/>
                  <a:gd name="connsiteY189" fmla="*/ 1252538 h 1524000"/>
                  <a:gd name="connsiteX190" fmla="*/ 1814512 w 2900362"/>
                  <a:gd name="connsiteY190" fmla="*/ 1266825 h 1524000"/>
                  <a:gd name="connsiteX191" fmla="*/ 1800225 w 2900362"/>
                  <a:gd name="connsiteY191" fmla="*/ 1295400 h 1524000"/>
                  <a:gd name="connsiteX192" fmla="*/ 1790700 w 2900362"/>
                  <a:gd name="connsiteY192" fmla="*/ 1323975 h 1524000"/>
                  <a:gd name="connsiteX193" fmla="*/ 1776412 w 2900362"/>
                  <a:gd name="connsiteY193" fmla="*/ 1338263 h 1524000"/>
                  <a:gd name="connsiteX194" fmla="*/ 1757362 w 2900362"/>
                  <a:gd name="connsiteY194" fmla="*/ 1366838 h 1524000"/>
                  <a:gd name="connsiteX195" fmla="*/ 1724025 w 2900362"/>
                  <a:gd name="connsiteY195" fmla="*/ 1385888 h 1524000"/>
                  <a:gd name="connsiteX196" fmla="*/ 1704975 w 2900362"/>
                  <a:gd name="connsiteY196" fmla="*/ 1390650 h 1524000"/>
                  <a:gd name="connsiteX197" fmla="*/ 1666875 w 2900362"/>
                  <a:gd name="connsiteY197" fmla="*/ 1409700 h 1524000"/>
                  <a:gd name="connsiteX198" fmla="*/ 1638300 w 2900362"/>
                  <a:gd name="connsiteY198" fmla="*/ 1414463 h 1524000"/>
                  <a:gd name="connsiteX199" fmla="*/ 1624012 w 2900362"/>
                  <a:gd name="connsiteY199" fmla="*/ 1419225 h 1524000"/>
                  <a:gd name="connsiteX200" fmla="*/ 1585912 w 2900362"/>
                  <a:gd name="connsiteY200" fmla="*/ 1423988 h 1524000"/>
                  <a:gd name="connsiteX201" fmla="*/ 1557337 w 2900362"/>
                  <a:gd name="connsiteY201" fmla="*/ 1428750 h 1524000"/>
                  <a:gd name="connsiteX202" fmla="*/ 1514475 w 2900362"/>
                  <a:gd name="connsiteY202" fmla="*/ 1438275 h 1524000"/>
                  <a:gd name="connsiteX203" fmla="*/ 1304925 w 2900362"/>
                  <a:gd name="connsiteY203" fmla="*/ 1443038 h 1524000"/>
                  <a:gd name="connsiteX204" fmla="*/ 1276350 w 2900362"/>
                  <a:gd name="connsiteY204" fmla="*/ 1452563 h 1524000"/>
                  <a:gd name="connsiteX205" fmla="*/ 1257300 w 2900362"/>
                  <a:gd name="connsiteY205" fmla="*/ 1481138 h 1524000"/>
                  <a:gd name="connsiteX206" fmla="*/ 1228725 w 2900362"/>
                  <a:gd name="connsiteY206" fmla="*/ 1504950 h 1524000"/>
                  <a:gd name="connsiteX207" fmla="*/ 1204912 w 2900362"/>
                  <a:gd name="connsiteY207" fmla="*/ 1509713 h 1524000"/>
                  <a:gd name="connsiteX208" fmla="*/ 1176337 w 2900362"/>
                  <a:gd name="connsiteY208" fmla="*/ 1519238 h 1524000"/>
                  <a:gd name="connsiteX209" fmla="*/ 1162050 w 2900362"/>
                  <a:gd name="connsiteY209" fmla="*/ 1524000 h 1524000"/>
                  <a:gd name="connsiteX210" fmla="*/ 633412 w 2900362"/>
                  <a:gd name="connsiteY210" fmla="*/ 1519238 h 1524000"/>
                  <a:gd name="connsiteX211" fmla="*/ 609600 w 2900362"/>
                  <a:gd name="connsiteY211" fmla="*/ 1514475 h 1524000"/>
                  <a:gd name="connsiteX212" fmla="*/ 590550 w 2900362"/>
                  <a:gd name="connsiteY212" fmla="*/ 1504950 h 1524000"/>
                  <a:gd name="connsiteX213" fmla="*/ 557212 w 2900362"/>
                  <a:gd name="connsiteY213" fmla="*/ 1495425 h 1524000"/>
                  <a:gd name="connsiteX214" fmla="*/ 542925 w 2900362"/>
                  <a:gd name="connsiteY214" fmla="*/ 1485900 h 1524000"/>
                  <a:gd name="connsiteX215" fmla="*/ 523875 w 2900362"/>
                  <a:gd name="connsiteY215" fmla="*/ 1481138 h 1524000"/>
                  <a:gd name="connsiteX216" fmla="*/ 509587 w 2900362"/>
                  <a:gd name="connsiteY216" fmla="*/ 1476375 h 1524000"/>
                  <a:gd name="connsiteX217" fmla="*/ 466725 w 2900362"/>
                  <a:gd name="connsiteY217" fmla="*/ 1443038 h 1524000"/>
                  <a:gd name="connsiteX218" fmla="*/ 452437 w 2900362"/>
                  <a:gd name="connsiteY218" fmla="*/ 1433513 h 1524000"/>
                  <a:gd name="connsiteX219" fmla="*/ 438150 w 2900362"/>
                  <a:gd name="connsiteY219" fmla="*/ 1404938 h 1524000"/>
                  <a:gd name="connsiteX220" fmla="*/ 404812 w 2900362"/>
                  <a:gd name="connsiteY220" fmla="*/ 1385888 h 1524000"/>
                  <a:gd name="connsiteX221" fmla="*/ 390525 w 2900362"/>
                  <a:gd name="connsiteY221" fmla="*/ 1376363 h 1524000"/>
                  <a:gd name="connsiteX222" fmla="*/ 376237 w 2900362"/>
                  <a:gd name="connsiteY222" fmla="*/ 1371600 h 1524000"/>
                  <a:gd name="connsiteX223" fmla="*/ 328612 w 2900362"/>
                  <a:gd name="connsiteY223" fmla="*/ 1343025 h 1524000"/>
                  <a:gd name="connsiteX224" fmla="*/ 309562 w 2900362"/>
                  <a:gd name="connsiteY224" fmla="*/ 1338263 h 1524000"/>
                  <a:gd name="connsiteX225" fmla="*/ 280987 w 2900362"/>
                  <a:gd name="connsiteY225" fmla="*/ 1328738 h 1524000"/>
                  <a:gd name="connsiteX226" fmla="*/ 266700 w 2900362"/>
                  <a:gd name="connsiteY226" fmla="*/ 1323975 h 1524000"/>
                  <a:gd name="connsiteX227" fmla="*/ 252412 w 2900362"/>
                  <a:gd name="connsiteY227" fmla="*/ 1314450 h 1524000"/>
                  <a:gd name="connsiteX228" fmla="*/ 223837 w 2900362"/>
                  <a:gd name="connsiteY228" fmla="*/ 1304925 h 1524000"/>
                  <a:gd name="connsiteX229" fmla="*/ 214312 w 2900362"/>
                  <a:gd name="connsiteY229" fmla="*/ 1276350 h 1524000"/>
                  <a:gd name="connsiteX230" fmla="*/ 114300 w 2900362"/>
                  <a:gd name="connsiteY230" fmla="*/ 1243013 h 1524000"/>
                  <a:gd name="connsiteX231" fmla="*/ 71437 w 2900362"/>
                  <a:gd name="connsiteY231" fmla="*/ 1228725 h 1524000"/>
                  <a:gd name="connsiteX232" fmla="*/ 57150 w 2900362"/>
                  <a:gd name="connsiteY232" fmla="*/ 1223963 h 1524000"/>
                  <a:gd name="connsiteX233" fmla="*/ 28575 w 2900362"/>
                  <a:gd name="connsiteY233" fmla="*/ 1200150 h 1524000"/>
                  <a:gd name="connsiteX234" fmla="*/ 23812 w 2900362"/>
                  <a:gd name="connsiteY234" fmla="*/ 1185863 h 1524000"/>
                  <a:gd name="connsiteX235" fmla="*/ 14287 w 2900362"/>
                  <a:gd name="connsiteY235" fmla="*/ 1171575 h 1524000"/>
                  <a:gd name="connsiteX236" fmla="*/ 0 w 2900362"/>
                  <a:gd name="connsiteY236"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2328862 w 2900362"/>
                  <a:gd name="connsiteY182" fmla="*/ 819150 h 1524000"/>
                  <a:gd name="connsiteX183" fmla="*/ 2009775 w 2900362"/>
                  <a:gd name="connsiteY183" fmla="*/ 1014413 h 1524000"/>
                  <a:gd name="connsiteX184" fmla="*/ 1981200 w 2900362"/>
                  <a:gd name="connsiteY184" fmla="*/ 1033463 h 1524000"/>
                  <a:gd name="connsiteX185" fmla="*/ 1943100 w 2900362"/>
                  <a:gd name="connsiteY185" fmla="*/ 1066800 h 1524000"/>
                  <a:gd name="connsiteX186" fmla="*/ 1914525 w 2900362"/>
                  <a:gd name="connsiteY186" fmla="*/ 1109663 h 1524000"/>
                  <a:gd name="connsiteX187" fmla="*/ 1909762 w 2900362"/>
                  <a:gd name="connsiteY187" fmla="*/ 1123950 h 1524000"/>
                  <a:gd name="connsiteX188" fmla="*/ 1824037 w 2900362"/>
                  <a:gd name="connsiteY188" fmla="*/ 1252538 h 1524000"/>
                  <a:gd name="connsiteX189" fmla="*/ 1814512 w 2900362"/>
                  <a:gd name="connsiteY189" fmla="*/ 1266825 h 1524000"/>
                  <a:gd name="connsiteX190" fmla="*/ 1800225 w 2900362"/>
                  <a:gd name="connsiteY190" fmla="*/ 1295400 h 1524000"/>
                  <a:gd name="connsiteX191" fmla="*/ 1790700 w 2900362"/>
                  <a:gd name="connsiteY191" fmla="*/ 1323975 h 1524000"/>
                  <a:gd name="connsiteX192" fmla="*/ 1776412 w 2900362"/>
                  <a:gd name="connsiteY192" fmla="*/ 1338263 h 1524000"/>
                  <a:gd name="connsiteX193" fmla="*/ 1757362 w 2900362"/>
                  <a:gd name="connsiteY193" fmla="*/ 1366838 h 1524000"/>
                  <a:gd name="connsiteX194" fmla="*/ 1724025 w 2900362"/>
                  <a:gd name="connsiteY194" fmla="*/ 1385888 h 1524000"/>
                  <a:gd name="connsiteX195" fmla="*/ 1704975 w 2900362"/>
                  <a:gd name="connsiteY195" fmla="*/ 1390650 h 1524000"/>
                  <a:gd name="connsiteX196" fmla="*/ 1666875 w 2900362"/>
                  <a:gd name="connsiteY196" fmla="*/ 1409700 h 1524000"/>
                  <a:gd name="connsiteX197" fmla="*/ 1638300 w 2900362"/>
                  <a:gd name="connsiteY197" fmla="*/ 1414463 h 1524000"/>
                  <a:gd name="connsiteX198" fmla="*/ 1624012 w 2900362"/>
                  <a:gd name="connsiteY198" fmla="*/ 1419225 h 1524000"/>
                  <a:gd name="connsiteX199" fmla="*/ 1585912 w 2900362"/>
                  <a:gd name="connsiteY199" fmla="*/ 1423988 h 1524000"/>
                  <a:gd name="connsiteX200" fmla="*/ 1557337 w 2900362"/>
                  <a:gd name="connsiteY200" fmla="*/ 1428750 h 1524000"/>
                  <a:gd name="connsiteX201" fmla="*/ 1514475 w 2900362"/>
                  <a:gd name="connsiteY201" fmla="*/ 1438275 h 1524000"/>
                  <a:gd name="connsiteX202" fmla="*/ 1304925 w 2900362"/>
                  <a:gd name="connsiteY202" fmla="*/ 1443038 h 1524000"/>
                  <a:gd name="connsiteX203" fmla="*/ 1276350 w 2900362"/>
                  <a:gd name="connsiteY203" fmla="*/ 1452563 h 1524000"/>
                  <a:gd name="connsiteX204" fmla="*/ 1257300 w 2900362"/>
                  <a:gd name="connsiteY204" fmla="*/ 1481138 h 1524000"/>
                  <a:gd name="connsiteX205" fmla="*/ 1228725 w 2900362"/>
                  <a:gd name="connsiteY205" fmla="*/ 1504950 h 1524000"/>
                  <a:gd name="connsiteX206" fmla="*/ 1204912 w 2900362"/>
                  <a:gd name="connsiteY206" fmla="*/ 1509713 h 1524000"/>
                  <a:gd name="connsiteX207" fmla="*/ 1176337 w 2900362"/>
                  <a:gd name="connsiteY207" fmla="*/ 1519238 h 1524000"/>
                  <a:gd name="connsiteX208" fmla="*/ 1162050 w 2900362"/>
                  <a:gd name="connsiteY208" fmla="*/ 1524000 h 1524000"/>
                  <a:gd name="connsiteX209" fmla="*/ 633412 w 2900362"/>
                  <a:gd name="connsiteY209" fmla="*/ 1519238 h 1524000"/>
                  <a:gd name="connsiteX210" fmla="*/ 609600 w 2900362"/>
                  <a:gd name="connsiteY210" fmla="*/ 1514475 h 1524000"/>
                  <a:gd name="connsiteX211" fmla="*/ 590550 w 2900362"/>
                  <a:gd name="connsiteY211" fmla="*/ 1504950 h 1524000"/>
                  <a:gd name="connsiteX212" fmla="*/ 557212 w 2900362"/>
                  <a:gd name="connsiteY212" fmla="*/ 1495425 h 1524000"/>
                  <a:gd name="connsiteX213" fmla="*/ 542925 w 2900362"/>
                  <a:gd name="connsiteY213" fmla="*/ 1485900 h 1524000"/>
                  <a:gd name="connsiteX214" fmla="*/ 523875 w 2900362"/>
                  <a:gd name="connsiteY214" fmla="*/ 1481138 h 1524000"/>
                  <a:gd name="connsiteX215" fmla="*/ 509587 w 2900362"/>
                  <a:gd name="connsiteY215" fmla="*/ 1476375 h 1524000"/>
                  <a:gd name="connsiteX216" fmla="*/ 466725 w 2900362"/>
                  <a:gd name="connsiteY216" fmla="*/ 1443038 h 1524000"/>
                  <a:gd name="connsiteX217" fmla="*/ 452437 w 2900362"/>
                  <a:gd name="connsiteY217" fmla="*/ 1433513 h 1524000"/>
                  <a:gd name="connsiteX218" fmla="*/ 438150 w 2900362"/>
                  <a:gd name="connsiteY218" fmla="*/ 1404938 h 1524000"/>
                  <a:gd name="connsiteX219" fmla="*/ 404812 w 2900362"/>
                  <a:gd name="connsiteY219" fmla="*/ 1385888 h 1524000"/>
                  <a:gd name="connsiteX220" fmla="*/ 390525 w 2900362"/>
                  <a:gd name="connsiteY220" fmla="*/ 1376363 h 1524000"/>
                  <a:gd name="connsiteX221" fmla="*/ 376237 w 2900362"/>
                  <a:gd name="connsiteY221" fmla="*/ 1371600 h 1524000"/>
                  <a:gd name="connsiteX222" fmla="*/ 328612 w 2900362"/>
                  <a:gd name="connsiteY222" fmla="*/ 1343025 h 1524000"/>
                  <a:gd name="connsiteX223" fmla="*/ 309562 w 2900362"/>
                  <a:gd name="connsiteY223" fmla="*/ 1338263 h 1524000"/>
                  <a:gd name="connsiteX224" fmla="*/ 280987 w 2900362"/>
                  <a:gd name="connsiteY224" fmla="*/ 1328738 h 1524000"/>
                  <a:gd name="connsiteX225" fmla="*/ 266700 w 2900362"/>
                  <a:gd name="connsiteY225" fmla="*/ 1323975 h 1524000"/>
                  <a:gd name="connsiteX226" fmla="*/ 252412 w 2900362"/>
                  <a:gd name="connsiteY226" fmla="*/ 1314450 h 1524000"/>
                  <a:gd name="connsiteX227" fmla="*/ 223837 w 2900362"/>
                  <a:gd name="connsiteY227" fmla="*/ 1304925 h 1524000"/>
                  <a:gd name="connsiteX228" fmla="*/ 214312 w 2900362"/>
                  <a:gd name="connsiteY228" fmla="*/ 1276350 h 1524000"/>
                  <a:gd name="connsiteX229" fmla="*/ 114300 w 2900362"/>
                  <a:gd name="connsiteY229" fmla="*/ 1243013 h 1524000"/>
                  <a:gd name="connsiteX230" fmla="*/ 71437 w 2900362"/>
                  <a:gd name="connsiteY230" fmla="*/ 1228725 h 1524000"/>
                  <a:gd name="connsiteX231" fmla="*/ 57150 w 2900362"/>
                  <a:gd name="connsiteY231" fmla="*/ 1223963 h 1524000"/>
                  <a:gd name="connsiteX232" fmla="*/ 28575 w 2900362"/>
                  <a:gd name="connsiteY232" fmla="*/ 1200150 h 1524000"/>
                  <a:gd name="connsiteX233" fmla="*/ 23812 w 2900362"/>
                  <a:gd name="connsiteY233" fmla="*/ 1185863 h 1524000"/>
                  <a:gd name="connsiteX234" fmla="*/ 14287 w 2900362"/>
                  <a:gd name="connsiteY234" fmla="*/ 1171575 h 1524000"/>
                  <a:gd name="connsiteX235" fmla="*/ 0 w 2900362"/>
                  <a:gd name="connsiteY235"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2009775 w 2900362"/>
                  <a:gd name="connsiteY182" fmla="*/ 1014413 h 1524000"/>
                  <a:gd name="connsiteX183" fmla="*/ 1981200 w 2900362"/>
                  <a:gd name="connsiteY183" fmla="*/ 1033463 h 1524000"/>
                  <a:gd name="connsiteX184" fmla="*/ 1943100 w 2900362"/>
                  <a:gd name="connsiteY184" fmla="*/ 1066800 h 1524000"/>
                  <a:gd name="connsiteX185" fmla="*/ 1914525 w 2900362"/>
                  <a:gd name="connsiteY185" fmla="*/ 1109663 h 1524000"/>
                  <a:gd name="connsiteX186" fmla="*/ 1909762 w 2900362"/>
                  <a:gd name="connsiteY186" fmla="*/ 1123950 h 1524000"/>
                  <a:gd name="connsiteX187" fmla="*/ 1824037 w 2900362"/>
                  <a:gd name="connsiteY187" fmla="*/ 1252538 h 1524000"/>
                  <a:gd name="connsiteX188" fmla="*/ 1814512 w 2900362"/>
                  <a:gd name="connsiteY188" fmla="*/ 1266825 h 1524000"/>
                  <a:gd name="connsiteX189" fmla="*/ 1800225 w 2900362"/>
                  <a:gd name="connsiteY189" fmla="*/ 1295400 h 1524000"/>
                  <a:gd name="connsiteX190" fmla="*/ 1790700 w 2900362"/>
                  <a:gd name="connsiteY190" fmla="*/ 1323975 h 1524000"/>
                  <a:gd name="connsiteX191" fmla="*/ 1776412 w 2900362"/>
                  <a:gd name="connsiteY191" fmla="*/ 1338263 h 1524000"/>
                  <a:gd name="connsiteX192" fmla="*/ 1757362 w 2900362"/>
                  <a:gd name="connsiteY192" fmla="*/ 1366838 h 1524000"/>
                  <a:gd name="connsiteX193" fmla="*/ 1724025 w 2900362"/>
                  <a:gd name="connsiteY193" fmla="*/ 1385888 h 1524000"/>
                  <a:gd name="connsiteX194" fmla="*/ 1704975 w 2900362"/>
                  <a:gd name="connsiteY194" fmla="*/ 1390650 h 1524000"/>
                  <a:gd name="connsiteX195" fmla="*/ 1666875 w 2900362"/>
                  <a:gd name="connsiteY195" fmla="*/ 1409700 h 1524000"/>
                  <a:gd name="connsiteX196" fmla="*/ 1638300 w 2900362"/>
                  <a:gd name="connsiteY196" fmla="*/ 1414463 h 1524000"/>
                  <a:gd name="connsiteX197" fmla="*/ 1624012 w 2900362"/>
                  <a:gd name="connsiteY197" fmla="*/ 1419225 h 1524000"/>
                  <a:gd name="connsiteX198" fmla="*/ 1585912 w 2900362"/>
                  <a:gd name="connsiteY198" fmla="*/ 1423988 h 1524000"/>
                  <a:gd name="connsiteX199" fmla="*/ 1557337 w 2900362"/>
                  <a:gd name="connsiteY199" fmla="*/ 1428750 h 1524000"/>
                  <a:gd name="connsiteX200" fmla="*/ 1514475 w 2900362"/>
                  <a:gd name="connsiteY200" fmla="*/ 1438275 h 1524000"/>
                  <a:gd name="connsiteX201" fmla="*/ 1304925 w 2900362"/>
                  <a:gd name="connsiteY201" fmla="*/ 1443038 h 1524000"/>
                  <a:gd name="connsiteX202" fmla="*/ 1276350 w 2900362"/>
                  <a:gd name="connsiteY202" fmla="*/ 1452563 h 1524000"/>
                  <a:gd name="connsiteX203" fmla="*/ 1257300 w 2900362"/>
                  <a:gd name="connsiteY203" fmla="*/ 1481138 h 1524000"/>
                  <a:gd name="connsiteX204" fmla="*/ 1228725 w 2900362"/>
                  <a:gd name="connsiteY204" fmla="*/ 1504950 h 1524000"/>
                  <a:gd name="connsiteX205" fmla="*/ 1204912 w 2900362"/>
                  <a:gd name="connsiteY205" fmla="*/ 1509713 h 1524000"/>
                  <a:gd name="connsiteX206" fmla="*/ 1176337 w 2900362"/>
                  <a:gd name="connsiteY206" fmla="*/ 1519238 h 1524000"/>
                  <a:gd name="connsiteX207" fmla="*/ 1162050 w 2900362"/>
                  <a:gd name="connsiteY207" fmla="*/ 1524000 h 1524000"/>
                  <a:gd name="connsiteX208" fmla="*/ 633412 w 2900362"/>
                  <a:gd name="connsiteY208" fmla="*/ 1519238 h 1524000"/>
                  <a:gd name="connsiteX209" fmla="*/ 609600 w 2900362"/>
                  <a:gd name="connsiteY209" fmla="*/ 1514475 h 1524000"/>
                  <a:gd name="connsiteX210" fmla="*/ 590550 w 2900362"/>
                  <a:gd name="connsiteY210" fmla="*/ 1504950 h 1524000"/>
                  <a:gd name="connsiteX211" fmla="*/ 557212 w 2900362"/>
                  <a:gd name="connsiteY211" fmla="*/ 1495425 h 1524000"/>
                  <a:gd name="connsiteX212" fmla="*/ 542925 w 2900362"/>
                  <a:gd name="connsiteY212" fmla="*/ 1485900 h 1524000"/>
                  <a:gd name="connsiteX213" fmla="*/ 523875 w 2900362"/>
                  <a:gd name="connsiteY213" fmla="*/ 1481138 h 1524000"/>
                  <a:gd name="connsiteX214" fmla="*/ 509587 w 2900362"/>
                  <a:gd name="connsiteY214" fmla="*/ 1476375 h 1524000"/>
                  <a:gd name="connsiteX215" fmla="*/ 466725 w 2900362"/>
                  <a:gd name="connsiteY215" fmla="*/ 1443038 h 1524000"/>
                  <a:gd name="connsiteX216" fmla="*/ 452437 w 2900362"/>
                  <a:gd name="connsiteY216" fmla="*/ 1433513 h 1524000"/>
                  <a:gd name="connsiteX217" fmla="*/ 438150 w 2900362"/>
                  <a:gd name="connsiteY217" fmla="*/ 1404938 h 1524000"/>
                  <a:gd name="connsiteX218" fmla="*/ 404812 w 2900362"/>
                  <a:gd name="connsiteY218" fmla="*/ 1385888 h 1524000"/>
                  <a:gd name="connsiteX219" fmla="*/ 390525 w 2900362"/>
                  <a:gd name="connsiteY219" fmla="*/ 1376363 h 1524000"/>
                  <a:gd name="connsiteX220" fmla="*/ 376237 w 2900362"/>
                  <a:gd name="connsiteY220" fmla="*/ 1371600 h 1524000"/>
                  <a:gd name="connsiteX221" fmla="*/ 328612 w 2900362"/>
                  <a:gd name="connsiteY221" fmla="*/ 1343025 h 1524000"/>
                  <a:gd name="connsiteX222" fmla="*/ 309562 w 2900362"/>
                  <a:gd name="connsiteY222" fmla="*/ 1338263 h 1524000"/>
                  <a:gd name="connsiteX223" fmla="*/ 280987 w 2900362"/>
                  <a:gd name="connsiteY223" fmla="*/ 1328738 h 1524000"/>
                  <a:gd name="connsiteX224" fmla="*/ 266700 w 2900362"/>
                  <a:gd name="connsiteY224" fmla="*/ 1323975 h 1524000"/>
                  <a:gd name="connsiteX225" fmla="*/ 252412 w 2900362"/>
                  <a:gd name="connsiteY225" fmla="*/ 1314450 h 1524000"/>
                  <a:gd name="connsiteX226" fmla="*/ 223837 w 2900362"/>
                  <a:gd name="connsiteY226" fmla="*/ 1304925 h 1524000"/>
                  <a:gd name="connsiteX227" fmla="*/ 214312 w 2900362"/>
                  <a:gd name="connsiteY227" fmla="*/ 1276350 h 1524000"/>
                  <a:gd name="connsiteX228" fmla="*/ 114300 w 2900362"/>
                  <a:gd name="connsiteY228" fmla="*/ 1243013 h 1524000"/>
                  <a:gd name="connsiteX229" fmla="*/ 71437 w 2900362"/>
                  <a:gd name="connsiteY229" fmla="*/ 1228725 h 1524000"/>
                  <a:gd name="connsiteX230" fmla="*/ 57150 w 2900362"/>
                  <a:gd name="connsiteY230" fmla="*/ 1223963 h 1524000"/>
                  <a:gd name="connsiteX231" fmla="*/ 28575 w 2900362"/>
                  <a:gd name="connsiteY231" fmla="*/ 1200150 h 1524000"/>
                  <a:gd name="connsiteX232" fmla="*/ 23812 w 2900362"/>
                  <a:gd name="connsiteY232" fmla="*/ 1185863 h 1524000"/>
                  <a:gd name="connsiteX233" fmla="*/ 14287 w 2900362"/>
                  <a:gd name="connsiteY233" fmla="*/ 1171575 h 1524000"/>
                  <a:gd name="connsiteX234" fmla="*/ 0 w 2900362"/>
                  <a:gd name="connsiteY234"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1981200 w 2900362"/>
                  <a:gd name="connsiteY182" fmla="*/ 1033463 h 1524000"/>
                  <a:gd name="connsiteX183" fmla="*/ 1943100 w 2900362"/>
                  <a:gd name="connsiteY183" fmla="*/ 1066800 h 1524000"/>
                  <a:gd name="connsiteX184" fmla="*/ 1914525 w 2900362"/>
                  <a:gd name="connsiteY184" fmla="*/ 1109663 h 1524000"/>
                  <a:gd name="connsiteX185" fmla="*/ 1909762 w 2900362"/>
                  <a:gd name="connsiteY185" fmla="*/ 1123950 h 1524000"/>
                  <a:gd name="connsiteX186" fmla="*/ 1824037 w 2900362"/>
                  <a:gd name="connsiteY186" fmla="*/ 1252538 h 1524000"/>
                  <a:gd name="connsiteX187" fmla="*/ 1814512 w 2900362"/>
                  <a:gd name="connsiteY187" fmla="*/ 1266825 h 1524000"/>
                  <a:gd name="connsiteX188" fmla="*/ 1800225 w 2900362"/>
                  <a:gd name="connsiteY188" fmla="*/ 1295400 h 1524000"/>
                  <a:gd name="connsiteX189" fmla="*/ 1790700 w 2900362"/>
                  <a:gd name="connsiteY189" fmla="*/ 1323975 h 1524000"/>
                  <a:gd name="connsiteX190" fmla="*/ 1776412 w 2900362"/>
                  <a:gd name="connsiteY190" fmla="*/ 1338263 h 1524000"/>
                  <a:gd name="connsiteX191" fmla="*/ 1757362 w 2900362"/>
                  <a:gd name="connsiteY191" fmla="*/ 1366838 h 1524000"/>
                  <a:gd name="connsiteX192" fmla="*/ 1724025 w 2900362"/>
                  <a:gd name="connsiteY192" fmla="*/ 1385888 h 1524000"/>
                  <a:gd name="connsiteX193" fmla="*/ 1704975 w 2900362"/>
                  <a:gd name="connsiteY193" fmla="*/ 1390650 h 1524000"/>
                  <a:gd name="connsiteX194" fmla="*/ 1666875 w 2900362"/>
                  <a:gd name="connsiteY194" fmla="*/ 1409700 h 1524000"/>
                  <a:gd name="connsiteX195" fmla="*/ 1638300 w 2900362"/>
                  <a:gd name="connsiteY195" fmla="*/ 1414463 h 1524000"/>
                  <a:gd name="connsiteX196" fmla="*/ 1624012 w 2900362"/>
                  <a:gd name="connsiteY196" fmla="*/ 1419225 h 1524000"/>
                  <a:gd name="connsiteX197" fmla="*/ 1585912 w 2900362"/>
                  <a:gd name="connsiteY197" fmla="*/ 1423988 h 1524000"/>
                  <a:gd name="connsiteX198" fmla="*/ 1557337 w 2900362"/>
                  <a:gd name="connsiteY198" fmla="*/ 1428750 h 1524000"/>
                  <a:gd name="connsiteX199" fmla="*/ 1514475 w 2900362"/>
                  <a:gd name="connsiteY199" fmla="*/ 1438275 h 1524000"/>
                  <a:gd name="connsiteX200" fmla="*/ 1304925 w 2900362"/>
                  <a:gd name="connsiteY200" fmla="*/ 1443038 h 1524000"/>
                  <a:gd name="connsiteX201" fmla="*/ 1276350 w 2900362"/>
                  <a:gd name="connsiteY201" fmla="*/ 1452563 h 1524000"/>
                  <a:gd name="connsiteX202" fmla="*/ 1257300 w 2900362"/>
                  <a:gd name="connsiteY202" fmla="*/ 1481138 h 1524000"/>
                  <a:gd name="connsiteX203" fmla="*/ 1228725 w 2900362"/>
                  <a:gd name="connsiteY203" fmla="*/ 1504950 h 1524000"/>
                  <a:gd name="connsiteX204" fmla="*/ 1204912 w 2900362"/>
                  <a:gd name="connsiteY204" fmla="*/ 1509713 h 1524000"/>
                  <a:gd name="connsiteX205" fmla="*/ 1176337 w 2900362"/>
                  <a:gd name="connsiteY205" fmla="*/ 1519238 h 1524000"/>
                  <a:gd name="connsiteX206" fmla="*/ 1162050 w 2900362"/>
                  <a:gd name="connsiteY206" fmla="*/ 1524000 h 1524000"/>
                  <a:gd name="connsiteX207" fmla="*/ 633412 w 2900362"/>
                  <a:gd name="connsiteY207" fmla="*/ 1519238 h 1524000"/>
                  <a:gd name="connsiteX208" fmla="*/ 609600 w 2900362"/>
                  <a:gd name="connsiteY208" fmla="*/ 1514475 h 1524000"/>
                  <a:gd name="connsiteX209" fmla="*/ 590550 w 2900362"/>
                  <a:gd name="connsiteY209" fmla="*/ 1504950 h 1524000"/>
                  <a:gd name="connsiteX210" fmla="*/ 557212 w 2900362"/>
                  <a:gd name="connsiteY210" fmla="*/ 1495425 h 1524000"/>
                  <a:gd name="connsiteX211" fmla="*/ 542925 w 2900362"/>
                  <a:gd name="connsiteY211" fmla="*/ 1485900 h 1524000"/>
                  <a:gd name="connsiteX212" fmla="*/ 523875 w 2900362"/>
                  <a:gd name="connsiteY212" fmla="*/ 1481138 h 1524000"/>
                  <a:gd name="connsiteX213" fmla="*/ 509587 w 2900362"/>
                  <a:gd name="connsiteY213" fmla="*/ 1476375 h 1524000"/>
                  <a:gd name="connsiteX214" fmla="*/ 466725 w 2900362"/>
                  <a:gd name="connsiteY214" fmla="*/ 1443038 h 1524000"/>
                  <a:gd name="connsiteX215" fmla="*/ 452437 w 2900362"/>
                  <a:gd name="connsiteY215" fmla="*/ 1433513 h 1524000"/>
                  <a:gd name="connsiteX216" fmla="*/ 438150 w 2900362"/>
                  <a:gd name="connsiteY216" fmla="*/ 1404938 h 1524000"/>
                  <a:gd name="connsiteX217" fmla="*/ 404812 w 2900362"/>
                  <a:gd name="connsiteY217" fmla="*/ 1385888 h 1524000"/>
                  <a:gd name="connsiteX218" fmla="*/ 390525 w 2900362"/>
                  <a:gd name="connsiteY218" fmla="*/ 1376363 h 1524000"/>
                  <a:gd name="connsiteX219" fmla="*/ 376237 w 2900362"/>
                  <a:gd name="connsiteY219" fmla="*/ 1371600 h 1524000"/>
                  <a:gd name="connsiteX220" fmla="*/ 328612 w 2900362"/>
                  <a:gd name="connsiteY220" fmla="*/ 1343025 h 1524000"/>
                  <a:gd name="connsiteX221" fmla="*/ 309562 w 2900362"/>
                  <a:gd name="connsiteY221" fmla="*/ 1338263 h 1524000"/>
                  <a:gd name="connsiteX222" fmla="*/ 280987 w 2900362"/>
                  <a:gd name="connsiteY222" fmla="*/ 1328738 h 1524000"/>
                  <a:gd name="connsiteX223" fmla="*/ 266700 w 2900362"/>
                  <a:gd name="connsiteY223" fmla="*/ 1323975 h 1524000"/>
                  <a:gd name="connsiteX224" fmla="*/ 252412 w 2900362"/>
                  <a:gd name="connsiteY224" fmla="*/ 1314450 h 1524000"/>
                  <a:gd name="connsiteX225" fmla="*/ 223837 w 2900362"/>
                  <a:gd name="connsiteY225" fmla="*/ 1304925 h 1524000"/>
                  <a:gd name="connsiteX226" fmla="*/ 214312 w 2900362"/>
                  <a:gd name="connsiteY226" fmla="*/ 1276350 h 1524000"/>
                  <a:gd name="connsiteX227" fmla="*/ 114300 w 2900362"/>
                  <a:gd name="connsiteY227" fmla="*/ 1243013 h 1524000"/>
                  <a:gd name="connsiteX228" fmla="*/ 71437 w 2900362"/>
                  <a:gd name="connsiteY228" fmla="*/ 1228725 h 1524000"/>
                  <a:gd name="connsiteX229" fmla="*/ 57150 w 2900362"/>
                  <a:gd name="connsiteY229" fmla="*/ 1223963 h 1524000"/>
                  <a:gd name="connsiteX230" fmla="*/ 28575 w 2900362"/>
                  <a:gd name="connsiteY230" fmla="*/ 1200150 h 1524000"/>
                  <a:gd name="connsiteX231" fmla="*/ 23812 w 2900362"/>
                  <a:gd name="connsiteY231" fmla="*/ 1185863 h 1524000"/>
                  <a:gd name="connsiteX232" fmla="*/ 14287 w 2900362"/>
                  <a:gd name="connsiteY232" fmla="*/ 1171575 h 1524000"/>
                  <a:gd name="connsiteX233" fmla="*/ 0 w 2900362"/>
                  <a:gd name="connsiteY233"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1981200 w 2900362"/>
                  <a:gd name="connsiteY182" fmla="*/ 1033463 h 1524000"/>
                  <a:gd name="connsiteX183" fmla="*/ 1914525 w 2900362"/>
                  <a:gd name="connsiteY183" fmla="*/ 1109663 h 1524000"/>
                  <a:gd name="connsiteX184" fmla="*/ 1909762 w 2900362"/>
                  <a:gd name="connsiteY184" fmla="*/ 1123950 h 1524000"/>
                  <a:gd name="connsiteX185" fmla="*/ 1824037 w 2900362"/>
                  <a:gd name="connsiteY185" fmla="*/ 1252538 h 1524000"/>
                  <a:gd name="connsiteX186" fmla="*/ 1814512 w 2900362"/>
                  <a:gd name="connsiteY186" fmla="*/ 1266825 h 1524000"/>
                  <a:gd name="connsiteX187" fmla="*/ 1800225 w 2900362"/>
                  <a:gd name="connsiteY187" fmla="*/ 1295400 h 1524000"/>
                  <a:gd name="connsiteX188" fmla="*/ 1790700 w 2900362"/>
                  <a:gd name="connsiteY188" fmla="*/ 1323975 h 1524000"/>
                  <a:gd name="connsiteX189" fmla="*/ 1776412 w 2900362"/>
                  <a:gd name="connsiteY189" fmla="*/ 1338263 h 1524000"/>
                  <a:gd name="connsiteX190" fmla="*/ 1757362 w 2900362"/>
                  <a:gd name="connsiteY190" fmla="*/ 1366838 h 1524000"/>
                  <a:gd name="connsiteX191" fmla="*/ 1724025 w 2900362"/>
                  <a:gd name="connsiteY191" fmla="*/ 1385888 h 1524000"/>
                  <a:gd name="connsiteX192" fmla="*/ 1704975 w 2900362"/>
                  <a:gd name="connsiteY192" fmla="*/ 1390650 h 1524000"/>
                  <a:gd name="connsiteX193" fmla="*/ 1666875 w 2900362"/>
                  <a:gd name="connsiteY193" fmla="*/ 1409700 h 1524000"/>
                  <a:gd name="connsiteX194" fmla="*/ 1638300 w 2900362"/>
                  <a:gd name="connsiteY194" fmla="*/ 1414463 h 1524000"/>
                  <a:gd name="connsiteX195" fmla="*/ 1624012 w 2900362"/>
                  <a:gd name="connsiteY195" fmla="*/ 1419225 h 1524000"/>
                  <a:gd name="connsiteX196" fmla="*/ 1585912 w 2900362"/>
                  <a:gd name="connsiteY196" fmla="*/ 1423988 h 1524000"/>
                  <a:gd name="connsiteX197" fmla="*/ 1557337 w 2900362"/>
                  <a:gd name="connsiteY197" fmla="*/ 1428750 h 1524000"/>
                  <a:gd name="connsiteX198" fmla="*/ 1514475 w 2900362"/>
                  <a:gd name="connsiteY198" fmla="*/ 1438275 h 1524000"/>
                  <a:gd name="connsiteX199" fmla="*/ 1304925 w 2900362"/>
                  <a:gd name="connsiteY199" fmla="*/ 1443038 h 1524000"/>
                  <a:gd name="connsiteX200" fmla="*/ 1276350 w 2900362"/>
                  <a:gd name="connsiteY200" fmla="*/ 1452563 h 1524000"/>
                  <a:gd name="connsiteX201" fmla="*/ 1257300 w 2900362"/>
                  <a:gd name="connsiteY201" fmla="*/ 1481138 h 1524000"/>
                  <a:gd name="connsiteX202" fmla="*/ 1228725 w 2900362"/>
                  <a:gd name="connsiteY202" fmla="*/ 1504950 h 1524000"/>
                  <a:gd name="connsiteX203" fmla="*/ 1204912 w 2900362"/>
                  <a:gd name="connsiteY203" fmla="*/ 1509713 h 1524000"/>
                  <a:gd name="connsiteX204" fmla="*/ 1176337 w 2900362"/>
                  <a:gd name="connsiteY204" fmla="*/ 1519238 h 1524000"/>
                  <a:gd name="connsiteX205" fmla="*/ 1162050 w 2900362"/>
                  <a:gd name="connsiteY205" fmla="*/ 1524000 h 1524000"/>
                  <a:gd name="connsiteX206" fmla="*/ 633412 w 2900362"/>
                  <a:gd name="connsiteY206" fmla="*/ 1519238 h 1524000"/>
                  <a:gd name="connsiteX207" fmla="*/ 609600 w 2900362"/>
                  <a:gd name="connsiteY207" fmla="*/ 1514475 h 1524000"/>
                  <a:gd name="connsiteX208" fmla="*/ 590550 w 2900362"/>
                  <a:gd name="connsiteY208" fmla="*/ 1504950 h 1524000"/>
                  <a:gd name="connsiteX209" fmla="*/ 557212 w 2900362"/>
                  <a:gd name="connsiteY209" fmla="*/ 1495425 h 1524000"/>
                  <a:gd name="connsiteX210" fmla="*/ 542925 w 2900362"/>
                  <a:gd name="connsiteY210" fmla="*/ 1485900 h 1524000"/>
                  <a:gd name="connsiteX211" fmla="*/ 523875 w 2900362"/>
                  <a:gd name="connsiteY211" fmla="*/ 1481138 h 1524000"/>
                  <a:gd name="connsiteX212" fmla="*/ 509587 w 2900362"/>
                  <a:gd name="connsiteY212" fmla="*/ 1476375 h 1524000"/>
                  <a:gd name="connsiteX213" fmla="*/ 466725 w 2900362"/>
                  <a:gd name="connsiteY213" fmla="*/ 1443038 h 1524000"/>
                  <a:gd name="connsiteX214" fmla="*/ 452437 w 2900362"/>
                  <a:gd name="connsiteY214" fmla="*/ 1433513 h 1524000"/>
                  <a:gd name="connsiteX215" fmla="*/ 438150 w 2900362"/>
                  <a:gd name="connsiteY215" fmla="*/ 1404938 h 1524000"/>
                  <a:gd name="connsiteX216" fmla="*/ 404812 w 2900362"/>
                  <a:gd name="connsiteY216" fmla="*/ 1385888 h 1524000"/>
                  <a:gd name="connsiteX217" fmla="*/ 390525 w 2900362"/>
                  <a:gd name="connsiteY217" fmla="*/ 1376363 h 1524000"/>
                  <a:gd name="connsiteX218" fmla="*/ 376237 w 2900362"/>
                  <a:gd name="connsiteY218" fmla="*/ 1371600 h 1524000"/>
                  <a:gd name="connsiteX219" fmla="*/ 328612 w 2900362"/>
                  <a:gd name="connsiteY219" fmla="*/ 1343025 h 1524000"/>
                  <a:gd name="connsiteX220" fmla="*/ 309562 w 2900362"/>
                  <a:gd name="connsiteY220" fmla="*/ 1338263 h 1524000"/>
                  <a:gd name="connsiteX221" fmla="*/ 280987 w 2900362"/>
                  <a:gd name="connsiteY221" fmla="*/ 1328738 h 1524000"/>
                  <a:gd name="connsiteX222" fmla="*/ 266700 w 2900362"/>
                  <a:gd name="connsiteY222" fmla="*/ 1323975 h 1524000"/>
                  <a:gd name="connsiteX223" fmla="*/ 252412 w 2900362"/>
                  <a:gd name="connsiteY223" fmla="*/ 1314450 h 1524000"/>
                  <a:gd name="connsiteX224" fmla="*/ 223837 w 2900362"/>
                  <a:gd name="connsiteY224" fmla="*/ 1304925 h 1524000"/>
                  <a:gd name="connsiteX225" fmla="*/ 214312 w 2900362"/>
                  <a:gd name="connsiteY225" fmla="*/ 1276350 h 1524000"/>
                  <a:gd name="connsiteX226" fmla="*/ 114300 w 2900362"/>
                  <a:gd name="connsiteY226" fmla="*/ 1243013 h 1524000"/>
                  <a:gd name="connsiteX227" fmla="*/ 71437 w 2900362"/>
                  <a:gd name="connsiteY227" fmla="*/ 1228725 h 1524000"/>
                  <a:gd name="connsiteX228" fmla="*/ 57150 w 2900362"/>
                  <a:gd name="connsiteY228" fmla="*/ 1223963 h 1524000"/>
                  <a:gd name="connsiteX229" fmla="*/ 28575 w 2900362"/>
                  <a:gd name="connsiteY229" fmla="*/ 1200150 h 1524000"/>
                  <a:gd name="connsiteX230" fmla="*/ 23812 w 2900362"/>
                  <a:gd name="connsiteY230" fmla="*/ 1185863 h 1524000"/>
                  <a:gd name="connsiteX231" fmla="*/ 14287 w 2900362"/>
                  <a:gd name="connsiteY231" fmla="*/ 1171575 h 1524000"/>
                  <a:gd name="connsiteX232" fmla="*/ 0 w 2900362"/>
                  <a:gd name="connsiteY232"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1914525 w 2900362"/>
                  <a:gd name="connsiteY182" fmla="*/ 1109663 h 1524000"/>
                  <a:gd name="connsiteX183" fmla="*/ 1909762 w 2900362"/>
                  <a:gd name="connsiteY183" fmla="*/ 1123950 h 1524000"/>
                  <a:gd name="connsiteX184" fmla="*/ 1824037 w 2900362"/>
                  <a:gd name="connsiteY184" fmla="*/ 1252538 h 1524000"/>
                  <a:gd name="connsiteX185" fmla="*/ 1814512 w 2900362"/>
                  <a:gd name="connsiteY185" fmla="*/ 1266825 h 1524000"/>
                  <a:gd name="connsiteX186" fmla="*/ 1800225 w 2900362"/>
                  <a:gd name="connsiteY186" fmla="*/ 1295400 h 1524000"/>
                  <a:gd name="connsiteX187" fmla="*/ 1790700 w 2900362"/>
                  <a:gd name="connsiteY187" fmla="*/ 1323975 h 1524000"/>
                  <a:gd name="connsiteX188" fmla="*/ 1776412 w 2900362"/>
                  <a:gd name="connsiteY188" fmla="*/ 1338263 h 1524000"/>
                  <a:gd name="connsiteX189" fmla="*/ 1757362 w 2900362"/>
                  <a:gd name="connsiteY189" fmla="*/ 1366838 h 1524000"/>
                  <a:gd name="connsiteX190" fmla="*/ 1724025 w 2900362"/>
                  <a:gd name="connsiteY190" fmla="*/ 1385888 h 1524000"/>
                  <a:gd name="connsiteX191" fmla="*/ 1704975 w 2900362"/>
                  <a:gd name="connsiteY191" fmla="*/ 1390650 h 1524000"/>
                  <a:gd name="connsiteX192" fmla="*/ 1666875 w 2900362"/>
                  <a:gd name="connsiteY192" fmla="*/ 1409700 h 1524000"/>
                  <a:gd name="connsiteX193" fmla="*/ 1638300 w 2900362"/>
                  <a:gd name="connsiteY193" fmla="*/ 1414463 h 1524000"/>
                  <a:gd name="connsiteX194" fmla="*/ 1624012 w 2900362"/>
                  <a:gd name="connsiteY194" fmla="*/ 1419225 h 1524000"/>
                  <a:gd name="connsiteX195" fmla="*/ 1585912 w 2900362"/>
                  <a:gd name="connsiteY195" fmla="*/ 1423988 h 1524000"/>
                  <a:gd name="connsiteX196" fmla="*/ 1557337 w 2900362"/>
                  <a:gd name="connsiteY196" fmla="*/ 1428750 h 1524000"/>
                  <a:gd name="connsiteX197" fmla="*/ 1514475 w 2900362"/>
                  <a:gd name="connsiteY197" fmla="*/ 1438275 h 1524000"/>
                  <a:gd name="connsiteX198" fmla="*/ 1304925 w 2900362"/>
                  <a:gd name="connsiteY198" fmla="*/ 1443038 h 1524000"/>
                  <a:gd name="connsiteX199" fmla="*/ 1276350 w 2900362"/>
                  <a:gd name="connsiteY199" fmla="*/ 1452563 h 1524000"/>
                  <a:gd name="connsiteX200" fmla="*/ 1257300 w 2900362"/>
                  <a:gd name="connsiteY200" fmla="*/ 1481138 h 1524000"/>
                  <a:gd name="connsiteX201" fmla="*/ 1228725 w 2900362"/>
                  <a:gd name="connsiteY201" fmla="*/ 1504950 h 1524000"/>
                  <a:gd name="connsiteX202" fmla="*/ 1204912 w 2900362"/>
                  <a:gd name="connsiteY202" fmla="*/ 1509713 h 1524000"/>
                  <a:gd name="connsiteX203" fmla="*/ 1176337 w 2900362"/>
                  <a:gd name="connsiteY203" fmla="*/ 1519238 h 1524000"/>
                  <a:gd name="connsiteX204" fmla="*/ 1162050 w 2900362"/>
                  <a:gd name="connsiteY204" fmla="*/ 1524000 h 1524000"/>
                  <a:gd name="connsiteX205" fmla="*/ 633412 w 2900362"/>
                  <a:gd name="connsiteY205" fmla="*/ 1519238 h 1524000"/>
                  <a:gd name="connsiteX206" fmla="*/ 609600 w 2900362"/>
                  <a:gd name="connsiteY206" fmla="*/ 1514475 h 1524000"/>
                  <a:gd name="connsiteX207" fmla="*/ 590550 w 2900362"/>
                  <a:gd name="connsiteY207" fmla="*/ 1504950 h 1524000"/>
                  <a:gd name="connsiteX208" fmla="*/ 557212 w 2900362"/>
                  <a:gd name="connsiteY208" fmla="*/ 1495425 h 1524000"/>
                  <a:gd name="connsiteX209" fmla="*/ 542925 w 2900362"/>
                  <a:gd name="connsiteY209" fmla="*/ 1485900 h 1524000"/>
                  <a:gd name="connsiteX210" fmla="*/ 523875 w 2900362"/>
                  <a:gd name="connsiteY210" fmla="*/ 1481138 h 1524000"/>
                  <a:gd name="connsiteX211" fmla="*/ 509587 w 2900362"/>
                  <a:gd name="connsiteY211" fmla="*/ 1476375 h 1524000"/>
                  <a:gd name="connsiteX212" fmla="*/ 466725 w 2900362"/>
                  <a:gd name="connsiteY212" fmla="*/ 1443038 h 1524000"/>
                  <a:gd name="connsiteX213" fmla="*/ 452437 w 2900362"/>
                  <a:gd name="connsiteY213" fmla="*/ 1433513 h 1524000"/>
                  <a:gd name="connsiteX214" fmla="*/ 438150 w 2900362"/>
                  <a:gd name="connsiteY214" fmla="*/ 1404938 h 1524000"/>
                  <a:gd name="connsiteX215" fmla="*/ 404812 w 2900362"/>
                  <a:gd name="connsiteY215" fmla="*/ 1385888 h 1524000"/>
                  <a:gd name="connsiteX216" fmla="*/ 390525 w 2900362"/>
                  <a:gd name="connsiteY216" fmla="*/ 1376363 h 1524000"/>
                  <a:gd name="connsiteX217" fmla="*/ 376237 w 2900362"/>
                  <a:gd name="connsiteY217" fmla="*/ 1371600 h 1524000"/>
                  <a:gd name="connsiteX218" fmla="*/ 328612 w 2900362"/>
                  <a:gd name="connsiteY218" fmla="*/ 1343025 h 1524000"/>
                  <a:gd name="connsiteX219" fmla="*/ 309562 w 2900362"/>
                  <a:gd name="connsiteY219" fmla="*/ 1338263 h 1524000"/>
                  <a:gd name="connsiteX220" fmla="*/ 280987 w 2900362"/>
                  <a:gd name="connsiteY220" fmla="*/ 1328738 h 1524000"/>
                  <a:gd name="connsiteX221" fmla="*/ 266700 w 2900362"/>
                  <a:gd name="connsiteY221" fmla="*/ 1323975 h 1524000"/>
                  <a:gd name="connsiteX222" fmla="*/ 252412 w 2900362"/>
                  <a:gd name="connsiteY222" fmla="*/ 1314450 h 1524000"/>
                  <a:gd name="connsiteX223" fmla="*/ 223837 w 2900362"/>
                  <a:gd name="connsiteY223" fmla="*/ 1304925 h 1524000"/>
                  <a:gd name="connsiteX224" fmla="*/ 214312 w 2900362"/>
                  <a:gd name="connsiteY224" fmla="*/ 1276350 h 1524000"/>
                  <a:gd name="connsiteX225" fmla="*/ 114300 w 2900362"/>
                  <a:gd name="connsiteY225" fmla="*/ 1243013 h 1524000"/>
                  <a:gd name="connsiteX226" fmla="*/ 71437 w 2900362"/>
                  <a:gd name="connsiteY226" fmla="*/ 1228725 h 1524000"/>
                  <a:gd name="connsiteX227" fmla="*/ 57150 w 2900362"/>
                  <a:gd name="connsiteY227" fmla="*/ 1223963 h 1524000"/>
                  <a:gd name="connsiteX228" fmla="*/ 28575 w 2900362"/>
                  <a:gd name="connsiteY228" fmla="*/ 1200150 h 1524000"/>
                  <a:gd name="connsiteX229" fmla="*/ 23812 w 2900362"/>
                  <a:gd name="connsiteY229" fmla="*/ 1185863 h 1524000"/>
                  <a:gd name="connsiteX230" fmla="*/ 14287 w 2900362"/>
                  <a:gd name="connsiteY230" fmla="*/ 1171575 h 1524000"/>
                  <a:gd name="connsiteX231" fmla="*/ 0 w 2900362"/>
                  <a:gd name="connsiteY231"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1914525 w 2900362"/>
                  <a:gd name="connsiteY182" fmla="*/ 1109663 h 1524000"/>
                  <a:gd name="connsiteX183" fmla="*/ 1824037 w 2900362"/>
                  <a:gd name="connsiteY183" fmla="*/ 1252538 h 1524000"/>
                  <a:gd name="connsiteX184" fmla="*/ 1814512 w 2900362"/>
                  <a:gd name="connsiteY184" fmla="*/ 1266825 h 1524000"/>
                  <a:gd name="connsiteX185" fmla="*/ 1800225 w 2900362"/>
                  <a:gd name="connsiteY185" fmla="*/ 1295400 h 1524000"/>
                  <a:gd name="connsiteX186" fmla="*/ 1790700 w 2900362"/>
                  <a:gd name="connsiteY186" fmla="*/ 1323975 h 1524000"/>
                  <a:gd name="connsiteX187" fmla="*/ 1776412 w 2900362"/>
                  <a:gd name="connsiteY187" fmla="*/ 1338263 h 1524000"/>
                  <a:gd name="connsiteX188" fmla="*/ 1757362 w 2900362"/>
                  <a:gd name="connsiteY188" fmla="*/ 1366838 h 1524000"/>
                  <a:gd name="connsiteX189" fmla="*/ 1724025 w 2900362"/>
                  <a:gd name="connsiteY189" fmla="*/ 1385888 h 1524000"/>
                  <a:gd name="connsiteX190" fmla="*/ 1704975 w 2900362"/>
                  <a:gd name="connsiteY190" fmla="*/ 1390650 h 1524000"/>
                  <a:gd name="connsiteX191" fmla="*/ 1666875 w 2900362"/>
                  <a:gd name="connsiteY191" fmla="*/ 1409700 h 1524000"/>
                  <a:gd name="connsiteX192" fmla="*/ 1638300 w 2900362"/>
                  <a:gd name="connsiteY192" fmla="*/ 1414463 h 1524000"/>
                  <a:gd name="connsiteX193" fmla="*/ 1624012 w 2900362"/>
                  <a:gd name="connsiteY193" fmla="*/ 1419225 h 1524000"/>
                  <a:gd name="connsiteX194" fmla="*/ 1585912 w 2900362"/>
                  <a:gd name="connsiteY194" fmla="*/ 1423988 h 1524000"/>
                  <a:gd name="connsiteX195" fmla="*/ 1557337 w 2900362"/>
                  <a:gd name="connsiteY195" fmla="*/ 1428750 h 1524000"/>
                  <a:gd name="connsiteX196" fmla="*/ 1514475 w 2900362"/>
                  <a:gd name="connsiteY196" fmla="*/ 1438275 h 1524000"/>
                  <a:gd name="connsiteX197" fmla="*/ 1304925 w 2900362"/>
                  <a:gd name="connsiteY197" fmla="*/ 1443038 h 1524000"/>
                  <a:gd name="connsiteX198" fmla="*/ 1276350 w 2900362"/>
                  <a:gd name="connsiteY198" fmla="*/ 1452563 h 1524000"/>
                  <a:gd name="connsiteX199" fmla="*/ 1257300 w 2900362"/>
                  <a:gd name="connsiteY199" fmla="*/ 1481138 h 1524000"/>
                  <a:gd name="connsiteX200" fmla="*/ 1228725 w 2900362"/>
                  <a:gd name="connsiteY200" fmla="*/ 1504950 h 1524000"/>
                  <a:gd name="connsiteX201" fmla="*/ 1204912 w 2900362"/>
                  <a:gd name="connsiteY201" fmla="*/ 1509713 h 1524000"/>
                  <a:gd name="connsiteX202" fmla="*/ 1176337 w 2900362"/>
                  <a:gd name="connsiteY202" fmla="*/ 1519238 h 1524000"/>
                  <a:gd name="connsiteX203" fmla="*/ 1162050 w 2900362"/>
                  <a:gd name="connsiteY203" fmla="*/ 1524000 h 1524000"/>
                  <a:gd name="connsiteX204" fmla="*/ 633412 w 2900362"/>
                  <a:gd name="connsiteY204" fmla="*/ 1519238 h 1524000"/>
                  <a:gd name="connsiteX205" fmla="*/ 609600 w 2900362"/>
                  <a:gd name="connsiteY205" fmla="*/ 1514475 h 1524000"/>
                  <a:gd name="connsiteX206" fmla="*/ 590550 w 2900362"/>
                  <a:gd name="connsiteY206" fmla="*/ 1504950 h 1524000"/>
                  <a:gd name="connsiteX207" fmla="*/ 557212 w 2900362"/>
                  <a:gd name="connsiteY207" fmla="*/ 1495425 h 1524000"/>
                  <a:gd name="connsiteX208" fmla="*/ 542925 w 2900362"/>
                  <a:gd name="connsiteY208" fmla="*/ 1485900 h 1524000"/>
                  <a:gd name="connsiteX209" fmla="*/ 523875 w 2900362"/>
                  <a:gd name="connsiteY209" fmla="*/ 1481138 h 1524000"/>
                  <a:gd name="connsiteX210" fmla="*/ 509587 w 2900362"/>
                  <a:gd name="connsiteY210" fmla="*/ 1476375 h 1524000"/>
                  <a:gd name="connsiteX211" fmla="*/ 466725 w 2900362"/>
                  <a:gd name="connsiteY211" fmla="*/ 1443038 h 1524000"/>
                  <a:gd name="connsiteX212" fmla="*/ 452437 w 2900362"/>
                  <a:gd name="connsiteY212" fmla="*/ 1433513 h 1524000"/>
                  <a:gd name="connsiteX213" fmla="*/ 438150 w 2900362"/>
                  <a:gd name="connsiteY213" fmla="*/ 1404938 h 1524000"/>
                  <a:gd name="connsiteX214" fmla="*/ 404812 w 2900362"/>
                  <a:gd name="connsiteY214" fmla="*/ 1385888 h 1524000"/>
                  <a:gd name="connsiteX215" fmla="*/ 390525 w 2900362"/>
                  <a:gd name="connsiteY215" fmla="*/ 1376363 h 1524000"/>
                  <a:gd name="connsiteX216" fmla="*/ 376237 w 2900362"/>
                  <a:gd name="connsiteY216" fmla="*/ 1371600 h 1524000"/>
                  <a:gd name="connsiteX217" fmla="*/ 328612 w 2900362"/>
                  <a:gd name="connsiteY217" fmla="*/ 1343025 h 1524000"/>
                  <a:gd name="connsiteX218" fmla="*/ 309562 w 2900362"/>
                  <a:gd name="connsiteY218" fmla="*/ 1338263 h 1524000"/>
                  <a:gd name="connsiteX219" fmla="*/ 280987 w 2900362"/>
                  <a:gd name="connsiteY219" fmla="*/ 1328738 h 1524000"/>
                  <a:gd name="connsiteX220" fmla="*/ 266700 w 2900362"/>
                  <a:gd name="connsiteY220" fmla="*/ 1323975 h 1524000"/>
                  <a:gd name="connsiteX221" fmla="*/ 252412 w 2900362"/>
                  <a:gd name="connsiteY221" fmla="*/ 1314450 h 1524000"/>
                  <a:gd name="connsiteX222" fmla="*/ 223837 w 2900362"/>
                  <a:gd name="connsiteY222" fmla="*/ 1304925 h 1524000"/>
                  <a:gd name="connsiteX223" fmla="*/ 214312 w 2900362"/>
                  <a:gd name="connsiteY223" fmla="*/ 1276350 h 1524000"/>
                  <a:gd name="connsiteX224" fmla="*/ 114300 w 2900362"/>
                  <a:gd name="connsiteY224" fmla="*/ 1243013 h 1524000"/>
                  <a:gd name="connsiteX225" fmla="*/ 71437 w 2900362"/>
                  <a:gd name="connsiteY225" fmla="*/ 1228725 h 1524000"/>
                  <a:gd name="connsiteX226" fmla="*/ 57150 w 2900362"/>
                  <a:gd name="connsiteY226" fmla="*/ 1223963 h 1524000"/>
                  <a:gd name="connsiteX227" fmla="*/ 28575 w 2900362"/>
                  <a:gd name="connsiteY227" fmla="*/ 1200150 h 1524000"/>
                  <a:gd name="connsiteX228" fmla="*/ 23812 w 2900362"/>
                  <a:gd name="connsiteY228" fmla="*/ 1185863 h 1524000"/>
                  <a:gd name="connsiteX229" fmla="*/ 14287 w 2900362"/>
                  <a:gd name="connsiteY229" fmla="*/ 1171575 h 1524000"/>
                  <a:gd name="connsiteX230" fmla="*/ 0 w 2900362"/>
                  <a:gd name="connsiteY230"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1824037 w 2900362"/>
                  <a:gd name="connsiteY182" fmla="*/ 1252538 h 1524000"/>
                  <a:gd name="connsiteX183" fmla="*/ 1814512 w 2900362"/>
                  <a:gd name="connsiteY183" fmla="*/ 1266825 h 1524000"/>
                  <a:gd name="connsiteX184" fmla="*/ 1800225 w 2900362"/>
                  <a:gd name="connsiteY184" fmla="*/ 1295400 h 1524000"/>
                  <a:gd name="connsiteX185" fmla="*/ 1790700 w 2900362"/>
                  <a:gd name="connsiteY185" fmla="*/ 1323975 h 1524000"/>
                  <a:gd name="connsiteX186" fmla="*/ 1776412 w 2900362"/>
                  <a:gd name="connsiteY186" fmla="*/ 1338263 h 1524000"/>
                  <a:gd name="connsiteX187" fmla="*/ 1757362 w 2900362"/>
                  <a:gd name="connsiteY187" fmla="*/ 1366838 h 1524000"/>
                  <a:gd name="connsiteX188" fmla="*/ 1724025 w 2900362"/>
                  <a:gd name="connsiteY188" fmla="*/ 1385888 h 1524000"/>
                  <a:gd name="connsiteX189" fmla="*/ 1704975 w 2900362"/>
                  <a:gd name="connsiteY189" fmla="*/ 1390650 h 1524000"/>
                  <a:gd name="connsiteX190" fmla="*/ 1666875 w 2900362"/>
                  <a:gd name="connsiteY190" fmla="*/ 1409700 h 1524000"/>
                  <a:gd name="connsiteX191" fmla="*/ 1638300 w 2900362"/>
                  <a:gd name="connsiteY191" fmla="*/ 1414463 h 1524000"/>
                  <a:gd name="connsiteX192" fmla="*/ 1624012 w 2900362"/>
                  <a:gd name="connsiteY192" fmla="*/ 1419225 h 1524000"/>
                  <a:gd name="connsiteX193" fmla="*/ 1585912 w 2900362"/>
                  <a:gd name="connsiteY193" fmla="*/ 1423988 h 1524000"/>
                  <a:gd name="connsiteX194" fmla="*/ 1557337 w 2900362"/>
                  <a:gd name="connsiteY194" fmla="*/ 1428750 h 1524000"/>
                  <a:gd name="connsiteX195" fmla="*/ 1514475 w 2900362"/>
                  <a:gd name="connsiteY195" fmla="*/ 1438275 h 1524000"/>
                  <a:gd name="connsiteX196" fmla="*/ 1304925 w 2900362"/>
                  <a:gd name="connsiteY196" fmla="*/ 1443038 h 1524000"/>
                  <a:gd name="connsiteX197" fmla="*/ 1276350 w 2900362"/>
                  <a:gd name="connsiteY197" fmla="*/ 1452563 h 1524000"/>
                  <a:gd name="connsiteX198" fmla="*/ 1257300 w 2900362"/>
                  <a:gd name="connsiteY198" fmla="*/ 1481138 h 1524000"/>
                  <a:gd name="connsiteX199" fmla="*/ 1228725 w 2900362"/>
                  <a:gd name="connsiteY199" fmla="*/ 1504950 h 1524000"/>
                  <a:gd name="connsiteX200" fmla="*/ 1204912 w 2900362"/>
                  <a:gd name="connsiteY200" fmla="*/ 1509713 h 1524000"/>
                  <a:gd name="connsiteX201" fmla="*/ 1176337 w 2900362"/>
                  <a:gd name="connsiteY201" fmla="*/ 1519238 h 1524000"/>
                  <a:gd name="connsiteX202" fmla="*/ 1162050 w 2900362"/>
                  <a:gd name="connsiteY202" fmla="*/ 1524000 h 1524000"/>
                  <a:gd name="connsiteX203" fmla="*/ 633412 w 2900362"/>
                  <a:gd name="connsiteY203" fmla="*/ 1519238 h 1524000"/>
                  <a:gd name="connsiteX204" fmla="*/ 609600 w 2900362"/>
                  <a:gd name="connsiteY204" fmla="*/ 1514475 h 1524000"/>
                  <a:gd name="connsiteX205" fmla="*/ 590550 w 2900362"/>
                  <a:gd name="connsiteY205" fmla="*/ 1504950 h 1524000"/>
                  <a:gd name="connsiteX206" fmla="*/ 557212 w 2900362"/>
                  <a:gd name="connsiteY206" fmla="*/ 1495425 h 1524000"/>
                  <a:gd name="connsiteX207" fmla="*/ 542925 w 2900362"/>
                  <a:gd name="connsiteY207" fmla="*/ 1485900 h 1524000"/>
                  <a:gd name="connsiteX208" fmla="*/ 523875 w 2900362"/>
                  <a:gd name="connsiteY208" fmla="*/ 1481138 h 1524000"/>
                  <a:gd name="connsiteX209" fmla="*/ 509587 w 2900362"/>
                  <a:gd name="connsiteY209" fmla="*/ 1476375 h 1524000"/>
                  <a:gd name="connsiteX210" fmla="*/ 466725 w 2900362"/>
                  <a:gd name="connsiteY210" fmla="*/ 1443038 h 1524000"/>
                  <a:gd name="connsiteX211" fmla="*/ 452437 w 2900362"/>
                  <a:gd name="connsiteY211" fmla="*/ 1433513 h 1524000"/>
                  <a:gd name="connsiteX212" fmla="*/ 438150 w 2900362"/>
                  <a:gd name="connsiteY212" fmla="*/ 1404938 h 1524000"/>
                  <a:gd name="connsiteX213" fmla="*/ 404812 w 2900362"/>
                  <a:gd name="connsiteY213" fmla="*/ 1385888 h 1524000"/>
                  <a:gd name="connsiteX214" fmla="*/ 390525 w 2900362"/>
                  <a:gd name="connsiteY214" fmla="*/ 1376363 h 1524000"/>
                  <a:gd name="connsiteX215" fmla="*/ 376237 w 2900362"/>
                  <a:gd name="connsiteY215" fmla="*/ 1371600 h 1524000"/>
                  <a:gd name="connsiteX216" fmla="*/ 328612 w 2900362"/>
                  <a:gd name="connsiteY216" fmla="*/ 1343025 h 1524000"/>
                  <a:gd name="connsiteX217" fmla="*/ 309562 w 2900362"/>
                  <a:gd name="connsiteY217" fmla="*/ 1338263 h 1524000"/>
                  <a:gd name="connsiteX218" fmla="*/ 280987 w 2900362"/>
                  <a:gd name="connsiteY218" fmla="*/ 1328738 h 1524000"/>
                  <a:gd name="connsiteX219" fmla="*/ 266700 w 2900362"/>
                  <a:gd name="connsiteY219" fmla="*/ 1323975 h 1524000"/>
                  <a:gd name="connsiteX220" fmla="*/ 252412 w 2900362"/>
                  <a:gd name="connsiteY220" fmla="*/ 1314450 h 1524000"/>
                  <a:gd name="connsiteX221" fmla="*/ 223837 w 2900362"/>
                  <a:gd name="connsiteY221" fmla="*/ 1304925 h 1524000"/>
                  <a:gd name="connsiteX222" fmla="*/ 214312 w 2900362"/>
                  <a:gd name="connsiteY222" fmla="*/ 1276350 h 1524000"/>
                  <a:gd name="connsiteX223" fmla="*/ 114300 w 2900362"/>
                  <a:gd name="connsiteY223" fmla="*/ 1243013 h 1524000"/>
                  <a:gd name="connsiteX224" fmla="*/ 71437 w 2900362"/>
                  <a:gd name="connsiteY224" fmla="*/ 1228725 h 1524000"/>
                  <a:gd name="connsiteX225" fmla="*/ 57150 w 2900362"/>
                  <a:gd name="connsiteY225" fmla="*/ 1223963 h 1524000"/>
                  <a:gd name="connsiteX226" fmla="*/ 28575 w 2900362"/>
                  <a:gd name="connsiteY226" fmla="*/ 1200150 h 1524000"/>
                  <a:gd name="connsiteX227" fmla="*/ 23812 w 2900362"/>
                  <a:gd name="connsiteY227" fmla="*/ 1185863 h 1524000"/>
                  <a:gd name="connsiteX228" fmla="*/ 14287 w 2900362"/>
                  <a:gd name="connsiteY228" fmla="*/ 1171575 h 1524000"/>
                  <a:gd name="connsiteX229" fmla="*/ 0 w 2900362"/>
                  <a:gd name="connsiteY229"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1814512 w 2900362"/>
                  <a:gd name="connsiteY182" fmla="*/ 1266825 h 1524000"/>
                  <a:gd name="connsiteX183" fmla="*/ 1800225 w 2900362"/>
                  <a:gd name="connsiteY183" fmla="*/ 1295400 h 1524000"/>
                  <a:gd name="connsiteX184" fmla="*/ 1790700 w 2900362"/>
                  <a:gd name="connsiteY184" fmla="*/ 1323975 h 1524000"/>
                  <a:gd name="connsiteX185" fmla="*/ 1776412 w 2900362"/>
                  <a:gd name="connsiteY185" fmla="*/ 1338263 h 1524000"/>
                  <a:gd name="connsiteX186" fmla="*/ 1757362 w 2900362"/>
                  <a:gd name="connsiteY186" fmla="*/ 1366838 h 1524000"/>
                  <a:gd name="connsiteX187" fmla="*/ 1724025 w 2900362"/>
                  <a:gd name="connsiteY187" fmla="*/ 1385888 h 1524000"/>
                  <a:gd name="connsiteX188" fmla="*/ 1704975 w 2900362"/>
                  <a:gd name="connsiteY188" fmla="*/ 1390650 h 1524000"/>
                  <a:gd name="connsiteX189" fmla="*/ 1666875 w 2900362"/>
                  <a:gd name="connsiteY189" fmla="*/ 1409700 h 1524000"/>
                  <a:gd name="connsiteX190" fmla="*/ 1638300 w 2900362"/>
                  <a:gd name="connsiteY190" fmla="*/ 1414463 h 1524000"/>
                  <a:gd name="connsiteX191" fmla="*/ 1624012 w 2900362"/>
                  <a:gd name="connsiteY191" fmla="*/ 1419225 h 1524000"/>
                  <a:gd name="connsiteX192" fmla="*/ 1585912 w 2900362"/>
                  <a:gd name="connsiteY192" fmla="*/ 1423988 h 1524000"/>
                  <a:gd name="connsiteX193" fmla="*/ 1557337 w 2900362"/>
                  <a:gd name="connsiteY193" fmla="*/ 1428750 h 1524000"/>
                  <a:gd name="connsiteX194" fmla="*/ 1514475 w 2900362"/>
                  <a:gd name="connsiteY194" fmla="*/ 1438275 h 1524000"/>
                  <a:gd name="connsiteX195" fmla="*/ 1304925 w 2900362"/>
                  <a:gd name="connsiteY195" fmla="*/ 1443038 h 1524000"/>
                  <a:gd name="connsiteX196" fmla="*/ 1276350 w 2900362"/>
                  <a:gd name="connsiteY196" fmla="*/ 1452563 h 1524000"/>
                  <a:gd name="connsiteX197" fmla="*/ 1257300 w 2900362"/>
                  <a:gd name="connsiteY197" fmla="*/ 1481138 h 1524000"/>
                  <a:gd name="connsiteX198" fmla="*/ 1228725 w 2900362"/>
                  <a:gd name="connsiteY198" fmla="*/ 1504950 h 1524000"/>
                  <a:gd name="connsiteX199" fmla="*/ 1204912 w 2900362"/>
                  <a:gd name="connsiteY199" fmla="*/ 1509713 h 1524000"/>
                  <a:gd name="connsiteX200" fmla="*/ 1176337 w 2900362"/>
                  <a:gd name="connsiteY200" fmla="*/ 1519238 h 1524000"/>
                  <a:gd name="connsiteX201" fmla="*/ 1162050 w 2900362"/>
                  <a:gd name="connsiteY201" fmla="*/ 1524000 h 1524000"/>
                  <a:gd name="connsiteX202" fmla="*/ 633412 w 2900362"/>
                  <a:gd name="connsiteY202" fmla="*/ 1519238 h 1524000"/>
                  <a:gd name="connsiteX203" fmla="*/ 609600 w 2900362"/>
                  <a:gd name="connsiteY203" fmla="*/ 1514475 h 1524000"/>
                  <a:gd name="connsiteX204" fmla="*/ 590550 w 2900362"/>
                  <a:gd name="connsiteY204" fmla="*/ 1504950 h 1524000"/>
                  <a:gd name="connsiteX205" fmla="*/ 557212 w 2900362"/>
                  <a:gd name="connsiteY205" fmla="*/ 1495425 h 1524000"/>
                  <a:gd name="connsiteX206" fmla="*/ 542925 w 2900362"/>
                  <a:gd name="connsiteY206" fmla="*/ 1485900 h 1524000"/>
                  <a:gd name="connsiteX207" fmla="*/ 523875 w 2900362"/>
                  <a:gd name="connsiteY207" fmla="*/ 1481138 h 1524000"/>
                  <a:gd name="connsiteX208" fmla="*/ 509587 w 2900362"/>
                  <a:gd name="connsiteY208" fmla="*/ 1476375 h 1524000"/>
                  <a:gd name="connsiteX209" fmla="*/ 466725 w 2900362"/>
                  <a:gd name="connsiteY209" fmla="*/ 1443038 h 1524000"/>
                  <a:gd name="connsiteX210" fmla="*/ 452437 w 2900362"/>
                  <a:gd name="connsiteY210" fmla="*/ 1433513 h 1524000"/>
                  <a:gd name="connsiteX211" fmla="*/ 438150 w 2900362"/>
                  <a:gd name="connsiteY211" fmla="*/ 1404938 h 1524000"/>
                  <a:gd name="connsiteX212" fmla="*/ 404812 w 2900362"/>
                  <a:gd name="connsiteY212" fmla="*/ 1385888 h 1524000"/>
                  <a:gd name="connsiteX213" fmla="*/ 390525 w 2900362"/>
                  <a:gd name="connsiteY213" fmla="*/ 1376363 h 1524000"/>
                  <a:gd name="connsiteX214" fmla="*/ 376237 w 2900362"/>
                  <a:gd name="connsiteY214" fmla="*/ 1371600 h 1524000"/>
                  <a:gd name="connsiteX215" fmla="*/ 328612 w 2900362"/>
                  <a:gd name="connsiteY215" fmla="*/ 1343025 h 1524000"/>
                  <a:gd name="connsiteX216" fmla="*/ 309562 w 2900362"/>
                  <a:gd name="connsiteY216" fmla="*/ 1338263 h 1524000"/>
                  <a:gd name="connsiteX217" fmla="*/ 280987 w 2900362"/>
                  <a:gd name="connsiteY217" fmla="*/ 1328738 h 1524000"/>
                  <a:gd name="connsiteX218" fmla="*/ 266700 w 2900362"/>
                  <a:gd name="connsiteY218" fmla="*/ 1323975 h 1524000"/>
                  <a:gd name="connsiteX219" fmla="*/ 252412 w 2900362"/>
                  <a:gd name="connsiteY219" fmla="*/ 1314450 h 1524000"/>
                  <a:gd name="connsiteX220" fmla="*/ 223837 w 2900362"/>
                  <a:gd name="connsiteY220" fmla="*/ 1304925 h 1524000"/>
                  <a:gd name="connsiteX221" fmla="*/ 214312 w 2900362"/>
                  <a:gd name="connsiteY221" fmla="*/ 1276350 h 1524000"/>
                  <a:gd name="connsiteX222" fmla="*/ 114300 w 2900362"/>
                  <a:gd name="connsiteY222" fmla="*/ 1243013 h 1524000"/>
                  <a:gd name="connsiteX223" fmla="*/ 71437 w 2900362"/>
                  <a:gd name="connsiteY223" fmla="*/ 1228725 h 1524000"/>
                  <a:gd name="connsiteX224" fmla="*/ 57150 w 2900362"/>
                  <a:gd name="connsiteY224" fmla="*/ 1223963 h 1524000"/>
                  <a:gd name="connsiteX225" fmla="*/ 28575 w 2900362"/>
                  <a:gd name="connsiteY225" fmla="*/ 1200150 h 1524000"/>
                  <a:gd name="connsiteX226" fmla="*/ 23812 w 2900362"/>
                  <a:gd name="connsiteY226" fmla="*/ 1185863 h 1524000"/>
                  <a:gd name="connsiteX227" fmla="*/ 14287 w 2900362"/>
                  <a:gd name="connsiteY227" fmla="*/ 1171575 h 1524000"/>
                  <a:gd name="connsiteX228" fmla="*/ 0 w 2900362"/>
                  <a:gd name="connsiteY228"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1800225 w 2900362"/>
                  <a:gd name="connsiteY182" fmla="*/ 1295400 h 1524000"/>
                  <a:gd name="connsiteX183" fmla="*/ 1790700 w 2900362"/>
                  <a:gd name="connsiteY183" fmla="*/ 1323975 h 1524000"/>
                  <a:gd name="connsiteX184" fmla="*/ 1776412 w 2900362"/>
                  <a:gd name="connsiteY184" fmla="*/ 1338263 h 1524000"/>
                  <a:gd name="connsiteX185" fmla="*/ 1757362 w 2900362"/>
                  <a:gd name="connsiteY185" fmla="*/ 1366838 h 1524000"/>
                  <a:gd name="connsiteX186" fmla="*/ 1724025 w 2900362"/>
                  <a:gd name="connsiteY186" fmla="*/ 1385888 h 1524000"/>
                  <a:gd name="connsiteX187" fmla="*/ 1704975 w 2900362"/>
                  <a:gd name="connsiteY187" fmla="*/ 1390650 h 1524000"/>
                  <a:gd name="connsiteX188" fmla="*/ 1666875 w 2900362"/>
                  <a:gd name="connsiteY188" fmla="*/ 1409700 h 1524000"/>
                  <a:gd name="connsiteX189" fmla="*/ 1638300 w 2900362"/>
                  <a:gd name="connsiteY189" fmla="*/ 1414463 h 1524000"/>
                  <a:gd name="connsiteX190" fmla="*/ 1624012 w 2900362"/>
                  <a:gd name="connsiteY190" fmla="*/ 1419225 h 1524000"/>
                  <a:gd name="connsiteX191" fmla="*/ 1585912 w 2900362"/>
                  <a:gd name="connsiteY191" fmla="*/ 1423988 h 1524000"/>
                  <a:gd name="connsiteX192" fmla="*/ 1557337 w 2900362"/>
                  <a:gd name="connsiteY192" fmla="*/ 1428750 h 1524000"/>
                  <a:gd name="connsiteX193" fmla="*/ 1514475 w 2900362"/>
                  <a:gd name="connsiteY193" fmla="*/ 1438275 h 1524000"/>
                  <a:gd name="connsiteX194" fmla="*/ 1304925 w 2900362"/>
                  <a:gd name="connsiteY194" fmla="*/ 1443038 h 1524000"/>
                  <a:gd name="connsiteX195" fmla="*/ 1276350 w 2900362"/>
                  <a:gd name="connsiteY195" fmla="*/ 1452563 h 1524000"/>
                  <a:gd name="connsiteX196" fmla="*/ 1257300 w 2900362"/>
                  <a:gd name="connsiteY196" fmla="*/ 1481138 h 1524000"/>
                  <a:gd name="connsiteX197" fmla="*/ 1228725 w 2900362"/>
                  <a:gd name="connsiteY197" fmla="*/ 1504950 h 1524000"/>
                  <a:gd name="connsiteX198" fmla="*/ 1204912 w 2900362"/>
                  <a:gd name="connsiteY198" fmla="*/ 1509713 h 1524000"/>
                  <a:gd name="connsiteX199" fmla="*/ 1176337 w 2900362"/>
                  <a:gd name="connsiteY199" fmla="*/ 1519238 h 1524000"/>
                  <a:gd name="connsiteX200" fmla="*/ 1162050 w 2900362"/>
                  <a:gd name="connsiteY200" fmla="*/ 1524000 h 1524000"/>
                  <a:gd name="connsiteX201" fmla="*/ 633412 w 2900362"/>
                  <a:gd name="connsiteY201" fmla="*/ 1519238 h 1524000"/>
                  <a:gd name="connsiteX202" fmla="*/ 609600 w 2900362"/>
                  <a:gd name="connsiteY202" fmla="*/ 1514475 h 1524000"/>
                  <a:gd name="connsiteX203" fmla="*/ 590550 w 2900362"/>
                  <a:gd name="connsiteY203" fmla="*/ 1504950 h 1524000"/>
                  <a:gd name="connsiteX204" fmla="*/ 557212 w 2900362"/>
                  <a:gd name="connsiteY204" fmla="*/ 1495425 h 1524000"/>
                  <a:gd name="connsiteX205" fmla="*/ 542925 w 2900362"/>
                  <a:gd name="connsiteY205" fmla="*/ 1485900 h 1524000"/>
                  <a:gd name="connsiteX206" fmla="*/ 523875 w 2900362"/>
                  <a:gd name="connsiteY206" fmla="*/ 1481138 h 1524000"/>
                  <a:gd name="connsiteX207" fmla="*/ 509587 w 2900362"/>
                  <a:gd name="connsiteY207" fmla="*/ 1476375 h 1524000"/>
                  <a:gd name="connsiteX208" fmla="*/ 466725 w 2900362"/>
                  <a:gd name="connsiteY208" fmla="*/ 1443038 h 1524000"/>
                  <a:gd name="connsiteX209" fmla="*/ 452437 w 2900362"/>
                  <a:gd name="connsiteY209" fmla="*/ 1433513 h 1524000"/>
                  <a:gd name="connsiteX210" fmla="*/ 438150 w 2900362"/>
                  <a:gd name="connsiteY210" fmla="*/ 1404938 h 1524000"/>
                  <a:gd name="connsiteX211" fmla="*/ 404812 w 2900362"/>
                  <a:gd name="connsiteY211" fmla="*/ 1385888 h 1524000"/>
                  <a:gd name="connsiteX212" fmla="*/ 390525 w 2900362"/>
                  <a:gd name="connsiteY212" fmla="*/ 1376363 h 1524000"/>
                  <a:gd name="connsiteX213" fmla="*/ 376237 w 2900362"/>
                  <a:gd name="connsiteY213" fmla="*/ 1371600 h 1524000"/>
                  <a:gd name="connsiteX214" fmla="*/ 328612 w 2900362"/>
                  <a:gd name="connsiteY214" fmla="*/ 1343025 h 1524000"/>
                  <a:gd name="connsiteX215" fmla="*/ 309562 w 2900362"/>
                  <a:gd name="connsiteY215" fmla="*/ 1338263 h 1524000"/>
                  <a:gd name="connsiteX216" fmla="*/ 280987 w 2900362"/>
                  <a:gd name="connsiteY216" fmla="*/ 1328738 h 1524000"/>
                  <a:gd name="connsiteX217" fmla="*/ 266700 w 2900362"/>
                  <a:gd name="connsiteY217" fmla="*/ 1323975 h 1524000"/>
                  <a:gd name="connsiteX218" fmla="*/ 252412 w 2900362"/>
                  <a:gd name="connsiteY218" fmla="*/ 1314450 h 1524000"/>
                  <a:gd name="connsiteX219" fmla="*/ 223837 w 2900362"/>
                  <a:gd name="connsiteY219" fmla="*/ 1304925 h 1524000"/>
                  <a:gd name="connsiteX220" fmla="*/ 214312 w 2900362"/>
                  <a:gd name="connsiteY220" fmla="*/ 1276350 h 1524000"/>
                  <a:gd name="connsiteX221" fmla="*/ 114300 w 2900362"/>
                  <a:gd name="connsiteY221" fmla="*/ 1243013 h 1524000"/>
                  <a:gd name="connsiteX222" fmla="*/ 71437 w 2900362"/>
                  <a:gd name="connsiteY222" fmla="*/ 1228725 h 1524000"/>
                  <a:gd name="connsiteX223" fmla="*/ 57150 w 2900362"/>
                  <a:gd name="connsiteY223" fmla="*/ 1223963 h 1524000"/>
                  <a:gd name="connsiteX224" fmla="*/ 28575 w 2900362"/>
                  <a:gd name="connsiteY224" fmla="*/ 1200150 h 1524000"/>
                  <a:gd name="connsiteX225" fmla="*/ 23812 w 2900362"/>
                  <a:gd name="connsiteY225" fmla="*/ 1185863 h 1524000"/>
                  <a:gd name="connsiteX226" fmla="*/ 14287 w 2900362"/>
                  <a:gd name="connsiteY226" fmla="*/ 1171575 h 1524000"/>
                  <a:gd name="connsiteX227" fmla="*/ 0 w 2900362"/>
                  <a:gd name="connsiteY227"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1790700 w 2900362"/>
                  <a:gd name="connsiteY182" fmla="*/ 1323975 h 1524000"/>
                  <a:gd name="connsiteX183" fmla="*/ 1776412 w 2900362"/>
                  <a:gd name="connsiteY183" fmla="*/ 1338263 h 1524000"/>
                  <a:gd name="connsiteX184" fmla="*/ 1757362 w 2900362"/>
                  <a:gd name="connsiteY184" fmla="*/ 1366838 h 1524000"/>
                  <a:gd name="connsiteX185" fmla="*/ 1724025 w 2900362"/>
                  <a:gd name="connsiteY185" fmla="*/ 1385888 h 1524000"/>
                  <a:gd name="connsiteX186" fmla="*/ 1704975 w 2900362"/>
                  <a:gd name="connsiteY186" fmla="*/ 1390650 h 1524000"/>
                  <a:gd name="connsiteX187" fmla="*/ 1666875 w 2900362"/>
                  <a:gd name="connsiteY187" fmla="*/ 1409700 h 1524000"/>
                  <a:gd name="connsiteX188" fmla="*/ 1638300 w 2900362"/>
                  <a:gd name="connsiteY188" fmla="*/ 1414463 h 1524000"/>
                  <a:gd name="connsiteX189" fmla="*/ 1624012 w 2900362"/>
                  <a:gd name="connsiteY189" fmla="*/ 1419225 h 1524000"/>
                  <a:gd name="connsiteX190" fmla="*/ 1585912 w 2900362"/>
                  <a:gd name="connsiteY190" fmla="*/ 1423988 h 1524000"/>
                  <a:gd name="connsiteX191" fmla="*/ 1557337 w 2900362"/>
                  <a:gd name="connsiteY191" fmla="*/ 1428750 h 1524000"/>
                  <a:gd name="connsiteX192" fmla="*/ 1514475 w 2900362"/>
                  <a:gd name="connsiteY192" fmla="*/ 1438275 h 1524000"/>
                  <a:gd name="connsiteX193" fmla="*/ 1304925 w 2900362"/>
                  <a:gd name="connsiteY193" fmla="*/ 1443038 h 1524000"/>
                  <a:gd name="connsiteX194" fmla="*/ 1276350 w 2900362"/>
                  <a:gd name="connsiteY194" fmla="*/ 1452563 h 1524000"/>
                  <a:gd name="connsiteX195" fmla="*/ 1257300 w 2900362"/>
                  <a:gd name="connsiteY195" fmla="*/ 1481138 h 1524000"/>
                  <a:gd name="connsiteX196" fmla="*/ 1228725 w 2900362"/>
                  <a:gd name="connsiteY196" fmla="*/ 1504950 h 1524000"/>
                  <a:gd name="connsiteX197" fmla="*/ 1204912 w 2900362"/>
                  <a:gd name="connsiteY197" fmla="*/ 1509713 h 1524000"/>
                  <a:gd name="connsiteX198" fmla="*/ 1176337 w 2900362"/>
                  <a:gd name="connsiteY198" fmla="*/ 1519238 h 1524000"/>
                  <a:gd name="connsiteX199" fmla="*/ 1162050 w 2900362"/>
                  <a:gd name="connsiteY199" fmla="*/ 1524000 h 1524000"/>
                  <a:gd name="connsiteX200" fmla="*/ 633412 w 2900362"/>
                  <a:gd name="connsiteY200" fmla="*/ 1519238 h 1524000"/>
                  <a:gd name="connsiteX201" fmla="*/ 609600 w 2900362"/>
                  <a:gd name="connsiteY201" fmla="*/ 1514475 h 1524000"/>
                  <a:gd name="connsiteX202" fmla="*/ 590550 w 2900362"/>
                  <a:gd name="connsiteY202" fmla="*/ 1504950 h 1524000"/>
                  <a:gd name="connsiteX203" fmla="*/ 557212 w 2900362"/>
                  <a:gd name="connsiteY203" fmla="*/ 1495425 h 1524000"/>
                  <a:gd name="connsiteX204" fmla="*/ 542925 w 2900362"/>
                  <a:gd name="connsiteY204" fmla="*/ 1485900 h 1524000"/>
                  <a:gd name="connsiteX205" fmla="*/ 523875 w 2900362"/>
                  <a:gd name="connsiteY205" fmla="*/ 1481138 h 1524000"/>
                  <a:gd name="connsiteX206" fmla="*/ 509587 w 2900362"/>
                  <a:gd name="connsiteY206" fmla="*/ 1476375 h 1524000"/>
                  <a:gd name="connsiteX207" fmla="*/ 466725 w 2900362"/>
                  <a:gd name="connsiteY207" fmla="*/ 1443038 h 1524000"/>
                  <a:gd name="connsiteX208" fmla="*/ 452437 w 2900362"/>
                  <a:gd name="connsiteY208" fmla="*/ 1433513 h 1524000"/>
                  <a:gd name="connsiteX209" fmla="*/ 438150 w 2900362"/>
                  <a:gd name="connsiteY209" fmla="*/ 1404938 h 1524000"/>
                  <a:gd name="connsiteX210" fmla="*/ 404812 w 2900362"/>
                  <a:gd name="connsiteY210" fmla="*/ 1385888 h 1524000"/>
                  <a:gd name="connsiteX211" fmla="*/ 390525 w 2900362"/>
                  <a:gd name="connsiteY211" fmla="*/ 1376363 h 1524000"/>
                  <a:gd name="connsiteX212" fmla="*/ 376237 w 2900362"/>
                  <a:gd name="connsiteY212" fmla="*/ 1371600 h 1524000"/>
                  <a:gd name="connsiteX213" fmla="*/ 328612 w 2900362"/>
                  <a:gd name="connsiteY213" fmla="*/ 1343025 h 1524000"/>
                  <a:gd name="connsiteX214" fmla="*/ 309562 w 2900362"/>
                  <a:gd name="connsiteY214" fmla="*/ 1338263 h 1524000"/>
                  <a:gd name="connsiteX215" fmla="*/ 280987 w 2900362"/>
                  <a:gd name="connsiteY215" fmla="*/ 1328738 h 1524000"/>
                  <a:gd name="connsiteX216" fmla="*/ 266700 w 2900362"/>
                  <a:gd name="connsiteY216" fmla="*/ 1323975 h 1524000"/>
                  <a:gd name="connsiteX217" fmla="*/ 252412 w 2900362"/>
                  <a:gd name="connsiteY217" fmla="*/ 1314450 h 1524000"/>
                  <a:gd name="connsiteX218" fmla="*/ 223837 w 2900362"/>
                  <a:gd name="connsiteY218" fmla="*/ 1304925 h 1524000"/>
                  <a:gd name="connsiteX219" fmla="*/ 214312 w 2900362"/>
                  <a:gd name="connsiteY219" fmla="*/ 1276350 h 1524000"/>
                  <a:gd name="connsiteX220" fmla="*/ 114300 w 2900362"/>
                  <a:gd name="connsiteY220" fmla="*/ 1243013 h 1524000"/>
                  <a:gd name="connsiteX221" fmla="*/ 71437 w 2900362"/>
                  <a:gd name="connsiteY221" fmla="*/ 1228725 h 1524000"/>
                  <a:gd name="connsiteX222" fmla="*/ 57150 w 2900362"/>
                  <a:gd name="connsiteY222" fmla="*/ 1223963 h 1524000"/>
                  <a:gd name="connsiteX223" fmla="*/ 28575 w 2900362"/>
                  <a:gd name="connsiteY223" fmla="*/ 1200150 h 1524000"/>
                  <a:gd name="connsiteX224" fmla="*/ 23812 w 2900362"/>
                  <a:gd name="connsiteY224" fmla="*/ 1185863 h 1524000"/>
                  <a:gd name="connsiteX225" fmla="*/ 14287 w 2900362"/>
                  <a:gd name="connsiteY225" fmla="*/ 1171575 h 1524000"/>
                  <a:gd name="connsiteX226" fmla="*/ 0 w 2900362"/>
                  <a:gd name="connsiteY226"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1790700 w 2900362"/>
                  <a:gd name="connsiteY182" fmla="*/ 1323975 h 1524000"/>
                  <a:gd name="connsiteX183" fmla="*/ 1757362 w 2900362"/>
                  <a:gd name="connsiteY183" fmla="*/ 1366838 h 1524000"/>
                  <a:gd name="connsiteX184" fmla="*/ 1724025 w 2900362"/>
                  <a:gd name="connsiteY184" fmla="*/ 1385888 h 1524000"/>
                  <a:gd name="connsiteX185" fmla="*/ 1704975 w 2900362"/>
                  <a:gd name="connsiteY185" fmla="*/ 1390650 h 1524000"/>
                  <a:gd name="connsiteX186" fmla="*/ 1666875 w 2900362"/>
                  <a:gd name="connsiteY186" fmla="*/ 1409700 h 1524000"/>
                  <a:gd name="connsiteX187" fmla="*/ 1638300 w 2900362"/>
                  <a:gd name="connsiteY187" fmla="*/ 1414463 h 1524000"/>
                  <a:gd name="connsiteX188" fmla="*/ 1624012 w 2900362"/>
                  <a:gd name="connsiteY188" fmla="*/ 1419225 h 1524000"/>
                  <a:gd name="connsiteX189" fmla="*/ 1585912 w 2900362"/>
                  <a:gd name="connsiteY189" fmla="*/ 1423988 h 1524000"/>
                  <a:gd name="connsiteX190" fmla="*/ 1557337 w 2900362"/>
                  <a:gd name="connsiteY190" fmla="*/ 1428750 h 1524000"/>
                  <a:gd name="connsiteX191" fmla="*/ 1514475 w 2900362"/>
                  <a:gd name="connsiteY191" fmla="*/ 1438275 h 1524000"/>
                  <a:gd name="connsiteX192" fmla="*/ 1304925 w 2900362"/>
                  <a:gd name="connsiteY192" fmla="*/ 1443038 h 1524000"/>
                  <a:gd name="connsiteX193" fmla="*/ 1276350 w 2900362"/>
                  <a:gd name="connsiteY193" fmla="*/ 1452563 h 1524000"/>
                  <a:gd name="connsiteX194" fmla="*/ 1257300 w 2900362"/>
                  <a:gd name="connsiteY194" fmla="*/ 1481138 h 1524000"/>
                  <a:gd name="connsiteX195" fmla="*/ 1228725 w 2900362"/>
                  <a:gd name="connsiteY195" fmla="*/ 1504950 h 1524000"/>
                  <a:gd name="connsiteX196" fmla="*/ 1204912 w 2900362"/>
                  <a:gd name="connsiteY196" fmla="*/ 1509713 h 1524000"/>
                  <a:gd name="connsiteX197" fmla="*/ 1176337 w 2900362"/>
                  <a:gd name="connsiteY197" fmla="*/ 1519238 h 1524000"/>
                  <a:gd name="connsiteX198" fmla="*/ 1162050 w 2900362"/>
                  <a:gd name="connsiteY198" fmla="*/ 1524000 h 1524000"/>
                  <a:gd name="connsiteX199" fmla="*/ 633412 w 2900362"/>
                  <a:gd name="connsiteY199" fmla="*/ 1519238 h 1524000"/>
                  <a:gd name="connsiteX200" fmla="*/ 609600 w 2900362"/>
                  <a:gd name="connsiteY200" fmla="*/ 1514475 h 1524000"/>
                  <a:gd name="connsiteX201" fmla="*/ 590550 w 2900362"/>
                  <a:gd name="connsiteY201" fmla="*/ 1504950 h 1524000"/>
                  <a:gd name="connsiteX202" fmla="*/ 557212 w 2900362"/>
                  <a:gd name="connsiteY202" fmla="*/ 1495425 h 1524000"/>
                  <a:gd name="connsiteX203" fmla="*/ 542925 w 2900362"/>
                  <a:gd name="connsiteY203" fmla="*/ 1485900 h 1524000"/>
                  <a:gd name="connsiteX204" fmla="*/ 523875 w 2900362"/>
                  <a:gd name="connsiteY204" fmla="*/ 1481138 h 1524000"/>
                  <a:gd name="connsiteX205" fmla="*/ 509587 w 2900362"/>
                  <a:gd name="connsiteY205" fmla="*/ 1476375 h 1524000"/>
                  <a:gd name="connsiteX206" fmla="*/ 466725 w 2900362"/>
                  <a:gd name="connsiteY206" fmla="*/ 1443038 h 1524000"/>
                  <a:gd name="connsiteX207" fmla="*/ 452437 w 2900362"/>
                  <a:gd name="connsiteY207" fmla="*/ 1433513 h 1524000"/>
                  <a:gd name="connsiteX208" fmla="*/ 438150 w 2900362"/>
                  <a:gd name="connsiteY208" fmla="*/ 1404938 h 1524000"/>
                  <a:gd name="connsiteX209" fmla="*/ 404812 w 2900362"/>
                  <a:gd name="connsiteY209" fmla="*/ 1385888 h 1524000"/>
                  <a:gd name="connsiteX210" fmla="*/ 390525 w 2900362"/>
                  <a:gd name="connsiteY210" fmla="*/ 1376363 h 1524000"/>
                  <a:gd name="connsiteX211" fmla="*/ 376237 w 2900362"/>
                  <a:gd name="connsiteY211" fmla="*/ 1371600 h 1524000"/>
                  <a:gd name="connsiteX212" fmla="*/ 328612 w 2900362"/>
                  <a:gd name="connsiteY212" fmla="*/ 1343025 h 1524000"/>
                  <a:gd name="connsiteX213" fmla="*/ 309562 w 2900362"/>
                  <a:gd name="connsiteY213" fmla="*/ 1338263 h 1524000"/>
                  <a:gd name="connsiteX214" fmla="*/ 280987 w 2900362"/>
                  <a:gd name="connsiteY214" fmla="*/ 1328738 h 1524000"/>
                  <a:gd name="connsiteX215" fmla="*/ 266700 w 2900362"/>
                  <a:gd name="connsiteY215" fmla="*/ 1323975 h 1524000"/>
                  <a:gd name="connsiteX216" fmla="*/ 252412 w 2900362"/>
                  <a:gd name="connsiteY216" fmla="*/ 1314450 h 1524000"/>
                  <a:gd name="connsiteX217" fmla="*/ 223837 w 2900362"/>
                  <a:gd name="connsiteY217" fmla="*/ 1304925 h 1524000"/>
                  <a:gd name="connsiteX218" fmla="*/ 214312 w 2900362"/>
                  <a:gd name="connsiteY218" fmla="*/ 1276350 h 1524000"/>
                  <a:gd name="connsiteX219" fmla="*/ 114300 w 2900362"/>
                  <a:gd name="connsiteY219" fmla="*/ 1243013 h 1524000"/>
                  <a:gd name="connsiteX220" fmla="*/ 71437 w 2900362"/>
                  <a:gd name="connsiteY220" fmla="*/ 1228725 h 1524000"/>
                  <a:gd name="connsiteX221" fmla="*/ 57150 w 2900362"/>
                  <a:gd name="connsiteY221" fmla="*/ 1223963 h 1524000"/>
                  <a:gd name="connsiteX222" fmla="*/ 28575 w 2900362"/>
                  <a:gd name="connsiteY222" fmla="*/ 1200150 h 1524000"/>
                  <a:gd name="connsiteX223" fmla="*/ 23812 w 2900362"/>
                  <a:gd name="connsiteY223" fmla="*/ 1185863 h 1524000"/>
                  <a:gd name="connsiteX224" fmla="*/ 14287 w 2900362"/>
                  <a:gd name="connsiteY224" fmla="*/ 1171575 h 1524000"/>
                  <a:gd name="connsiteX225" fmla="*/ 0 w 2900362"/>
                  <a:gd name="connsiteY225"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1790700 w 2900362"/>
                  <a:gd name="connsiteY182" fmla="*/ 1323975 h 1524000"/>
                  <a:gd name="connsiteX183" fmla="*/ 1724025 w 2900362"/>
                  <a:gd name="connsiteY183" fmla="*/ 1385888 h 1524000"/>
                  <a:gd name="connsiteX184" fmla="*/ 1704975 w 2900362"/>
                  <a:gd name="connsiteY184" fmla="*/ 1390650 h 1524000"/>
                  <a:gd name="connsiteX185" fmla="*/ 1666875 w 2900362"/>
                  <a:gd name="connsiteY185" fmla="*/ 1409700 h 1524000"/>
                  <a:gd name="connsiteX186" fmla="*/ 1638300 w 2900362"/>
                  <a:gd name="connsiteY186" fmla="*/ 1414463 h 1524000"/>
                  <a:gd name="connsiteX187" fmla="*/ 1624012 w 2900362"/>
                  <a:gd name="connsiteY187" fmla="*/ 1419225 h 1524000"/>
                  <a:gd name="connsiteX188" fmla="*/ 1585912 w 2900362"/>
                  <a:gd name="connsiteY188" fmla="*/ 1423988 h 1524000"/>
                  <a:gd name="connsiteX189" fmla="*/ 1557337 w 2900362"/>
                  <a:gd name="connsiteY189" fmla="*/ 1428750 h 1524000"/>
                  <a:gd name="connsiteX190" fmla="*/ 1514475 w 2900362"/>
                  <a:gd name="connsiteY190" fmla="*/ 1438275 h 1524000"/>
                  <a:gd name="connsiteX191" fmla="*/ 1304925 w 2900362"/>
                  <a:gd name="connsiteY191" fmla="*/ 1443038 h 1524000"/>
                  <a:gd name="connsiteX192" fmla="*/ 1276350 w 2900362"/>
                  <a:gd name="connsiteY192" fmla="*/ 1452563 h 1524000"/>
                  <a:gd name="connsiteX193" fmla="*/ 1257300 w 2900362"/>
                  <a:gd name="connsiteY193" fmla="*/ 1481138 h 1524000"/>
                  <a:gd name="connsiteX194" fmla="*/ 1228725 w 2900362"/>
                  <a:gd name="connsiteY194" fmla="*/ 1504950 h 1524000"/>
                  <a:gd name="connsiteX195" fmla="*/ 1204912 w 2900362"/>
                  <a:gd name="connsiteY195" fmla="*/ 1509713 h 1524000"/>
                  <a:gd name="connsiteX196" fmla="*/ 1176337 w 2900362"/>
                  <a:gd name="connsiteY196" fmla="*/ 1519238 h 1524000"/>
                  <a:gd name="connsiteX197" fmla="*/ 1162050 w 2900362"/>
                  <a:gd name="connsiteY197" fmla="*/ 1524000 h 1524000"/>
                  <a:gd name="connsiteX198" fmla="*/ 633412 w 2900362"/>
                  <a:gd name="connsiteY198" fmla="*/ 1519238 h 1524000"/>
                  <a:gd name="connsiteX199" fmla="*/ 609600 w 2900362"/>
                  <a:gd name="connsiteY199" fmla="*/ 1514475 h 1524000"/>
                  <a:gd name="connsiteX200" fmla="*/ 590550 w 2900362"/>
                  <a:gd name="connsiteY200" fmla="*/ 1504950 h 1524000"/>
                  <a:gd name="connsiteX201" fmla="*/ 557212 w 2900362"/>
                  <a:gd name="connsiteY201" fmla="*/ 1495425 h 1524000"/>
                  <a:gd name="connsiteX202" fmla="*/ 542925 w 2900362"/>
                  <a:gd name="connsiteY202" fmla="*/ 1485900 h 1524000"/>
                  <a:gd name="connsiteX203" fmla="*/ 523875 w 2900362"/>
                  <a:gd name="connsiteY203" fmla="*/ 1481138 h 1524000"/>
                  <a:gd name="connsiteX204" fmla="*/ 509587 w 2900362"/>
                  <a:gd name="connsiteY204" fmla="*/ 1476375 h 1524000"/>
                  <a:gd name="connsiteX205" fmla="*/ 466725 w 2900362"/>
                  <a:gd name="connsiteY205" fmla="*/ 1443038 h 1524000"/>
                  <a:gd name="connsiteX206" fmla="*/ 452437 w 2900362"/>
                  <a:gd name="connsiteY206" fmla="*/ 1433513 h 1524000"/>
                  <a:gd name="connsiteX207" fmla="*/ 438150 w 2900362"/>
                  <a:gd name="connsiteY207" fmla="*/ 1404938 h 1524000"/>
                  <a:gd name="connsiteX208" fmla="*/ 404812 w 2900362"/>
                  <a:gd name="connsiteY208" fmla="*/ 1385888 h 1524000"/>
                  <a:gd name="connsiteX209" fmla="*/ 390525 w 2900362"/>
                  <a:gd name="connsiteY209" fmla="*/ 1376363 h 1524000"/>
                  <a:gd name="connsiteX210" fmla="*/ 376237 w 2900362"/>
                  <a:gd name="connsiteY210" fmla="*/ 1371600 h 1524000"/>
                  <a:gd name="connsiteX211" fmla="*/ 328612 w 2900362"/>
                  <a:gd name="connsiteY211" fmla="*/ 1343025 h 1524000"/>
                  <a:gd name="connsiteX212" fmla="*/ 309562 w 2900362"/>
                  <a:gd name="connsiteY212" fmla="*/ 1338263 h 1524000"/>
                  <a:gd name="connsiteX213" fmla="*/ 280987 w 2900362"/>
                  <a:gd name="connsiteY213" fmla="*/ 1328738 h 1524000"/>
                  <a:gd name="connsiteX214" fmla="*/ 266700 w 2900362"/>
                  <a:gd name="connsiteY214" fmla="*/ 1323975 h 1524000"/>
                  <a:gd name="connsiteX215" fmla="*/ 252412 w 2900362"/>
                  <a:gd name="connsiteY215" fmla="*/ 1314450 h 1524000"/>
                  <a:gd name="connsiteX216" fmla="*/ 223837 w 2900362"/>
                  <a:gd name="connsiteY216" fmla="*/ 1304925 h 1524000"/>
                  <a:gd name="connsiteX217" fmla="*/ 214312 w 2900362"/>
                  <a:gd name="connsiteY217" fmla="*/ 1276350 h 1524000"/>
                  <a:gd name="connsiteX218" fmla="*/ 114300 w 2900362"/>
                  <a:gd name="connsiteY218" fmla="*/ 1243013 h 1524000"/>
                  <a:gd name="connsiteX219" fmla="*/ 71437 w 2900362"/>
                  <a:gd name="connsiteY219" fmla="*/ 1228725 h 1524000"/>
                  <a:gd name="connsiteX220" fmla="*/ 57150 w 2900362"/>
                  <a:gd name="connsiteY220" fmla="*/ 1223963 h 1524000"/>
                  <a:gd name="connsiteX221" fmla="*/ 28575 w 2900362"/>
                  <a:gd name="connsiteY221" fmla="*/ 1200150 h 1524000"/>
                  <a:gd name="connsiteX222" fmla="*/ 23812 w 2900362"/>
                  <a:gd name="connsiteY222" fmla="*/ 1185863 h 1524000"/>
                  <a:gd name="connsiteX223" fmla="*/ 14287 w 2900362"/>
                  <a:gd name="connsiteY223" fmla="*/ 1171575 h 1524000"/>
                  <a:gd name="connsiteX224" fmla="*/ 0 w 2900362"/>
                  <a:gd name="connsiteY224"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1790700 w 2900362"/>
                  <a:gd name="connsiteY182" fmla="*/ 1323975 h 1524000"/>
                  <a:gd name="connsiteX183" fmla="*/ 1704975 w 2900362"/>
                  <a:gd name="connsiteY183" fmla="*/ 1390650 h 1524000"/>
                  <a:gd name="connsiteX184" fmla="*/ 1666875 w 2900362"/>
                  <a:gd name="connsiteY184" fmla="*/ 1409700 h 1524000"/>
                  <a:gd name="connsiteX185" fmla="*/ 1638300 w 2900362"/>
                  <a:gd name="connsiteY185" fmla="*/ 1414463 h 1524000"/>
                  <a:gd name="connsiteX186" fmla="*/ 1624012 w 2900362"/>
                  <a:gd name="connsiteY186" fmla="*/ 1419225 h 1524000"/>
                  <a:gd name="connsiteX187" fmla="*/ 1585912 w 2900362"/>
                  <a:gd name="connsiteY187" fmla="*/ 1423988 h 1524000"/>
                  <a:gd name="connsiteX188" fmla="*/ 1557337 w 2900362"/>
                  <a:gd name="connsiteY188" fmla="*/ 1428750 h 1524000"/>
                  <a:gd name="connsiteX189" fmla="*/ 1514475 w 2900362"/>
                  <a:gd name="connsiteY189" fmla="*/ 1438275 h 1524000"/>
                  <a:gd name="connsiteX190" fmla="*/ 1304925 w 2900362"/>
                  <a:gd name="connsiteY190" fmla="*/ 1443038 h 1524000"/>
                  <a:gd name="connsiteX191" fmla="*/ 1276350 w 2900362"/>
                  <a:gd name="connsiteY191" fmla="*/ 1452563 h 1524000"/>
                  <a:gd name="connsiteX192" fmla="*/ 1257300 w 2900362"/>
                  <a:gd name="connsiteY192" fmla="*/ 1481138 h 1524000"/>
                  <a:gd name="connsiteX193" fmla="*/ 1228725 w 2900362"/>
                  <a:gd name="connsiteY193" fmla="*/ 1504950 h 1524000"/>
                  <a:gd name="connsiteX194" fmla="*/ 1204912 w 2900362"/>
                  <a:gd name="connsiteY194" fmla="*/ 1509713 h 1524000"/>
                  <a:gd name="connsiteX195" fmla="*/ 1176337 w 2900362"/>
                  <a:gd name="connsiteY195" fmla="*/ 1519238 h 1524000"/>
                  <a:gd name="connsiteX196" fmla="*/ 1162050 w 2900362"/>
                  <a:gd name="connsiteY196" fmla="*/ 1524000 h 1524000"/>
                  <a:gd name="connsiteX197" fmla="*/ 633412 w 2900362"/>
                  <a:gd name="connsiteY197" fmla="*/ 1519238 h 1524000"/>
                  <a:gd name="connsiteX198" fmla="*/ 609600 w 2900362"/>
                  <a:gd name="connsiteY198" fmla="*/ 1514475 h 1524000"/>
                  <a:gd name="connsiteX199" fmla="*/ 590550 w 2900362"/>
                  <a:gd name="connsiteY199" fmla="*/ 1504950 h 1524000"/>
                  <a:gd name="connsiteX200" fmla="*/ 557212 w 2900362"/>
                  <a:gd name="connsiteY200" fmla="*/ 1495425 h 1524000"/>
                  <a:gd name="connsiteX201" fmla="*/ 542925 w 2900362"/>
                  <a:gd name="connsiteY201" fmla="*/ 1485900 h 1524000"/>
                  <a:gd name="connsiteX202" fmla="*/ 523875 w 2900362"/>
                  <a:gd name="connsiteY202" fmla="*/ 1481138 h 1524000"/>
                  <a:gd name="connsiteX203" fmla="*/ 509587 w 2900362"/>
                  <a:gd name="connsiteY203" fmla="*/ 1476375 h 1524000"/>
                  <a:gd name="connsiteX204" fmla="*/ 466725 w 2900362"/>
                  <a:gd name="connsiteY204" fmla="*/ 1443038 h 1524000"/>
                  <a:gd name="connsiteX205" fmla="*/ 452437 w 2900362"/>
                  <a:gd name="connsiteY205" fmla="*/ 1433513 h 1524000"/>
                  <a:gd name="connsiteX206" fmla="*/ 438150 w 2900362"/>
                  <a:gd name="connsiteY206" fmla="*/ 1404938 h 1524000"/>
                  <a:gd name="connsiteX207" fmla="*/ 404812 w 2900362"/>
                  <a:gd name="connsiteY207" fmla="*/ 1385888 h 1524000"/>
                  <a:gd name="connsiteX208" fmla="*/ 390525 w 2900362"/>
                  <a:gd name="connsiteY208" fmla="*/ 1376363 h 1524000"/>
                  <a:gd name="connsiteX209" fmla="*/ 376237 w 2900362"/>
                  <a:gd name="connsiteY209" fmla="*/ 1371600 h 1524000"/>
                  <a:gd name="connsiteX210" fmla="*/ 328612 w 2900362"/>
                  <a:gd name="connsiteY210" fmla="*/ 1343025 h 1524000"/>
                  <a:gd name="connsiteX211" fmla="*/ 309562 w 2900362"/>
                  <a:gd name="connsiteY211" fmla="*/ 1338263 h 1524000"/>
                  <a:gd name="connsiteX212" fmla="*/ 280987 w 2900362"/>
                  <a:gd name="connsiteY212" fmla="*/ 1328738 h 1524000"/>
                  <a:gd name="connsiteX213" fmla="*/ 266700 w 2900362"/>
                  <a:gd name="connsiteY213" fmla="*/ 1323975 h 1524000"/>
                  <a:gd name="connsiteX214" fmla="*/ 252412 w 2900362"/>
                  <a:gd name="connsiteY214" fmla="*/ 1314450 h 1524000"/>
                  <a:gd name="connsiteX215" fmla="*/ 223837 w 2900362"/>
                  <a:gd name="connsiteY215" fmla="*/ 1304925 h 1524000"/>
                  <a:gd name="connsiteX216" fmla="*/ 214312 w 2900362"/>
                  <a:gd name="connsiteY216" fmla="*/ 1276350 h 1524000"/>
                  <a:gd name="connsiteX217" fmla="*/ 114300 w 2900362"/>
                  <a:gd name="connsiteY217" fmla="*/ 1243013 h 1524000"/>
                  <a:gd name="connsiteX218" fmla="*/ 71437 w 2900362"/>
                  <a:gd name="connsiteY218" fmla="*/ 1228725 h 1524000"/>
                  <a:gd name="connsiteX219" fmla="*/ 57150 w 2900362"/>
                  <a:gd name="connsiteY219" fmla="*/ 1223963 h 1524000"/>
                  <a:gd name="connsiteX220" fmla="*/ 28575 w 2900362"/>
                  <a:gd name="connsiteY220" fmla="*/ 1200150 h 1524000"/>
                  <a:gd name="connsiteX221" fmla="*/ 23812 w 2900362"/>
                  <a:gd name="connsiteY221" fmla="*/ 1185863 h 1524000"/>
                  <a:gd name="connsiteX222" fmla="*/ 14287 w 2900362"/>
                  <a:gd name="connsiteY222" fmla="*/ 1171575 h 1524000"/>
                  <a:gd name="connsiteX223" fmla="*/ 0 w 2900362"/>
                  <a:gd name="connsiteY223"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1790700 w 2900362"/>
                  <a:gd name="connsiteY182" fmla="*/ 1323975 h 1524000"/>
                  <a:gd name="connsiteX183" fmla="*/ 1704975 w 2900362"/>
                  <a:gd name="connsiteY183" fmla="*/ 1390650 h 1524000"/>
                  <a:gd name="connsiteX184" fmla="*/ 1666875 w 2900362"/>
                  <a:gd name="connsiteY184" fmla="*/ 1409700 h 1524000"/>
                  <a:gd name="connsiteX185" fmla="*/ 1638300 w 2900362"/>
                  <a:gd name="connsiteY185" fmla="*/ 1414463 h 1524000"/>
                  <a:gd name="connsiteX186" fmla="*/ 1585912 w 2900362"/>
                  <a:gd name="connsiteY186" fmla="*/ 1423988 h 1524000"/>
                  <a:gd name="connsiteX187" fmla="*/ 1557337 w 2900362"/>
                  <a:gd name="connsiteY187" fmla="*/ 1428750 h 1524000"/>
                  <a:gd name="connsiteX188" fmla="*/ 1514475 w 2900362"/>
                  <a:gd name="connsiteY188" fmla="*/ 1438275 h 1524000"/>
                  <a:gd name="connsiteX189" fmla="*/ 1304925 w 2900362"/>
                  <a:gd name="connsiteY189" fmla="*/ 1443038 h 1524000"/>
                  <a:gd name="connsiteX190" fmla="*/ 1276350 w 2900362"/>
                  <a:gd name="connsiteY190" fmla="*/ 1452563 h 1524000"/>
                  <a:gd name="connsiteX191" fmla="*/ 1257300 w 2900362"/>
                  <a:gd name="connsiteY191" fmla="*/ 1481138 h 1524000"/>
                  <a:gd name="connsiteX192" fmla="*/ 1228725 w 2900362"/>
                  <a:gd name="connsiteY192" fmla="*/ 1504950 h 1524000"/>
                  <a:gd name="connsiteX193" fmla="*/ 1204912 w 2900362"/>
                  <a:gd name="connsiteY193" fmla="*/ 1509713 h 1524000"/>
                  <a:gd name="connsiteX194" fmla="*/ 1176337 w 2900362"/>
                  <a:gd name="connsiteY194" fmla="*/ 1519238 h 1524000"/>
                  <a:gd name="connsiteX195" fmla="*/ 1162050 w 2900362"/>
                  <a:gd name="connsiteY195" fmla="*/ 1524000 h 1524000"/>
                  <a:gd name="connsiteX196" fmla="*/ 633412 w 2900362"/>
                  <a:gd name="connsiteY196" fmla="*/ 1519238 h 1524000"/>
                  <a:gd name="connsiteX197" fmla="*/ 609600 w 2900362"/>
                  <a:gd name="connsiteY197" fmla="*/ 1514475 h 1524000"/>
                  <a:gd name="connsiteX198" fmla="*/ 590550 w 2900362"/>
                  <a:gd name="connsiteY198" fmla="*/ 1504950 h 1524000"/>
                  <a:gd name="connsiteX199" fmla="*/ 557212 w 2900362"/>
                  <a:gd name="connsiteY199" fmla="*/ 1495425 h 1524000"/>
                  <a:gd name="connsiteX200" fmla="*/ 542925 w 2900362"/>
                  <a:gd name="connsiteY200" fmla="*/ 1485900 h 1524000"/>
                  <a:gd name="connsiteX201" fmla="*/ 523875 w 2900362"/>
                  <a:gd name="connsiteY201" fmla="*/ 1481138 h 1524000"/>
                  <a:gd name="connsiteX202" fmla="*/ 509587 w 2900362"/>
                  <a:gd name="connsiteY202" fmla="*/ 1476375 h 1524000"/>
                  <a:gd name="connsiteX203" fmla="*/ 466725 w 2900362"/>
                  <a:gd name="connsiteY203" fmla="*/ 1443038 h 1524000"/>
                  <a:gd name="connsiteX204" fmla="*/ 452437 w 2900362"/>
                  <a:gd name="connsiteY204" fmla="*/ 1433513 h 1524000"/>
                  <a:gd name="connsiteX205" fmla="*/ 438150 w 2900362"/>
                  <a:gd name="connsiteY205" fmla="*/ 1404938 h 1524000"/>
                  <a:gd name="connsiteX206" fmla="*/ 404812 w 2900362"/>
                  <a:gd name="connsiteY206" fmla="*/ 1385888 h 1524000"/>
                  <a:gd name="connsiteX207" fmla="*/ 390525 w 2900362"/>
                  <a:gd name="connsiteY207" fmla="*/ 1376363 h 1524000"/>
                  <a:gd name="connsiteX208" fmla="*/ 376237 w 2900362"/>
                  <a:gd name="connsiteY208" fmla="*/ 1371600 h 1524000"/>
                  <a:gd name="connsiteX209" fmla="*/ 328612 w 2900362"/>
                  <a:gd name="connsiteY209" fmla="*/ 1343025 h 1524000"/>
                  <a:gd name="connsiteX210" fmla="*/ 309562 w 2900362"/>
                  <a:gd name="connsiteY210" fmla="*/ 1338263 h 1524000"/>
                  <a:gd name="connsiteX211" fmla="*/ 280987 w 2900362"/>
                  <a:gd name="connsiteY211" fmla="*/ 1328738 h 1524000"/>
                  <a:gd name="connsiteX212" fmla="*/ 266700 w 2900362"/>
                  <a:gd name="connsiteY212" fmla="*/ 1323975 h 1524000"/>
                  <a:gd name="connsiteX213" fmla="*/ 252412 w 2900362"/>
                  <a:gd name="connsiteY213" fmla="*/ 1314450 h 1524000"/>
                  <a:gd name="connsiteX214" fmla="*/ 223837 w 2900362"/>
                  <a:gd name="connsiteY214" fmla="*/ 1304925 h 1524000"/>
                  <a:gd name="connsiteX215" fmla="*/ 214312 w 2900362"/>
                  <a:gd name="connsiteY215" fmla="*/ 1276350 h 1524000"/>
                  <a:gd name="connsiteX216" fmla="*/ 114300 w 2900362"/>
                  <a:gd name="connsiteY216" fmla="*/ 1243013 h 1524000"/>
                  <a:gd name="connsiteX217" fmla="*/ 71437 w 2900362"/>
                  <a:gd name="connsiteY217" fmla="*/ 1228725 h 1524000"/>
                  <a:gd name="connsiteX218" fmla="*/ 57150 w 2900362"/>
                  <a:gd name="connsiteY218" fmla="*/ 1223963 h 1524000"/>
                  <a:gd name="connsiteX219" fmla="*/ 28575 w 2900362"/>
                  <a:gd name="connsiteY219" fmla="*/ 1200150 h 1524000"/>
                  <a:gd name="connsiteX220" fmla="*/ 23812 w 2900362"/>
                  <a:gd name="connsiteY220" fmla="*/ 1185863 h 1524000"/>
                  <a:gd name="connsiteX221" fmla="*/ 14287 w 2900362"/>
                  <a:gd name="connsiteY221" fmla="*/ 1171575 h 1524000"/>
                  <a:gd name="connsiteX222" fmla="*/ 0 w 2900362"/>
                  <a:gd name="connsiteY222" fmla="*/ 1147763 h 1524000"/>
                  <a:gd name="connsiteX0" fmla="*/ 0 w 2900362"/>
                  <a:gd name="connsiteY0" fmla="*/ 1147763 h 1524000"/>
                  <a:gd name="connsiteX1" fmla="*/ 0 w 2900362"/>
                  <a:gd name="connsiteY1" fmla="*/ 1147763 h 1524000"/>
                  <a:gd name="connsiteX2" fmla="*/ 61912 w 2900362"/>
                  <a:gd name="connsiteY2" fmla="*/ 1143000 h 1524000"/>
                  <a:gd name="connsiteX3" fmla="*/ 200025 w 2900362"/>
                  <a:gd name="connsiteY3" fmla="*/ 1138238 h 1524000"/>
                  <a:gd name="connsiteX4" fmla="*/ 204787 w 2900362"/>
                  <a:gd name="connsiteY4" fmla="*/ 1123950 h 1524000"/>
                  <a:gd name="connsiteX5" fmla="*/ 214312 w 2900362"/>
                  <a:gd name="connsiteY5" fmla="*/ 1109663 h 1524000"/>
                  <a:gd name="connsiteX6" fmla="*/ 252412 w 2900362"/>
                  <a:gd name="connsiteY6" fmla="*/ 1114425 h 1524000"/>
                  <a:gd name="connsiteX7" fmla="*/ 276225 w 2900362"/>
                  <a:gd name="connsiteY7" fmla="*/ 1128713 h 1524000"/>
                  <a:gd name="connsiteX8" fmla="*/ 304800 w 2900362"/>
                  <a:gd name="connsiteY8" fmla="*/ 1133475 h 1524000"/>
                  <a:gd name="connsiteX9" fmla="*/ 319087 w 2900362"/>
                  <a:gd name="connsiteY9" fmla="*/ 1138238 h 1524000"/>
                  <a:gd name="connsiteX10" fmla="*/ 342900 w 2900362"/>
                  <a:gd name="connsiteY10" fmla="*/ 1147763 h 1524000"/>
                  <a:gd name="connsiteX11" fmla="*/ 485775 w 2900362"/>
                  <a:gd name="connsiteY11" fmla="*/ 1157288 h 1524000"/>
                  <a:gd name="connsiteX12" fmla="*/ 500062 w 2900362"/>
                  <a:gd name="connsiteY12" fmla="*/ 1171575 h 1524000"/>
                  <a:gd name="connsiteX13" fmla="*/ 504825 w 2900362"/>
                  <a:gd name="connsiteY13" fmla="*/ 1185863 h 1524000"/>
                  <a:gd name="connsiteX14" fmla="*/ 514350 w 2900362"/>
                  <a:gd name="connsiteY14" fmla="*/ 1200150 h 1524000"/>
                  <a:gd name="connsiteX15" fmla="*/ 523875 w 2900362"/>
                  <a:gd name="connsiteY15" fmla="*/ 1233488 h 1524000"/>
                  <a:gd name="connsiteX16" fmla="*/ 533400 w 2900362"/>
                  <a:gd name="connsiteY16" fmla="*/ 1247775 h 1524000"/>
                  <a:gd name="connsiteX17" fmla="*/ 547687 w 2900362"/>
                  <a:gd name="connsiteY17" fmla="*/ 1252538 h 1524000"/>
                  <a:gd name="connsiteX18" fmla="*/ 566737 w 2900362"/>
                  <a:gd name="connsiteY18" fmla="*/ 1262063 h 1524000"/>
                  <a:gd name="connsiteX19" fmla="*/ 604837 w 2900362"/>
                  <a:gd name="connsiteY19" fmla="*/ 1271588 h 1524000"/>
                  <a:gd name="connsiteX20" fmla="*/ 638175 w 2900362"/>
                  <a:gd name="connsiteY20" fmla="*/ 1285875 h 1524000"/>
                  <a:gd name="connsiteX21" fmla="*/ 685800 w 2900362"/>
                  <a:gd name="connsiteY21" fmla="*/ 1300163 h 1524000"/>
                  <a:gd name="connsiteX22" fmla="*/ 752475 w 2900362"/>
                  <a:gd name="connsiteY22" fmla="*/ 1314450 h 1524000"/>
                  <a:gd name="connsiteX23" fmla="*/ 947737 w 2900362"/>
                  <a:gd name="connsiteY23" fmla="*/ 1319213 h 1524000"/>
                  <a:gd name="connsiteX24" fmla="*/ 981075 w 2900362"/>
                  <a:gd name="connsiteY24" fmla="*/ 1309688 h 1524000"/>
                  <a:gd name="connsiteX25" fmla="*/ 1009650 w 2900362"/>
                  <a:gd name="connsiteY25" fmla="*/ 1300163 h 1524000"/>
                  <a:gd name="connsiteX26" fmla="*/ 1066800 w 2900362"/>
                  <a:gd name="connsiteY26" fmla="*/ 1281113 h 1524000"/>
                  <a:gd name="connsiteX27" fmla="*/ 1109662 w 2900362"/>
                  <a:gd name="connsiteY27" fmla="*/ 1266825 h 1524000"/>
                  <a:gd name="connsiteX28" fmla="*/ 1123950 w 2900362"/>
                  <a:gd name="connsiteY28" fmla="*/ 1262063 h 1524000"/>
                  <a:gd name="connsiteX29" fmla="*/ 1152525 w 2900362"/>
                  <a:gd name="connsiteY29" fmla="*/ 1247775 h 1524000"/>
                  <a:gd name="connsiteX30" fmla="*/ 1166812 w 2900362"/>
                  <a:gd name="connsiteY30" fmla="*/ 1238250 h 1524000"/>
                  <a:gd name="connsiteX31" fmla="*/ 1185862 w 2900362"/>
                  <a:gd name="connsiteY31" fmla="*/ 1233488 h 1524000"/>
                  <a:gd name="connsiteX32" fmla="*/ 1200150 w 2900362"/>
                  <a:gd name="connsiteY32" fmla="*/ 1228725 h 1524000"/>
                  <a:gd name="connsiteX33" fmla="*/ 1238250 w 2900362"/>
                  <a:gd name="connsiteY33" fmla="*/ 1219200 h 1524000"/>
                  <a:gd name="connsiteX34" fmla="*/ 1257300 w 2900362"/>
                  <a:gd name="connsiteY34" fmla="*/ 1214438 h 1524000"/>
                  <a:gd name="connsiteX35" fmla="*/ 1314450 w 2900362"/>
                  <a:gd name="connsiteY35" fmla="*/ 1195388 h 1524000"/>
                  <a:gd name="connsiteX36" fmla="*/ 1343025 w 2900362"/>
                  <a:gd name="connsiteY36" fmla="*/ 1185863 h 1524000"/>
                  <a:gd name="connsiteX37" fmla="*/ 1362075 w 2900362"/>
                  <a:gd name="connsiteY37" fmla="*/ 1181100 h 1524000"/>
                  <a:gd name="connsiteX38" fmla="*/ 1395412 w 2900362"/>
                  <a:gd name="connsiteY38" fmla="*/ 1157288 h 1524000"/>
                  <a:gd name="connsiteX39" fmla="*/ 1409700 w 2900362"/>
                  <a:gd name="connsiteY39" fmla="*/ 1152525 h 1524000"/>
                  <a:gd name="connsiteX40" fmla="*/ 1438275 w 2900362"/>
                  <a:gd name="connsiteY40" fmla="*/ 1133475 h 1524000"/>
                  <a:gd name="connsiteX41" fmla="*/ 1452562 w 2900362"/>
                  <a:gd name="connsiteY41" fmla="*/ 1123950 h 1524000"/>
                  <a:gd name="connsiteX42" fmla="*/ 1481137 w 2900362"/>
                  <a:gd name="connsiteY42" fmla="*/ 1066800 h 1524000"/>
                  <a:gd name="connsiteX43" fmla="*/ 1485900 w 2900362"/>
                  <a:gd name="connsiteY43" fmla="*/ 1052513 h 1524000"/>
                  <a:gd name="connsiteX44" fmla="*/ 1481137 w 2900362"/>
                  <a:gd name="connsiteY44" fmla="*/ 1009650 h 1524000"/>
                  <a:gd name="connsiteX45" fmla="*/ 1323975 w 2900362"/>
                  <a:gd name="connsiteY45" fmla="*/ 1019175 h 1524000"/>
                  <a:gd name="connsiteX46" fmla="*/ 1309687 w 2900362"/>
                  <a:gd name="connsiteY46" fmla="*/ 1023938 h 1524000"/>
                  <a:gd name="connsiteX47" fmla="*/ 1290637 w 2900362"/>
                  <a:gd name="connsiteY47" fmla="*/ 1033463 h 1524000"/>
                  <a:gd name="connsiteX48" fmla="*/ 1238250 w 2900362"/>
                  <a:gd name="connsiteY48" fmla="*/ 1038225 h 1524000"/>
                  <a:gd name="connsiteX49" fmla="*/ 1209675 w 2900362"/>
                  <a:gd name="connsiteY49" fmla="*/ 1047750 h 1524000"/>
                  <a:gd name="connsiteX50" fmla="*/ 1195387 w 2900362"/>
                  <a:gd name="connsiteY50" fmla="*/ 1057275 h 1524000"/>
                  <a:gd name="connsiteX51" fmla="*/ 1166812 w 2900362"/>
                  <a:gd name="connsiteY51" fmla="*/ 1062038 h 1524000"/>
                  <a:gd name="connsiteX52" fmla="*/ 1147762 w 2900362"/>
                  <a:gd name="connsiteY52" fmla="*/ 1071563 h 1524000"/>
                  <a:gd name="connsiteX53" fmla="*/ 1109662 w 2900362"/>
                  <a:gd name="connsiteY53" fmla="*/ 1081088 h 1524000"/>
                  <a:gd name="connsiteX54" fmla="*/ 1090612 w 2900362"/>
                  <a:gd name="connsiteY54" fmla="*/ 1085850 h 1524000"/>
                  <a:gd name="connsiteX55" fmla="*/ 1066800 w 2900362"/>
                  <a:gd name="connsiteY55" fmla="*/ 1095375 h 1524000"/>
                  <a:gd name="connsiteX56" fmla="*/ 1052512 w 2900362"/>
                  <a:gd name="connsiteY56" fmla="*/ 1100138 h 1524000"/>
                  <a:gd name="connsiteX57" fmla="*/ 1038225 w 2900362"/>
                  <a:gd name="connsiteY57" fmla="*/ 1109663 h 1524000"/>
                  <a:gd name="connsiteX58" fmla="*/ 1014412 w 2900362"/>
                  <a:gd name="connsiteY58" fmla="*/ 1114425 h 1524000"/>
                  <a:gd name="connsiteX59" fmla="*/ 923925 w 2900362"/>
                  <a:gd name="connsiteY59" fmla="*/ 1123950 h 1524000"/>
                  <a:gd name="connsiteX60" fmla="*/ 538162 w 2900362"/>
                  <a:gd name="connsiteY60" fmla="*/ 1114425 h 1524000"/>
                  <a:gd name="connsiteX61" fmla="*/ 490537 w 2900362"/>
                  <a:gd name="connsiteY61" fmla="*/ 1100138 h 1524000"/>
                  <a:gd name="connsiteX62" fmla="*/ 433387 w 2900362"/>
                  <a:gd name="connsiteY62" fmla="*/ 1081088 h 1524000"/>
                  <a:gd name="connsiteX63" fmla="*/ 404812 w 2900362"/>
                  <a:gd name="connsiteY63" fmla="*/ 1071563 h 1524000"/>
                  <a:gd name="connsiteX64" fmla="*/ 390525 w 2900362"/>
                  <a:gd name="connsiteY64" fmla="*/ 1066800 h 1524000"/>
                  <a:gd name="connsiteX65" fmla="*/ 404812 w 2900362"/>
                  <a:gd name="connsiteY65" fmla="*/ 1057275 h 1524000"/>
                  <a:gd name="connsiteX66" fmla="*/ 461962 w 2900362"/>
                  <a:gd name="connsiteY66" fmla="*/ 1047750 h 1524000"/>
                  <a:gd name="connsiteX67" fmla="*/ 566737 w 2900362"/>
                  <a:gd name="connsiteY67" fmla="*/ 1042988 h 1524000"/>
                  <a:gd name="connsiteX68" fmla="*/ 647700 w 2900362"/>
                  <a:gd name="connsiteY68" fmla="*/ 1038225 h 1524000"/>
                  <a:gd name="connsiteX69" fmla="*/ 676275 w 2900362"/>
                  <a:gd name="connsiteY69" fmla="*/ 1028700 h 1524000"/>
                  <a:gd name="connsiteX70" fmla="*/ 690562 w 2900362"/>
                  <a:gd name="connsiteY70" fmla="*/ 1023938 h 1524000"/>
                  <a:gd name="connsiteX71" fmla="*/ 704850 w 2900362"/>
                  <a:gd name="connsiteY71" fmla="*/ 1014413 h 1524000"/>
                  <a:gd name="connsiteX72" fmla="*/ 719137 w 2900362"/>
                  <a:gd name="connsiteY72" fmla="*/ 1009650 h 1524000"/>
                  <a:gd name="connsiteX73" fmla="*/ 728662 w 2900362"/>
                  <a:gd name="connsiteY73" fmla="*/ 995363 h 1524000"/>
                  <a:gd name="connsiteX74" fmla="*/ 742950 w 2900362"/>
                  <a:gd name="connsiteY74" fmla="*/ 985838 h 1524000"/>
                  <a:gd name="connsiteX75" fmla="*/ 757237 w 2900362"/>
                  <a:gd name="connsiteY75" fmla="*/ 990600 h 1524000"/>
                  <a:gd name="connsiteX76" fmla="*/ 776287 w 2900362"/>
                  <a:gd name="connsiteY76" fmla="*/ 1033463 h 1524000"/>
                  <a:gd name="connsiteX77" fmla="*/ 804862 w 2900362"/>
                  <a:gd name="connsiteY77" fmla="*/ 1047750 h 1524000"/>
                  <a:gd name="connsiteX78" fmla="*/ 814387 w 2900362"/>
                  <a:gd name="connsiteY78" fmla="*/ 1033463 h 1524000"/>
                  <a:gd name="connsiteX79" fmla="*/ 842962 w 2900362"/>
                  <a:gd name="connsiteY79" fmla="*/ 976313 h 1524000"/>
                  <a:gd name="connsiteX80" fmla="*/ 890587 w 2900362"/>
                  <a:gd name="connsiteY80" fmla="*/ 966788 h 1524000"/>
                  <a:gd name="connsiteX81" fmla="*/ 1014412 w 2900362"/>
                  <a:gd name="connsiteY81" fmla="*/ 962025 h 1524000"/>
                  <a:gd name="connsiteX82" fmla="*/ 1042987 w 2900362"/>
                  <a:gd name="connsiteY82" fmla="*/ 952500 h 1524000"/>
                  <a:gd name="connsiteX83" fmla="*/ 1085850 w 2900362"/>
                  <a:gd name="connsiteY83" fmla="*/ 942975 h 1524000"/>
                  <a:gd name="connsiteX84" fmla="*/ 1100137 w 2900362"/>
                  <a:gd name="connsiteY84" fmla="*/ 938213 h 1524000"/>
                  <a:gd name="connsiteX85" fmla="*/ 1119187 w 2900362"/>
                  <a:gd name="connsiteY85" fmla="*/ 933450 h 1524000"/>
                  <a:gd name="connsiteX86" fmla="*/ 1162050 w 2900362"/>
                  <a:gd name="connsiteY86" fmla="*/ 919163 h 1524000"/>
                  <a:gd name="connsiteX87" fmla="*/ 1176337 w 2900362"/>
                  <a:gd name="connsiteY87" fmla="*/ 914400 h 1524000"/>
                  <a:gd name="connsiteX88" fmla="*/ 1190625 w 2900362"/>
                  <a:gd name="connsiteY88" fmla="*/ 909638 h 1524000"/>
                  <a:gd name="connsiteX89" fmla="*/ 1204912 w 2900362"/>
                  <a:gd name="connsiteY89" fmla="*/ 900113 h 1524000"/>
                  <a:gd name="connsiteX90" fmla="*/ 1219200 w 2900362"/>
                  <a:gd name="connsiteY90" fmla="*/ 895350 h 1524000"/>
                  <a:gd name="connsiteX91" fmla="*/ 1200150 w 2900362"/>
                  <a:gd name="connsiteY91" fmla="*/ 904875 h 1524000"/>
                  <a:gd name="connsiteX92" fmla="*/ 1171575 w 2900362"/>
                  <a:gd name="connsiteY92" fmla="*/ 923925 h 1524000"/>
                  <a:gd name="connsiteX93" fmla="*/ 1138237 w 2900362"/>
                  <a:gd name="connsiteY93" fmla="*/ 947738 h 1524000"/>
                  <a:gd name="connsiteX94" fmla="*/ 1109662 w 2900362"/>
                  <a:gd name="connsiteY94" fmla="*/ 966788 h 1524000"/>
                  <a:gd name="connsiteX95" fmla="*/ 1100137 w 2900362"/>
                  <a:gd name="connsiteY95" fmla="*/ 981075 h 1524000"/>
                  <a:gd name="connsiteX96" fmla="*/ 1085850 w 2900362"/>
                  <a:gd name="connsiteY96" fmla="*/ 990600 h 1524000"/>
                  <a:gd name="connsiteX97" fmla="*/ 1081087 w 2900362"/>
                  <a:gd name="connsiteY97" fmla="*/ 1009650 h 1524000"/>
                  <a:gd name="connsiteX98" fmla="*/ 1076325 w 2900362"/>
                  <a:gd name="connsiteY98" fmla="*/ 1023938 h 1524000"/>
                  <a:gd name="connsiteX99" fmla="*/ 1300162 w 2900362"/>
                  <a:gd name="connsiteY99" fmla="*/ 1023938 h 1524000"/>
                  <a:gd name="connsiteX100" fmla="*/ 1328737 w 2900362"/>
                  <a:gd name="connsiteY100" fmla="*/ 1004888 h 1524000"/>
                  <a:gd name="connsiteX101" fmla="*/ 1395412 w 2900362"/>
                  <a:gd name="connsiteY101" fmla="*/ 976313 h 1524000"/>
                  <a:gd name="connsiteX102" fmla="*/ 1438275 w 2900362"/>
                  <a:gd name="connsiteY102" fmla="*/ 952500 h 1524000"/>
                  <a:gd name="connsiteX103" fmla="*/ 1471612 w 2900362"/>
                  <a:gd name="connsiteY103" fmla="*/ 938213 h 1524000"/>
                  <a:gd name="connsiteX104" fmla="*/ 1485900 w 2900362"/>
                  <a:gd name="connsiteY104" fmla="*/ 928688 h 1524000"/>
                  <a:gd name="connsiteX105" fmla="*/ 1504950 w 2900362"/>
                  <a:gd name="connsiteY105" fmla="*/ 914400 h 1524000"/>
                  <a:gd name="connsiteX106" fmla="*/ 1524000 w 2900362"/>
                  <a:gd name="connsiteY106" fmla="*/ 909638 h 1524000"/>
                  <a:gd name="connsiteX107" fmla="*/ 1538287 w 2900362"/>
                  <a:gd name="connsiteY107" fmla="*/ 904875 h 1524000"/>
                  <a:gd name="connsiteX108" fmla="*/ 1557337 w 2900362"/>
                  <a:gd name="connsiteY108" fmla="*/ 900113 h 1524000"/>
                  <a:gd name="connsiteX109" fmla="*/ 1585912 w 2900362"/>
                  <a:gd name="connsiteY109" fmla="*/ 890588 h 1524000"/>
                  <a:gd name="connsiteX110" fmla="*/ 1595437 w 2900362"/>
                  <a:gd name="connsiteY110" fmla="*/ 942975 h 1524000"/>
                  <a:gd name="connsiteX111" fmla="*/ 1609725 w 2900362"/>
                  <a:gd name="connsiteY111" fmla="*/ 947738 h 1524000"/>
                  <a:gd name="connsiteX112" fmla="*/ 1643062 w 2900362"/>
                  <a:gd name="connsiteY112" fmla="*/ 942975 h 1524000"/>
                  <a:gd name="connsiteX113" fmla="*/ 1671637 w 2900362"/>
                  <a:gd name="connsiteY113" fmla="*/ 933450 h 1524000"/>
                  <a:gd name="connsiteX114" fmla="*/ 1690687 w 2900362"/>
                  <a:gd name="connsiteY114" fmla="*/ 904875 h 1524000"/>
                  <a:gd name="connsiteX115" fmla="*/ 1709737 w 2900362"/>
                  <a:gd name="connsiteY115" fmla="*/ 847725 h 1524000"/>
                  <a:gd name="connsiteX116" fmla="*/ 1714500 w 2900362"/>
                  <a:gd name="connsiteY116" fmla="*/ 833438 h 1524000"/>
                  <a:gd name="connsiteX117" fmla="*/ 1733550 w 2900362"/>
                  <a:gd name="connsiteY117" fmla="*/ 800100 h 1524000"/>
                  <a:gd name="connsiteX118" fmla="*/ 1738312 w 2900362"/>
                  <a:gd name="connsiteY118" fmla="*/ 785813 h 1524000"/>
                  <a:gd name="connsiteX119" fmla="*/ 1757362 w 2900362"/>
                  <a:gd name="connsiteY119" fmla="*/ 752475 h 1524000"/>
                  <a:gd name="connsiteX120" fmla="*/ 1771650 w 2900362"/>
                  <a:gd name="connsiteY120" fmla="*/ 723900 h 1524000"/>
                  <a:gd name="connsiteX121" fmla="*/ 1785937 w 2900362"/>
                  <a:gd name="connsiteY121" fmla="*/ 695325 h 1524000"/>
                  <a:gd name="connsiteX122" fmla="*/ 1795462 w 2900362"/>
                  <a:gd name="connsiteY122" fmla="*/ 666750 h 1524000"/>
                  <a:gd name="connsiteX123" fmla="*/ 1809750 w 2900362"/>
                  <a:gd name="connsiteY123" fmla="*/ 623888 h 1524000"/>
                  <a:gd name="connsiteX124" fmla="*/ 1819275 w 2900362"/>
                  <a:gd name="connsiteY124" fmla="*/ 595313 h 1524000"/>
                  <a:gd name="connsiteX125" fmla="*/ 1843087 w 2900362"/>
                  <a:gd name="connsiteY125" fmla="*/ 566738 h 1524000"/>
                  <a:gd name="connsiteX126" fmla="*/ 1876425 w 2900362"/>
                  <a:gd name="connsiteY126" fmla="*/ 552450 h 1524000"/>
                  <a:gd name="connsiteX127" fmla="*/ 1914525 w 2900362"/>
                  <a:gd name="connsiteY127" fmla="*/ 538163 h 1524000"/>
                  <a:gd name="connsiteX128" fmla="*/ 1933575 w 2900362"/>
                  <a:gd name="connsiteY128" fmla="*/ 528638 h 1524000"/>
                  <a:gd name="connsiteX129" fmla="*/ 1947862 w 2900362"/>
                  <a:gd name="connsiteY129" fmla="*/ 519113 h 1524000"/>
                  <a:gd name="connsiteX130" fmla="*/ 1976437 w 2900362"/>
                  <a:gd name="connsiteY130" fmla="*/ 509588 h 1524000"/>
                  <a:gd name="connsiteX131" fmla="*/ 2009775 w 2900362"/>
                  <a:gd name="connsiteY131" fmla="*/ 500063 h 1524000"/>
                  <a:gd name="connsiteX132" fmla="*/ 2038350 w 2900362"/>
                  <a:gd name="connsiteY132" fmla="*/ 485775 h 1524000"/>
                  <a:gd name="connsiteX133" fmla="*/ 2052637 w 2900362"/>
                  <a:gd name="connsiteY133" fmla="*/ 476250 h 1524000"/>
                  <a:gd name="connsiteX134" fmla="*/ 2081212 w 2900362"/>
                  <a:gd name="connsiteY134" fmla="*/ 466725 h 1524000"/>
                  <a:gd name="connsiteX135" fmla="*/ 2109787 w 2900362"/>
                  <a:gd name="connsiteY135" fmla="*/ 452438 h 1524000"/>
                  <a:gd name="connsiteX136" fmla="*/ 2124075 w 2900362"/>
                  <a:gd name="connsiteY136" fmla="*/ 442913 h 1524000"/>
                  <a:gd name="connsiteX137" fmla="*/ 2152650 w 2900362"/>
                  <a:gd name="connsiteY137" fmla="*/ 433388 h 1524000"/>
                  <a:gd name="connsiteX138" fmla="*/ 2181225 w 2900362"/>
                  <a:gd name="connsiteY138" fmla="*/ 438150 h 1524000"/>
                  <a:gd name="connsiteX139" fmla="*/ 2171700 w 2900362"/>
                  <a:gd name="connsiteY139" fmla="*/ 452438 h 1524000"/>
                  <a:gd name="connsiteX140" fmla="*/ 2185987 w 2900362"/>
                  <a:gd name="connsiteY140" fmla="*/ 461963 h 1524000"/>
                  <a:gd name="connsiteX141" fmla="*/ 2200275 w 2900362"/>
                  <a:gd name="connsiteY141" fmla="*/ 452438 h 1524000"/>
                  <a:gd name="connsiteX142" fmla="*/ 2209800 w 2900362"/>
                  <a:gd name="connsiteY142" fmla="*/ 438150 h 1524000"/>
                  <a:gd name="connsiteX143" fmla="*/ 2224087 w 2900362"/>
                  <a:gd name="connsiteY143" fmla="*/ 433388 h 1524000"/>
                  <a:gd name="connsiteX144" fmla="*/ 2243137 w 2900362"/>
                  <a:gd name="connsiteY144" fmla="*/ 423863 h 1524000"/>
                  <a:gd name="connsiteX145" fmla="*/ 2257425 w 2900362"/>
                  <a:gd name="connsiteY145" fmla="*/ 419100 h 1524000"/>
                  <a:gd name="connsiteX146" fmla="*/ 2300287 w 2900362"/>
                  <a:gd name="connsiteY146" fmla="*/ 395288 h 1524000"/>
                  <a:gd name="connsiteX147" fmla="*/ 2314575 w 2900362"/>
                  <a:gd name="connsiteY147" fmla="*/ 381000 h 1524000"/>
                  <a:gd name="connsiteX148" fmla="*/ 2328862 w 2900362"/>
                  <a:gd name="connsiteY148" fmla="*/ 376238 h 1524000"/>
                  <a:gd name="connsiteX149" fmla="*/ 2343150 w 2900362"/>
                  <a:gd name="connsiteY149" fmla="*/ 323850 h 1524000"/>
                  <a:gd name="connsiteX150" fmla="*/ 2319337 w 2900362"/>
                  <a:gd name="connsiteY150" fmla="*/ 304800 h 1524000"/>
                  <a:gd name="connsiteX151" fmla="*/ 2176462 w 2900362"/>
                  <a:gd name="connsiteY151" fmla="*/ 309563 h 1524000"/>
                  <a:gd name="connsiteX152" fmla="*/ 2152650 w 2900362"/>
                  <a:gd name="connsiteY152" fmla="*/ 314325 h 1524000"/>
                  <a:gd name="connsiteX153" fmla="*/ 2109787 w 2900362"/>
                  <a:gd name="connsiteY153" fmla="*/ 333375 h 1524000"/>
                  <a:gd name="connsiteX154" fmla="*/ 2095500 w 2900362"/>
                  <a:gd name="connsiteY154" fmla="*/ 338138 h 1524000"/>
                  <a:gd name="connsiteX155" fmla="*/ 2085975 w 2900362"/>
                  <a:gd name="connsiteY155" fmla="*/ 352425 h 1524000"/>
                  <a:gd name="connsiteX156" fmla="*/ 2071687 w 2900362"/>
                  <a:gd name="connsiteY156" fmla="*/ 347663 h 1524000"/>
                  <a:gd name="connsiteX157" fmla="*/ 2076450 w 2900362"/>
                  <a:gd name="connsiteY157" fmla="*/ 285750 h 1524000"/>
                  <a:gd name="connsiteX158" fmla="*/ 2090737 w 2900362"/>
                  <a:gd name="connsiteY158" fmla="*/ 233363 h 1524000"/>
                  <a:gd name="connsiteX159" fmla="*/ 2100262 w 2900362"/>
                  <a:gd name="connsiteY159" fmla="*/ 214313 h 1524000"/>
                  <a:gd name="connsiteX160" fmla="*/ 2119312 w 2900362"/>
                  <a:gd name="connsiteY160" fmla="*/ 185738 h 1524000"/>
                  <a:gd name="connsiteX161" fmla="*/ 2128837 w 2900362"/>
                  <a:gd name="connsiteY161" fmla="*/ 171450 h 1524000"/>
                  <a:gd name="connsiteX162" fmla="*/ 2157412 w 2900362"/>
                  <a:gd name="connsiteY162" fmla="*/ 152400 h 1524000"/>
                  <a:gd name="connsiteX163" fmla="*/ 2233612 w 2900362"/>
                  <a:gd name="connsiteY163" fmla="*/ 161925 h 1524000"/>
                  <a:gd name="connsiteX164" fmla="*/ 2252662 w 2900362"/>
                  <a:gd name="connsiteY164" fmla="*/ 171450 h 1524000"/>
                  <a:gd name="connsiteX165" fmla="*/ 2309812 w 2900362"/>
                  <a:gd name="connsiteY165" fmla="*/ 166688 h 1524000"/>
                  <a:gd name="connsiteX166" fmla="*/ 2319337 w 2900362"/>
                  <a:gd name="connsiteY166" fmla="*/ 138113 h 1524000"/>
                  <a:gd name="connsiteX167" fmla="*/ 2328862 w 2900362"/>
                  <a:gd name="connsiteY167" fmla="*/ 119063 h 1524000"/>
                  <a:gd name="connsiteX168" fmla="*/ 2366962 w 2900362"/>
                  <a:gd name="connsiteY168" fmla="*/ 76200 h 1524000"/>
                  <a:gd name="connsiteX169" fmla="*/ 2424112 w 2900362"/>
                  <a:gd name="connsiteY169" fmla="*/ 47625 h 1524000"/>
                  <a:gd name="connsiteX170" fmla="*/ 2438400 w 2900362"/>
                  <a:gd name="connsiteY170" fmla="*/ 42863 h 1524000"/>
                  <a:gd name="connsiteX171" fmla="*/ 2695575 w 2900362"/>
                  <a:gd name="connsiteY171" fmla="*/ 19050 h 1524000"/>
                  <a:gd name="connsiteX172" fmla="*/ 2838450 w 2900362"/>
                  <a:gd name="connsiteY172" fmla="*/ 9525 h 1524000"/>
                  <a:gd name="connsiteX173" fmla="*/ 2867025 w 2900362"/>
                  <a:gd name="connsiteY173" fmla="*/ 0 h 1524000"/>
                  <a:gd name="connsiteX174" fmla="*/ 2895600 w 2900362"/>
                  <a:gd name="connsiteY174" fmla="*/ 9525 h 1524000"/>
                  <a:gd name="connsiteX175" fmla="*/ 2890837 w 2900362"/>
                  <a:gd name="connsiteY175" fmla="*/ 152400 h 1524000"/>
                  <a:gd name="connsiteX176" fmla="*/ 2886075 w 2900362"/>
                  <a:gd name="connsiteY176" fmla="*/ 166688 h 1524000"/>
                  <a:gd name="connsiteX177" fmla="*/ 2876550 w 2900362"/>
                  <a:gd name="connsiteY177" fmla="*/ 209550 h 1524000"/>
                  <a:gd name="connsiteX178" fmla="*/ 2871787 w 2900362"/>
                  <a:gd name="connsiteY178" fmla="*/ 447675 h 1524000"/>
                  <a:gd name="connsiteX179" fmla="*/ 2900362 w 2900362"/>
                  <a:gd name="connsiteY179" fmla="*/ 1400175 h 1524000"/>
                  <a:gd name="connsiteX180" fmla="*/ 2671762 w 2900362"/>
                  <a:gd name="connsiteY180" fmla="*/ 1404937 h 1524000"/>
                  <a:gd name="connsiteX181" fmla="*/ 2295525 w 2900362"/>
                  <a:gd name="connsiteY181" fmla="*/ 1495425 h 1524000"/>
                  <a:gd name="connsiteX182" fmla="*/ 1790700 w 2900362"/>
                  <a:gd name="connsiteY182" fmla="*/ 1323975 h 1524000"/>
                  <a:gd name="connsiteX183" fmla="*/ 1704975 w 2900362"/>
                  <a:gd name="connsiteY183" fmla="*/ 1390650 h 1524000"/>
                  <a:gd name="connsiteX184" fmla="*/ 1666875 w 2900362"/>
                  <a:gd name="connsiteY184" fmla="*/ 1409700 h 1524000"/>
                  <a:gd name="connsiteX185" fmla="*/ 1638300 w 2900362"/>
                  <a:gd name="connsiteY185" fmla="*/ 1414463 h 1524000"/>
                  <a:gd name="connsiteX186" fmla="*/ 1585912 w 2900362"/>
                  <a:gd name="connsiteY186" fmla="*/ 1423988 h 1524000"/>
                  <a:gd name="connsiteX187" fmla="*/ 1514475 w 2900362"/>
                  <a:gd name="connsiteY187" fmla="*/ 1438275 h 1524000"/>
                  <a:gd name="connsiteX188" fmla="*/ 1304925 w 2900362"/>
                  <a:gd name="connsiteY188" fmla="*/ 1443038 h 1524000"/>
                  <a:gd name="connsiteX189" fmla="*/ 1276350 w 2900362"/>
                  <a:gd name="connsiteY189" fmla="*/ 1452563 h 1524000"/>
                  <a:gd name="connsiteX190" fmla="*/ 1257300 w 2900362"/>
                  <a:gd name="connsiteY190" fmla="*/ 1481138 h 1524000"/>
                  <a:gd name="connsiteX191" fmla="*/ 1228725 w 2900362"/>
                  <a:gd name="connsiteY191" fmla="*/ 1504950 h 1524000"/>
                  <a:gd name="connsiteX192" fmla="*/ 1204912 w 2900362"/>
                  <a:gd name="connsiteY192" fmla="*/ 1509713 h 1524000"/>
                  <a:gd name="connsiteX193" fmla="*/ 1176337 w 2900362"/>
                  <a:gd name="connsiteY193" fmla="*/ 1519238 h 1524000"/>
                  <a:gd name="connsiteX194" fmla="*/ 1162050 w 2900362"/>
                  <a:gd name="connsiteY194" fmla="*/ 1524000 h 1524000"/>
                  <a:gd name="connsiteX195" fmla="*/ 633412 w 2900362"/>
                  <a:gd name="connsiteY195" fmla="*/ 1519238 h 1524000"/>
                  <a:gd name="connsiteX196" fmla="*/ 609600 w 2900362"/>
                  <a:gd name="connsiteY196" fmla="*/ 1514475 h 1524000"/>
                  <a:gd name="connsiteX197" fmla="*/ 590550 w 2900362"/>
                  <a:gd name="connsiteY197" fmla="*/ 1504950 h 1524000"/>
                  <a:gd name="connsiteX198" fmla="*/ 557212 w 2900362"/>
                  <a:gd name="connsiteY198" fmla="*/ 1495425 h 1524000"/>
                  <a:gd name="connsiteX199" fmla="*/ 542925 w 2900362"/>
                  <a:gd name="connsiteY199" fmla="*/ 1485900 h 1524000"/>
                  <a:gd name="connsiteX200" fmla="*/ 523875 w 2900362"/>
                  <a:gd name="connsiteY200" fmla="*/ 1481138 h 1524000"/>
                  <a:gd name="connsiteX201" fmla="*/ 509587 w 2900362"/>
                  <a:gd name="connsiteY201" fmla="*/ 1476375 h 1524000"/>
                  <a:gd name="connsiteX202" fmla="*/ 466725 w 2900362"/>
                  <a:gd name="connsiteY202" fmla="*/ 1443038 h 1524000"/>
                  <a:gd name="connsiteX203" fmla="*/ 452437 w 2900362"/>
                  <a:gd name="connsiteY203" fmla="*/ 1433513 h 1524000"/>
                  <a:gd name="connsiteX204" fmla="*/ 438150 w 2900362"/>
                  <a:gd name="connsiteY204" fmla="*/ 1404938 h 1524000"/>
                  <a:gd name="connsiteX205" fmla="*/ 404812 w 2900362"/>
                  <a:gd name="connsiteY205" fmla="*/ 1385888 h 1524000"/>
                  <a:gd name="connsiteX206" fmla="*/ 390525 w 2900362"/>
                  <a:gd name="connsiteY206" fmla="*/ 1376363 h 1524000"/>
                  <a:gd name="connsiteX207" fmla="*/ 376237 w 2900362"/>
                  <a:gd name="connsiteY207" fmla="*/ 1371600 h 1524000"/>
                  <a:gd name="connsiteX208" fmla="*/ 328612 w 2900362"/>
                  <a:gd name="connsiteY208" fmla="*/ 1343025 h 1524000"/>
                  <a:gd name="connsiteX209" fmla="*/ 309562 w 2900362"/>
                  <a:gd name="connsiteY209" fmla="*/ 1338263 h 1524000"/>
                  <a:gd name="connsiteX210" fmla="*/ 280987 w 2900362"/>
                  <a:gd name="connsiteY210" fmla="*/ 1328738 h 1524000"/>
                  <a:gd name="connsiteX211" fmla="*/ 266700 w 2900362"/>
                  <a:gd name="connsiteY211" fmla="*/ 1323975 h 1524000"/>
                  <a:gd name="connsiteX212" fmla="*/ 252412 w 2900362"/>
                  <a:gd name="connsiteY212" fmla="*/ 1314450 h 1524000"/>
                  <a:gd name="connsiteX213" fmla="*/ 223837 w 2900362"/>
                  <a:gd name="connsiteY213" fmla="*/ 1304925 h 1524000"/>
                  <a:gd name="connsiteX214" fmla="*/ 214312 w 2900362"/>
                  <a:gd name="connsiteY214" fmla="*/ 1276350 h 1524000"/>
                  <a:gd name="connsiteX215" fmla="*/ 114300 w 2900362"/>
                  <a:gd name="connsiteY215" fmla="*/ 1243013 h 1524000"/>
                  <a:gd name="connsiteX216" fmla="*/ 71437 w 2900362"/>
                  <a:gd name="connsiteY216" fmla="*/ 1228725 h 1524000"/>
                  <a:gd name="connsiteX217" fmla="*/ 57150 w 2900362"/>
                  <a:gd name="connsiteY217" fmla="*/ 1223963 h 1524000"/>
                  <a:gd name="connsiteX218" fmla="*/ 28575 w 2900362"/>
                  <a:gd name="connsiteY218" fmla="*/ 1200150 h 1524000"/>
                  <a:gd name="connsiteX219" fmla="*/ 23812 w 2900362"/>
                  <a:gd name="connsiteY219" fmla="*/ 1185863 h 1524000"/>
                  <a:gd name="connsiteX220" fmla="*/ 14287 w 2900362"/>
                  <a:gd name="connsiteY220" fmla="*/ 1171575 h 1524000"/>
                  <a:gd name="connsiteX221" fmla="*/ 0 w 2900362"/>
                  <a:gd name="connsiteY221" fmla="*/ 1147763 h 1524000"/>
                  <a:gd name="connsiteX0" fmla="*/ 0 w 2900362"/>
                  <a:gd name="connsiteY0" fmla="*/ 1147763 h 1686906"/>
                  <a:gd name="connsiteX1" fmla="*/ 0 w 2900362"/>
                  <a:gd name="connsiteY1" fmla="*/ 1147763 h 1686906"/>
                  <a:gd name="connsiteX2" fmla="*/ 61912 w 2900362"/>
                  <a:gd name="connsiteY2" fmla="*/ 1143000 h 1686906"/>
                  <a:gd name="connsiteX3" fmla="*/ 200025 w 2900362"/>
                  <a:gd name="connsiteY3" fmla="*/ 1138238 h 1686906"/>
                  <a:gd name="connsiteX4" fmla="*/ 204787 w 2900362"/>
                  <a:gd name="connsiteY4" fmla="*/ 1123950 h 1686906"/>
                  <a:gd name="connsiteX5" fmla="*/ 214312 w 2900362"/>
                  <a:gd name="connsiteY5" fmla="*/ 1109663 h 1686906"/>
                  <a:gd name="connsiteX6" fmla="*/ 252412 w 2900362"/>
                  <a:gd name="connsiteY6" fmla="*/ 1114425 h 1686906"/>
                  <a:gd name="connsiteX7" fmla="*/ 276225 w 2900362"/>
                  <a:gd name="connsiteY7" fmla="*/ 1128713 h 1686906"/>
                  <a:gd name="connsiteX8" fmla="*/ 304800 w 2900362"/>
                  <a:gd name="connsiteY8" fmla="*/ 1133475 h 1686906"/>
                  <a:gd name="connsiteX9" fmla="*/ 319087 w 2900362"/>
                  <a:gd name="connsiteY9" fmla="*/ 1138238 h 1686906"/>
                  <a:gd name="connsiteX10" fmla="*/ 342900 w 2900362"/>
                  <a:gd name="connsiteY10" fmla="*/ 1147763 h 1686906"/>
                  <a:gd name="connsiteX11" fmla="*/ 485775 w 2900362"/>
                  <a:gd name="connsiteY11" fmla="*/ 1157288 h 1686906"/>
                  <a:gd name="connsiteX12" fmla="*/ 500062 w 2900362"/>
                  <a:gd name="connsiteY12" fmla="*/ 1171575 h 1686906"/>
                  <a:gd name="connsiteX13" fmla="*/ 504825 w 2900362"/>
                  <a:gd name="connsiteY13" fmla="*/ 1185863 h 1686906"/>
                  <a:gd name="connsiteX14" fmla="*/ 514350 w 2900362"/>
                  <a:gd name="connsiteY14" fmla="*/ 1200150 h 1686906"/>
                  <a:gd name="connsiteX15" fmla="*/ 523875 w 2900362"/>
                  <a:gd name="connsiteY15" fmla="*/ 1233488 h 1686906"/>
                  <a:gd name="connsiteX16" fmla="*/ 533400 w 2900362"/>
                  <a:gd name="connsiteY16" fmla="*/ 1247775 h 1686906"/>
                  <a:gd name="connsiteX17" fmla="*/ 547687 w 2900362"/>
                  <a:gd name="connsiteY17" fmla="*/ 1252538 h 1686906"/>
                  <a:gd name="connsiteX18" fmla="*/ 566737 w 2900362"/>
                  <a:gd name="connsiteY18" fmla="*/ 1262063 h 1686906"/>
                  <a:gd name="connsiteX19" fmla="*/ 604837 w 2900362"/>
                  <a:gd name="connsiteY19" fmla="*/ 1271588 h 1686906"/>
                  <a:gd name="connsiteX20" fmla="*/ 638175 w 2900362"/>
                  <a:gd name="connsiteY20" fmla="*/ 1285875 h 1686906"/>
                  <a:gd name="connsiteX21" fmla="*/ 685800 w 2900362"/>
                  <a:gd name="connsiteY21" fmla="*/ 1300163 h 1686906"/>
                  <a:gd name="connsiteX22" fmla="*/ 752475 w 2900362"/>
                  <a:gd name="connsiteY22" fmla="*/ 1314450 h 1686906"/>
                  <a:gd name="connsiteX23" fmla="*/ 947737 w 2900362"/>
                  <a:gd name="connsiteY23" fmla="*/ 1319213 h 1686906"/>
                  <a:gd name="connsiteX24" fmla="*/ 981075 w 2900362"/>
                  <a:gd name="connsiteY24" fmla="*/ 1309688 h 1686906"/>
                  <a:gd name="connsiteX25" fmla="*/ 1009650 w 2900362"/>
                  <a:gd name="connsiteY25" fmla="*/ 1300163 h 1686906"/>
                  <a:gd name="connsiteX26" fmla="*/ 1066800 w 2900362"/>
                  <a:gd name="connsiteY26" fmla="*/ 1281113 h 1686906"/>
                  <a:gd name="connsiteX27" fmla="*/ 1109662 w 2900362"/>
                  <a:gd name="connsiteY27" fmla="*/ 1266825 h 1686906"/>
                  <a:gd name="connsiteX28" fmla="*/ 1123950 w 2900362"/>
                  <a:gd name="connsiteY28" fmla="*/ 1262063 h 1686906"/>
                  <a:gd name="connsiteX29" fmla="*/ 1152525 w 2900362"/>
                  <a:gd name="connsiteY29" fmla="*/ 1247775 h 1686906"/>
                  <a:gd name="connsiteX30" fmla="*/ 1166812 w 2900362"/>
                  <a:gd name="connsiteY30" fmla="*/ 1238250 h 1686906"/>
                  <a:gd name="connsiteX31" fmla="*/ 1185862 w 2900362"/>
                  <a:gd name="connsiteY31" fmla="*/ 1233488 h 1686906"/>
                  <a:gd name="connsiteX32" fmla="*/ 1200150 w 2900362"/>
                  <a:gd name="connsiteY32" fmla="*/ 1228725 h 1686906"/>
                  <a:gd name="connsiteX33" fmla="*/ 1238250 w 2900362"/>
                  <a:gd name="connsiteY33" fmla="*/ 1219200 h 1686906"/>
                  <a:gd name="connsiteX34" fmla="*/ 1257300 w 2900362"/>
                  <a:gd name="connsiteY34" fmla="*/ 1214438 h 1686906"/>
                  <a:gd name="connsiteX35" fmla="*/ 1314450 w 2900362"/>
                  <a:gd name="connsiteY35" fmla="*/ 1195388 h 1686906"/>
                  <a:gd name="connsiteX36" fmla="*/ 1343025 w 2900362"/>
                  <a:gd name="connsiteY36" fmla="*/ 1185863 h 1686906"/>
                  <a:gd name="connsiteX37" fmla="*/ 1362075 w 2900362"/>
                  <a:gd name="connsiteY37" fmla="*/ 1181100 h 1686906"/>
                  <a:gd name="connsiteX38" fmla="*/ 1395412 w 2900362"/>
                  <a:gd name="connsiteY38" fmla="*/ 1157288 h 1686906"/>
                  <a:gd name="connsiteX39" fmla="*/ 1409700 w 2900362"/>
                  <a:gd name="connsiteY39" fmla="*/ 1152525 h 1686906"/>
                  <a:gd name="connsiteX40" fmla="*/ 1438275 w 2900362"/>
                  <a:gd name="connsiteY40" fmla="*/ 1133475 h 1686906"/>
                  <a:gd name="connsiteX41" fmla="*/ 1452562 w 2900362"/>
                  <a:gd name="connsiteY41" fmla="*/ 1123950 h 1686906"/>
                  <a:gd name="connsiteX42" fmla="*/ 1481137 w 2900362"/>
                  <a:gd name="connsiteY42" fmla="*/ 1066800 h 1686906"/>
                  <a:gd name="connsiteX43" fmla="*/ 1485900 w 2900362"/>
                  <a:gd name="connsiteY43" fmla="*/ 1052513 h 1686906"/>
                  <a:gd name="connsiteX44" fmla="*/ 1481137 w 2900362"/>
                  <a:gd name="connsiteY44" fmla="*/ 1009650 h 1686906"/>
                  <a:gd name="connsiteX45" fmla="*/ 1323975 w 2900362"/>
                  <a:gd name="connsiteY45" fmla="*/ 1019175 h 1686906"/>
                  <a:gd name="connsiteX46" fmla="*/ 1309687 w 2900362"/>
                  <a:gd name="connsiteY46" fmla="*/ 1023938 h 1686906"/>
                  <a:gd name="connsiteX47" fmla="*/ 1290637 w 2900362"/>
                  <a:gd name="connsiteY47" fmla="*/ 1033463 h 1686906"/>
                  <a:gd name="connsiteX48" fmla="*/ 1238250 w 2900362"/>
                  <a:gd name="connsiteY48" fmla="*/ 1038225 h 1686906"/>
                  <a:gd name="connsiteX49" fmla="*/ 1209675 w 2900362"/>
                  <a:gd name="connsiteY49" fmla="*/ 1047750 h 1686906"/>
                  <a:gd name="connsiteX50" fmla="*/ 1195387 w 2900362"/>
                  <a:gd name="connsiteY50" fmla="*/ 1057275 h 1686906"/>
                  <a:gd name="connsiteX51" fmla="*/ 1166812 w 2900362"/>
                  <a:gd name="connsiteY51" fmla="*/ 1062038 h 1686906"/>
                  <a:gd name="connsiteX52" fmla="*/ 1147762 w 2900362"/>
                  <a:gd name="connsiteY52" fmla="*/ 1071563 h 1686906"/>
                  <a:gd name="connsiteX53" fmla="*/ 1109662 w 2900362"/>
                  <a:gd name="connsiteY53" fmla="*/ 1081088 h 1686906"/>
                  <a:gd name="connsiteX54" fmla="*/ 1090612 w 2900362"/>
                  <a:gd name="connsiteY54" fmla="*/ 1085850 h 1686906"/>
                  <a:gd name="connsiteX55" fmla="*/ 1066800 w 2900362"/>
                  <a:gd name="connsiteY55" fmla="*/ 1095375 h 1686906"/>
                  <a:gd name="connsiteX56" fmla="*/ 1052512 w 2900362"/>
                  <a:gd name="connsiteY56" fmla="*/ 1100138 h 1686906"/>
                  <a:gd name="connsiteX57" fmla="*/ 1038225 w 2900362"/>
                  <a:gd name="connsiteY57" fmla="*/ 1109663 h 1686906"/>
                  <a:gd name="connsiteX58" fmla="*/ 1014412 w 2900362"/>
                  <a:gd name="connsiteY58" fmla="*/ 1114425 h 1686906"/>
                  <a:gd name="connsiteX59" fmla="*/ 923925 w 2900362"/>
                  <a:gd name="connsiteY59" fmla="*/ 1123950 h 1686906"/>
                  <a:gd name="connsiteX60" fmla="*/ 538162 w 2900362"/>
                  <a:gd name="connsiteY60" fmla="*/ 1114425 h 1686906"/>
                  <a:gd name="connsiteX61" fmla="*/ 490537 w 2900362"/>
                  <a:gd name="connsiteY61" fmla="*/ 1100138 h 1686906"/>
                  <a:gd name="connsiteX62" fmla="*/ 433387 w 2900362"/>
                  <a:gd name="connsiteY62" fmla="*/ 1081088 h 1686906"/>
                  <a:gd name="connsiteX63" fmla="*/ 404812 w 2900362"/>
                  <a:gd name="connsiteY63" fmla="*/ 1071563 h 1686906"/>
                  <a:gd name="connsiteX64" fmla="*/ 390525 w 2900362"/>
                  <a:gd name="connsiteY64" fmla="*/ 1066800 h 1686906"/>
                  <a:gd name="connsiteX65" fmla="*/ 404812 w 2900362"/>
                  <a:gd name="connsiteY65" fmla="*/ 1057275 h 1686906"/>
                  <a:gd name="connsiteX66" fmla="*/ 461962 w 2900362"/>
                  <a:gd name="connsiteY66" fmla="*/ 1047750 h 1686906"/>
                  <a:gd name="connsiteX67" fmla="*/ 566737 w 2900362"/>
                  <a:gd name="connsiteY67" fmla="*/ 1042988 h 1686906"/>
                  <a:gd name="connsiteX68" fmla="*/ 647700 w 2900362"/>
                  <a:gd name="connsiteY68" fmla="*/ 1038225 h 1686906"/>
                  <a:gd name="connsiteX69" fmla="*/ 676275 w 2900362"/>
                  <a:gd name="connsiteY69" fmla="*/ 1028700 h 1686906"/>
                  <a:gd name="connsiteX70" fmla="*/ 690562 w 2900362"/>
                  <a:gd name="connsiteY70" fmla="*/ 1023938 h 1686906"/>
                  <a:gd name="connsiteX71" fmla="*/ 704850 w 2900362"/>
                  <a:gd name="connsiteY71" fmla="*/ 1014413 h 1686906"/>
                  <a:gd name="connsiteX72" fmla="*/ 719137 w 2900362"/>
                  <a:gd name="connsiteY72" fmla="*/ 1009650 h 1686906"/>
                  <a:gd name="connsiteX73" fmla="*/ 728662 w 2900362"/>
                  <a:gd name="connsiteY73" fmla="*/ 995363 h 1686906"/>
                  <a:gd name="connsiteX74" fmla="*/ 742950 w 2900362"/>
                  <a:gd name="connsiteY74" fmla="*/ 985838 h 1686906"/>
                  <a:gd name="connsiteX75" fmla="*/ 757237 w 2900362"/>
                  <a:gd name="connsiteY75" fmla="*/ 990600 h 1686906"/>
                  <a:gd name="connsiteX76" fmla="*/ 776287 w 2900362"/>
                  <a:gd name="connsiteY76" fmla="*/ 1033463 h 1686906"/>
                  <a:gd name="connsiteX77" fmla="*/ 804862 w 2900362"/>
                  <a:gd name="connsiteY77" fmla="*/ 1047750 h 1686906"/>
                  <a:gd name="connsiteX78" fmla="*/ 814387 w 2900362"/>
                  <a:gd name="connsiteY78" fmla="*/ 1033463 h 1686906"/>
                  <a:gd name="connsiteX79" fmla="*/ 842962 w 2900362"/>
                  <a:gd name="connsiteY79" fmla="*/ 976313 h 1686906"/>
                  <a:gd name="connsiteX80" fmla="*/ 890587 w 2900362"/>
                  <a:gd name="connsiteY80" fmla="*/ 966788 h 1686906"/>
                  <a:gd name="connsiteX81" fmla="*/ 1014412 w 2900362"/>
                  <a:gd name="connsiteY81" fmla="*/ 962025 h 1686906"/>
                  <a:gd name="connsiteX82" fmla="*/ 1042987 w 2900362"/>
                  <a:gd name="connsiteY82" fmla="*/ 952500 h 1686906"/>
                  <a:gd name="connsiteX83" fmla="*/ 1085850 w 2900362"/>
                  <a:gd name="connsiteY83" fmla="*/ 942975 h 1686906"/>
                  <a:gd name="connsiteX84" fmla="*/ 1100137 w 2900362"/>
                  <a:gd name="connsiteY84" fmla="*/ 938213 h 1686906"/>
                  <a:gd name="connsiteX85" fmla="*/ 1119187 w 2900362"/>
                  <a:gd name="connsiteY85" fmla="*/ 933450 h 1686906"/>
                  <a:gd name="connsiteX86" fmla="*/ 1162050 w 2900362"/>
                  <a:gd name="connsiteY86" fmla="*/ 919163 h 1686906"/>
                  <a:gd name="connsiteX87" fmla="*/ 1176337 w 2900362"/>
                  <a:gd name="connsiteY87" fmla="*/ 914400 h 1686906"/>
                  <a:gd name="connsiteX88" fmla="*/ 1190625 w 2900362"/>
                  <a:gd name="connsiteY88" fmla="*/ 909638 h 1686906"/>
                  <a:gd name="connsiteX89" fmla="*/ 1204912 w 2900362"/>
                  <a:gd name="connsiteY89" fmla="*/ 900113 h 1686906"/>
                  <a:gd name="connsiteX90" fmla="*/ 1219200 w 2900362"/>
                  <a:gd name="connsiteY90" fmla="*/ 895350 h 1686906"/>
                  <a:gd name="connsiteX91" fmla="*/ 1200150 w 2900362"/>
                  <a:gd name="connsiteY91" fmla="*/ 904875 h 1686906"/>
                  <a:gd name="connsiteX92" fmla="*/ 1171575 w 2900362"/>
                  <a:gd name="connsiteY92" fmla="*/ 923925 h 1686906"/>
                  <a:gd name="connsiteX93" fmla="*/ 1138237 w 2900362"/>
                  <a:gd name="connsiteY93" fmla="*/ 947738 h 1686906"/>
                  <a:gd name="connsiteX94" fmla="*/ 1109662 w 2900362"/>
                  <a:gd name="connsiteY94" fmla="*/ 966788 h 1686906"/>
                  <a:gd name="connsiteX95" fmla="*/ 1100137 w 2900362"/>
                  <a:gd name="connsiteY95" fmla="*/ 981075 h 1686906"/>
                  <a:gd name="connsiteX96" fmla="*/ 1085850 w 2900362"/>
                  <a:gd name="connsiteY96" fmla="*/ 990600 h 1686906"/>
                  <a:gd name="connsiteX97" fmla="*/ 1081087 w 2900362"/>
                  <a:gd name="connsiteY97" fmla="*/ 1009650 h 1686906"/>
                  <a:gd name="connsiteX98" fmla="*/ 1076325 w 2900362"/>
                  <a:gd name="connsiteY98" fmla="*/ 1023938 h 1686906"/>
                  <a:gd name="connsiteX99" fmla="*/ 1300162 w 2900362"/>
                  <a:gd name="connsiteY99" fmla="*/ 1023938 h 1686906"/>
                  <a:gd name="connsiteX100" fmla="*/ 1328737 w 2900362"/>
                  <a:gd name="connsiteY100" fmla="*/ 1004888 h 1686906"/>
                  <a:gd name="connsiteX101" fmla="*/ 1395412 w 2900362"/>
                  <a:gd name="connsiteY101" fmla="*/ 976313 h 1686906"/>
                  <a:gd name="connsiteX102" fmla="*/ 1438275 w 2900362"/>
                  <a:gd name="connsiteY102" fmla="*/ 952500 h 1686906"/>
                  <a:gd name="connsiteX103" fmla="*/ 1471612 w 2900362"/>
                  <a:gd name="connsiteY103" fmla="*/ 938213 h 1686906"/>
                  <a:gd name="connsiteX104" fmla="*/ 1485900 w 2900362"/>
                  <a:gd name="connsiteY104" fmla="*/ 928688 h 1686906"/>
                  <a:gd name="connsiteX105" fmla="*/ 1504950 w 2900362"/>
                  <a:gd name="connsiteY105" fmla="*/ 914400 h 1686906"/>
                  <a:gd name="connsiteX106" fmla="*/ 1524000 w 2900362"/>
                  <a:gd name="connsiteY106" fmla="*/ 909638 h 1686906"/>
                  <a:gd name="connsiteX107" fmla="*/ 1538287 w 2900362"/>
                  <a:gd name="connsiteY107" fmla="*/ 904875 h 1686906"/>
                  <a:gd name="connsiteX108" fmla="*/ 1557337 w 2900362"/>
                  <a:gd name="connsiteY108" fmla="*/ 900113 h 1686906"/>
                  <a:gd name="connsiteX109" fmla="*/ 1585912 w 2900362"/>
                  <a:gd name="connsiteY109" fmla="*/ 890588 h 1686906"/>
                  <a:gd name="connsiteX110" fmla="*/ 1595437 w 2900362"/>
                  <a:gd name="connsiteY110" fmla="*/ 942975 h 1686906"/>
                  <a:gd name="connsiteX111" fmla="*/ 1609725 w 2900362"/>
                  <a:gd name="connsiteY111" fmla="*/ 947738 h 1686906"/>
                  <a:gd name="connsiteX112" fmla="*/ 1643062 w 2900362"/>
                  <a:gd name="connsiteY112" fmla="*/ 942975 h 1686906"/>
                  <a:gd name="connsiteX113" fmla="*/ 1671637 w 2900362"/>
                  <a:gd name="connsiteY113" fmla="*/ 933450 h 1686906"/>
                  <a:gd name="connsiteX114" fmla="*/ 1690687 w 2900362"/>
                  <a:gd name="connsiteY114" fmla="*/ 904875 h 1686906"/>
                  <a:gd name="connsiteX115" fmla="*/ 1709737 w 2900362"/>
                  <a:gd name="connsiteY115" fmla="*/ 847725 h 1686906"/>
                  <a:gd name="connsiteX116" fmla="*/ 1714500 w 2900362"/>
                  <a:gd name="connsiteY116" fmla="*/ 833438 h 1686906"/>
                  <a:gd name="connsiteX117" fmla="*/ 1733550 w 2900362"/>
                  <a:gd name="connsiteY117" fmla="*/ 800100 h 1686906"/>
                  <a:gd name="connsiteX118" fmla="*/ 1738312 w 2900362"/>
                  <a:gd name="connsiteY118" fmla="*/ 785813 h 1686906"/>
                  <a:gd name="connsiteX119" fmla="*/ 1757362 w 2900362"/>
                  <a:gd name="connsiteY119" fmla="*/ 752475 h 1686906"/>
                  <a:gd name="connsiteX120" fmla="*/ 1771650 w 2900362"/>
                  <a:gd name="connsiteY120" fmla="*/ 723900 h 1686906"/>
                  <a:gd name="connsiteX121" fmla="*/ 1785937 w 2900362"/>
                  <a:gd name="connsiteY121" fmla="*/ 695325 h 1686906"/>
                  <a:gd name="connsiteX122" fmla="*/ 1795462 w 2900362"/>
                  <a:gd name="connsiteY122" fmla="*/ 666750 h 1686906"/>
                  <a:gd name="connsiteX123" fmla="*/ 1809750 w 2900362"/>
                  <a:gd name="connsiteY123" fmla="*/ 623888 h 1686906"/>
                  <a:gd name="connsiteX124" fmla="*/ 1819275 w 2900362"/>
                  <a:gd name="connsiteY124" fmla="*/ 595313 h 1686906"/>
                  <a:gd name="connsiteX125" fmla="*/ 1843087 w 2900362"/>
                  <a:gd name="connsiteY125" fmla="*/ 566738 h 1686906"/>
                  <a:gd name="connsiteX126" fmla="*/ 1876425 w 2900362"/>
                  <a:gd name="connsiteY126" fmla="*/ 552450 h 1686906"/>
                  <a:gd name="connsiteX127" fmla="*/ 1914525 w 2900362"/>
                  <a:gd name="connsiteY127" fmla="*/ 538163 h 1686906"/>
                  <a:gd name="connsiteX128" fmla="*/ 1933575 w 2900362"/>
                  <a:gd name="connsiteY128" fmla="*/ 528638 h 1686906"/>
                  <a:gd name="connsiteX129" fmla="*/ 1947862 w 2900362"/>
                  <a:gd name="connsiteY129" fmla="*/ 519113 h 1686906"/>
                  <a:gd name="connsiteX130" fmla="*/ 1976437 w 2900362"/>
                  <a:gd name="connsiteY130" fmla="*/ 509588 h 1686906"/>
                  <a:gd name="connsiteX131" fmla="*/ 2009775 w 2900362"/>
                  <a:gd name="connsiteY131" fmla="*/ 500063 h 1686906"/>
                  <a:gd name="connsiteX132" fmla="*/ 2038350 w 2900362"/>
                  <a:gd name="connsiteY132" fmla="*/ 485775 h 1686906"/>
                  <a:gd name="connsiteX133" fmla="*/ 2052637 w 2900362"/>
                  <a:gd name="connsiteY133" fmla="*/ 476250 h 1686906"/>
                  <a:gd name="connsiteX134" fmla="*/ 2081212 w 2900362"/>
                  <a:gd name="connsiteY134" fmla="*/ 466725 h 1686906"/>
                  <a:gd name="connsiteX135" fmla="*/ 2109787 w 2900362"/>
                  <a:gd name="connsiteY135" fmla="*/ 452438 h 1686906"/>
                  <a:gd name="connsiteX136" fmla="*/ 2124075 w 2900362"/>
                  <a:gd name="connsiteY136" fmla="*/ 442913 h 1686906"/>
                  <a:gd name="connsiteX137" fmla="*/ 2152650 w 2900362"/>
                  <a:gd name="connsiteY137" fmla="*/ 433388 h 1686906"/>
                  <a:gd name="connsiteX138" fmla="*/ 2181225 w 2900362"/>
                  <a:gd name="connsiteY138" fmla="*/ 438150 h 1686906"/>
                  <a:gd name="connsiteX139" fmla="*/ 2171700 w 2900362"/>
                  <a:gd name="connsiteY139" fmla="*/ 452438 h 1686906"/>
                  <a:gd name="connsiteX140" fmla="*/ 2185987 w 2900362"/>
                  <a:gd name="connsiteY140" fmla="*/ 461963 h 1686906"/>
                  <a:gd name="connsiteX141" fmla="*/ 2200275 w 2900362"/>
                  <a:gd name="connsiteY141" fmla="*/ 452438 h 1686906"/>
                  <a:gd name="connsiteX142" fmla="*/ 2209800 w 2900362"/>
                  <a:gd name="connsiteY142" fmla="*/ 438150 h 1686906"/>
                  <a:gd name="connsiteX143" fmla="*/ 2224087 w 2900362"/>
                  <a:gd name="connsiteY143" fmla="*/ 433388 h 1686906"/>
                  <a:gd name="connsiteX144" fmla="*/ 2243137 w 2900362"/>
                  <a:gd name="connsiteY144" fmla="*/ 423863 h 1686906"/>
                  <a:gd name="connsiteX145" fmla="*/ 2257425 w 2900362"/>
                  <a:gd name="connsiteY145" fmla="*/ 419100 h 1686906"/>
                  <a:gd name="connsiteX146" fmla="*/ 2300287 w 2900362"/>
                  <a:gd name="connsiteY146" fmla="*/ 395288 h 1686906"/>
                  <a:gd name="connsiteX147" fmla="*/ 2314575 w 2900362"/>
                  <a:gd name="connsiteY147" fmla="*/ 381000 h 1686906"/>
                  <a:gd name="connsiteX148" fmla="*/ 2328862 w 2900362"/>
                  <a:gd name="connsiteY148" fmla="*/ 376238 h 1686906"/>
                  <a:gd name="connsiteX149" fmla="*/ 2343150 w 2900362"/>
                  <a:gd name="connsiteY149" fmla="*/ 323850 h 1686906"/>
                  <a:gd name="connsiteX150" fmla="*/ 2319337 w 2900362"/>
                  <a:gd name="connsiteY150" fmla="*/ 304800 h 1686906"/>
                  <a:gd name="connsiteX151" fmla="*/ 2176462 w 2900362"/>
                  <a:gd name="connsiteY151" fmla="*/ 309563 h 1686906"/>
                  <a:gd name="connsiteX152" fmla="*/ 2152650 w 2900362"/>
                  <a:gd name="connsiteY152" fmla="*/ 314325 h 1686906"/>
                  <a:gd name="connsiteX153" fmla="*/ 2109787 w 2900362"/>
                  <a:gd name="connsiteY153" fmla="*/ 333375 h 1686906"/>
                  <a:gd name="connsiteX154" fmla="*/ 2095500 w 2900362"/>
                  <a:gd name="connsiteY154" fmla="*/ 338138 h 1686906"/>
                  <a:gd name="connsiteX155" fmla="*/ 2085975 w 2900362"/>
                  <a:gd name="connsiteY155" fmla="*/ 352425 h 1686906"/>
                  <a:gd name="connsiteX156" fmla="*/ 2071687 w 2900362"/>
                  <a:gd name="connsiteY156" fmla="*/ 347663 h 1686906"/>
                  <a:gd name="connsiteX157" fmla="*/ 2076450 w 2900362"/>
                  <a:gd name="connsiteY157" fmla="*/ 285750 h 1686906"/>
                  <a:gd name="connsiteX158" fmla="*/ 2090737 w 2900362"/>
                  <a:gd name="connsiteY158" fmla="*/ 233363 h 1686906"/>
                  <a:gd name="connsiteX159" fmla="*/ 2100262 w 2900362"/>
                  <a:gd name="connsiteY159" fmla="*/ 214313 h 1686906"/>
                  <a:gd name="connsiteX160" fmla="*/ 2119312 w 2900362"/>
                  <a:gd name="connsiteY160" fmla="*/ 185738 h 1686906"/>
                  <a:gd name="connsiteX161" fmla="*/ 2128837 w 2900362"/>
                  <a:gd name="connsiteY161" fmla="*/ 171450 h 1686906"/>
                  <a:gd name="connsiteX162" fmla="*/ 2157412 w 2900362"/>
                  <a:gd name="connsiteY162" fmla="*/ 152400 h 1686906"/>
                  <a:gd name="connsiteX163" fmla="*/ 2233612 w 2900362"/>
                  <a:gd name="connsiteY163" fmla="*/ 161925 h 1686906"/>
                  <a:gd name="connsiteX164" fmla="*/ 2252662 w 2900362"/>
                  <a:gd name="connsiteY164" fmla="*/ 171450 h 1686906"/>
                  <a:gd name="connsiteX165" fmla="*/ 2309812 w 2900362"/>
                  <a:gd name="connsiteY165" fmla="*/ 166688 h 1686906"/>
                  <a:gd name="connsiteX166" fmla="*/ 2319337 w 2900362"/>
                  <a:gd name="connsiteY166" fmla="*/ 138113 h 1686906"/>
                  <a:gd name="connsiteX167" fmla="*/ 2328862 w 2900362"/>
                  <a:gd name="connsiteY167" fmla="*/ 119063 h 1686906"/>
                  <a:gd name="connsiteX168" fmla="*/ 2366962 w 2900362"/>
                  <a:gd name="connsiteY168" fmla="*/ 76200 h 1686906"/>
                  <a:gd name="connsiteX169" fmla="*/ 2424112 w 2900362"/>
                  <a:gd name="connsiteY169" fmla="*/ 47625 h 1686906"/>
                  <a:gd name="connsiteX170" fmla="*/ 2438400 w 2900362"/>
                  <a:gd name="connsiteY170" fmla="*/ 42863 h 1686906"/>
                  <a:gd name="connsiteX171" fmla="*/ 2695575 w 2900362"/>
                  <a:gd name="connsiteY171" fmla="*/ 19050 h 1686906"/>
                  <a:gd name="connsiteX172" fmla="*/ 2838450 w 2900362"/>
                  <a:gd name="connsiteY172" fmla="*/ 9525 h 1686906"/>
                  <a:gd name="connsiteX173" fmla="*/ 2867025 w 2900362"/>
                  <a:gd name="connsiteY173" fmla="*/ 0 h 1686906"/>
                  <a:gd name="connsiteX174" fmla="*/ 2895600 w 2900362"/>
                  <a:gd name="connsiteY174" fmla="*/ 9525 h 1686906"/>
                  <a:gd name="connsiteX175" fmla="*/ 2890837 w 2900362"/>
                  <a:gd name="connsiteY175" fmla="*/ 152400 h 1686906"/>
                  <a:gd name="connsiteX176" fmla="*/ 2886075 w 2900362"/>
                  <a:gd name="connsiteY176" fmla="*/ 166688 h 1686906"/>
                  <a:gd name="connsiteX177" fmla="*/ 2876550 w 2900362"/>
                  <a:gd name="connsiteY177" fmla="*/ 209550 h 1686906"/>
                  <a:gd name="connsiteX178" fmla="*/ 2871787 w 2900362"/>
                  <a:gd name="connsiteY178" fmla="*/ 447675 h 1686906"/>
                  <a:gd name="connsiteX179" fmla="*/ 2900362 w 2900362"/>
                  <a:gd name="connsiteY179" fmla="*/ 1400175 h 1686906"/>
                  <a:gd name="connsiteX180" fmla="*/ 2671762 w 2900362"/>
                  <a:gd name="connsiteY180" fmla="*/ 1404937 h 1686906"/>
                  <a:gd name="connsiteX181" fmla="*/ 2295525 w 2900362"/>
                  <a:gd name="connsiteY181" fmla="*/ 1495425 h 1686906"/>
                  <a:gd name="connsiteX182" fmla="*/ 1352550 w 2900362"/>
                  <a:gd name="connsiteY182" fmla="*/ 1685925 h 1686906"/>
                  <a:gd name="connsiteX183" fmla="*/ 1704975 w 2900362"/>
                  <a:gd name="connsiteY183" fmla="*/ 1390650 h 1686906"/>
                  <a:gd name="connsiteX184" fmla="*/ 1666875 w 2900362"/>
                  <a:gd name="connsiteY184" fmla="*/ 1409700 h 1686906"/>
                  <a:gd name="connsiteX185" fmla="*/ 1638300 w 2900362"/>
                  <a:gd name="connsiteY185" fmla="*/ 1414463 h 1686906"/>
                  <a:gd name="connsiteX186" fmla="*/ 1585912 w 2900362"/>
                  <a:gd name="connsiteY186" fmla="*/ 1423988 h 1686906"/>
                  <a:gd name="connsiteX187" fmla="*/ 1514475 w 2900362"/>
                  <a:gd name="connsiteY187" fmla="*/ 1438275 h 1686906"/>
                  <a:gd name="connsiteX188" fmla="*/ 1304925 w 2900362"/>
                  <a:gd name="connsiteY188" fmla="*/ 1443038 h 1686906"/>
                  <a:gd name="connsiteX189" fmla="*/ 1276350 w 2900362"/>
                  <a:gd name="connsiteY189" fmla="*/ 1452563 h 1686906"/>
                  <a:gd name="connsiteX190" fmla="*/ 1257300 w 2900362"/>
                  <a:gd name="connsiteY190" fmla="*/ 1481138 h 1686906"/>
                  <a:gd name="connsiteX191" fmla="*/ 1228725 w 2900362"/>
                  <a:gd name="connsiteY191" fmla="*/ 1504950 h 1686906"/>
                  <a:gd name="connsiteX192" fmla="*/ 1204912 w 2900362"/>
                  <a:gd name="connsiteY192" fmla="*/ 1509713 h 1686906"/>
                  <a:gd name="connsiteX193" fmla="*/ 1176337 w 2900362"/>
                  <a:gd name="connsiteY193" fmla="*/ 1519238 h 1686906"/>
                  <a:gd name="connsiteX194" fmla="*/ 1162050 w 2900362"/>
                  <a:gd name="connsiteY194" fmla="*/ 1524000 h 1686906"/>
                  <a:gd name="connsiteX195" fmla="*/ 633412 w 2900362"/>
                  <a:gd name="connsiteY195" fmla="*/ 1519238 h 1686906"/>
                  <a:gd name="connsiteX196" fmla="*/ 609600 w 2900362"/>
                  <a:gd name="connsiteY196" fmla="*/ 1514475 h 1686906"/>
                  <a:gd name="connsiteX197" fmla="*/ 590550 w 2900362"/>
                  <a:gd name="connsiteY197" fmla="*/ 1504950 h 1686906"/>
                  <a:gd name="connsiteX198" fmla="*/ 557212 w 2900362"/>
                  <a:gd name="connsiteY198" fmla="*/ 1495425 h 1686906"/>
                  <a:gd name="connsiteX199" fmla="*/ 542925 w 2900362"/>
                  <a:gd name="connsiteY199" fmla="*/ 1485900 h 1686906"/>
                  <a:gd name="connsiteX200" fmla="*/ 523875 w 2900362"/>
                  <a:gd name="connsiteY200" fmla="*/ 1481138 h 1686906"/>
                  <a:gd name="connsiteX201" fmla="*/ 509587 w 2900362"/>
                  <a:gd name="connsiteY201" fmla="*/ 1476375 h 1686906"/>
                  <a:gd name="connsiteX202" fmla="*/ 466725 w 2900362"/>
                  <a:gd name="connsiteY202" fmla="*/ 1443038 h 1686906"/>
                  <a:gd name="connsiteX203" fmla="*/ 452437 w 2900362"/>
                  <a:gd name="connsiteY203" fmla="*/ 1433513 h 1686906"/>
                  <a:gd name="connsiteX204" fmla="*/ 438150 w 2900362"/>
                  <a:gd name="connsiteY204" fmla="*/ 1404938 h 1686906"/>
                  <a:gd name="connsiteX205" fmla="*/ 404812 w 2900362"/>
                  <a:gd name="connsiteY205" fmla="*/ 1385888 h 1686906"/>
                  <a:gd name="connsiteX206" fmla="*/ 390525 w 2900362"/>
                  <a:gd name="connsiteY206" fmla="*/ 1376363 h 1686906"/>
                  <a:gd name="connsiteX207" fmla="*/ 376237 w 2900362"/>
                  <a:gd name="connsiteY207" fmla="*/ 1371600 h 1686906"/>
                  <a:gd name="connsiteX208" fmla="*/ 328612 w 2900362"/>
                  <a:gd name="connsiteY208" fmla="*/ 1343025 h 1686906"/>
                  <a:gd name="connsiteX209" fmla="*/ 309562 w 2900362"/>
                  <a:gd name="connsiteY209" fmla="*/ 1338263 h 1686906"/>
                  <a:gd name="connsiteX210" fmla="*/ 280987 w 2900362"/>
                  <a:gd name="connsiteY210" fmla="*/ 1328738 h 1686906"/>
                  <a:gd name="connsiteX211" fmla="*/ 266700 w 2900362"/>
                  <a:gd name="connsiteY211" fmla="*/ 1323975 h 1686906"/>
                  <a:gd name="connsiteX212" fmla="*/ 252412 w 2900362"/>
                  <a:gd name="connsiteY212" fmla="*/ 1314450 h 1686906"/>
                  <a:gd name="connsiteX213" fmla="*/ 223837 w 2900362"/>
                  <a:gd name="connsiteY213" fmla="*/ 1304925 h 1686906"/>
                  <a:gd name="connsiteX214" fmla="*/ 214312 w 2900362"/>
                  <a:gd name="connsiteY214" fmla="*/ 1276350 h 1686906"/>
                  <a:gd name="connsiteX215" fmla="*/ 114300 w 2900362"/>
                  <a:gd name="connsiteY215" fmla="*/ 1243013 h 1686906"/>
                  <a:gd name="connsiteX216" fmla="*/ 71437 w 2900362"/>
                  <a:gd name="connsiteY216" fmla="*/ 1228725 h 1686906"/>
                  <a:gd name="connsiteX217" fmla="*/ 57150 w 2900362"/>
                  <a:gd name="connsiteY217" fmla="*/ 1223963 h 1686906"/>
                  <a:gd name="connsiteX218" fmla="*/ 28575 w 2900362"/>
                  <a:gd name="connsiteY218" fmla="*/ 1200150 h 1686906"/>
                  <a:gd name="connsiteX219" fmla="*/ 23812 w 2900362"/>
                  <a:gd name="connsiteY219" fmla="*/ 1185863 h 1686906"/>
                  <a:gd name="connsiteX220" fmla="*/ 14287 w 2900362"/>
                  <a:gd name="connsiteY220" fmla="*/ 1171575 h 1686906"/>
                  <a:gd name="connsiteX221" fmla="*/ 0 w 2900362"/>
                  <a:gd name="connsiteY221" fmla="*/ 1147763 h 1686906"/>
                  <a:gd name="connsiteX0" fmla="*/ 0 w 2900362"/>
                  <a:gd name="connsiteY0" fmla="*/ 1147763 h 1685964"/>
                  <a:gd name="connsiteX1" fmla="*/ 0 w 2900362"/>
                  <a:gd name="connsiteY1" fmla="*/ 1147763 h 1685964"/>
                  <a:gd name="connsiteX2" fmla="*/ 61912 w 2900362"/>
                  <a:gd name="connsiteY2" fmla="*/ 1143000 h 1685964"/>
                  <a:gd name="connsiteX3" fmla="*/ 200025 w 2900362"/>
                  <a:gd name="connsiteY3" fmla="*/ 1138238 h 1685964"/>
                  <a:gd name="connsiteX4" fmla="*/ 204787 w 2900362"/>
                  <a:gd name="connsiteY4" fmla="*/ 1123950 h 1685964"/>
                  <a:gd name="connsiteX5" fmla="*/ 214312 w 2900362"/>
                  <a:gd name="connsiteY5" fmla="*/ 1109663 h 1685964"/>
                  <a:gd name="connsiteX6" fmla="*/ 252412 w 2900362"/>
                  <a:gd name="connsiteY6" fmla="*/ 1114425 h 1685964"/>
                  <a:gd name="connsiteX7" fmla="*/ 276225 w 2900362"/>
                  <a:gd name="connsiteY7" fmla="*/ 1128713 h 1685964"/>
                  <a:gd name="connsiteX8" fmla="*/ 304800 w 2900362"/>
                  <a:gd name="connsiteY8" fmla="*/ 1133475 h 1685964"/>
                  <a:gd name="connsiteX9" fmla="*/ 319087 w 2900362"/>
                  <a:gd name="connsiteY9" fmla="*/ 1138238 h 1685964"/>
                  <a:gd name="connsiteX10" fmla="*/ 342900 w 2900362"/>
                  <a:gd name="connsiteY10" fmla="*/ 1147763 h 1685964"/>
                  <a:gd name="connsiteX11" fmla="*/ 485775 w 2900362"/>
                  <a:gd name="connsiteY11" fmla="*/ 1157288 h 1685964"/>
                  <a:gd name="connsiteX12" fmla="*/ 500062 w 2900362"/>
                  <a:gd name="connsiteY12" fmla="*/ 1171575 h 1685964"/>
                  <a:gd name="connsiteX13" fmla="*/ 504825 w 2900362"/>
                  <a:gd name="connsiteY13" fmla="*/ 1185863 h 1685964"/>
                  <a:gd name="connsiteX14" fmla="*/ 514350 w 2900362"/>
                  <a:gd name="connsiteY14" fmla="*/ 1200150 h 1685964"/>
                  <a:gd name="connsiteX15" fmla="*/ 523875 w 2900362"/>
                  <a:gd name="connsiteY15" fmla="*/ 1233488 h 1685964"/>
                  <a:gd name="connsiteX16" fmla="*/ 533400 w 2900362"/>
                  <a:gd name="connsiteY16" fmla="*/ 1247775 h 1685964"/>
                  <a:gd name="connsiteX17" fmla="*/ 547687 w 2900362"/>
                  <a:gd name="connsiteY17" fmla="*/ 1252538 h 1685964"/>
                  <a:gd name="connsiteX18" fmla="*/ 566737 w 2900362"/>
                  <a:gd name="connsiteY18" fmla="*/ 1262063 h 1685964"/>
                  <a:gd name="connsiteX19" fmla="*/ 604837 w 2900362"/>
                  <a:gd name="connsiteY19" fmla="*/ 1271588 h 1685964"/>
                  <a:gd name="connsiteX20" fmla="*/ 638175 w 2900362"/>
                  <a:gd name="connsiteY20" fmla="*/ 1285875 h 1685964"/>
                  <a:gd name="connsiteX21" fmla="*/ 685800 w 2900362"/>
                  <a:gd name="connsiteY21" fmla="*/ 1300163 h 1685964"/>
                  <a:gd name="connsiteX22" fmla="*/ 752475 w 2900362"/>
                  <a:gd name="connsiteY22" fmla="*/ 1314450 h 1685964"/>
                  <a:gd name="connsiteX23" fmla="*/ 947737 w 2900362"/>
                  <a:gd name="connsiteY23" fmla="*/ 1319213 h 1685964"/>
                  <a:gd name="connsiteX24" fmla="*/ 981075 w 2900362"/>
                  <a:gd name="connsiteY24" fmla="*/ 1309688 h 1685964"/>
                  <a:gd name="connsiteX25" fmla="*/ 1009650 w 2900362"/>
                  <a:gd name="connsiteY25" fmla="*/ 1300163 h 1685964"/>
                  <a:gd name="connsiteX26" fmla="*/ 1066800 w 2900362"/>
                  <a:gd name="connsiteY26" fmla="*/ 1281113 h 1685964"/>
                  <a:gd name="connsiteX27" fmla="*/ 1109662 w 2900362"/>
                  <a:gd name="connsiteY27" fmla="*/ 1266825 h 1685964"/>
                  <a:gd name="connsiteX28" fmla="*/ 1123950 w 2900362"/>
                  <a:gd name="connsiteY28" fmla="*/ 1262063 h 1685964"/>
                  <a:gd name="connsiteX29" fmla="*/ 1152525 w 2900362"/>
                  <a:gd name="connsiteY29" fmla="*/ 1247775 h 1685964"/>
                  <a:gd name="connsiteX30" fmla="*/ 1166812 w 2900362"/>
                  <a:gd name="connsiteY30" fmla="*/ 1238250 h 1685964"/>
                  <a:gd name="connsiteX31" fmla="*/ 1185862 w 2900362"/>
                  <a:gd name="connsiteY31" fmla="*/ 1233488 h 1685964"/>
                  <a:gd name="connsiteX32" fmla="*/ 1200150 w 2900362"/>
                  <a:gd name="connsiteY32" fmla="*/ 1228725 h 1685964"/>
                  <a:gd name="connsiteX33" fmla="*/ 1238250 w 2900362"/>
                  <a:gd name="connsiteY33" fmla="*/ 1219200 h 1685964"/>
                  <a:gd name="connsiteX34" fmla="*/ 1257300 w 2900362"/>
                  <a:gd name="connsiteY34" fmla="*/ 1214438 h 1685964"/>
                  <a:gd name="connsiteX35" fmla="*/ 1314450 w 2900362"/>
                  <a:gd name="connsiteY35" fmla="*/ 1195388 h 1685964"/>
                  <a:gd name="connsiteX36" fmla="*/ 1343025 w 2900362"/>
                  <a:gd name="connsiteY36" fmla="*/ 1185863 h 1685964"/>
                  <a:gd name="connsiteX37" fmla="*/ 1362075 w 2900362"/>
                  <a:gd name="connsiteY37" fmla="*/ 1181100 h 1685964"/>
                  <a:gd name="connsiteX38" fmla="*/ 1395412 w 2900362"/>
                  <a:gd name="connsiteY38" fmla="*/ 1157288 h 1685964"/>
                  <a:gd name="connsiteX39" fmla="*/ 1409700 w 2900362"/>
                  <a:gd name="connsiteY39" fmla="*/ 1152525 h 1685964"/>
                  <a:gd name="connsiteX40" fmla="*/ 1438275 w 2900362"/>
                  <a:gd name="connsiteY40" fmla="*/ 1133475 h 1685964"/>
                  <a:gd name="connsiteX41" fmla="*/ 1452562 w 2900362"/>
                  <a:gd name="connsiteY41" fmla="*/ 1123950 h 1685964"/>
                  <a:gd name="connsiteX42" fmla="*/ 1481137 w 2900362"/>
                  <a:gd name="connsiteY42" fmla="*/ 1066800 h 1685964"/>
                  <a:gd name="connsiteX43" fmla="*/ 1485900 w 2900362"/>
                  <a:gd name="connsiteY43" fmla="*/ 1052513 h 1685964"/>
                  <a:gd name="connsiteX44" fmla="*/ 1481137 w 2900362"/>
                  <a:gd name="connsiteY44" fmla="*/ 1009650 h 1685964"/>
                  <a:gd name="connsiteX45" fmla="*/ 1323975 w 2900362"/>
                  <a:gd name="connsiteY45" fmla="*/ 1019175 h 1685964"/>
                  <a:gd name="connsiteX46" fmla="*/ 1309687 w 2900362"/>
                  <a:gd name="connsiteY46" fmla="*/ 1023938 h 1685964"/>
                  <a:gd name="connsiteX47" fmla="*/ 1290637 w 2900362"/>
                  <a:gd name="connsiteY47" fmla="*/ 1033463 h 1685964"/>
                  <a:gd name="connsiteX48" fmla="*/ 1238250 w 2900362"/>
                  <a:gd name="connsiteY48" fmla="*/ 1038225 h 1685964"/>
                  <a:gd name="connsiteX49" fmla="*/ 1209675 w 2900362"/>
                  <a:gd name="connsiteY49" fmla="*/ 1047750 h 1685964"/>
                  <a:gd name="connsiteX50" fmla="*/ 1195387 w 2900362"/>
                  <a:gd name="connsiteY50" fmla="*/ 1057275 h 1685964"/>
                  <a:gd name="connsiteX51" fmla="*/ 1166812 w 2900362"/>
                  <a:gd name="connsiteY51" fmla="*/ 1062038 h 1685964"/>
                  <a:gd name="connsiteX52" fmla="*/ 1147762 w 2900362"/>
                  <a:gd name="connsiteY52" fmla="*/ 1071563 h 1685964"/>
                  <a:gd name="connsiteX53" fmla="*/ 1109662 w 2900362"/>
                  <a:gd name="connsiteY53" fmla="*/ 1081088 h 1685964"/>
                  <a:gd name="connsiteX54" fmla="*/ 1090612 w 2900362"/>
                  <a:gd name="connsiteY54" fmla="*/ 1085850 h 1685964"/>
                  <a:gd name="connsiteX55" fmla="*/ 1066800 w 2900362"/>
                  <a:gd name="connsiteY55" fmla="*/ 1095375 h 1685964"/>
                  <a:gd name="connsiteX56" fmla="*/ 1052512 w 2900362"/>
                  <a:gd name="connsiteY56" fmla="*/ 1100138 h 1685964"/>
                  <a:gd name="connsiteX57" fmla="*/ 1038225 w 2900362"/>
                  <a:gd name="connsiteY57" fmla="*/ 1109663 h 1685964"/>
                  <a:gd name="connsiteX58" fmla="*/ 1014412 w 2900362"/>
                  <a:gd name="connsiteY58" fmla="*/ 1114425 h 1685964"/>
                  <a:gd name="connsiteX59" fmla="*/ 923925 w 2900362"/>
                  <a:gd name="connsiteY59" fmla="*/ 1123950 h 1685964"/>
                  <a:gd name="connsiteX60" fmla="*/ 538162 w 2900362"/>
                  <a:gd name="connsiteY60" fmla="*/ 1114425 h 1685964"/>
                  <a:gd name="connsiteX61" fmla="*/ 490537 w 2900362"/>
                  <a:gd name="connsiteY61" fmla="*/ 1100138 h 1685964"/>
                  <a:gd name="connsiteX62" fmla="*/ 433387 w 2900362"/>
                  <a:gd name="connsiteY62" fmla="*/ 1081088 h 1685964"/>
                  <a:gd name="connsiteX63" fmla="*/ 404812 w 2900362"/>
                  <a:gd name="connsiteY63" fmla="*/ 1071563 h 1685964"/>
                  <a:gd name="connsiteX64" fmla="*/ 390525 w 2900362"/>
                  <a:gd name="connsiteY64" fmla="*/ 1066800 h 1685964"/>
                  <a:gd name="connsiteX65" fmla="*/ 404812 w 2900362"/>
                  <a:gd name="connsiteY65" fmla="*/ 1057275 h 1685964"/>
                  <a:gd name="connsiteX66" fmla="*/ 461962 w 2900362"/>
                  <a:gd name="connsiteY66" fmla="*/ 1047750 h 1685964"/>
                  <a:gd name="connsiteX67" fmla="*/ 566737 w 2900362"/>
                  <a:gd name="connsiteY67" fmla="*/ 1042988 h 1685964"/>
                  <a:gd name="connsiteX68" fmla="*/ 647700 w 2900362"/>
                  <a:gd name="connsiteY68" fmla="*/ 1038225 h 1685964"/>
                  <a:gd name="connsiteX69" fmla="*/ 676275 w 2900362"/>
                  <a:gd name="connsiteY69" fmla="*/ 1028700 h 1685964"/>
                  <a:gd name="connsiteX70" fmla="*/ 690562 w 2900362"/>
                  <a:gd name="connsiteY70" fmla="*/ 1023938 h 1685964"/>
                  <a:gd name="connsiteX71" fmla="*/ 704850 w 2900362"/>
                  <a:gd name="connsiteY71" fmla="*/ 1014413 h 1685964"/>
                  <a:gd name="connsiteX72" fmla="*/ 719137 w 2900362"/>
                  <a:gd name="connsiteY72" fmla="*/ 1009650 h 1685964"/>
                  <a:gd name="connsiteX73" fmla="*/ 728662 w 2900362"/>
                  <a:gd name="connsiteY73" fmla="*/ 995363 h 1685964"/>
                  <a:gd name="connsiteX74" fmla="*/ 742950 w 2900362"/>
                  <a:gd name="connsiteY74" fmla="*/ 985838 h 1685964"/>
                  <a:gd name="connsiteX75" fmla="*/ 757237 w 2900362"/>
                  <a:gd name="connsiteY75" fmla="*/ 990600 h 1685964"/>
                  <a:gd name="connsiteX76" fmla="*/ 776287 w 2900362"/>
                  <a:gd name="connsiteY76" fmla="*/ 1033463 h 1685964"/>
                  <a:gd name="connsiteX77" fmla="*/ 804862 w 2900362"/>
                  <a:gd name="connsiteY77" fmla="*/ 1047750 h 1685964"/>
                  <a:gd name="connsiteX78" fmla="*/ 814387 w 2900362"/>
                  <a:gd name="connsiteY78" fmla="*/ 1033463 h 1685964"/>
                  <a:gd name="connsiteX79" fmla="*/ 842962 w 2900362"/>
                  <a:gd name="connsiteY79" fmla="*/ 976313 h 1685964"/>
                  <a:gd name="connsiteX80" fmla="*/ 890587 w 2900362"/>
                  <a:gd name="connsiteY80" fmla="*/ 966788 h 1685964"/>
                  <a:gd name="connsiteX81" fmla="*/ 1014412 w 2900362"/>
                  <a:gd name="connsiteY81" fmla="*/ 962025 h 1685964"/>
                  <a:gd name="connsiteX82" fmla="*/ 1042987 w 2900362"/>
                  <a:gd name="connsiteY82" fmla="*/ 952500 h 1685964"/>
                  <a:gd name="connsiteX83" fmla="*/ 1085850 w 2900362"/>
                  <a:gd name="connsiteY83" fmla="*/ 942975 h 1685964"/>
                  <a:gd name="connsiteX84" fmla="*/ 1100137 w 2900362"/>
                  <a:gd name="connsiteY84" fmla="*/ 938213 h 1685964"/>
                  <a:gd name="connsiteX85" fmla="*/ 1119187 w 2900362"/>
                  <a:gd name="connsiteY85" fmla="*/ 933450 h 1685964"/>
                  <a:gd name="connsiteX86" fmla="*/ 1162050 w 2900362"/>
                  <a:gd name="connsiteY86" fmla="*/ 919163 h 1685964"/>
                  <a:gd name="connsiteX87" fmla="*/ 1176337 w 2900362"/>
                  <a:gd name="connsiteY87" fmla="*/ 914400 h 1685964"/>
                  <a:gd name="connsiteX88" fmla="*/ 1190625 w 2900362"/>
                  <a:gd name="connsiteY88" fmla="*/ 909638 h 1685964"/>
                  <a:gd name="connsiteX89" fmla="*/ 1204912 w 2900362"/>
                  <a:gd name="connsiteY89" fmla="*/ 900113 h 1685964"/>
                  <a:gd name="connsiteX90" fmla="*/ 1219200 w 2900362"/>
                  <a:gd name="connsiteY90" fmla="*/ 895350 h 1685964"/>
                  <a:gd name="connsiteX91" fmla="*/ 1200150 w 2900362"/>
                  <a:gd name="connsiteY91" fmla="*/ 904875 h 1685964"/>
                  <a:gd name="connsiteX92" fmla="*/ 1171575 w 2900362"/>
                  <a:gd name="connsiteY92" fmla="*/ 923925 h 1685964"/>
                  <a:gd name="connsiteX93" fmla="*/ 1138237 w 2900362"/>
                  <a:gd name="connsiteY93" fmla="*/ 947738 h 1685964"/>
                  <a:gd name="connsiteX94" fmla="*/ 1109662 w 2900362"/>
                  <a:gd name="connsiteY94" fmla="*/ 966788 h 1685964"/>
                  <a:gd name="connsiteX95" fmla="*/ 1100137 w 2900362"/>
                  <a:gd name="connsiteY95" fmla="*/ 981075 h 1685964"/>
                  <a:gd name="connsiteX96" fmla="*/ 1085850 w 2900362"/>
                  <a:gd name="connsiteY96" fmla="*/ 990600 h 1685964"/>
                  <a:gd name="connsiteX97" fmla="*/ 1081087 w 2900362"/>
                  <a:gd name="connsiteY97" fmla="*/ 1009650 h 1685964"/>
                  <a:gd name="connsiteX98" fmla="*/ 1076325 w 2900362"/>
                  <a:gd name="connsiteY98" fmla="*/ 1023938 h 1685964"/>
                  <a:gd name="connsiteX99" fmla="*/ 1300162 w 2900362"/>
                  <a:gd name="connsiteY99" fmla="*/ 1023938 h 1685964"/>
                  <a:gd name="connsiteX100" fmla="*/ 1328737 w 2900362"/>
                  <a:gd name="connsiteY100" fmla="*/ 1004888 h 1685964"/>
                  <a:gd name="connsiteX101" fmla="*/ 1395412 w 2900362"/>
                  <a:gd name="connsiteY101" fmla="*/ 976313 h 1685964"/>
                  <a:gd name="connsiteX102" fmla="*/ 1438275 w 2900362"/>
                  <a:gd name="connsiteY102" fmla="*/ 952500 h 1685964"/>
                  <a:gd name="connsiteX103" fmla="*/ 1471612 w 2900362"/>
                  <a:gd name="connsiteY103" fmla="*/ 938213 h 1685964"/>
                  <a:gd name="connsiteX104" fmla="*/ 1485900 w 2900362"/>
                  <a:gd name="connsiteY104" fmla="*/ 928688 h 1685964"/>
                  <a:gd name="connsiteX105" fmla="*/ 1504950 w 2900362"/>
                  <a:gd name="connsiteY105" fmla="*/ 914400 h 1685964"/>
                  <a:gd name="connsiteX106" fmla="*/ 1524000 w 2900362"/>
                  <a:gd name="connsiteY106" fmla="*/ 909638 h 1685964"/>
                  <a:gd name="connsiteX107" fmla="*/ 1538287 w 2900362"/>
                  <a:gd name="connsiteY107" fmla="*/ 904875 h 1685964"/>
                  <a:gd name="connsiteX108" fmla="*/ 1557337 w 2900362"/>
                  <a:gd name="connsiteY108" fmla="*/ 900113 h 1685964"/>
                  <a:gd name="connsiteX109" fmla="*/ 1585912 w 2900362"/>
                  <a:gd name="connsiteY109" fmla="*/ 890588 h 1685964"/>
                  <a:gd name="connsiteX110" fmla="*/ 1595437 w 2900362"/>
                  <a:gd name="connsiteY110" fmla="*/ 942975 h 1685964"/>
                  <a:gd name="connsiteX111" fmla="*/ 1609725 w 2900362"/>
                  <a:gd name="connsiteY111" fmla="*/ 947738 h 1685964"/>
                  <a:gd name="connsiteX112" fmla="*/ 1643062 w 2900362"/>
                  <a:gd name="connsiteY112" fmla="*/ 942975 h 1685964"/>
                  <a:gd name="connsiteX113" fmla="*/ 1671637 w 2900362"/>
                  <a:gd name="connsiteY113" fmla="*/ 933450 h 1685964"/>
                  <a:gd name="connsiteX114" fmla="*/ 1690687 w 2900362"/>
                  <a:gd name="connsiteY114" fmla="*/ 904875 h 1685964"/>
                  <a:gd name="connsiteX115" fmla="*/ 1709737 w 2900362"/>
                  <a:gd name="connsiteY115" fmla="*/ 847725 h 1685964"/>
                  <a:gd name="connsiteX116" fmla="*/ 1714500 w 2900362"/>
                  <a:gd name="connsiteY116" fmla="*/ 833438 h 1685964"/>
                  <a:gd name="connsiteX117" fmla="*/ 1733550 w 2900362"/>
                  <a:gd name="connsiteY117" fmla="*/ 800100 h 1685964"/>
                  <a:gd name="connsiteX118" fmla="*/ 1738312 w 2900362"/>
                  <a:gd name="connsiteY118" fmla="*/ 785813 h 1685964"/>
                  <a:gd name="connsiteX119" fmla="*/ 1757362 w 2900362"/>
                  <a:gd name="connsiteY119" fmla="*/ 752475 h 1685964"/>
                  <a:gd name="connsiteX120" fmla="*/ 1771650 w 2900362"/>
                  <a:gd name="connsiteY120" fmla="*/ 723900 h 1685964"/>
                  <a:gd name="connsiteX121" fmla="*/ 1785937 w 2900362"/>
                  <a:gd name="connsiteY121" fmla="*/ 695325 h 1685964"/>
                  <a:gd name="connsiteX122" fmla="*/ 1795462 w 2900362"/>
                  <a:gd name="connsiteY122" fmla="*/ 666750 h 1685964"/>
                  <a:gd name="connsiteX123" fmla="*/ 1809750 w 2900362"/>
                  <a:gd name="connsiteY123" fmla="*/ 623888 h 1685964"/>
                  <a:gd name="connsiteX124" fmla="*/ 1819275 w 2900362"/>
                  <a:gd name="connsiteY124" fmla="*/ 595313 h 1685964"/>
                  <a:gd name="connsiteX125" fmla="*/ 1843087 w 2900362"/>
                  <a:gd name="connsiteY125" fmla="*/ 566738 h 1685964"/>
                  <a:gd name="connsiteX126" fmla="*/ 1876425 w 2900362"/>
                  <a:gd name="connsiteY126" fmla="*/ 552450 h 1685964"/>
                  <a:gd name="connsiteX127" fmla="*/ 1914525 w 2900362"/>
                  <a:gd name="connsiteY127" fmla="*/ 538163 h 1685964"/>
                  <a:gd name="connsiteX128" fmla="*/ 1933575 w 2900362"/>
                  <a:gd name="connsiteY128" fmla="*/ 528638 h 1685964"/>
                  <a:gd name="connsiteX129" fmla="*/ 1947862 w 2900362"/>
                  <a:gd name="connsiteY129" fmla="*/ 519113 h 1685964"/>
                  <a:gd name="connsiteX130" fmla="*/ 1976437 w 2900362"/>
                  <a:gd name="connsiteY130" fmla="*/ 509588 h 1685964"/>
                  <a:gd name="connsiteX131" fmla="*/ 2009775 w 2900362"/>
                  <a:gd name="connsiteY131" fmla="*/ 500063 h 1685964"/>
                  <a:gd name="connsiteX132" fmla="*/ 2038350 w 2900362"/>
                  <a:gd name="connsiteY132" fmla="*/ 485775 h 1685964"/>
                  <a:gd name="connsiteX133" fmla="*/ 2052637 w 2900362"/>
                  <a:gd name="connsiteY133" fmla="*/ 476250 h 1685964"/>
                  <a:gd name="connsiteX134" fmla="*/ 2081212 w 2900362"/>
                  <a:gd name="connsiteY134" fmla="*/ 466725 h 1685964"/>
                  <a:gd name="connsiteX135" fmla="*/ 2109787 w 2900362"/>
                  <a:gd name="connsiteY135" fmla="*/ 452438 h 1685964"/>
                  <a:gd name="connsiteX136" fmla="*/ 2124075 w 2900362"/>
                  <a:gd name="connsiteY136" fmla="*/ 442913 h 1685964"/>
                  <a:gd name="connsiteX137" fmla="*/ 2152650 w 2900362"/>
                  <a:gd name="connsiteY137" fmla="*/ 433388 h 1685964"/>
                  <a:gd name="connsiteX138" fmla="*/ 2181225 w 2900362"/>
                  <a:gd name="connsiteY138" fmla="*/ 438150 h 1685964"/>
                  <a:gd name="connsiteX139" fmla="*/ 2171700 w 2900362"/>
                  <a:gd name="connsiteY139" fmla="*/ 452438 h 1685964"/>
                  <a:gd name="connsiteX140" fmla="*/ 2185987 w 2900362"/>
                  <a:gd name="connsiteY140" fmla="*/ 461963 h 1685964"/>
                  <a:gd name="connsiteX141" fmla="*/ 2200275 w 2900362"/>
                  <a:gd name="connsiteY141" fmla="*/ 452438 h 1685964"/>
                  <a:gd name="connsiteX142" fmla="*/ 2209800 w 2900362"/>
                  <a:gd name="connsiteY142" fmla="*/ 438150 h 1685964"/>
                  <a:gd name="connsiteX143" fmla="*/ 2224087 w 2900362"/>
                  <a:gd name="connsiteY143" fmla="*/ 433388 h 1685964"/>
                  <a:gd name="connsiteX144" fmla="*/ 2243137 w 2900362"/>
                  <a:gd name="connsiteY144" fmla="*/ 423863 h 1685964"/>
                  <a:gd name="connsiteX145" fmla="*/ 2257425 w 2900362"/>
                  <a:gd name="connsiteY145" fmla="*/ 419100 h 1685964"/>
                  <a:gd name="connsiteX146" fmla="*/ 2300287 w 2900362"/>
                  <a:gd name="connsiteY146" fmla="*/ 395288 h 1685964"/>
                  <a:gd name="connsiteX147" fmla="*/ 2314575 w 2900362"/>
                  <a:gd name="connsiteY147" fmla="*/ 381000 h 1685964"/>
                  <a:gd name="connsiteX148" fmla="*/ 2328862 w 2900362"/>
                  <a:gd name="connsiteY148" fmla="*/ 376238 h 1685964"/>
                  <a:gd name="connsiteX149" fmla="*/ 2343150 w 2900362"/>
                  <a:gd name="connsiteY149" fmla="*/ 323850 h 1685964"/>
                  <a:gd name="connsiteX150" fmla="*/ 2319337 w 2900362"/>
                  <a:gd name="connsiteY150" fmla="*/ 304800 h 1685964"/>
                  <a:gd name="connsiteX151" fmla="*/ 2176462 w 2900362"/>
                  <a:gd name="connsiteY151" fmla="*/ 309563 h 1685964"/>
                  <a:gd name="connsiteX152" fmla="*/ 2152650 w 2900362"/>
                  <a:gd name="connsiteY152" fmla="*/ 314325 h 1685964"/>
                  <a:gd name="connsiteX153" fmla="*/ 2109787 w 2900362"/>
                  <a:gd name="connsiteY153" fmla="*/ 333375 h 1685964"/>
                  <a:gd name="connsiteX154" fmla="*/ 2095500 w 2900362"/>
                  <a:gd name="connsiteY154" fmla="*/ 338138 h 1685964"/>
                  <a:gd name="connsiteX155" fmla="*/ 2085975 w 2900362"/>
                  <a:gd name="connsiteY155" fmla="*/ 352425 h 1685964"/>
                  <a:gd name="connsiteX156" fmla="*/ 2071687 w 2900362"/>
                  <a:gd name="connsiteY156" fmla="*/ 347663 h 1685964"/>
                  <a:gd name="connsiteX157" fmla="*/ 2076450 w 2900362"/>
                  <a:gd name="connsiteY157" fmla="*/ 285750 h 1685964"/>
                  <a:gd name="connsiteX158" fmla="*/ 2090737 w 2900362"/>
                  <a:gd name="connsiteY158" fmla="*/ 233363 h 1685964"/>
                  <a:gd name="connsiteX159" fmla="*/ 2100262 w 2900362"/>
                  <a:gd name="connsiteY159" fmla="*/ 214313 h 1685964"/>
                  <a:gd name="connsiteX160" fmla="*/ 2119312 w 2900362"/>
                  <a:gd name="connsiteY160" fmla="*/ 185738 h 1685964"/>
                  <a:gd name="connsiteX161" fmla="*/ 2128837 w 2900362"/>
                  <a:gd name="connsiteY161" fmla="*/ 171450 h 1685964"/>
                  <a:gd name="connsiteX162" fmla="*/ 2157412 w 2900362"/>
                  <a:gd name="connsiteY162" fmla="*/ 152400 h 1685964"/>
                  <a:gd name="connsiteX163" fmla="*/ 2233612 w 2900362"/>
                  <a:gd name="connsiteY163" fmla="*/ 161925 h 1685964"/>
                  <a:gd name="connsiteX164" fmla="*/ 2252662 w 2900362"/>
                  <a:gd name="connsiteY164" fmla="*/ 171450 h 1685964"/>
                  <a:gd name="connsiteX165" fmla="*/ 2309812 w 2900362"/>
                  <a:gd name="connsiteY165" fmla="*/ 166688 h 1685964"/>
                  <a:gd name="connsiteX166" fmla="*/ 2319337 w 2900362"/>
                  <a:gd name="connsiteY166" fmla="*/ 138113 h 1685964"/>
                  <a:gd name="connsiteX167" fmla="*/ 2328862 w 2900362"/>
                  <a:gd name="connsiteY167" fmla="*/ 119063 h 1685964"/>
                  <a:gd name="connsiteX168" fmla="*/ 2366962 w 2900362"/>
                  <a:gd name="connsiteY168" fmla="*/ 76200 h 1685964"/>
                  <a:gd name="connsiteX169" fmla="*/ 2424112 w 2900362"/>
                  <a:gd name="connsiteY169" fmla="*/ 47625 h 1685964"/>
                  <a:gd name="connsiteX170" fmla="*/ 2438400 w 2900362"/>
                  <a:gd name="connsiteY170" fmla="*/ 42863 h 1685964"/>
                  <a:gd name="connsiteX171" fmla="*/ 2695575 w 2900362"/>
                  <a:gd name="connsiteY171" fmla="*/ 19050 h 1685964"/>
                  <a:gd name="connsiteX172" fmla="*/ 2838450 w 2900362"/>
                  <a:gd name="connsiteY172" fmla="*/ 9525 h 1685964"/>
                  <a:gd name="connsiteX173" fmla="*/ 2867025 w 2900362"/>
                  <a:gd name="connsiteY173" fmla="*/ 0 h 1685964"/>
                  <a:gd name="connsiteX174" fmla="*/ 2895600 w 2900362"/>
                  <a:gd name="connsiteY174" fmla="*/ 9525 h 1685964"/>
                  <a:gd name="connsiteX175" fmla="*/ 2890837 w 2900362"/>
                  <a:gd name="connsiteY175" fmla="*/ 152400 h 1685964"/>
                  <a:gd name="connsiteX176" fmla="*/ 2886075 w 2900362"/>
                  <a:gd name="connsiteY176" fmla="*/ 166688 h 1685964"/>
                  <a:gd name="connsiteX177" fmla="*/ 2876550 w 2900362"/>
                  <a:gd name="connsiteY177" fmla="*/ 209550 h 1685964"/>
                  <a:gd name="connsiteX178" fmla="*/ 2871787 w 2900362"/>
                  <a:gd name="connsiteY178" fmla="*/ 447675 h 1685964"/>
                  <a:gd name="connsiteX179" fmla="*/ 2900362 w 2900362"/>
                  <a:gd name="connsiteY179" fmla="*/ 1400175 h 1685964"/>
                  <a:gd name="connsiteX180" fmla="*/ 2671762 w 2900362"/>
                  <a:gd name="connsiteY180" fmla="*/ 1404937 h 1685964"/>
                  <a:gd name="connsiteX181" fmla="*/ 2295525 w 2900362"/>
                  <a:gd name="connsiteY181" fmla="*/ 1495425 h 1685964"/>
                  <a:gd name="connsiteX182" fmla="*/ 1352550 w 2900362"/>
                  <a:gd name="connsiteY182" fmla="*/ 1685925 h 1685964"/>
                  <a:gd name="connsiteX183" fmla="*/ 1400175 w 2900362"/>
                  <a:gd name="connsiteY183" fmla="*/ 1514475 h 1685964"/>
                  <a:gd name="connsiteX184" fmla="*/ 1666875 w 2900362"/>
                  <a:gd name="connsiteY184" fmla="*/ 1409700 h 1685964"/>
                  <a:gd name="connsiteX185" fmla="*/ 1638300 w 2900362"/>
                  <a:gd name="connsiteY185" fmla="*/ 1414463 h 1685964"/>
                  <a:gd name="connsiteX186" fmla="*/ 1585912 w 2900362"/>
                  <a:gd name="connsiteY186" fmla="*/ 1423988 h 1685964"/>
                  <a:gd name="connsiteX187" fmla="*/ 1514475 w 2900362"/>
                  <a:gd name="connsiteY187" fmla="*/ 1438275 h 1685964"/>
                  <a:gd name="connsiteX188" fmla="*/ 1304925 w 2900362"/>
                  <a:gd name="connsiteY188" fmla="*/ 1443038 h 1685964"/>
                  <a:gd name="connsiteX189" fmla="*/ 1276350 w 2900362"/>
                  <a:gd name="connsiteY189" fmla="*/ 1452563 h 1685964"/>
                  <a:gd name="connsiteX190" fmla="*/ 1257300 w 2900362"/>
                  <a:gd name="connsiteY190" fmla="*/ 1481138 h 1685964"/>
                  <a:gd name="connsiteX191" fmla="*/ 1228725 w 2900362"/>
                  <a:gd name="connsiteY191" fmla="*/ 1504950 h 1685964"/>
                  <a:gd name="connsiteX192" fmla="*/ 1204912 w 2900362"/>
                  <a:gd name="connsiteY192" fmla="*/ 1509713 h 1685964"/>
                  <a:gd name="connsiteX193" fmla="*/ 1176337 w 2900362"/>
                  <a:gd name="connsiteY193" fmla="*/ 1519238 h 1685964"/>
                  <a:gd name="connsiteX194" fmla="*/ 1162050 w 2900362"/>
                  <a:gd name="connsiteY194" fmla="*/ 1524000 h 1685964"/>
                  <a:gd name="connsiteX195" fmla="*/ 633412 w 2900362"/>
                  <a:gd name="connsiteY195" fmla="*/ 1519238 h 1685964"/>
                  <a:gd name="connsiteX196" fmla="*/ 609600 w 2900362"/>
                  <a:gd name="connsiteY196" fmla="*/ 1514475 h 1685964"/>
                  <a:gd name="connsiteX197" fmla="*/ 590550 w 2900362"/>
                  <a:gd name="connsiteY197" fmla="*/ 1504950 h 1685964"/>
                  <a:gd name="connsiteX198" fmla="*/ 557212 w 2900362"/>
                  <a:gd name="connsiteY198" fmla="*/ 1495425 h 1685964"/>
                  <a:gd name="connsiteX199" fmla="*/ 542925 w 2900362"/>
                  <a:gd name="connsiteY199" fmla="*/ 1485900 h 1685964"/>
                  <a:gd name="connsiteX200" fmla="*/ 523875 w 2900362"/>
                  <a:gd name="connsiteY200" fmla="*/ 1481138 h 1685964"/>
                  <a:gd name="connsiteX201" fmla="*/ 509587 w 2900362"/>
                  <a:gd name="connsiteY201" fmla="*/ 1476375 h 1685964"/>
                  <a:gd name="connsiteX202" fmla="*/ 466725 w 2900362"/>
                  <a:gd name="connsiteY202" fmla="*/ 1443038 h 1685964"/>
                  <a:gd name="connsiteX203" fmla="*/ 452437 w 2900362"/>
                  <a:gd name="connsiteY203" fmla="*/ 1433513 h 1685964"/>
                  <a:gd name="connsiteX204" fmla="*/ 438150 w 2900362"/>
                  <a:gd name="connsiteY204" fmla="*/ 1404938 h 1685964"/>
                  <a:gd name="connsiteX205" fmla="*/ 404812 w 2900362"/>
                  <a:gd name="connsiteY205" fmla="*/ 1385888 h 1685964"/>
                  <a:gd name="connsiteX206" fmla="*/ 390525 w 2900362"/>
                  <a:gd name="connsiteY206" fmla="*/ 1376363 h 1685964"/>
                  <a:gd name="connsiteX207" fmla="*/ 376237 w 2900362"/>
                  <a:gd name="connsiteY207" fmla="*/ 1371600 h 1685964"/>
                  <a:gd name="connsiteX208" fmla="*/ 328612 w 2900362"/>
                  <a:gd name="connsiteY208" fmla="*/ 1343025 h 1685964"/>
                  <a:gd name="connsiteX209" fmla="*/ 309562 w 2900362"/>
                  <a:gd name="connsiteY209" fmla="*/ 1338263 h 1685964"/>
                  <a:gd name="connsiteX210" fmla="*/ 280987 w 2900362"/>
                  <a:gd name="connsiteY210" fmla="*/ 1328738 h 1685964"/>
                  <a:gd name="connsiteX211" fmla="*/ 266700 w 2900362"/>
                  <a:gd name="connsiteY211" fmla="*/ 1323975 h 1685964"/>
                  <a:gd name="connsiteX212" fmla="*/ 252412 w 2900362"/>
                  <a:gd name="connsiteY212" fmla="*/ 1314450 h 1685964"/>
                  <a:gd name="connsiteX213" fmla="*/ 223837 w 2900362"/>
                  <a:gd name="connsiteY213" fmla="*/ 1304925 h 1685964"/>
                  <a:gd name="connsiteX214" fmla="*/ 214312 w 2900362"/>
                  <a:gd name="connsiteY214" fmla="*/ 1276350 h 1685964"/>
                  <a:gd name="connsiteX215" fmla="*/ 114300 w 2900362"/>
                  <a:gd name="connsiteY215" fmla="*/ 1243013 h 1685964"/>
                  <a:gd name="connsiteX216" fmla="*/ 71437 w 2900362"/>
                  <a:gd name="connsiteY216" fmla="*/ 1228725 h 1685964"/>
                  <a:gd name="connsiteX217" fmla="*/ 57150 w 2900362"/>
                  <a:gd name="connsiteY217" fmla="*/ 1223963 h 1685964"/>
                  <a:gd name="connsiteX218" fmla="*/ 28575 w 2900362"/>
                  <a:gd name="connsiteY218" fmla="*/ 1200150 h 1685964"/>
                  <a:gd name="connsiteX219" fmla="*/ 23812 w 2900362"/>
                  <a:gd name="connsiteY219" fmla="*/ 1185863 h 1685964"/>
                  <a:gd name="connsiteX220" fmla="*/ 14287 w 2900362"/>
                  <a:gd name="connsiteY220" fmla="*/ 1171575 h 1685964"/>
                  <a:gd name="connsiteX221" fmla="*/ 0 w 2900362"/>
                  <a:gd name="connsiteY221" fmla="*/ 1147763 h 1685964"/>
                  <a:gd name="connsiteX0" fmla="*/ 0 w 2900362"/>
                  <a:gd name="connsiteY0" fmla="*/ 1147763 h 1685964"/>
                  <a:gd name="connsiteX1" fmla="*/ 0 w 2900362"/>
                  <a:gd name="connsiteY1" fmla="*/ 1147763 h 1685964"/>
                  <a:gd name="connsiteX2" fmla="*/ 61912 w 2900362"/>
                  <a:gd name="connsiteY2" fmla="*/ 1143000 h 1685964"/>
                  <a:gd name="connsiteX3" fmla="*/ 200025 w 2900362"/>
                  <a:gd name="connsiteY3" fmla="*/ 1138238 h 1685964"/>
                  <a:gd name="connsiteX4" fmla="*/ 204787 w 2900362"/>
                  <a:gd name="connsiteY4" fmla="*/ 1123950 h 1685964"/>
                  <a:gd name="connsiteX5" fmla="*/ 214312 w 2900362"/>
                  <a:gd name="connsiteY5" fmla="*/ 1109663 h 1685964"/>
                  <a:gd name="connsiteX6" fmla="*/ 252412 w 2900362"/>
                  <a:gd name="connsiteY6" fmla="*/ 1114425 h 1685964"/>
                  <a:gd name="connsiteX7" fmla="*/ 276225 w 2900362"/>
                  <a:gd name="connsiteY7" fmla="*/ 1128713 h 1685964"/>
                  <a:gd name="connsiteX8" fmla="*/ 304800 w 2900362"/>
                  <a:gd name="connsiteY8" fmla="*/ 1133475 h 1685964"/>
                  <a:gd name="connsiteX9" fmla="*/ 319087 w 2900362"/>
                  <a:gd name="connsiteY9" fmla="*/ 1138238 h 1685964"/>
                  <a:gd name="connsiteX10" fmla="*/ 342900 w 2900362"/>
                  <a:gd name="connsiteY10" fmla="*/ 1147763 h 1685964"/>
                  <a:gd name="connsiteX11" fmla="*/ 485775 w 2900362"/>
                  <a:gd name="connsiteY11" fmla="*/ 1157288 h 1685964"/>
                  <a:gd name="connsiteX12" fmla="*/ 500062 w 2900362"/>
                  <a:gd name="connsiteY12" fmla="*/ 1171575 h 1685964"/>
                  <a:gd name="connsiteX13" fmla="*/ 504825 w 2900362"/>
                  <a:gd name="connsiteY13" fmla="*/ 1185863 h 1685964"/>
                  <a:gd name="connsiteX14" fmla="*/ 514350 w 2900362"/>
                  <a:gd name="connsiteY14" fmla="*/ 1200150 h 1685964"/>
                  <a:gd name="connsiteX15" fmla="*/ 523875 w 2900362"/>
                  <a:gd name="connsiteY15" fmla="*/ 1233488 h 1685964"/>
                  <a:gd name="connsiteX16" fmla="*/ 533400 w 2900362"/>
                  <a:gd name="connsiteY16" fmla="*/ 1247775 h 1685964"/>
                  <a:gd name="connsiteX17" fmla="*/ 547687 w 2900362"/>
                  <a:gd name="connsiteY17" fmla="*/ 1252538 h 1685964"/>
                  <a:gd name="connsiteX18" fmla="*/ 566737 w 2900362"/>
                  <a:gd name="connsiteY18" fmla="*/ 1262063 h 1685964"/>
                  <a:gd name="connsiteX19" fmla="*/ 604837 w 2900362"/>
                  <a:gd name="connsiteY19" fmla="*/ 1271588 h 1685964"/>
                  <a:gd name="connsiteX20" fmla="*/ 638175 w 2900362"/>
                  <a:gd name="connsiteY20" fmla="*/ 1285875 h 1685964"/>
                  <a:gd name="connsiteX21" fmla="*/ 685800 w 2900362"/>
                  <a:gd name="connsiteY21" fmla="*/ 1300163 h 1685964"/>
                  <a:gd name="connsiteX22" fmla="*/ 752475 w 2900362"/>
                  <a:gd name="connsiteY22" fmla="*/ 1314450 h 1685964"/>
                  <a:gd name="connsiteX23" fmla="*/ 947737 w 2900362"/>
                  <a:gd name="connsiteY23" fmla="*/ 1319213 h 1685964"/>
                  <a:gd name="connsiteX24" fmla="*/ 981075 w 2900362"/>
                  <a:gd name="connsiteY24" fmla="*/ 1309688 h 1685964"/>
                  <a:gd name="connsiteX25" fmla="*/ 1009650 w 2900362"/>
                  <a:gd name="connsiteY25" fmla="*/ 1300163 h 1685964"/>
                  <a:gd name="connsiteX26" fmla="*/ 1066800 w 2900362"/>
                  <a:gd name="connsiteY26" fmla="*/ 1281113 h 1685964"/>
                  <a:gd name="connsiteX27" fmla="*/ 1109662 w 2900362"/>
                  <a:gd name="connsiteY27" fmla="*/ 1266825 h 1685964"/>
                  <a:gd name="connsiteX28" fmla="*/ 1123950 w 2900362"/>
                  <a:gd name="connsiteY28" fmla="*/ 1262063 h 1685964"/>
                  <a:gd name="connsiteX29" fmla="*/ 1152525 w 2900362"/>
                  <a:gd name="connsiteY29" fmla="*/ 1247775 h 1685964"/>
                  <a:gd name="connsiteX30" fmla="*/ 1166812 w 2900362"/>
                  <a:gd name="connsiteY30" fmla="*/ 1238250 h 1685964"/>
                  <a:gd name="connsiteX31" fmla="*/ 1185862 w 2900362"/>
                  <a:gd name="connsiteY31" fmla="*/ 1233488 h 1685964"/>
                  <a:gd name="connsiteX32" fmla="*/ 1200150 w 2900362"/>
                  <a:gd name="connsiteY32" fmla="*/ 1228725 h 1685964"/>
                  <a:gd name="connsiteX33" fmla="*/ 1238250 w 2900362"/>
                  <a:gd name="connsiteY33" fmla="*/ 1219200 h 1685964"/>
                  <a:gd name="connsiteX34" fmla="*/ 1257300 w 2900362"/>
                  <a:gd name="connsiteY34" fmla="*/ 1214438 h 1685964"/>
                  <a:gd name="connsiteX35" fmla="*/ 1314450 w 2900362"/>
                  <a:gd name="connsiteY35" fmla="*/ 1195388 h 1685964"/>
                  <a:gd name="connsiteX36" fmla="*/ 1343025 w 2900362"/>
                  <a:gd name="connsiteY36" fmla="*/ 1185863 h 1685964"/>
                  <a:gd name="connsiteX37" fmla="*/ 1362075 w 2900362"/>
                  <a:gd name="connsiteY37" fmla="*/ 1181100 h 1685964"/>
                  <a:gd name="connsiteX38" fmla="*/ 1395412 w 2900362"/>
                  <a:gd name="connsiteY38" fmla="*/ 1157288 h 1685964"/>
                  <a:gd name="connsiteX39" fmla="*/ 1409700 w 2900362"/>
                  <a:gd name="connsiteY39" fmla="*/ 1152525 h 1685964"/>
                  <a:gd name="connsiteX40" fmla="*/ 1438275 w 2900362"/>
                  <a:gd name="connsiteY40" fmla="*/ 1133475 h 1685964"/>
                  <a:gd name="connsiteX41" fmla="*/ 1452562 w 2900362"/>
                  <a:gd name="connsiteY41" fmla="*/ 1123950 h 1685964"/>
                  <a:gd name="connsiteX42" fmla="*/ 1481137 w 2900362"/>
                  <a:gd name="connsiteY42" fmla="*/ 1066800 h 1685964"/>
                  <a:gd name="connsiteX43" fmla="*/ 1485900 w 2900362"/>
                  <a:gd name="connsiteY43" fmla="*/ 1052513 h 1685964"/>
                  <a:gd name="connsiteX44" fmla="*/ 1481137 w 2900362"/>
                  <a:gd name="connsiteY44" fmla="*/ 1009650 h 1685964"/>
                  <a:gd name="connsiteX45" fmla="*/ 1323975 w 2900362"/>
                  <a:gd name="connsiteY45" fmla="*/ 1019175 h 1685964"/>
                  <a:gd name="connsiteX46" fmla="*/ 1309687 w 2900362"/>
                  <a:gd name="connsiteY46" fmla="*/ 1023938 h 1685964"/>
                  <a:gd name="connsiteX47" fmla="*/ 1290637 w 2900362"/>
                  <a:gd name="connsiteY47" fmla="*/ 1033463 h 1685964"/>
                  <a:gd name="connsiteX48" fmla="*/ 1238250 w 2900362"/>
                  <a:gd name="connsiteY48" fmla="*/ 1038225 h 1685964"/>
                  <a:gd name="connsiteX49" fmla="*/ 1209675 w 2900362"/>
                  <a:gd name="connsiteY49" fmla="*/ 1047750 h 1685964"/>
                  <a:gd name="connsiteX50" fmla="*/ 1195387 w 2900362"/>
                  <a:gd name="connsiteY50" fmla="*/ 1057275 h 1685964"/>
                  <a:gd name="connsiteX51" fmla="*/ 1166812 w 2900362"/>
                  <a:gd name="connsiteY51" fmla="*/ 1062038 h 1685964"/>
                  <a:gd name="connsiteX52" fmla="*/ 1147762 w 2900362"/>
                  <a:gd name="connsiteY52" fmla="*/ 1071563 h 1685964"/>
                  <a:gd name="connsiteX53" fmla="*/ 1109662 w 2900362"/>
                  <a:gd name="connsiteY53" fmla="*/ 1081088 h 1685964"/>
                  <a:gd name="connsiteX54" fmla="*/ 1090612 w 2900362"/>
                  <a:gd name="connsiteY54" fmla="*/ 1085850 h 1685964"/>
                  <a:gd name="connsiteX55" fmla="*/ 1066800 w 2900362"/>
                  <a:gd name="connsiteY55" fmla="*/ 1095375 h 1685964"/>
                  <a:gd name="connsiteX56" fmla="*/ 1052512 w 2900362"/>
                  <a:gd name="connsiteY56" fmla="*/ 1100138 h 1685964"/>
                  <a:gd name="connsiteX57" fmla="*/ 1038225 w 2900362"/>
                  <a:gd name="connsiteY57" fmla="*/ 1109663 h 1685964"/>
                  <a:gd name="connsiteX58" fmla="*/ 1014412 w 2900362"/>
                  <a:gd name="connsiteY58" fmla="*/ 1114425 h 1685964"/>
                  <a:gd name="connsiteX59" fmla="*/ 923925 w 2900362"/>
                  <a:gd name="connsiteY59" fmla="*/ 1123950 h 1685964"/>
                  <a:gd name="connsiteX60" fmla="*/ 538162 w 2900362"/>
                  <a:gd name="connsiteY60" fmla="*/ 1114425 h 1685964"/>
                  <a:gd name="connsiteX61" fmla="*/ 490537 w 2900362"/>
                  <a:gd name="connsiteY61" fmla="*/ 1100138 h 1685964"/>
                  <a:gd name="connsiteX62" fmla="*/ 433387 w 2900362"/>
                  <a:gd name="connsiteY62" fmla="*/ 1081088 h 1685964"/>
                  <a:gd name="connsiteX63" fmla="*/ 404812 w 2900362"/>
                  <a:gd name="connsiteY63" fmla="*/ 1071563 h 1685964"/>
                  <a:gd name="connsiteX64" fmla="*/ 390525 w 2900362"/>
                  <a:gd name="connsiteY64" fmla="*/ 1066800 h 1685964"/>
                  <a:gd name="connsiteX65" fmla="*/ 404812 w 2900362"/>
                  <a:gd name="connsiteY65" fmla="*/ 1057275 h 1685964"/>
                  <a:gd name="connsiteX66" fmla="*/ 461962 w 2900362"/>
                  <a:gd name="connsiteY66" fmla="*/ 1047750 h 1685964"/>
                  <a:gd name="connsiteX67" fmla="*/ 566737 w 2900362"/>
                  <a:gd name="connsiteY67" fmla="*/ 1042988 h 1685964"/>
                  <a:gd name="connsiteX68" fmla="*/ 647700 w 2900362"/>
                  <a:gd name="connsiteY68" fmla="*/ 1038225 h 1685964"/>
                  <a:gd name="connsiteX69" fmla="*/ 676275 w 2900362"/>
                  <a:gd name="connsiteY69" fmla="*/ 1028700 h 1685964"/>
                  <a:gd name="connsiteX70" fmla="*/ 690562 w 2900362"/>
                  <a:gd name="connsiteY70" fmla="*/ 1023938 h 1685964"/>
                  <a:gd name="connsiteX71" fmla="*/ 704850 w 2900362"/>
                  <a:gd name="connsiteY71" fmla="*/ 1014413 h 1685964"/>
                  <a:gd name="connsiteX72" fmla="*/ 719137 w 2900362"/>
                  <a:gd name="connsiteY72" fmla="*/ 1009650 h 1685964"/>
                  <a:gd name="connsiteX73" fmla="*/ 728662 w 2900362"/>
                  <a:gd name="connsiteY73" fmla="*/ 995363 h 1685964"/>
                  <a:gd name="connsiteX74" fmla="*/ 742950 w 2900362"/>
                  <a:gd name="connsiteY74" fmla="*/ 985838 h 1685964"/>
                  <a:gd name="connsiteX75" fmla="*/ 757237 w 2900362"/>
                  <a:gd name="connsiteY75" fmla="*/ 990600 h 1685964"/>
                  <a:gd name="connsiteX76" fmla="*/ 776287 w 2900362"/>
                  <a:gd name="connsiteY76" fmla="*/ 1033463 h 1685964"/>
                  <a:gd name="connsiteX77" fmla="*/ 804862 w 2900362"/>
                  <a:gd name="connsiteY77" fmla="*/ 1047750 h 1685964"/>
                  <a:gd name="connsiteX78" fmla="*/ 814387 w 2900362"/>
                  <a:gd name="connsiteY78" fmla="*/ 1033463 h 1685964"/>
                  <a:gd name="connsiteX79" fmla="*/ 842962 w 2900362"/>
                  <a:gd name="connsiteY79" fmla="*/ 976313 h 1685964"/>
                  <a:gd name="connsiteX80" fmla="*/ 890587 w 2900362"/>
                  <a:gd name="connsiteY80" fmla="*/ 966788 h 1685964"/>
                  <a:gd name="connsiteX81" fmla="*/ 1014412 w 2900362"/>
                  <a:gd name="connsiteY81" fmla="*/ 962025 h 1685964"/>
                  <a:gd name="connsiteX82" fmla="*/ 1042987 w 2900362"/>
                  <a:gd name="connsiteY82" fmla="*/ 952500 h 1685964"/>
                  <a:gd name="connsiteX83" fmla="*/ 1085850 w 2900362"/>
                  <a:gd name="connsiteY83" fmla="*/ 942975 h 1685964"/>
                  <a:gd name="connsiteX84" fmla="*/ 1100137 w 2900362"/>
                  <a:gd name="connsiteY84" fmla="*/ 938213 h 1685964"/>
                  <a:gd name="connsiteX85" fmla="*/ 1119187 w 2900362"/>
                  <a:gd name="connsiteY85" fmla="*/ 933450 h 1685964"/>
                  <a:gd name="connsiteX86" fmla="*/ 1162050 w 2900362"/>
                  <a:gd name="connsiteY86" fmla="*/ 919163 h 1685964"/>
                  <a:gd name="connsiteX87" fmla="*/ 1176337 w 2900362"/>
                  <a:gd name="connsiteY87" fmla="*/ 914400 h 1685964"/>
                  <a:gd name="connsiteX88" fmla="*/ 1190625 w 2900362"/>
                  <a:gd name="connsiteY88" fmla="*/ 909638 h 1685964"/>
                  <a:gd name="connsiteX89" fmla="*/ 1204912 w 2900362"/>
                  <a:gd name="connsiteY89" fmla="*/ 900113 h 1685964"/>
                  <a:gd name="connsiteX90" fmla="*/ 1219200 w 2900362"/>
                  <a:gd name="connsiteY90" fmla="*/ 895350 h 1685964"/>
                  <a:gd name="connsiteX91" fmla="*/ 1200150 w 2900362"/>
                  <a:gd name="connsiteY91" fmla="*/ 904875 h 1685964"/>
                  <a:gd name="connsiteX92" fmla="*/ 1171575 w 2900362"/>
                  <a:gd name="connsiteY92" fmla="*/ 923925 h 1685964"/>
                  <a:gd name="connsiteX93" fmla="*/ 1138237 w 2900362"/>
                  <a:gd name="connsiteY93" fmla="*/ 947738 h 1685964"/>
                  <a:gd name="connsiteX94" fmla="*/ 1109662 w 2900362"/>
                  <a:gd name="connsiteY94" fmla="*/ 966788 h 1685964"/>
                  <a:gd name="connsiteX95" fmla="*/ 1100137 w 2900362"/>
                  <a:gd name="connsiteY95" fmla="*/ 981075 h 1685964"/>
                  <a:gd name="connsiteX96" fmla="*/ 1085850 w 2900362"/>
                  <a:gd name="connsiteY96" fmla="*/ 990600 h 1685964"/>
                  <a:gd name="connsiteX97" fmla="*/ 1081087 w 2900362"/>
                  <a:gd name="connsiteY97" fmla="*/ 1009650 h 1685964"/>
                  <a:gd name="connsiteX98" fmla="*/ 1076325 w 2900362"/>
                  <a:gd name="connsiteY98" fmla="*/ 1023938 h 1685964"/>
                  <a:gd name="connsiteX99" fmla="*/ 1300162 w 2900362"/>
                  <a:gd name="connsiteY99" fmla="*/ 1023938 h 1685964"/>
                  <a:gd name="connsiteX100" fmla="*/ 1328737 w 2900362"/>
                  <a:gd name="connsiteY100" fmla="*/ 1004888 h 1685964"/>
                  <a:gd name="connsiteX101" fmla="*/ 1395412 w 2900362"/>
                  <a:gd name="connsiteY101" fmla="*/ 976313 h 1685964"/>
                  <a:gd name="connsiteX102" fmla="*/ 1438275 w 2900362"/>
                  <a:gd name="connsiteY102" fmla="*/ 952500 h 1685964"/>
                  <a:gd name="connsiteX103" fmla="*/ 1471612 w 2900362"/>
                  <a:gd name="connsiteY103" fmla="*/ 938213 h 1685964"/>
                  <a:gd name="connsiteX104" fmla="*/ 1485900 w 2900362"/>
                  <a:gd name="connsiteY104" fmla="*/ 928688 h 1685964"/>
                  <a:gd name="connsiteX105" fmla="*/ 1504950 w 2900362"/>
                  <a:gd name="connsiteY105" fmla="*/ 914400 h 1685964"/>
                  <a:gd name="connsiteX106" fmla="*/ 1524000 w 2900362"/>
                  <a:gd name="connsiteY106" fmla="*/ 909638 h 1685964"/>
                  <a:gd name="connsiteX107" fmla="*/ 1538287 w 2900362"/>
                  <a:gd name="connsiteY107" fmla="*/ 904875 h 1685964"/>
                  <a:gd name="connsiteX108" fmla="*/ 1557337 w 2900362"/>
                  <a:gd name="connsiteY108" fmla="*/ 900113 h 1685964"/>
                  <a:gd name="connsiteX109" fmla="*/ 1585912 w 2900362"/>
                  <a:gd name="connsiteY109" fmla="*/ 890588 h 1685964"/>
                  <a:gd name="connsiteX110" fmla="*/ 1595437 w 2900362"/>
                  <a:gd name="connsiteY110" fmla="*/ 942975 h 1685964"/>
                  <a:gd name="connsiteX111" fmla="*/ 1609725 w 2900362"/>
                  <a:gd name="connsiteY111" fmla="*/ 947738 h 1685964"/>
                  <a:gd name="connsiteX112" fmla="*/ 1643062 w 2900362"/>
                  <a:gd name="connsiteY112" fmla="*/ 942975 h 1685964"/>
                  <a:gd name="connsiteX113" fmla="*/ 1671637 w 2900362"/>
                  <a:gd name="connsiteY113" fmla="*/ 933450 h 1685964"/>
                  <a:gd name="connsiteX114" fmla="*/ 1690687 w 2900362"/>
                  <a:gd name="connsiteY114" fmla="*/ 904875 h 1685964"/>
                  <a:gd name="connsiteX115" fmla="*/ 1709737 w 2900362"/>
                  <a:gd name="connsiteY115" fmla="*/ 847725 h 1685964"/>
                  <a:gd name="connsiteX116" fmla="*/ 1714500 w 2900362"/>
                  <a:gd name="connsiteY116" fmla="*/ 833438 h 1685964"/>
                  <a:gd name="connsiteX117" fmla="*/ 1733550 w 2900362"/>
                  <a:gd name="connsiteY117" fmla="*/ 800100 h 1685964"/>
                  <a:gd name="connsiteX118" fmla="*/ 1738312 w 2900362"/>
                  <a:gd name="connsiteY118" fmla="*/ 785813 h 1685964"/>
                  <a:gd name="connsiteX119" fmla="*/ 1757362 w 2900362"/>
                  <a:gd name="connsiteY119" fmla="*/ 752475 h 1685964"/>
                  <a:gd name="connsiteX120" fmla="*/ 1771650 w 2900362"/>
                  <a:gd name="connsiteY120" fmla="*/ 723900 h 1685964"/>
                  <a:gd name="connsiteX121" fmla="*/ 1785937 w 2900362"/>
                  <a:gd name="connsiteY121" fmla="*/ 695325 h 1685964"/>
                  <a:gd name="connsiteX122" fmla="*/ 1795462 w 2900362"/>
                  <a:gd name="connsiteY122" fmla="*/ 666750 h 1685964"/>
                  <a:gd name="connsiteX123" fmla="*/ 1809750 w 2900362"/>
                  <a:gd name="connsiteY123" fmla="*/ 623888 h 1685964"/>
                  <a:gd name="connsiteX124" fmla="*/ 1819275 w 2900362"/>
                  <a:gd name="connsiteY124" fmla="*/ 595313 h 1685964"/>
                  <a:gd name="connsiteX125" fmla="*/ 1843087 w 2900362"/>
                  <a:gd name="connsiteY125" fmla="*/ 566738 h 1685964"/>
                  <a:gd name="connsiteX126" fmla="*/ 1876425 w 2900362"/>
                  <a:gd name="connsiteY126" fmla="*/ 552450 h 1685964"/>
                  <a:gd name="connsiteX127" fmla="*/ 1914525 w 2900362"/>
                  <a:gd name="connsiteY127" fmla="*/ 538163 h 1685964"/>
                  <a:gd name="connsiteX128" fmla="*/ 1933575 w 2900362"/>
                  <a:gd name="connsiteY128" fmla="*/ 528638 h 1685964"/>
                  <a:gd name="connsiteX129" fmla="*/ 1947862 w 2900362"/>
                  <a:gd name="connsiteY129" fmla="*/ 519113 h 1685964"/>
                  <a:gd name="connsiteX130" fmla="*/ 1976437 w 2900362"/>
                  <a:gd name="connsiteY130" fmla="*/ 509588 h 1685964"/>
                  <a:gd name="connsiteX131" fmla="*/ 2009775 w 2900362"/>
                  <a:gd name="connsiteY131" fmla="*/ 500063 h 1685964"/>
                  <a:gd name="connsiteX132" fmla="*/ 2038350 w 2900362"/>
                  <a:gd name="connsiteY132" fmla="*/ 485775 h 1685964"/>
                  <a:gd name="connsiteX133" fmla="*/ 2052637 w 2900362"/>
                  <a:gd name="connsiteY133" fmla="*/ 476250 h 1685964"/>
                  <a:gd name="connsiteX134" fmla="*/ 2081212 w 2900362"/>
                  <a:gd name="connsiteY134" fmla="*/ 466725 h 1685964"/>
                  <a:gd name="connsiteX135" fmla="*/ 2109787 w 2900362"/>
                  <a:gd name="connsiteY135" fmla="*/ 452438 h 1685964"/>
                  <a:gd name="connsiteX136" fmla="*/ 2124075 w 2900362"/>
                  <a:gd name="connsiteY136" fmla="*/ 442913 h 1685964"/>
                  <a:gd name="connsiteX137" fmla="*/ 2152650 w 2900362"/>
                  <a:gd name="connsiteY137" fmla="*/ 433388 h 1685964"/>
                  <a:gd name="connsiteX138" fmla="*/ 2181225 w 2900362"/>
                  <a:gd name="connsiteY138" fmla="*/ 438150 h 1685964"/>
                  <a:gd name="connsiteX139" fmla="*/ 2171700 w 2900362"/>
                  <a:gd name="connsiteY139" fmla="*/ 452438 h 1685964"/>
                  <a:gd name="connsiteX140" fmla="*/ 2185987 w 2900362"/>
                  <a:gd name="connsiteY140" fmla="*/ 461963 h 1685964"/>
                  <a:gd name="connsiteX141" fmla="*/ 2200275 w 2900362"/>
                  <a:gd name="connsiteY141" fmla="*/ 452438 h 1685964"/>
                  <a:gd name="connsiteX142" fmla="*/ 2209800 w 2900362"/>
                  <a:gd name="connsiteY142" fmla="*/ 438150 h 1685964"/>
                  <a:gd name="connsiteX143" fmla="*/ 2224087 w 2900362"/>
                  <a:gd name="connsiteY143" fmla="*/ 433388 h 1685964"/>
                  <a:gd name="connsiteX144" fmla="*/ 2243137 w 2900362"/>
                  <a:gd name="connsiteY144" fmla="*/ 423863 h 1685964"/>
                  <a:gd name="connsiteX145" fmla="*/ 2257425 w 2900362"/>
                  <a:gd name="connsiteY145" fmla="*/ 419100 h 1685964"/>
                  <a:gd name="connsiteX146" fmla="*/ 2300287 w 2900362"/>
                  <a:gd name="connsiteY146" fmla="*/ 395288 h 1685964"/>
                  <a:gd name="connsiteX147" fmla="*/ 2314575 w 2900362"/>
                  <a:gd name="connsiteY147" fmla="*/ 381000 h 1685964"/>
                  <a:gd name="connsiteX148" fmla="*/ 2328862 w 2900362"/>
                  <a:gd name="connsiteY148" fmla="*/ 376238 h 1685964"/>
                  <a:gd name="connsiteX149" fmla="*/ 2343150 w 2900362"/>
                  <a:gd name="connsiteY149" fmla="*/ 323850 h 1685964"/>
                  <a:gd name="connsiteX150" fmla="*/ 2319337 w 2900362"/>
                  <a:gd name="connsiteY150" fmla="*/ 304800 h 1685964"/>
                  <a:gd name="connsiteX151" fmla="*/ 2176462 w 2900362"/>
                  <a:gd name="connsiteY151" fmla="*/ 309563 h 1685964"/>
                  <a:gd name="connsiteX152" fmla="*/ 2152650 w 2900362"/>
                  <a:gd name="connsiteY152" fmla="*/ 314325 h 1685964"/>
                  <a:gd name="connsiteX153" fmla="*/ 2109787 w 2900362"/>
                  <a:gd name="connsiteY153" fmla="*/ 333375 h 1685964"/>
                  <a:gd name="connsiteX154" fmla="*/ 2095500 w 2900362"/>
                  <a:gd name="connsiteY154" fmla="*/ 338138 h 1685964"/>
                  <a:gd name="connsiteX155" fmla="*/ 2085975 w 2900362"/>
                  <a:gd name="connsiteY155" fmla="*/ 352425 h 1685964"/>
                  <a:gd name="connsiteX156" fmla="*/ 2071687 w 2900362"/>
                  <a:gd name="connsiteY156" fmla="*/ 347663 h 1685964"/>
                  <a:gd name="connsiteX157" fmla="*/ 2076450 w 2900362"/>
                  <a:gd name="connsiteY157" fmla="*/ 285750 h 1685964"/>
                  <a:gd name="connsiteX158" fmla="*/ 2090737 w 2900362"/>
                  <a:gd name="connsiteY158" fmla="*/ 233363 h 1685964"/>
                  <a:gd name="connsiteX159" fmla="*/ 2100262 w 2900362"/>
                  <a:gd name="connsiteY159" fmla="*/ 214313 h 1685964"/>
                  <a:gd name="connsiteX160" fmla="*/ 2119312 w 2900362"/>
                  <a:gd name="connsiteY160" fmla="*/ 185738 h 1685964"/>
                  <a:gd name="connsiteX161" fmla="*/ 2128837 w 2900362"/>
                  <a:gd name="connsiteY161" fmla="*/ 171450 h 1685964"/>
                  <a:gd name="connsiteX162" fmla="*/ 2157412 w 2900362"/>
                  <a:gd name="connsiteY162" fmla="*/ 152400 h 1685964"/>
                  <a:gd name="connsiteX163" fmla="*/ 2233612 w 2900362"/>
                  <a:gd name="connsiteY163" fmla="*/ 161925 h 1685964"/>
                  <a:gd name="connsiteX164" fmla="*/ 2252662 w 2900362"/>
                  <a:gd name="connsiteY164" fmla="*/ 171450 h 1685964"/>
                  <a:gd name="connsiteX165" fmla="*/ 2309812 w 2900362"/>
                  <a:gd name="connsiteY165" fmla="*/ 166688 h 1685964"/>
                  <a:gd name="connsiteX166" fmla="*/ 2319337 w 2900362"/>
                  <a:gd name="connsiteY166" fmla="*/ 138113 h 1685964"/>
                  <a:gd name="connsiteX167" fmla="*/ 2328862 w 2900362"/>
                  <a:gd name="connsiteY167" fmla="*/ 119063 h 1685964"/>
                  <a:gd name="connsiteX168" fmla="*/ 2366962 w 2900362"/>
                  <a:gd name="connsiteY168" fmla="*/ 76200 h 1685964"/>
                  <a:gd name="connsiteX169" fmla="*/ 2424112 w 2900362"/>
                  <a:gd name="connsiteY169" fmla="*/ 47625 h 1685964"/>
                  <a:gd name="connsiteX170" fmla="*/ 2438400 w 2900362"/>
                  <a:gd name="connsiteY170" fmla="*/ 42863 h 1685964"/>
                  <a:gd name="connsiteX171" fmla="*/ 2695575 w 2900362"/>
                  <a:gd name="connsiteY171" fmla="*/ 19050 h 1685964"/>
                  <a:gd name="connsiteX172" fmla="*/ 2838450 w 2900362"/>
                  <a:gd name="connsiteY172" fmla="*/ 9525 h 1685964"/>
                  <a:gd name="connsiteX173" fmla="*/ 2867025 w 2900362"/>
                  <a:gd name="connsiteY173" fmla="*/ 0 h 1685964"/>
                  <a:gd name="connsiteX174" fmla="*/ 2895600 w 2900362"/>
                  <a:gd name="connsiteY174" fmla="*/ 9525 h 1685964"/>
                  <a:gd name="connsiteX175" fmla="*/ 2890837 w 2900362"/>
                  <a:gd name="connsiteY175" fmla="*/ 152400 h 1685964"/>
                  <a:gd name="connsiteX176" fmla="*/ 2886075 w 2900362"/>
                  <a:gd name="connsiteY176" fmla="*/ 166688 h 1685964"/>
                  <a:gd name="connsiteX177" fmla="*/ 2876550 w 2900362"/>
                  <a:gd name="connsiteY177" fmla="*/ 209550 h 1685964"/>
                  <a:gd name="connsiteX178" fmla="*/ 2871787 w 2900362"/>
                  <a:gd name="connsiteY178" fmla="*/ 447675 h 1685964"/>
                  <a:gd name="connsiteX179" fmla="*/ 2900362 w 2900362"/>
                  <a:gd name="connsiteY179" fmla="*/ 1400175 h 1685964"/>
                  <a:gd name="connsiteX180" fmla="*/ 2671762 w 2900362"/>
                  <a:gd name="connsiteY180" fmla="*/ 1404937 h 1685964"/>
                  <a:gd name="connsiteX181" fmla="*/ 2295525 w 2900362"/>
                  <a:gd name="connsiteY181" fmla="*/ 1495425 h 1685964"/>
                  <a:gd name="connsiteX182" fmla="*/ 1352550 w 2900362"/>
                  <a:gd name="connsiteY182" fmla="*/ 1685925 h 1685964"/>
                  <a:gd name="connsiteX183" fmla="*/ 1400175 w 2900362"/>
                  <a:gd name="connsiteY183" fmla="*/ 1514475 h 1685964"/>
                  <a:gd name="connsiteX184" fmla="*/ 1666875 w 2900362"/>
                  <a:gd name="connsiteY184" fmla="*/ 1409700 h 1685964"/>
                  <a:gd name="connsiteX185" fmla="*/ 1638300 w 2900362"/>
                  <a:gd name="connsiteY185" fmla="*/ 1414463 h 1685964"/>
                  <a:gd name="connsiteX186" fmla="*/ 1514475 w 2900362"/>
                  <a:gd name="connsiteY186" fmla="*/ 1438275 h 1685964"/>
                  <a:gd name="connsiteX187" fmla="*/ 1304925 w 2900362"/>
                  <a:gd name="connsiteY187" fmla="*/ 1443038 h 1685964"/>
                  <a:gd name="connsiteX188" fmla="*/ 1276350 w 2900362"/>
                  <a:gd name="connsiteY188" fmla="*/ 1452563 h 1685964"/>
                  <a:gd name="connsiteX189" fmla="*/ 1257300 w 2900362"/>
                  <a:gd name="connsiteY189" fmla="*/ 1481138 h 1685964"/>
                  <a:gd name="connsiteX190" fmla="*/ 1228725 w 2900362"/>
                  <a:gd name="connsiteY190" fmla="*/ 1504950 h 1685964"/>
                  <a:gd name="connsiteX191" fmla="*/ 1204912 w 2900362"/>
                  <a:gd name="connsiteY191" fmla="*/ 1509713 h 1685964"/>
                  <a:gd name="connsiteX192" fmla="*/ 1176337 w 2900362"/>
                  <a:gd name="connsiteY192" fmla="*/ 1519238 h 1685964"/>
                  <a:gd name="connsiteX193" fmla="*/ 1162050 w 2900362"/>
                  <a:gd name="connsiteY193" fmla="*/ 1524000 h 1685964"/>
                  <a:gd name="connsiteX194" fmla="*/ 633412 w 2900362"/>
                  <a:gd name="connsiteY194" fmla="*/ 1519238 h 1685964"/>
                  <a:gd name="connsiteX195" fmla="*/ 609600 w 2900362"/>
                  <a:gd name="connsiteY195" fmla="*/ 1514475 h 1685964"/>
                  <a:gd name="connsiteX196" fmla="*/ 590550 w 2900362"/>
                  <a:gd name="connsiteY196" fmla="*/ 1504950 h 1685964"/>
                  <a:gd name="connsiteX197" fmla="*/ 557212 w 2900362"/>
                  <a:gd name="connsiteY197" fmla="*/ 1495425 h 1685964"/>
                  <a:gd name="connsiteX198" fmla="*/ 542925 w 2900362"/>
                  <a:gd name="connsiteY198" fmla="*/ 1485900 h 1685964"/>
                  <a:gd name="connsiteX199" fmla="*/ 523875 w 2900362"/>
                  <a:gd name="connsiteY199" fmla="*/ 1481138 h 1685964"/>
                  <a:gd name="connsiteX200" fmla="*/ 509587 w 2900362"/>
                  <a:gd name="connsiteY200" fmla="*/ 1476375 h 1685964"/>
                  <a:gd name="connsiteX201" fmla="*/ 466725 w 2900362"/>
                  <a:gd name="connsiteY201" fmla="*/ 1443038 h 1685964"/>
                  <a:gd name="connsiteX202" fmla="*/ 452437 w 2900362"/>
                  <a:gd name="connsiteY202" fmla="*/ 1433513 h 1685964"/>
                  <a:gd name="connsiteX203" fmla="*/ 438150 w 2900362"/>
                  <a:gd name="connsiteY203" fmla="*/ 1404938 h 1685964"/>
                  <a:gd name="connsiteX204" fmla="*/ 404812 w 2900362"/>
                  <a:gd name="connsiteY204" fmla="*/ 1385888 h 1685964"/>
                  <a:gd name="connsiteX205" fmla="*/ 390525 w 2900362"/>
                  <a:gd name="connsiteY205" fmla="*/ 1376363 h 1685964"/>
                  <a:gd name="connsiteX206" fmla="*/ 376237 w 2900362"/>
                  <a:gd name="connsiteY206" fmla="*/ 1371600 h 1685964"/>
                  <a:gd name="connsiteX207" fmla="*/ 328612 w 2900362"/>
                  <a:gd name="connsiteY207" fmla="*/ 1343025 h 1685964"/>
                  <a:gd name="connsiteX208" fmla="*/ 309562 w 2900362"/>
                  <a:gd name="connsiteY208" fmla="*/ 1338263 h 1685964"/>
                  <a:gd name="connsiteX209" fmla="*/ 280987 w 2900362"/>
                  <a:gd name="connsiteY209" fmla="*/ 1328738 h 1685964"/>
                  <a:gd name="connsiteX210" fmla="*/ 266700 w 2900362"/>
                  <a:gd name="connsiteY210" fmla="*/ 1323975 h 1685964"/>
                  <a:gd name="connsiteX211" fmla="*/ 252412 w 2900362"/>
                  <a:gd name="connsiteY211" fmla="*/ 1314450 h 1685964"/>
                  <a:gd name="connsiteX212" fmla="*/ 223837 w 2900362"/>
                  <a:gd name="connsiteY212" fmla="*/ 1304925 h 1685964"/>
                  <a:gd name="connsiteX213" fmla="*/ 214312 w 2900362"/>
                  <a:gd name="connsiteY213" fmla="*/ 1276350 h 1685964"/>
                  <a:gd name="connsiteX214" fmla="*/ 114300 w 2900362"/>
                  <a:gd name="connsiteY214" fmla="*/ 1243013 h 1685964"/>
                  <a:gd name="connsiteX215" fmla="*/ 71437 w 2900362"/>
                  <a:gd name="connsiteY215" fmla="*/ 1228725 h 1685964"/>
                  <a:gd name="connsiteX216" fmla="*/ 57150 w 2900362"/>
                  <a:gd name="connsiteY216" fmla="*/ 1223963 h 1685964"/>
                  <a:gd name="connsiteX217" fmla="*/ 28575 w 2900362"/>
                  <a:gd name="connsiteY217" fmla="*/ 1200150 h 1685964"/>
                  <a:gd name="connsiteX218" fmla="*/ 23812 w 2900362"/>
                  <a:gd name="connsiteY218" fmla="*/ 1185863 h 1685964"/>
                  <a:gd name="connsiteX219" fmla="*/ 14287 w 2900362"/>
                  <a:gd name="connsiteY219" fmla="*/ 1171575 h 1685964"/>
                  <a:gd name="connsiteX220" fmla="*/ 0 w 2900362"/>
                  <a:gd name="connsiteY220" fmla="*/ 1147763 h 1685964"/>
                  <a:gd name="connsiteX0" fmla="*/ 0 w 2900362"/>
                  <a:gd name="connsiteY0" fmla="*/ 1147763 h 1685964"/>
                  <a:gd name="connsiteX1" fmla="*/ 0 w 2900362"/>
                  <a:gd name="connsiteY1" fmla="*/ 1147763 h 1685964"/>
                  <a:gd name="connsiteX2" fmla="*/ 61912 w 2900362"/>
                  <a:gd name="connsiteY2" fmla="*/ 1143000 h 1685964"/>
                  <a:gd name="connsiteX3" fmla="*/ 200025 w 2900362"/>
                  <a:gd name="connsiteY3" fmla="*/ 1138238 h 1685964"/>
                  <a:gd name="connsiteX4" fmla="*/ 204787 w 2900362"/>
                  <a:gd name="connsiteY4" fmla="*/ 1123950 h 1685964"/>
                  <a:gd name="connsiteX5" fmla="*/ 214312 w 2900362"/>
                  <a:gd name="connsiteY5" fmla="*/ 1109663 h 1685964"/>
                  <a:gd name="connsiteX6" fmla="*/ 252412 w 2900362"/>
                  <a:gd name="connsiteY6" fmla="*/ 1114425 h 1685964"/>
                  <a:gd name="connsiteX7" fmla="*/ 276225 w 2900362"/>
                  <a:gd name="connsiteY7" fmla="*/ 1128713 h 1685964"/>
                  <a:gd name="connsiteX8" fmla="*/ 304800 w 2900362"/>
                  <a:gd name="connsiteY8" fmla="*/ 1133475 h 1685964"/>
                  <a:gd name="connsiteX9" fmla="*/ 319087 w 2900362"/>
                  <a:gd name="connsiteY9" fmla="*/ 1138238 h 1685964"/>
                  <a:gd name="connsiteX10" fmla="*/ 342900 w 2900362"/>
                  <a:gd name="connsiteY10" fmla="*/ 1147763 h 1685964"/>
                  <a:gd name="connsiteX11" fmla="*/ 485775 w 2900362"/>
                  <a:gd name="connsiteY11" fmla="*/ 1157288 h 1685964"/>
                  <a:gd name="connsiteX12" fmla="*/ 500062 w 2900362"/>
                  <a:gd name="connsiteY12" fmla="*/ 1171575 h 1685964"/>
                  <a:gd name="connsiteX13" fmla="*/ 504825 w 2900362"/>
                  <a:gd name="connsiteY13" fmla="*/ 1185863 h 1685964"/>
                  <a:gd name="connsiteX14" fmla="*/ 514350 w 2900362"/>
                  <a:gd name="connsiteY14" fmla="*/ 1200150 h 1685964"/>
                  <a:gd name="connsiteX15" fmla="*/ 523875 w 2900362"/>
                  <a:gd name="connsiteY15" fmla="*/ 1233488 h 1685964"/>
                  <a:gd name="connsiteX16" fmla="*/ 533400 w 2900362"/>
                  <a:gd name="connsiteY16" fmla="*/ 1247775 h 1685964"/>
                  <a:gd name="connsiteX17" fmla="*/ 547687 w 2900362"/>
                  <a:gd name="connsiteY17" fmla="*/ 1252538 h 1685964"/>
                  <a:gd name="connsiteX18" fmla="*/ 566737 w 2900362"/>
                  <a:gd name="connsiteY18" fmla="*/ 1262063 h 1685964"/>
                  <a:gd name="connsiteX19" fmla="*/ 604837 w 2900362"/>
                  <a:gd name="connsiteY19" fmla="*/ 1271588 h 1685964"/>
                  <a:gd name="connsiteX20" fmla="*/ 638175 w 2900362"/>
                  <a:gd name="connsiteY20" fmla="*/ 1285875 h 1685964"/>
                  <a:gd name="connsiteX21" fmla="*/ 685800 w 2900362"/>
                  <a:gd name="connsiteY21" fmla="*/ 1300163 h 1685964"/>
                  <a:gd name="connsiteX22" fmla="*/ 752475 w 2900362"/>
                  <a:gd name="connsiteY22" fmla="*/ 1314450 h 1685964"/>
                  <a:gd name="connsiteX23" fmla="*/ 947737 w 2900362"/>
                  <a:gd name="connsiteY23" fmla="*/ 1319213 h 1685964"/>
                  <a:gd name="connsiteX24" fmla="*/ 981075 w 2900362"/>
                  <a:gd name="connsiteY24" fmla="*/ 1309688 h 1685964"/>
                  <a:gd name="connsiteX25" fmla="*/ 1009650 w 2900362"/>
                  <a:gd name="connsiteY25" fmla="*/ 1300163 h 1685964"/>
                  <a:gd name="connsiteX26" fmla="*/ 1066800 w 2900362"/>
                  <a:gd name="connsiteY26" fmla="*/ 1281113 h 1685964"/>
                  <a:gd name="connsiteX27" fmla="*/ 1109662 w 2900362"/>
                  <a:gd name="connsiteY27" fmla="*/ 1266825 h 1685964"/>
                  <a:gd name="connsiteX28" fmla="*/ 1123950 w 2900362"/>
                  <a:gd name="connsiteY28" fmla="*/ 1262063 h 1685964"/>
                  <a:gd name="connsiteX29" fmla="*/ 1152525 w 2900362"/>
                  <a:gd name="connsiteY29" fmla="*/ 1247775 h 1685964"/>
                  <a:gd name="connsiteX30" fmla="*/ 1166812 w 2900362"/>
                  <a:gd name="connsiteY30" fmla="*/ 1238250 h 1685964"/>
                  <a:gd name="connsiteX31" fmla="*/ 1185862 w 2900362"/>
                  <a:gd name="connsiteY31" fmla="*/ 1233488 h 1685964"/>
                  <a:gd name="connsiteX32" fmla="*/ 1200150 w 2900362"/>
                  <a:gd name="connsiteY32" fmla="*/ 1228725 h 1685964"/>
                  <a:gd name="connsiteX33" fmla="*/ 1238250 w 2900362"/>
                  <a:gd name="connsiteY33" fmla="*/ 1219200 h 1685964"/>
                  <a:gd name="connsiteX34" fmla="*/ 1257300 w 2900362"/>
                  <a:gd name="connsiteY34" fmla="*/ 1214438 h 1685964"/>
                  <a:gd name="connsiteX35" fmla="*/ 1314450 w 2900362"/>
                  <a:gd name="connsiteY35" fmla="*/ 1195388 h 1685964"/>
                  <a:gd name="connsiteX36" fmla="*/ 1343025 w 2900362"/>
                  <a:gd name="connsiteY36" fmla="*/ 1185863 h 1685964"/>
                  <a:gd name="connsiteX37" fmla="*/ 1362075 w 2900362"/>
                  <a:gd name="connsiteY37" fmla="*/ 1181100 h 1685964"/>
                  <a:gd name="connsiteX38" fmla="*/ 1395412 w 2900362"/>
                  <a:gd name="connsiteY38" fmla="*/ 1157288 h 1685964"/>
                  <a:gd name="connsiteX39" fmla="*/ 1409700 w 2900362"/>
                  <a:gd name="connsiteY39" fmla="*/ 1152525 h 1685964"/>
                  <a:gd name="connsiteX40" fmla="*/ 1438275 w 2900362"/>
                  <a:gd name="connsiteY40" fmla="*/ 1133475 h 1685964"/>
                  <a:gd name="connsiteX41" fmla="*/ 1452562 w 2900362"/>
                  <a:gd name="connsiteY41" fmla="*/ 1123950 h 1685964"/>
                  <a:gd name="connsiteX42" fmla="*/ 1481137 w 2900362"/>
                  <a:gd name="connsiteY42" fmla="*/ 1066800 h 1685964"/>
                  <a:gd name="connsiteX43" fmla="*/ 1485900 w 2900362"/>
                  <a:gd name="connsiteY43" fmla="*/ 1052513 h 1685964"/>
                  <a:gd name="connsiteX44" fmla="*/ 1481137 w 2900362"/>
                  <a:gd name="connsiteY44" fmla="*/ 1009650 h 1685964"/>
                  <a:gd name="connsiteX45" fmla="*/ 1323975 w 2900362"/>
                  <a:gd name="connsiteY45" fmla="*/ 1019175 h 1685964"/>
                  <a:gd name="connsiteX46" fmla="*/ 1309687 w 2900362"/>
                  <a:gd name="connsiteY46" fmla="*/ 1023938 h 1685964"/>
                  <a:gd name="connsiteX47" fmla="*/ 1290637 w 2900362"/>
                  <a:gd name="connsiteY47" fmla="*/ 1033463 h 1685964"/>
                  <a:gd name="connsiteX48" fmla="*/ 1238250 w 2900362"/>
                  <a:gd name="connsiteY48" fmla="*/ 1038225 h 1685964"/>
                  <a:gd name="connsiteX49" fmla="*/ 1209675 w 2900362"/>
                  <a:gd name="connsiteY49" fmla="*/ 1047750 h 1685964"/>
                  <a:gd name="connsiteX50" fmla="*/ 1195387 w 2900362"/>
                  <a:gd name="connsiteY50" fmla="*/ 1057275 h 1685964"/>
                  <a:gd name="connsiteX51" fmla="*/ 1166812 w 2900362"/>
                  <a:gd name="connsiteY51" fmla="*/ 1062038 h 1685964"/>
                  <a:gd name="connsiteX52" fmla="*/ 1147762 w 2900362"/>
                  <a:gd name="connsiteY52" fmla="*/ 1071563 h 1685964"/>
                  <a:gd name="connsiteX53" fmla="*/ 1109662 w 2900362"/>
                  <a:gd name="connsiteY53" fmla="*/ 1081088 h 1685964"/>
                  <a:gd name="connsiteX54" fmla="*/ 1090612 w 2900362"/>
                  <a:gd name="connsiteY54" fmla="*/ 1085850 h 1685964"/>
                  <a:gd name="connsiteX55" fmla="*/ 1066800 w 2900362"/>
                  <a:gd name="connsiteY55" fmla="*/ 1095375 h 1685964"/>
                  <a:gd name="connsiteX56" fmla="*/ 1052512 w 2900362"/>
                  <a:gd name="connsiteY56" fmla="*/ 1100138 h 1685964"/>
                  <a:gd name="connsiteX57" fmla="*/ 1038225 w 2900362"/>
                  <a:gd name="connsiteY57" fmla="*/ 1109663 h 1685964"/>
                  <a:gd name="connsiteX58" fmla="*/ 1014412 w 2900362"/>
                  <a:gd name="connsiteY58" fmla="*/ 1114425 h 1685964"/>
                  <a:gd name="connsiteX59" fmla="*/ 923925 w 2900362"/>
                  <a:gd name="connsiteY59" fmla="*/ 1123950 h 1685964"/>
                  <a:gd name="connsiteX60" fmla="*/ 538162 w 2900362"/>
                  <a:gd name="connsiteY60" fmla="*/ 1114425 h 1685964"/>
                  <a:gd name="connsiteX61" fmla="*/ 490537 w 2900362"/>
                  <a:gd name="connsiteY61" fmla="*/ 1100138 h 1685964"/>
                  <a:gd name="connsiteX62" fmla="*/ 433387 w 2900362"/>
                  <a:gd name="connsiteY62" fmla="*/ 1081088 h 1685964"/>
                  <a:gd name="connsiteX63" fmla="*/ 404812 w 2900362"/>
                  <a:gd name="connsiteY63" fmla="*/ 1071563 h 1685964"/>
                  <a:gd name="connsiteX64" fmla="*/ 390525 w 2900362"/>
                  <a:gd name="connsiteY64" fmla="*/ 1066800 h 1685964"/>
                  <a:gd name="connsiteX65" fmla="*/ 404812 w 2900362"/>
                  <a:gd name="connsiteY65" fmla="*/ 1057275 h 1685964"/>
                  <a:gd name="connsiteX66" fmla="*/ 461962 w 2900362"/>
                  <a:gd name="connsiteY66" fmla="*/ 1047750 h 1685964"/>
                  <a:gd name="connsiteX67" fmla="*/ 566737 w 2900362"/>
                  <a:gd name="connsiteY67" fmla="*/ 1042988 h 1685964"/>
                  <a:gd name="connsiteX68" fmla="*/ 647700 w 2900362"/>
                  <a:gd name="connsiteY68" fmla="*/ 1038225 h 1685964"/>
                  <a:gd name="connsiteX69" fmla="*/ 676275 w 2900362"/>
                  <a:gd name="connsiteY69" fmla="*/ 1028700 h 1685964"/>
                  <a:gd name="connsiteX70" fmla="*/ 690562 w 2900362"/>
                  <a:gd name="connsiteY70" fmla="*/ 1023938 h 1685964"/>
                  <a:gd name="connsiteX71" fmla="*/ 704850 w 2900362"/>
                  <a:gd name="connsiteY71" fmla="*/ 1014413 h 1685964"/>
                  <a:gd name="connsiteX72" fmla="*/ 719137 w 2900362"/>
                  <a:gd name="connsiteY72" fmla="*/ 1009650 h 1685964"/>
                  <a:gd name="connsiteX73" fmla="*/ 728662 w 2900362"/>
                  <a:gd name="connsiteY73" fmla="*/ 995363 h 1685964"/>
                  <a:gd name="connsiteX74" fmla="*/ 742950 w 2900362"/>
                  <a:gd name="connsiteY74" fmla="*/ 985838 h 1685964"/>
                  <a:gd name="connsiteX75" fmla="*/ 757237 w 2900362"/>
                  <a:gd name="connsiteY75" fmla="*/ 990600 h 1685964"/>
                  <a:gd name="connsiteX76" fmla="*/ 776287 w 2900362"/>
                  <a:gd name="connsiteY76" fmla="*/ 1033463 h 1685964"/>
                  <a:gd name="connsiteX77" fmla="*/ 804862 w 2900362"/>
                  <a:gd name="connsiteY77" fmla="*/ 1047750 h 1685964"/>
                  <a:gd name="connsiteX78" fmla="*/ 814387 w 2900362"/>
                  <a:gd name="connsiteY78" fmla="*/ 1033463 h 1685964"/>
                  <a:gd name="connsiteX79" fmla="*/ 842962 w 2900362"/>
                  <a:gd name="connsiteY79" fmla="*/ 976313 h 1685964"/>
                  <a:gd name="connsiteX80" fmla="*/ 890587 w 2900362"/>
                  <a:gd name="connsiteY80" fmla="*/ 966788 h 1685964"/>
                  <a:gd name="connsiteX81" fmla="*/ 1014412 w 2900362"/>
                  <a:gd name="connsiteY81" fmla="*/ 962025 h 1685964"/>
                  <a:gd name="connsiteX82" fmla="*/ 1042987 w 2900362"/>
                  <a:gd name="connsiteY82" fmla="*/ 952500 h 1685964"/>
                  <a:gd name="connsiteX83" fmla="*/ 1085850 w 2900362"/>
                  <a:gd name="connsiteY83" fmla="*/ 942975 h 1685964"/>
                  <a:gd name="connsiteX84" fmla="*/ 1100137 w 2900362"/>
                  <a:gd name="connsiteY84" fmla="*/ 938213 h 1685964"/>
                  <a:gd name="connsiteX85" fmla="*/ 1119187 w 2900362"/>
                  <a:gd name="connsiteY85" fmla="*/ 933450 h 1685964"/>
                  <a:gd name="connsiteX86" fmla="*/ 1162050 w 2900362"/>
                  <a:gd name="connsiteY86" fmla="*/ 919163 h 1685964"/>
                  <a:gd name="connsiteX87" fmla="*/ 1176337 w 2900362"/>
                  <a:gd name="connsiteY87" fmla="*/ 914400 h 1685964"/>
                  <a:gd name="connsiteX88" fmla="*/ 1190625 w 2900362"/>
                  <a:gd name="connsiteY88" fmla="*/ 909638 h 1685964"/>
                  <a:gd name="connsiteX89" fmla="*/ 1204912 w 2900362"/>
                  <a:gd name="connsiteY89" fmla="*/ 900113 h 1685964"/>
                  <a:gd name="connsiteX90" fmla="*/ 1219200 w 2900362"/>
                  <a:gd name="connsiteY90" fmla="*/ 895350 h 1685964"/>
                  <a:gd name="connsiteX91" fmla="*/ 1200150 w 2900362"/>
                  <a:gd name="connsiteY91" fmla="*/ 904875 h 1685964"/>
                  <a:gd name="connsiteX92" fmla="*/ 1171575 w 2900362"/>
                  <a:gd name="connsiteY92" fmla="*/ 923925 h 1685964"/>
                  <a:gd name="connsiteX93" fmla="*/ 1138237 w 2900362"/>
                  <a:gd name="connsiteY93" fmla="*/ 947738 h 1685964"/>
                  <a:gd name="connsiteX94" fmla="*/ 1109662 w 2900362"/>
                  <a:gd name="connsiteY94" fmla="*/ 966788 h 1685964"/>
                  <a:gd name="connsiteX95" fmla="*/ 1100137 w 2900362"/>
                  <a:gd name="connsiteY95" fmla="*/ 981075 h 1685964"/>
                  <a:gd name="connsiteX96" fmla="*/ 1085850 w 2900362"/>
                  <a:gd name="connsiteY96" fmla="*/ 990600 h 1685964"/>
                  <a:gd name="connsiteX97" fmla="*/ 1081087 w 2900362"/>
                  <a:gd name="connsiteY97" fmla="*/ 1009650 h 1685964"/>
                  <a:gd name="connsiteX98" fmla="*/ 1076325 w 2900362"/>
                  <a:gd name="connsiteY98" fmla="*/ 1023938 h 1685964"/>
                  <a:gd name="connsiteX99" fmla="*/ 1300162 w 2900362"/>
                  <a:gd name="connsiteY99" fmla="*/ 1023938 h 1685964"/>
                  <a:gd name="connsiteX100" fmla="*/ 1328737 w 2900362"/>
                  <a:gd name="connsiteY100" fmla="*/ 1004888 h 1685964"/>
                  <a:gd name="connsiteX101" fmla="*/ 1395412 w 2900362"/>
                  <a:gd name="connsiteY101" fmla="*/ 976313 h 1685964"/>
                  <a:gd name="connsiteX102" fmla="*/ 1438275 w 2900362"/>
                  <a:gd name="connsiteY102" fmla="*/ 952500 h 1685964"/>
                  <a:gd name="connsiteX103" fmla="*/ 1471612 w 2900362"/>
                  <a:gd name="connsiteY103" fmla="*/ 938213 h 1685964"/>
                  <a:gd name="connsiteX104" fmla="*/ 1485900 w 2900362"/>
                  <a:gd name="connsiteY104" fmla="*/ 928688 h 1685964"/>
                  <a:gd name="connsiteX105" fmla="*/ 1504950 w 2900362"/>
                  <a:gd name="connsiteY105" fmla="*/ 914400 h 1685964"/>
                  <a:gd name="connsiteX106" fmla="*/ 1524000 w 2900362"/>
                  <a:gd name="connsiteY106" fmla="*/ 909638 h 1685964"/>
                  <a:gd name="connsiteX107" fmla="*/ 1538287 w 2900362"/>
                  <a:gd name="connsiteY107" fmla="*/ 904875 h 1685964"/>
                  <a:gd name="connsiteX108" fmla="*/ 1557337 w 2900362"/>
                  <a:gd name="connsiteY108" fmla="*/ 900113 h 1685964"/>
                  <a:gd name="connsiteX109" fmla="*/ 1585912 w 2900362"/>
                  <a:gd name="connsiteY109" fmla="*/ 890588 h 1685964"/>
                  <a:gd name="connsiteX110" fmla="*/ 1595437 w 2900362"/>
                  <a:gd name="connsiteY110" fmla="*/ 942975 h 1685964"/>
                  <a:gd name="connsiteX111" fmla="*/ 1609725 w 2900362"/>
                  <a:gd name="connsiteY111" fmla="*/ 947738 h 1685964"/>
                  <a:gd name="connsiteX112" fmla="*/ 1643062 w 2900362"/>
                  <a:gd name="connsiteY112" fmla="*/ 942975 h 1685964"/>
                  <a:gd name="connsiteX113" fmla="*/ 1671637 w 2900362"/>
                  <a:gd name="connsiteY113" fmla="*/ 933450 h 1685964"/>
                  <a:gd name="connsiteX114" fmla="*/ 1690687 w 2900362"/>
                  <a:gd name="connsiteY114" fmla="*/ 904875 h 1685964"/>
                  <a:gd name="connsiteX115" fmla="*/ 1709737 w 2900362"/>
                  <a:gd name="connsiteY115" fmla="*/ 847725 h 1685964"/>
                  <a:gd name="connsiteX116" fmla="*/ 1714500 w 2900362"/>
                  <a:gd name="connsiteY116" fmla="*/ 833438 h 1685964"/>
                  <a:gd name="connsiteX117" fmla="*/ 1733550 w 2900362"/>
                  <a:gd name="connsiteY117" fmla="*/ 800100 h 1685964"/>
                  <a:gd name="connsiteX118" fmla="*/ 1738312 w 2900362"/>
                  <a:gd name="connsiteY118" fmla="*/ 785813 h 1685964"/>
                  <a:gd name="connsiteX119" fmla="*/ 1757362 w 2900362"/>
                  <a:gd name="connsiteY119" fmla="*/ 752475 h 1685964"/>
                  <a:gd name="connsiteX120" fmla="*/ 1771650 w 2900362"/>
                  <a:gd name="connsiteY120" fmla="*/ 723900 h 1685964"/>
                  <a:gd name="connsiteX121" fmla="*/ 1785937 w 2900362"/>
                  <a:gd name="connsiteY121" fmla="*/ 695325 h 1685964"/>
                  <a:gd name="connsiteX122" fmla="*/ 1795462 w 2900362"/>
                  <a:gd name="connsiteY122" fmla="*/ 666750 h 1685964"/>
                  <a:gd name="connsiteX123" fmla="*/ 1809750 w 2900362"/>
                  <a:gd name="connsiteY123" fmla="*/ 623888 h 1685964"/>
                  <a:gd name="connsiteX124" fmla="*/ 1819275 w 2900362"/>
                  <a:gd name="connsiteY124" fmla="*/ 595313 h 1685964"/>
                  <a:gd name="connsiteX125" fmla="*/ 1843087 w 2900362"/>
                  <a:gd name="connsiteY125" fmla="*/ 566738 h 1685964"/>
                  <a:gd name="connsiteX126" fmla="*/ 1876425 w 2900362"/>
                  <a:gd name="connsiteY126" fmla="*/ 552450 h 1685964"/>
                  <a:gd name="connsiteX127" fmla="*/ 1914525 w 2900362"/>
                  <a:gd name="connsiteY127" fmla="*/ 538163 h 1685964"/>
                  <a:gd name="connsiteX128" fmla="*/ 1933575 w 2900362"/>
                  <a:gd name="connsiteY128" fmla="*/ 528638 h 1685964"/>
                  <a:gd name="connsiteX129" fmla="*/ 1947862 w 2900362"/>
                  <a:gd name="connsiteY129" fmla="*/ 519113 h 1685964"/>
                  <a:gd name="connsiteX130" fmla="*/ 1976437 w 2900362"/>
                  <a:gd name="connsiteY130" fmla="*/ 509588 h 1685964"/>
                  <a:gd name="connsiteX131" fmla="*/ 2009775 w 2900362"/>
                  <a:gd name="connsiteY131" fmla="*/ 500063 h 1685964"/>
                  <a:gd name="connsiteX132" fmla="*/ 2038350 w 2900362"/>
                  <a:gd name="connsiteY132" fmla="*/ 485775 h 1685964"/>
                  <a:gd name="connsiteX133" fmla="*/ 2052637 w 2900362"/>
                  <a:gd name="connsiteY133" fmla="*/ 476250 h 1685964"/>
                  <a:gd name="connsiteX134" fmla="*/ 2081212 w 2900362"/>
                  <a:gd name="connsiteY134" fmla="*/ 466725 h 1685964"/>
                  <a:gd name="connsiteX135" fmla="*/ 2109787 w 2900362"/>
                  <a:gd name="connsiteY135" fmla="*/ 452438 h 1685964"/>
                  <a:gd name="connsiteX136" fmla="*/ 2124075 w 2900362"/>
                  <a:gd name="connsiteY136" fmla="*/ 442913 h 1685964"/>
                  <a:gd name="connsiteX137" fmla="*/ 2152650 w 2900362"/>
                  <a:gd name="connsiteY137" fmla="*/ 433388 h 1685964"/>
                  <a:gd name="connsiteX138" fmla="*/ 2181225 w 2900362"/>
                  <a:gd name="connsiteY138" fmla="*/ 438150 h 1685964"/>
                  <a:gd name="connsiteX139" fmla="*/ 2171700 w 2900362"/>
                  <a:gd name="connsiteY139" fmla="*/ 452438 h 1685964"/>
                  <a:gd name="connsiteX140" fmla="*/ 2185987 w 2900362"/>
                  <a:gd name="connsiteY140" fmla="*/ 461963 h 1685964"/>
                  <a:gd name="connsiteX141" fmla="*/ 2200275 w 2900362"/>
                  <a:gd name="connsiteY141" fmla="*/ 452438 h 1685964"/>
                  <a:gd name="connsiteX142" fmla="*/ 2209800 w 2900362"/>
                  <a:gd name="connsiteY142" fmla="*/ 438150 h 1685964"/>
                  <a:gd name="connsiteX143" fmla="*/ 2224087 w 2900362"/>
                  <a:gd name="connsiteY143" fmla="*/ 433388 h 1685964"/>
                  <a:gd name="connsiteX144" fmla="*/ 2243137 w 2900362"/>
                  <a:gd name="connsiteY144" fmla="*/ 423863 h 1685964"/>
                  <a:gd name="connsiteX145" fmla="*/ 2257425 w 2900362"/>
                  <a:gd name="connsiteY145" fmla="*/ 419100 h 1685964"/>
                  <a:gd name="connsiteX146" fmla="*/ 2300287 w 2900362"/>
                  <a:gd name="connsiteY146" fmla="*/ 395288 h 1685964"/>
                  <a:gd name="connsiteX147" fmla="*/ 2314575 w 2900362"/>
                  <a:gd name="connsiteY147" fmla="*/ 381000 h 1685964"/>
                  <a:gd name="connsiteX148" fmla="*/ 2328862 w 2900362"/>
                  <a:gd name="connsiteY148" fmla="*/ 376238 h 1685964"/>
                  <a:gd name="connsiteX149" fmla="*/ 2343150 w 2900362"/>
                  <a:gd name="connsiteY149" fmla="*/ 323850 h 1685964"/>
                  <a:gd name="connsiteX150" fmla="*/ 2319337 w 2900362"/>
                  <a:gd name="connsiteY150" fmla="*/ 304800 h 1685964"/>
                  <a:gd name="connsiteX151" fmla="*/ 2176462 w 2900362"/>
                  <a:gd name="connsiteY151" fmla="*/ 309563 h 1685964"/>
                  <a:gd name="connsiteX152" fmla="*/ 2152650 w 2900362"/>
                  <a:gd name="connsiteY152" fmla="*/ 314325 h 1685964"/>
                  <a:gd name="connsiteX153" fmla="*/ 2109787 w 2900362"/>
                  <a:gd name="connsiteY153" fmla="*/ 333375 h 1685964"/>
                  <a:gd name="connsiteX154" fmla="*/ 2095500 w 2900362"/>
                  <a:gd name="connsiteY154" fmla="*/ 338138 h 1685964"/>
                  <a:gd name="connsiteX155" fmla="*/ 2085975 w 2900362"/>
                  <a:gd name="connsiteY155" fmla="*/ 352425 h 1685964"/>
                  <a:gd name="connsiteX156" fmla="*/ 2071687 w 2900362"/>
                  <a:gd name="connsiteY156" fmla="*/ 347663 h 1685964"/>
                  <a:gd name="connsiteX157" fmla="*/ 2076450 w 2900362"/>
                  <a:gd name="connsiteY157" fmla="*/ 285750 h 1685964"/>
                  <a:gd name="connsiteX158" fmla="*/ 2090737 w 2900362"/>
                  <a:gd name="connsiteY158" fmla="*/ 233363 h 1685964"/>
                  <a:gd name="connsiteX159" fmla="*/ 2100262 w 2900362"/>
                  <a:gd name="connsiteY159" fmla="*/ 214313 h 1685964"/>
                  <a:gd name="connsiteX160" fmla="*/ 2119312 w 2900362"/>
                  <a:gd name="connsiteY160" fmla="*/ 185738 h 1685964"/>
                  <a:gd name="connsiteX161" fmla="*/ 2128837 w 2900362"/>
                  <a:gd name="connsiteY161" fmla="*/ 171450 h 1685964"/>
                  <a:gd name="connsiteX162" fmla="*/ 2157412 w 2900362"/>
                  <a:gd name="connsiteY162" fmla="*/ 152400 h 1685964"/>
                  <a:gd name="connsiteX163" fmla="*/ 2233612 w 2900362"/>
                  <a:gd name="connsiteY163" fmla="*/ 161925 h 1685964"/>
                  <a:gd name="connsiteX164" fmla="*/ 2252662 w 2900362"/>
                  <a:gd name="connsiteY164" fmla="*/ 171450 h 1685964"/>
                  <a:gd name="connsiteX165" fmla="*/ 2309812 w 2900362"/>
                  <a:gd name="connsiteY165" fmla="*/ 166688 h 1685964"/>
                  <a:gd name="connsiteX166" fmla="*/ 2319337 w 2900362"/>
                  <a:gd name="connsiteY166" fmla="*/ 138113 h 1685964"/>
                  <a:gd name="connsiteX167" fmla="*/ 2328862 w 2900362"/>
                  <a:gd name="connsiteY167" fmla="*/ 119063 h 1685964"/>
                  <a:gd name="connsiteX168" fmla="*/ 2366962 w 2900362"/>
                  <a:gd name="connsiteY168" fmla="*/ 76200 h 1685964"/>
                  <a:gd name="connsiteX169" fmla="*/ 2424112 w 2900362"/>
                  <a:gd name="connsiteY169" fmla="*/ 47625 h 1685964"/>
                  <a:gd name="connsiteX170" fmla="*/ 2438400 w 2900362"/>
                  <a:gd name="connsiteY170" fmla="*/ 42863 h 1685964"/>
                  <a:gd name="connsiteX171" fmla="*/ 2695575 w 2900362"/>
                  <a:gd name="connsiteY171" fmla="*/ 19050 h 1685964"/>
                  <a:gd name="connsiteX172" fmla="*/ 2838450 w 2900362"/>
                  <a:gd name="connsiteY172" fmla="*/ 9525 h 1685964"/>
                  <a:gd name="connsiteX173" fmla="*/ 2867025 w 2900362"/>
                  <a:gd name="connsiteY173" fmla="*/ 0 h 1685964"/>
                  <a:gd name="connsiteX174" fmla="*/ 2895600 w 2900362"/>
                  <a:gd name="connsiteY174" fmla="*/ 9525 h 1685964"/>
                  <a:gd name="connsiteX175" fmla="*/ 2890837 w 2900362"/>
                  <a:gd name="connsiteY175" fmla="*/ 152400 h 1685964"/>
                  <a:gd name="connsiteX176" fmla="*/ 2886075 w 2900362"/>
                  <a:gd name="connsiteY176" fmla="*/ 166688 h 1685964"/>
                  <a:gd name="connsiteX177" fmla="*/ 2876550 w 2900362"/>
                  <a:gd name="connsiteY177" fmla="*/ 209550 h 1685964"/>
                  <a:gd name="connsiteX178" fmla="*/ 2871787 w 2900362"/>
                  <a:gd name="connsiteY178" fmla="*/ 447675 h 1685964"/>
                  <a:gd name="connsiteX179" fmla="*/ 2900362 w 2900362"/>
                  <a:gd name="connsiteY179" fmla="*/ 1400175 h 1685964"/>
                  <a:gd name="connsiteX180" fmla="*/ 2671762 w 2900362"/>
                  <a:gd name="connsiteY180" fmla="*/ 1404937 h 1685964"/>
                  <a:gd name="connsiteX181" fmla="*/ 2295525 w 2900362"/>
                  <a:gd name="connsiteY181" fmla="*/ 1495425 h 1685964"/>
                  <a:gd name="connsiteX182" fmla="*/ 1352550 w 2900362"/>
                  <a:gd name="connsiteY182" fmla="*/ 1685925 h 1685964"/>
                  <a:gd name="connsiteX183" fmla="*/ 1400175 w 2900362"/>
                  <a:gd name="connsiteY183" fmla="*/ 1514475 h 1685964"/>
                  <a:gd name="connsiteX184" fmla="*/ 1666875 w 2900362"/>
                  <a:gd name="connsiteY184" fmla="*/ 1409700 h 1685964"/>
                  <a:gd name="connsiteX185" fmla="*/ 1638300 w 2900362"/>
                  <a:gd name="connsiteY185" fmla="*/ 1414463 h 1685964"/>
                  <a:gd name="connsiteX186" fmla="*/ 1533525 w 2900362"/>
                  <a:gd name="connsiteY186" fmla="*/ 1433513 h 1685964"/>
                  <a:gd name="connsiteX187" fmla="*/ 1514475 w 2900362"/>
                  <a:gd name="connsiteY187" fmla="*/ 1438275 h 1685964"/>
                  <a:gd name="connsiteX188" fmla="*/ 1304925 w 2900362"/>
                  <a:gd name="connsiteY188" fmla="*/ 1443038 h 1685964"/>
                  <a:gd name="connsiteX189" fmla="*/ 1276350 w 2900362"/>
                  <a:gd name="connsiteY189" fmla="*/ 1452563 h 1685964"/>
                  <a:gd name="connsiteX190" fmla="*/ 1257300 w 2900362"/>
                  <a:gd name="connsiteY190" fmla="*/ 1481138 h 1685964"/>
                  <a:gd name="connsiteX191" fmla="*/ 1228725 w 2900362"/>
                  <a:gd name="connsiteY191" fmla="*/ 1504950 h 1685964"/>
                  <a:gd name="connsiteX192" fmla="*/ 1204912 w 2900362"/>
                  <a:gd name="connsiteY192" fmla="*/ 1509713 h 1685964"/>
                  <a:gd name="connsiteX193" fmla="*/ 1176337 w 2900362"/>
                  <a:gd name="connsiteY193" fmla="*/ 1519238 h 1685964"/>
                  <a:gd name="connsiteX194" fmla="*/ 1162050 w 2900362"/>
                  <a:gd name="connsiteY194" fmla="*/ 1524000 h 1685964"/>
                  <a:gd name="connsiteX195" fmla="*/ 633412 w 2900362"/>
                  <a:gd name="connsiteY195" fmla="*/ 1519238 h 1685964"/>
                  <a:gd name="connsiteX196" fmla="*/ 609600 w 2900362"/>
                  <a:gd name="connsiteY196" fmla="*/ 1514475 h 1685964"/>
                  <a:gd name="connsiteX197" fmla="*/ 590550 w 2900362"/>
                  <a:gd name="connsiteY197" fmla="*/ 1504950 h 1685964"/>
                  <a:gd name="connsiteX198" fmla="*/ 557212 w 2900362"/>
                  <a:gd name="connsiteY198" fmla="*/ 1495425 h 1685964"/>
                  <a:gd name="connsiteX199" fmla="*/ 542925 w 2900362"/>
                  <a:gd name="connsiteY199" fmla="*/ 1485900 h 1685964"/>
                  <a:gd name="connsiteX200" fmla="*/ 523875 w 2900362"/>
                  <a:gd name="connsiteY200" fmla="*/ 1481138 h 1685964"/>
                  <a:gd name="connsiteX201" fmla="*/ 509587 w 2900362"/>
                  <a:gd name="connsiteY201" fmla="*/ 1476375 h 1685964"/>
                  <a:gd name="connsiteX202" fmla="*/ 466725 w 2900362"/>
                  <a:gd name="connsiteY202" fmla="*/ 1443038 h 1685964"/>
                  <a:gd name="connsiteX203" fmla="*/ 452437 w 2900362"/>
                  <a:gd name="connsiteY203" fmla="*/ 1433513 h 1685964"/>
                  <a:gd name="connsiteX204" fmla="*/ 438150 w 2900362"/>
                  <a:gd name="connsiteY204" fmla="*/ 1404938 h 1685964"/>
                  <a:gd name="connsiteX205" fmla="*/ 404812 w 2900362"/>
                  <a:gd name="connsiteY205" fmla="*/ 1385888 h 1685964"/>
                  <a:gd name="connsiteX206" fmla="*/ 390525 w 2900362"/>
                  <a:gd name="connsiteY206" fmla="*/ 1376363 h 1685964"/>
                  <a:gd name="connsiteX207" fmla="*/ 376237 w 2900362"/>
                  <a:gd name="connsiteY207" fmla="*/ 1371600 h 1685964"/>
                  <a:gd name="connsiteX208" fmla="*/ 328612 w 2900362"/>
                  <a:gd name="connsiteY208" fmla="*/ 1343025 h 1685964"/>
                  <a:gd name="connsiteX209" fmla="*/ 309562 w 2900362"/>
                  <a:gd name="connsiteY209" fmla="*/ 1338263 h 1685964"/>
                  <a:gd name="connsiteX210" fmla="*/ 280987 w 2900362"/>
                  <a:gd name="connsiteY210" fmla="*/ 1328738 h 1685964"/>
                  <a:gd name="connsiteX211" fmla="*/ 266700 w 2900362"/>
                  <a:gd name="connsiteY211" fmla="*/ 1323975 h 1685964"/>
                  <a:gd name="connsiteX212" fmla="*/ 252412 w 2900362"/>
                  <a:gd name="connsiteY212" fmla="*/ 1314450 h 1685964"/>
                  <a:gd name="connsiteX213" fmla="*/ 223837 w 2900362"/>
                  <a:gd name="connsiteY213" fmla="*/ 1304925 h 1685964"/>
                  <a:gd name="connsiteX214" fmla="*/ 214312 w 2900362"/>
                  <a:gd name="connsiteY214" fmla="*/ 1276350 h 1685964"/>
                  <a:gd name="connsiteX215" fmla="*/ 114300 w 2900362"/>
                  <a:gd name="connsiteY215" fmla="*/ 1243013 h 1685964"/>
                  <a:gd name="connsiteX216" fmla="*/ 71437 w 2900362"/>
                  <a:gd name="connsiteY216" fmla="*/ 1228725 h 1685964"/>
                  <a:gd name="connsiteX217" fmla="*/ 57150 w 2900362"/>
                  <a:gd name="connsiteY217" fmla="*/ 1223963 h 1685964"/>
                  <a:gd name="connsiteX218" fmla="*/ 28575 w 2900362"/>
                  <a:gd name="connsiteY218" fmla="*/ 1200150 h 1685964"/>
                  <a:gd name="connsiteX219" fmla="*/ 23812 w 2900362"/>
                  <a:gd name="connsiteY219" fmla="*/ 1185863 h 1685964"/>
                  <a:gd name="connsiteX220" fmla="*/ 14287 w 2900362"/>
                  <a:gd name="connsiteY220" fmla="*/ 1171575 h 1685964"/>
                  <a:gd name="connsiteX221" fmla="*/ 0 w 2900362"/>
                  <a:gd name="connsiteY221" fmla="*/ 1147763 h 1685964"/>
                  <a:gd name="connsiteX0" fmla="*/ 0 w 2900362"/>
                  <a:gd name="connsiteY0" fmla="*/ 1147763 h 1685964"/>
                  <a:gd name="connsiteX1" fmla="*/ 0 w 2900362"/>
                  <a:gd name="connsiteY1" fmla="*/ 1147763 h 1685964"/>
                  <a:gd name="connsiteX2" fmla="*/ 61912 w 2900362"/>
                  <a:gd name="connsiteY2" fmla="*/ 1143000 h 1685964"/>
                  <a:gd name="connsiteX3" fmla="*/ 200025 w 2900362"/>
                  <a:gd name="connsiteY3" fmla="*/ 1138238 h 1685964"/>
                  <a:gd name="connsiteX4" fmla="*/ 204787 w 2900362"/>
                  <a:gd name="connsiteY4" fmla="*/ 1123950 h 1685964"/>
                  <a:gd name="connsiteX5" fmla="*/ 214312 w 2900362"/>
                  <a:gd name="connsiteY5" fmla="*/ 1109663 h 1685964"/>
                  <a:gd name="connsiteX6" fmla="*/ 252412 w 2900362"/>
                  <a:gd name="connsiteY6" fmla="*/ 1114425 h 1685964"/>
                  <a:gd name="connsiteX7" fmla="*/ 276225 w 2900362"/>
                  <a:gd name="connsiteY7" fmla="*/ 1128713 h 1685964"/>
                  <a:gd name="connsiteX8" fmla="*/ 304800 w 2900362"/>
                  <a:gd name="connsiteY8" fmla="*/ 1133475 h 1685964"/>
                  <a:gd name="connsiteX9" fmla="*/ 319087 w 2900362"/>
                  <a:gd name="connsiteY9" fmla="*/ 1138238 h 1685964"/>
                  <a:gd name="connsiteX10" fmla="*/ 342900 w 2900362"/>
                  <a:gd name="connsiteY10" fmla="*/ 1147763 h 1685964"/>
                  <a:gd name="connsiteX11" fmla="*/ 485775 w 2900362"/>
                  <a:gd name="connsiteY11" fmla="*/ 1157288 h 1685964"/>
                  <a:gd name="connsiteX12" fmla="*/ 500062 w 2900362"/>
                  <a:gd name="connsiteY12" fmla="*/ 1171575 h 1685964"/>
                  <a:gd name="connsiteX13" fmla="*/ 504825 w 2900362"/>
                  <a:gd name="connsiteY13" fmla="*/ 1185863 h 1685964"/>
                  <a:gd name="connsiteX14" fmla="*/ 514350 w 2900362"/>
                  <a:gd name="connsiteY14" fmla="*/ 1200150 h 1685964"/>
                  <a:gd name="connsiteX15" fmla="*/ 523875 w 2900362"/>
                  <a:gd name="connsiteY15" fmla="*/ 1233488 h 1685964"/>
                  <a:gd name="connsiteX16" fmla="*/ 533400 w 2900362"/>
                  <a:gd name="connsiteY16" fmla="*/ 1247775 h 1685964"/>
                  <a:gd name="connsiteX17" fmla="*/ 547687 w 2900362"/>
                  <a:gd name="connsiteY17" fmla="*/ 1252538 h 1685964"/>
                  <a:gd name="connsiteX18" fmla="*/ 566737 w 2900362"/>
                  <a:gd name="connsiteY18" fmla="*/ 1262063 h 1685964"/>
                  <a:gd name="connsiteX19" fmla="*/ 604837 w 2900362"/>
                  <a:gd name="connsiteY19" fmla="*/ 1271588 h 1685964"/>
                  <a:gd name="connsiteX20" fmla="*/ 638175 w 2900362"/>
                  <a:gd name="connsiteY20" fmla="*/ 1285875 h 1685964"/>
                  <a:gd name="connsiteX21" fmla="*/ 685800 w 2900362"/>
                  <a:gd name="connsiteY21" fmla="*/ 1300163 h 1685964"/>
                  <a:gd name="connsiteX22" fmla="*/ 752475 w 2900362"/>
                  <a:gd name="connsiteY22" fmla="*/ 1314450 h 1685964"/>
                  <a:gd name="connsiteX23" fmla="*/ 947737 w 2900362"/>
                  <a:gd name="connsiteY23" fmla="*/ 1319213 h 1685964"/>
                  <a:gd name="connsiteX24" fmla="*/ 981075 w 2900362"/>
                  <a:gd name="connsiteY24" fmla="*/ 1309688 h 1685964"/>
                  <a:gd name="connsiteX25" fmla="*/ 1009650 w 2900362"/>
                  <a:gd name="connsiteY25" fmla="*/ 1300163 h 1685964"/>
                  <a:gd name="connsiteX26" fmla="*/ 1066800 w 2900362"/>
                  <a:gd name="connsiteY26" fmla="*/ 1281113 h 1685964"/>
                  <a:gd name="connsiteX27" fmla="*/ 1109662 w 2900362"/>
                  <a:gd name="connsiteY27" fmla="*/ 1266825 h 1685964"/>
                  <a:gd name="connsiteX28" fmla="*/ 1123950 w 2900362"/>
                  <a:gd name="connsiteY28" fmla="*/ 1262063 h 1685964"/>
                  <a:gd name="connsiteX29" fmla="*/ 1152525 w 2900362"/>
                  <a:gd name="connsiteY29" fmla="*/ 1247775 h 1685964"/>
                  <a:gd name="connsiteX30" fmla="*/ 1166812 w 2900362"/>
                  <a:gd name="connsiteY30" fmla="*/ 1238250 h 1685964"/>
                  <a:gd name="connsiteX31" fmla="*/ 1185862 w 2900362"/>
                  <a:gd name="connsiteY31" fmla="*/ 1233488 h 1685964"/>
                  <a:gd name="connsiteX32" fmla="*/ 1200150 w 2900362"/>
                  <a:gd name="connsiteY32" fmla="*/ 1228725 h 1685964"/>
                  <a:gd name="connsiteX33" fmla="*/ 1238250 w 2900362"/>
                  <a:gd name="connsiteY33" fmla="*/ 1219200 h 1685964"/>
                  <a:gd name="connsiteX34" fmla="*/ 1257300 w 2900362"/>
                  <a:gd name="connsiteY34" fmla="*/ 1214438 h 1685964"/>
                  <a:gd name="connsiteX35" fmla="*/ 1314450 w 2900362"/>
                  <a:gd name="connsiteY35" fmla="*/ 1195388 h 1685964"/>
                  <a:gd name="connsiteX36" fmla="*/ 1343025 w 2900362"/>
                  <a:gd name="connsiteY36" fmla="*/ 1185863 h 1685964"/>
                  <a:gd name="connsiteX37" fmla="*/ 1362075 w 2900362"/>
                  <a:gd name="connsiteY37" fmla="*/ 1181100 h 1685964"/>
                  <a:gd name="connsiteX38" fmla="*/ 1395412 w 2900362"/>
                  <a:gd name="connsiteY38" fmla="*/ 1157288 h 1685964"/>
                  <a:gd name="connsiteX39" fmla="*/ 1409700 w 2900362"/>
                  <a:gd name="connsiteY39" fmla="*/ 1152525 h 1685964"/>
                  <a:gd name="connsiteX40" fmla="*/ 1438275 w 2900362"/>
                  <a:gd name="connsiteY40" fmla="*/ 1133475 h 1685964"/>
                  <a:gd name="connsiteX41" fmla="*/ 1452562 w 2900362"/>
                  <a:gd name="connsiteY41" fmla="*/ 1123950 h 1685964"/>
                  <a:gd name="connsiteX42" fmla="*/ 1481137 w 2900362"/>
                  <a:gd name="connsiteY42" fmla="*/ 1066800 h 1685964"/>
                  <a:gd name="connsiteX43" fmla="*/ 1485900 w 2900362"/>
                  <a:gd name="connsiteY43" fmla="*/ 1052513 h 1685964"/>
                  <a:gd name="connsiteX44" fmla="*/ 1481137 w 2900362"/>
                  <a:gd name="connsiteY44" fmla="*/ 1009650 h 1685964"/>
                  <a:gd name="connsiteX45" fmla="*/ 1323975 w 2900362"/>
                  <a:gd name="connsiteY45" fmla="*/ 1019175 h 1685964"/>
                  <a:gd name="connsiteX46" fmla="*/ 1309687 w 2900362"/>
                  <a:gd name="connsiteY46" fmla="*/ 1023938 h 1685964"/>
                  <a:gd name="connsiteX47" fmla="*/ 1290637 w 2900362"/>
                  <a:gd name="connsiteY47" fmla="*/ 1033463 h 1685964"/>
                  <a:gd name="connsiteX48" fmla="*/ 1238250 w 2900362"/>
                  <a:gd name="connsiteY48" fmla="*/ 1038225 h 1685964"/>
                  <a:gd name="connsiteX49" fmla="*/ 1209675 w 2900362"/>
                  <a:gd name="connsiteY49" fmla="*/ 1047750 h 1685964"/>
                  <a:gd name="connsiteX50" fmla="*/ 1195387 w 2900362"/>
                  <a:gd name="connsiteY50" fmla="*/ 1057275 h 1685964"/>
                  <a:gd name="connsiteX51" fmla="*/ 1166812 w 2900362"/>
                  <a:gd name="connsiteY51" fmla="*/ 1062038 h 1685964"/>
                  <a:gd name="connsiteX52" fmla="*/ 1147762 w 2900362"/>
                  <a:gd name="connsiteY52" fmla="*/ 1071563 h 1685964"/>
                  <a:gd name="connsiteX53" fmla="*/ 1109662 w 2900362"/>
                  <a:gd name="connsiteY53" fmla="*/ 1081088 h 1685964"/>
                  <a:gd name="connsiteX54" fmla="*/ 1090612 w 2900362"/>
                  <a:gd name="connsiteY54" fmla="*/ 1085850 h 1685964"/>
                  <a:gd name="connsiteX55" fmla="*/ 1066800 w 2900362"/>
                  <a:gd name="connsiteY55" fmla="*/ 1095375 h 1685964"/>
                  <a:gd name="connsiteX56" fmla="*/ 1052512 w 2900362"/>
                  <a:gd name="connsiteY56" fmla="*/ 1100138 h 1685964"/>
                  <a:gd name="connsiteX57" fmla="*/ 1038225 w 2900362"/>
                  <a:gd name="connsiteY57" fmla="*/ 1109663 h 1685964"/>
                  <a:gd name="connsiteX58" fmla="*/ 1014412 w 2900362"/>
                  <a:gd name="connsiteY58" fmla="*/ 1114425 h 1685964"/>
                  <a:gd name="connsiteX59" fmla="*/ 923925 w 2900362"/>
                  <a:gd name="connsiteY59" fmla="*/ 1123950 h 1685964"/>
                  <a:gd name="connsiteX60" fmla="*/ 538162 w 2900362"/>
                  <a:gd name="connsiteY60" fmla="*/ 1114425 h 1685964"/>
                  <a:gd name="connsiteX61" fmla="*/ 490537 w 2900362"/>
                  <a:gd name="connsiteY61" fmla="*/ 1100138 h 1685964"/>
                  <a:gd name="connsiteX62" fmla="*/ 433387 w 2900362"/>
                  <a:gd name="connsiteY62" fmla="*/ 1081088 h 1685964"/>
                  <a:gd name="connsiteX63" fmla="*/ 404812 w 2900362"/>
                  <a:gd name="connsiteY63" fmla="*/ 1071563 h 1685964"/>
                  <a:gd name="connsiteX64" fmla="*/ 390525 w 2900362"/>
                  <a:gd name="connsiteY64" fmla="*/ 1066800 h 1685964"/>
                  <a:gd name="connsiteX65" fmla="*/ 404812 w 2900362"/>
                  <a:gd name="connsiteY65" fmla="*/ 1057275 h 1685964"/>
                  <a:gd name="connsiteX66" fmla="*/ 461962 w 2900362"/>
                  <a:gd name="connsiteY66" fmla="*/ 1047750 h 1685964"/>
                  <a:gd name="connsiteX67" fmla="*/ 566737 w 2900362"/>
                  <a:gd name="connsiteY67" fmla="*/ 1042988 h 1685964"/>
                  <a:gd name="connsiteX68" fmla="*/ 647700 w 2900362"/>
                  <a:gd name="connsiteY68" fmla="*/ 1038225 h 1685964"/>
                  <a:gd name="connsiteX69" fmla="*/ 676275 w 2900362"/>
                  <a:gd name="connsiteY69" fmla="*/ 1028700 h 1685964"/>
                  <a:gd name="connsiteX70" fmla="*/ 690562 w 2900362"/>
                  <a:gd name="connsiteY70" fmla="*/ 1023938 h 1685964"/>
                  <a:gd name="connsiteX71" fmla="*/ 704850 w 2900362"/>
                  <a:gd name="connsiteY71" fmla="*/ 1014413 h 1685964"/>
                  <a:gd name="connsiteX72" fmla="*/ 719137 w 2900362"/>
                  <a:gd name="connsiteY72" fmla="*/ 1009650 h 1685964"/>
                  <a:gd name="connsiteX73" fmla="*/ 728662 w 2900362"/>
                  <a:gd name="connsiteY73" fmla="*/ 995363 h 1685964"/>
                  <a:gd name="connsiteX74" fmla="*/ 742950 w 2900362"/>
                  <a:gd name="connsiteY74" fmla="*/ 985838 h 1685964"/>
                  <a:gd name="connsiteX75" fmla="*/ 757237 w 2900362"/>
                  <a:gd name="connsiteY75" fmla="*/ 990600 h 1685964"/>
                  <a:gd name="connsiteX76" fmla="*/ 776287 w 2900362"/>
                  <a:gd name="connsiteY76" fmla="*/ 1033463 h 1685964"/>
                  <a:gd name="connsiteX77" fmla="*/ 804862 w 2900362"/>
                  <a:gd name="connsiteY77" fmla="*/ 1047750 h 1685964"/>
                  <a:gd name="connsiteX78" fmla="*/ 814387 w 2900362"/>
                  <a:gd name="connsiteY78" fmla="*/ 1033463 h 1685964"/>
                  <a:gd name="connsiteX79" fmla="*/ 842962 w 2900362"/>
                  <a:gd name="connsiteY79" fmla="*/ 976313 h 1685964"/>
                  <a:gd name="connsiteX80" fmla="*/ 890587 w 2900362"/>
                  <a:gd name="connsiteY80" fmla="*/ 966788 h 1685964"/>
                  <a:gd name="connsiteX81" fmla="*/ 1014412 w 2900362"/>
                  <a:gd name="connsiteY81" fmla="*/ 962025 h 1685964"/>
                  <a:gd name="connsiteX82" fmla="*/ 1042987 w 2900362"/>
                  <a:gd name="connsiteY82" fmla="*/ 952500 h 1685964"/>
                  <a:gd name="connsiteX83" fmla="*/ 1085850 w 2900362"/>
                  <a:gd name="connsiteY83" fmla="*/ 942975 h 1685964"/>
                  <a:gd name="connsiteX84" fmla="*/ 1100137 w 2900362"/>
                  <a:gd name="connsiteY84" fmla="*/ 938213 h 1685964"/>
                  <a:gd name="connsiteX85" fmla="*/ 1119187 w 2900362"/>
                  <a:gd name="connsiteY85" fmla="*/ 933450 h 1685964"/>
                  <a:gd name="connsiteX86" fmla="*/ 1162050 w 2900362"/>
                  <a:gd name="connsiteY86" fmla="*/ 919163 h 1685964"/>
                  <a:gd name="connsiteX87" fmla="*/ 1176337 w 2900362"/>
                  <a:gd name="connsiteY87" fmla="*/ 914400 h 1685964"/>
                  <a:gd name="connsiteX88" fmla="*/ 1190625 w 2900362"/>
                  <a:gd name="connsiteY88" fmla="*/ 909638 h 1685964"/>
                  <a:gd name="connsiteX89" fmla="*/ 1204912 w 2900362"/>
                  <a:gd name="connsiteY89" fmla="*/ 900113 h 1685964"/>
                  <a:gd name="connsiteX90" fmla="*/ 1219200 w 2900362"/>
                  <a:gd name="connsiteY90" fmla="*/ 895350 h 1685964"/>
                  <a:gd name="connsiteX91" fmla="*/ 1200150 w 2900362"/>
                  <a:gd name="connsiteY91" fmla="*/ 904875 h 1685964"/>
                  <a:gd name="connsiteX92" fmla="*/ 1171575 w 2900362"/>
                  <a:gd name="connsiteY92" fmla="*/ 923925 h 1685964"/>
                  <a:gd name="connsiteX93" fmla="*/ 1138237 w 2900362"/>
                  <a:gd name="connsiteY93" fmla="*/ 947738 h 1685964"/>
                  <a:gd name="connsiteX94" fmla="*/ 1109662 w 2900362"/>
                  <a:gd name="connsiteY94" fmla="*/ 966788 h 1685964"/>
                  <a:gd name="connsiteX95" fmla="*/ 1100137 w 2900362"/>
                  <a:gd name="connsiteY95" fmla="*/ 981075 h 1685964"/>
                  <a:gd name="connsiteX96" fmla="*/ 1085850 w 2900362"/>
                  <a:gd name="connsiteY96" fmla="*/ 990600 h 1685964"/>
                  <a:gd name="connsiteX97" fmla="*/ 1081087 w 2900362"/>
                  <a:gd name="connsiteY97" fmla="*/ 1009650 h 1685964"/>
                  <a:gd name="connsiteX98" fmla="*/ 1076325 w 2900362"/>
                  <a:gd name="connsiteY98" fmla="*/ 1023938 h 1685964"/>
                  <a:gd name="connsiteX99" fmla="*/ 1300162 w 2900362"/>
                  <a:gd name="connsiteY99" fmla="*/ 1023938 h 1685964"/>
                  <a:gd name="connsiteX100" fmla="*/ 1328737 w 2900362"/>
                  <a:gd name="connsiteY100" fmla="*/ 1004888 h 1685964"/>
                  <a:gd name="connsiteX101" fmla="*/ 1395412 w 2900362"/>
                  <a:gd name="connsiteY101" fmla="*/ 976313 h 1685964"/>
                  <a:gd name="connsiteX102" fmla="*/ 1438275 w 2900362"/>
                  <a:gd name="connsiteY102" fmla="*/ 952500 h 1685964"/>
                  <a:gd name="connsiteX103" fmla="*/ 1471612 w 2900362"/>
                  <a:gd name="connsiteY103" fmla="*/ 938213 h 1685964"/>
                  <a:gd name="connsiteX104" fmla="*/ 1485900 w 2900362"/>
                  <a:gd name="connsiteY104" fmla="*/ 928688 h 1685964"/>
                  <a:gd name="connsiteX105" fmla="*/ 1504950 w 2900362"/>
                  <a:gd name="connsiteY105" fmla="*/ 914400 h 1685964"/>
                  <a:gd name="connsiteX106" fmla="*/ 1524000 w 2900362"/>
                  <a:gd name="connsiteY106" fmla="*/ 909638 h 1685964"/>
                  <a:gd name="connsiteX107" fmla="*/ 1538287 w 2900362"/>
                  <a:gd name="connsiteY107" fmla="*/ 904875 h 1685964"/>
                  <a:gd name="connsiteX108" fmla="*/ 1557337 w 2900362"/>
                  <a:gd name="connsiteY108" fmla="*/ 900113 h 1685964"/>
                  <a:gd name="connsiteX109" fmla="*/ 1585912 w 2900362"/>
                  <a:gd name="connsiteY109" fmla="*/ 890588 h 1685964"/>
                  <a:gd name="connsiteX110" fmla="*/ 1595437 w 2900362"/>
                  <a:gd name="connsiteY110" fmla="*/ 942975 h 1685964"/>
                  <a:gd name="connsiteX111" fmla="*/ 1609725 w 2900362"/>
                  <a:gd name="connsiteY111" fmla="*/ 947738 h 1685964"/>
                  <a:gd name="connsiteX112" fmla="*/ 1643062 w 2900362"/>
                  <a:gd name="connsiteY112" fmla="*/ 942975 h 1685964"/>
                  <a:gd name="connsiteX113" fmla="*/ 1671637 w 2900362"/>
                  <a:gd name="connsiteY113" fmla="*/ 933450 h 1685964"/>
                  <a:gd name="connsiteX114" fmla="*/ 1690687 w 2900362"/>
                  <a:gd name="connsiteY114" fmla="*/ 904875 h 1685964"/>
                  <a:gd name="connsiteX115" fmla="*/ 1709737 w 2900362"/>
                  <a:gd name="connsiteY115" fmla="*/ 847725 h 1685964"/>
                  <a:gd name="connsiteX116" fmla="*/ 1714500 w 2900362"/>
                  <a:gd name="connsiteY116" fmla="*/ 833438 h 1685964"/>
                  <a:gd name="connsiteX117" fmla="*/ 1733550 w 2900362"/>
                  <a:gd name="connsiteY117" fmla="*/ 800100 h 1685964"/>
                  <a:gd name="connsiteX118" fmla="*/ 1738312 w 2900362"/>
                  <a:gd name="connsiteY118" fmla="*/ 785813 h 1685964"/>
                  <a:gd name="connsiteX119" fmla="*/ 1757362 w 2900362"/>
                  <a:gd name="connsiteY119" fmla="*/ 752475 h 1685964"/>
                  <a:gd name="connsiteX120" fmla="*/ 1771650 w 2900362"/>
                  <a:gd name="connsiteY120" fmla="*/ 723900 h 1685964"/>
                  <a:gd name="connsiteX121" fmla="*/ 1785937 w 2900362"/>
                  <a:gd name="connsiteY121" fmla="*/ 695325 h 1685964"/>
                  <a:gd name="connsiteX122" fmla="*/ 1795462 w 2900362"/>
                  <a:gd name="connsiteY122" fmla="*/ 666750 h 1685964"/>
                  <a:gd name="connsiteX123" fmla="*/ 1809750 w 2900362"/>
                  <a:gd name="connsiteY123" fmla="*/ 623888 h 1685964"/>
                  <a:gd name="connsiteX124" fmla="*/ 1819275 w 2900362"/>
                  <a:gd name="connsiteY124" fmla="*/ 595313 h 1685964"/>
                  <a:gd name="connsiteX125" fmla="*/ 1843087 w 2900362"/>
                  <a:gd name="connsiteY125" fmla="*/ 566738 h 1685964"/>
                  <a:gd name="connsiteX126" fmla="*/ 1876425 w 2900362"/>
                  <a:gd name="connsiteY126" fmla="*/ 552450 h 1685964"/>
                  <a:gd name="connsiteX127" fmla="*/ 1914525 w 2900362"/>
                  <a:gd name="connsiteY127" fmla="*/ 538163 h 1685964"/>
                  <a:gd name="connsiteX128" fmla="*/ 1933575 w 2900362"/>
                  <a:gd name="connsiteY128" fmla="*/ 528638 h 1685964"/>
                  <a:gd name="connsiteX129" fmla="*/ 1947862 w 2900362"/>
                  <a:gd name="connsiteY129" fmla="*/ 519113 h 1685964"/>
                  <a:gd name="connsiteX130" fmla="*/ 1976437 w 2900362"/>
                  <a:gd name="connsiteY130" fmla="*/ 509588 h 1685964"/>
                  <a:gd name="connsiteX131" fmla="*/ 2009775 w 2900362"/>
                  <a:gd name="connsiteY131" fmla="*/ 500063 h 1685964"/>
                  <a:gd name="connsiteX132" fmla="*/ 2038350 w 2900362"/>
                  <a:gd name="connsiteY132" fmla="*/ 485775 h 1685964"/>
                  <a:gd name="connsiteX133" fmla="*/ 2052637 w 2900362"/>
                  <a:gd name="connsiteY133" fmla="*/ 476250 h 1685964"/>
                  <a:gd name="connsiteX134" fmla="*/ 2081212 w 2900362"/>
                  <a:gd name="connsiteY134" fmla="*/ 466725 h 1685964"/>
                  <a:gd name="connsiteX135" fmla="*/ 2109787 w 2900362"/>
                  <a:gd name="connsiteY135" fmla="*/ 452438 h 1685964"/>
                  <a:gd name="connsiteX136" fmla="*/ 2124075 w 2900362"/>
                  <a:gd name="connsiteY136" fmla="*/ 442913 h 1685964"/>
                  <a:gd name="connsiteX137" fmla="*/ 2152650 w 2900362"/>
                  <a:gd name="connsiteY137" fmla="*/ 433388 h 1685964"/>
                  <a:gd name="connsiteX138" fmla="*/ 2181225 w 2900362"/>
                  <a:gd name="connsiteY138" fmla="*/ 438150 h 1685964"/>
                  <a:gd name="connsiteX139" fmla="*/ 2171700 w 2900362"/>
                  <a:gd name="connsiteY139" fmla="*/ 452438 h 1685964"/>
                  <a:gd name="connsiteX140" fmla="*/ 2185987 w 2900362"/>
                  <a:gd name="connsiteY140" fmla="*/ 461963 h 1685964"/>
                  <a:gd name="connsiteX141" fmla="*/ 2200275 w 2900362"/>
                  <a:gd name="connsiteY141" fmla="*/ 452438 h 1685964"/>
                  <a:gd name="connsiteX142" fmla="*/ 2209800 w 2900362"/>
                  <a:gd name="connsiteY142" fmla="*/ 438150 h 1685964"/>
                  <a:gd name="connsiteX143" fmla="*/ 2224087 w 2900362"/>
                  <a:gd name="connsiteY143" fmla="*/ 433388 h 1685964"/>
                  <a:gd name="connsiteX144" fmla="*/ 2243137 w 2900362"/>
                  <a:gd name="connsiteY144" fmla="*/ 423863 h 1685964"/>
                  <a:gd name="connsiteX145" fmla="*/ 2257425 w 2900362"/>
                  <a:gd name="connsiteY145" fmla="*/ 419100 h 1685964"/>
                  <a:gd name="connsiteX146" fmla="*/ 2300287 w 2900362"/>
                  <a:gd name="connsiteY146" fmla="*/ 395288 h 1685964"/>
                  <a:gd name="connsiteX147" fmla="*/ 2314575 w 2900362"/>
                  <a:gd name="connsiteY147" fmla="*/ 381000 h 1685964"/>
                  <a:gd name="connsiteX148" fmla="*/ 2328862 w 2900362"/>
                  <a:gd name="connsiteY148" fmla="*/ 376238 h 1685964"/>
                  <a:gd name="connsiteX149" fmla="*/ 2343150 w 2900362"/>
                  <a:gd name="connsiteY149" fmla="*/ 323850 h 1685964"/>
                  <a:gd name="connsiteX150" fmla="*/ 2319337 w 2900362"/>
                  <a:gd name="connsiteY150" fmla="*/ 304800 h 1685964"/>
                  <a:gd name="connsiteX151" fmla="*/ 2176462 w 2900362"/>
                  <a:gd name="connsiteY151" fmla="*/ 309563 h 1685964"/>
                  <a:gd name="connsiteX152" fmla="*/ 2152650 w 2900362"/>
                  <a:gd name="connsiteY152" fmla="*/ 314325 h 1685964"/>
                  <a:gd name="connsiteX153" fmla="*/ 2109787 w 2900362"/>
                  <a:gd name="connsiteY153" fmla="*/ 333375 h 1685964"/>
                  <a:gd name="connsiteX154" fmla="*/ 2095500 w 2900362"/>
                  <a:gd name="connsiteY154" fmla="*/ 338138 h 1685964"/>
                  <a:gd name="connsiteX155" fmla="*/ 2085975 w 2900362"/>
                  <a:gd name="connsiteY155" fmla="*/ 352425 h 1685964"/>
                  <a:gd name="connsiteX156" fmla="*/ 2071687 w 2900362"/>
                  <a:gd name="connsiteY156" fmla="*/ 347663 h 1685964"/>
                  <a:gd name="connsiteX157" fmla="*/ 2076450 w 2900362"/>
                  <a:gd name="connsiteY157" fmla="*/ 285750 h 1685964"/>
                  <a:gd name="connsiteX158" fmla="*/ 2090737 w 2900362"/>
                  <a:gd name="connsiteY158" fmla="*/ 233363 h 1685964"/>
                  <a:gd name="connsiteX159" fmla="*/ 2100262 w 2900362"/>
                  <a:gd name="connsiteY159" fmla="*/ 214313 h 1685964"/>
                  <a:gd name="connsiteX160" fmla="*/ 2119312 w 2900362"/>
                  <a:gd name="connsiteY160" fmla="*/ 185738 h 1685964"/>
                  <a:gd name="connsiteX161" fmla="*/ 2128837 w 2900362"/>
                  <a:gd name="connsiteY161" fmla="*/ 171450 h 1685964"/>
                  <a:gd name="connsiteX162" fmla="*/ 2157412 w 2900362"/>
                  <a:gd name="connsiteY162" fmla="*/ 152400 h 1685964"/>
                  <a:gd name="connsiteX163" fmla="*/ 2233612 w 2900362"/>
                  <a:gd name="connsiteY163" fmla="*/ 161925 h 1685964"/>
                  <a:gd name="connsiteX164" fmla="*/ 2252662 w 2900362"/>
                  <a:gd name="connsiteY164" fmla="*/ 171450 h 1685964"/>
                  <a:gd name="connsiteX165" fmla="*/ 2309812 w 2900362"/>
                  <a:gd name="connsiteY165" fmla="*/ 166688 h 1685964"/>
                  <a:gd name="connsiteX166" fmla="*/ 2319337 w 2900362"/>
                  <a:gd name="connsiteY166" fmla="*/ 138113 h 1685964"/>
                  <a:gd name="connsiteX167" fmla="*/ 2328862 w 2900362"/>
                  <a:gd name="connsiteY167" fmla="*/ 119063 h 1685964"/>
                  <a:gd name="connsiteX168" fmla="*/ 2366962 w 2900362"/>
                  <a:gd name="connsiteY168" fmla="*/ 76200 h 1685964"/>
                  <a:gd name="connsiteX169" fmla="*/ 2424112 w 2900362"/>
                  <a:gd name="connsiteY169" fmla="*/ 47625 h 1685964"/>
                  <a:gd name="connsiteX170" fmla="*/ 2438400 w 2900362"/>
                  <a:gd name="connsiteY170" fmla="*/ 42863 h 1685964"/>
                  <a:gd name="connsiteX171" fmla="*/ 2695575 w 2900362"/>
                  <a:gd name="connsiteY171" fmla="*/ 19050 h 1685964"/>
                  <a:gd name="connsiteX172" fmla="*/ 2838450 w 2900362"/>
                  <a:gd name="connsiteY172" fmla="*/ 9525 h 1685964"/>
                  <a:gd name="connsiteX173" fmla="*/ 2867025 w 2900362"/>
                  <a:gd name="connsiteY173" fmla="*/ 0 h 1685964"/>
                  <a:gd name="connsiteX174" fmla="*/ 2895600 w 2900362"/>
                  <a:gd name="connsiteY174" fmla="*/ 9525 h 1685964"/>
                  <a:gd name="connsiteX175" fmla="*/ 2890837 w 2900362"/>
                  <a:gd name="connsiteY175" fmla="*/ 152400 h 1685964"/>
                  <a:gd name="connsiteX176" fmla="*/ 2886075 w 2900362"/>
                  <a:gd name="connsiteY176" fmla="*/ 166688 h 1685964"/>
                  <a:gd name="connsiteX177" fmla="*/ 2876550 w 2900362"/>
                  <a:gd name="connsiteY177" fmla="*/ 209550 h 1685964"/>
                  <a:gd name="connsiteX178" fmla="*/ 2871787 w 2900362"/>
                  <a:gd name="connsiteY178" fmla="*/ 447675 h 1685964"/>
                  <a:gd name="connsiteX179" fmla="*/ 2900362 w 2900362"/>
                  <a:gd name="connsiteY179" fmla="*/ 1400175 h 1685964"/>
                  <a:gd name="connsiteX180" fmla="*/ 2671762 w 2900362"/>
                  <a:gd name="connsiteY180" fmla="*/ 1404937 h 1685964"/>
                  <a:gd name="connsiteX181" fmla="*/ 2295525 w 2900362"/>
                  <a:gd name="connsiteY181" fmla="*/ 1495425 h 1685964"/>
                  <a:gd name="connsiteX182" fmla="*/ 1352550 w 2900362"/>
                  <a:gd name="connsiteY182" fmla="*/ 1685925 h 1685964"/>
                  <a:gd name="connsiteX183" fmla="*/ 1400175 w 2900362"/>
                  <a:gd name="connsiteY183" fmla="*/ 1514475 h 1685964"/>
                  <a:gd name="connsiteX184" fmla="*/ 1666875 w 2900362"/>
                  <a:gd name="connsiteY184" fmla="*/ 1409700 h 1685964"/>
                  <a:gd name="connsiteX185" fmla="*/ 1638300 w 2900362"/>
                  <a:gd name="connsiteY185" fmla="*/ 1414463 h 1685964"/>
                  <a:gd name="connsiteX186" fmla="*/ 1533525 w 2900362"/>
                  <a:gd name="connsiteY186" fmla="*/ 1433513 h 1685964"/>
                  <a:gd name="connsiteX187" fmla="*/ 1304925 w 2900362"/>
                  <a:gd name="connsiteY187" fmla="*/ 1443038 h 1685964"/>
                  <a:gd name="connsiteX188" fmla="*/ 1276350 w 2900362"/>
                  <a:gd name="connsiteY188" fmla="*/ 1452563 h 1685964"/>
                  <a:gd name="connsiteX189" fmla="*/ 1257300 w 2900362"/>
                  <a:gd name="connsiteY189" fmla="*/ 1481138 h 1685964"/>
                  <a:gd name="connsiteX190" fmla="*/ 1228725 w 2900362"/>
                  <a:gd name="connsiteY190" fmla="*/ 1504950 h 1685964"/>
                  <a:gd name="connsiteX191" fmla="*/ 1204912 w 2900362"/>
                  <a:gd name="connsiteY191" fmla="*/ 1509713 h 1685964"/>
                  <a:gd name="connsiteX192" fmla="*/ 1176337 w 2900362"/>
                  <a:gd name="connsiteY192" fmla="*/ 1519238 h 1685964"/>
                  <a:gd name="connsiteX193" fmla="*/ 1162050 w 2900362"/>
                  <a:gd name="connsiteY193" fmla="*/ 1524000 h 1685964"/>
                  <a:gd name="connsiteX194" fmla="*/ 633412 w 2900362"/>
                  <a:gd name="connsiteY194" fmla="*/ 1519238 h 1685964"/>
                  <a:gd name="connsiteX195" fmla="*/ 609600 w 2900362"/>
                  <a:gd name="connsiteY195" fmla="*/ 1514475 h 1685964"/>
                  <a:gd name="connsiteX196" fmla="*/ 590550 w 2900362"/>
                  <a:gd name="connsiteY196" fmla="*/ 1504950 h 1685964"/>
                  <a:gd name="connsiteX197" fmla="*/ 557212 w 2900362"/>
                  <a:gd name="connsiteY197" fmla="*/ 1495425 h 1685964"/>
                  <a:gd name="connsiteX198" fmla="*/ 542925 w 2900362"/>
                  <a:gd name="connsiteY198" fmla="*/ 1485900 h 1685964"/>
                  <a:gd name="connsiteX199" fmla="*/ 523875 w 2900362"/>
                  <a:gd name="connsiteY199" fmla="*/ 1481138 h 1685964"/>
                  <a:gd name="connsiteX200" fmla="*/ 509587 w 2900362"/>
                  <a:gd name="connsiteY200" fmla="*/ 1476375 h 1685964"/>
                  <a:gd name="connsiteX201" fmla="*/ 466725 w 2900362"/>
                  <a:gd name="connsiteY201" fmla="*/ 1443038 h 1685964"/>
                  <a:gd name="connsiteX202" fmla="*/ 452437 w 2900362"/>
                  <a:gd name="connsiteY202" fmla="*/ 1433513 h 1685964"/>
                  <a:gd name="connsiteX203" fmla="*/ 438150 w 2900362"/>
                  <a:gd name="connsiteY203" fmla="*/ 1404938 h 1685964"/>
                  <a:gd name="connsiteX204" fmla="*/ 404812 w 2900362"/>
                  <a:gd name="connsiteY204" fmla="*/ 1385888 h 1685964"/>
                  <a:gd name="connsiteX205" fmla="*/ 390525 w 2900362"/>
                  <a:gd name="connsiteY205" fmla="*/ 1376363 h 1685964"/>
                  <a:gd name="connsiteX206" fmla="*/ 376237 w 2900362"/>
                  <a:gd name="connsiteY206" fmla="*/ 1371600 h 1685964"/>
                  <a:gd name="connsiteX207" fmla="*/ 328612 w 2900362"/>
                  <a:gd name="connsiteY207" fmla="*/ 1343025 h 1685964"/>
                  <a:gd name="connsiteX208" fmla="*/ 309562 w 2900362"/>
                  <a:gd name="connsiteY208" fmla="*/ 1338263 h 1685964"/>
                  <a:gd name="connsiteX209" fmla="*/ 280987 w 2900362"/>
                  <a:gd name="connsiteY209" fmla="*/ 1328738 h 1685964"/>
                  <a:gd name="connsiteX210" fmla="*/ 266700 w 2900362"/>
                  <a:gd name="connsiteY210" fmla="*/ 1323975 h 1685964"/>
                  <a:gd name="connsiteX211" fmla="*/ 252412 w 2900362"/>
                  <a:gd name="connsiteY211" fmla="*/ 1314450 h 1685964"/>
                  <a:gd name="connsiteX212" fmla="*/ 223837 w 2900362"/>
                  <a:gd name="connsiteY212" fmla="*/ 1304925 h 1685964"/>
                  <a:gd name="connsiteX213" fmla="*/ 214312 w 2900362"/>
                  <a:gd name="connsiteY213" fmla="*/ 1276350 h 1685964"/>
                  <a:gd name="connsiteX214" fmla="*/ 114300 w 2900362"/>
                  <a:gd name="connsiteY214" fmla="*/ 1243013 h 1685964"/>
                  <a:gd name="connsiteX215" fmla="*/ 71437 w 2900362"/>
                  <a:gd name="connsiteY215" fmla="*/ 1228725 h 1685964"/>
                  <a:gd name="connsiteX216" fmla="*/ 57150 w 2900362"/>
                  <a:gd name="connsiteY216" fmla="*/ 1223963 h 1685964"/>
                  <a:gd name="connsiteX217" fmla="*/ 28575 w 2900362"/>
                  <a:gd name="connsiteY217" fmla="*/ 1200150 h 1685964"/>
                  <a:gd name="connsiteX218" fmla="*/ 23812 w 2900362"/>
                  <a:gd name="connsiteY218" fmla="*/ 1185863 h 1685964"/>
                  <a:gd name="connsiteX219" fmla="*/ 14287 w 2900362"/>
                  <a:gd name="connsiteY219" fmla="*/ 1171575 h 1685964"/>
                  <a:gd name="connsiteX220" fmla="*/ 0 w 2900362"/>
                  <a:gd name="connsiteY220" fmla="*/ 1147763 h 1685964"/>
                  <a:gd name="connsiteX0" fmla="*/ 0 w 2900362"/>
                  <a:gd name="connsiteY0" fmla="*/ 1147763 h 1685964"/>
                  <a:gd name="connsiteX1" fmla="*/ 0 w 2900362"/>
                  <a:gd name="connsiteY1" fmla="*/ 1147763 h 1685964"/>
                  <a:gd name="connsiteX2" fmla="*/ 61912 w 2900362"/>
                  <a:gd name="connsiteY2" fmla="*/ 1143000 h 1685964"/>
                  <a:gd name="connsiteX3" fmla="*/ 200025 w 2900362"/>
                  <a:gd name="connsiteY3" fmla="*/ 1138238 h 1685964"/>
                  <a:gd name="connsiteX4" fmla="*/ 204787 w 2900362"/>
                  <a:gd name="connsiteY4" fmla="*/ 1123950 h 1685964"/>
                  <a:gd name="connsiteX5" fmla="*/ 214312 w 2900362"/>
                  <a:gd name="connsiteY5" fmla="*/ 1109663 h 1685964"/>
                  <a:gd name="connsiteX6" fmla="*/ 252412 w 2900362"/>
                  <a:gd name="connsiteY6" fmla="*/ 1114425 h 1685964"/>
                  <a:gd name="connsiteX7" fmla="*/ 276225 w 2900362"/>
                  <a:gd name="connsiteY7" fmla="*/ 1128713 h 1685964"/>
                  <a:gd name="connsiteX8" fmla="*/ 304800 w 2900362"/>
                  <a:gd name="connsiteY8" fmla="*/ 1133475 h 1685964"/>
                  <a:gd name="connsiteX9" fmla="*/ 319087 w 2900362"/>
                  <a:gd name="connsiteY9" fmla="*/ 1138238 h 1685964"/>
                  <a:gd name="connsiteX10" fmla="*/ 342900 w 2900362"/>
                  <a:gd name="connsiteY10" fmla="*/ 1147763 h 1685964"/>
                  <a:gd name="connsiteX11" fmla="*/ 485775 w 2900362"/>
                  <a:gd name="connsiteY11" fmla="*/ 1157288 h 1685964"/>
                  <a:gd name="connsiteX12" fmla="*/ 500062 w 2900362"/>
                  <a:gd name="connsiteY12" fmla="*/ 1171575 h 1685964"/>
                  <a:gd name="connsiteX13" fmla="*/ 504825 w 2900362"/>
                  <a:gd name="connsiteY13" fmla="*/ 1185863 h 1685964"/>
                  <a:gd name="connsiteX14" fmla="*/ 514350 w 2900362"/>
                  <a:gd name="connsiteY14" fmla="*/ 1200150 h 1685964"/>
                  <a:gd name="connsiteX15" fmla="*/ 523875 w 2900362"/>
                  <a:gd name="connsiteY15" fmla="*/ 1233488 h 1685964"/>
                  <a:gd name="connsiteX16" fmla="*/ 533400 w 2900362"/>
                  <a:gd name="connsiteY16" fmla="*/ 1247775 h 1685964"/>
                  <a:gd name="connsiteX17" fmla="*/ 547687 w 2900362"/>
                  <a:gd name="connsiteY17" fmla="*/ 1252538 h 1685964"/>
                  <a:gd name="connsiteX18" fmla="*/ 566737 w 2900362"/>
                  <a:gd name="connsiteY18" fmla="*/ 1262063 h 1685964"/>
                  <a:gd name="connsiteX19" fmla="*/ 604837 w 2900362"/>
                  <a:gd name="connsiteY19" fmla="*/ 1271588 h 1685964"/>
                  <a:gd name="connsiteX20" fmla="*/ 638175 w 2900362"/>
                  <a:gd name="connsiteY20" fmla="*/ 1285875 h 1685964"/>
                  <a:gd name="connsiteX21" fmla="*/ 685800 w 2900362"/>
                  <a:gd name="connsiteY21" fmla="*/ 1300163 h 1685964"/>
                  <a:gd name="connsiteX22" fmla="*/ 752475 w 2900362"/>
                  <a:gd name="connsiteY22" fmla="*/ 1314450 h 1685964"/>
                  <a:gd name="connsiteX23" fmla="*/ 947737 w 2900362"/>
                  <a:gd name="connsiteY23" fmla="*/ 1319213 h 1685964"/>
                  <a:gd name="connsiteX24" fmla="*/ 981075 w 2900362"/>
                  <a:gd name="connsiteY24" fmla="*/ 1309688 h 1685964"/>
                  <a:gd name="connsiteX25" fmla="*/ 1009650 w 2900362"/>
                  <a:gd name="connsiteY25" fmla="*/ 1300163 h 1685964"/>
                  <a:gd name="connsiteX26" fmla="*/ 1066800 w 2900362"/>
                  <a:gd name="connsiteY26" fmla="*/ 1281113 h 1685964"/>
                  <a:gd name="connsiteX27" fmla="*/ 1109662 w 2900362"/>
                  <a:gd name="connsiteY27" fmla="*/ 1266825 h 1685964"/>
                  <a:gd name="connsiteX28" fmla="*/ 1123950 w 2900362"/>
                  <a:gd name="connsiteY28" fmla="*/ 1262063 h 1685964"/>
                  <a:gd name="connsiteX29" fmla="*/ 1152525 w 2900362"/>
                  <a:gd name="connsiteY29" fmla="*/ 1247775 h 1685964"/>
                  <a:gd name="connsiteX30" fmla="*/ 1166812 w 2900362"/>
                  <a:gd name="connsiteY30" fmla="*/ 1238250 h 1685964"/>
                  <a:gd name="connsiteX31" fmla="*/ 1185862 w 2900362"/>
                  <a:gd name="connsiteY31" fmla="*/ 1233488 h 1685964"/>
                  <a:gd name="connsiteX32" fmla="*/ 1200150 w 2900362"/>
                  <a:gd name="connsiteY32" fmla="*/ 1228725 h 1685964"/>
                  <a:gd name="connsiteX33" fmla="*/ 1238250 w 2900362"/>
                  <a:gd name="connsiteY33" fmla="*/ 1219200 h 1685964"/>
                  <a:gd name="connsiteX34" fmla="*/ 1257300 w 2900362"/>
                  <a:gd name="connsiteY34" fmla="*/ 1214438 h 1685964"/>
                  <a:gd name="connsiteX35" fmla="*/ 1314450 w 2900362"/>
                  <a:gd name="connsiteY35" fmla="*/ 1195388 h 1685964"/>
                  <a:gd name="connsiteX36" fmla="*/ 1343025 w 2900362"/>
                  <a:gd name="connsiteY36" fmla="*/ 1185863 h 1685964"/>
                  <a:gd name="connsiteX37" fmla="*/ 1362075 w 2900362"/>
                  <a:gd name="connsiteY37" fmla="*/ 1181100 h 1685964"/>
                  <a:gd name="connsiteX38" fmla="*/ 1395412 w 2900362"/>
                  <a:gd name="connsiteY38" fmla="*/ 1157288 h 1685964"/>
                  <a:gd name="connsiteX39" fmla="*/ 1409700 w 2900362"/>
                  <a:gd name="connsiteY39" fmla="*/ 1152525 h 1685964"/>
                  <a:gd name="connsiteX40" fmla="*/ 1438275 w 2900362"/>
                  <a:gd name="connsiteY40" fmla="*/ 1133475 h 1685964"/>
                  <a:gd name="connsiteX41" fmla="*/ 1452562 w 2900362"/>
                  <a:gd name="connsiteY41" fmla="*/ 1123950 h 1685964"/>
                  <a:gd name="connsiteX42" fmla="*/ 1481137 w 2900362"/>
                  <a:gd name="connsiteY42" fmla="*/ 1066800 h 1685964"/>
                  <a:gd name="connsiteX43" fmla="*/ 1485900 w 2900362"/>
                  <a:gd name="connsiteY43" fmla="*/ 1052513 h 1685964"/>
                  <a:gd name="connsiteX44" fmla="*/ 1481137 w 2900362"/>
                  <a:gd name="connsiteY44" fmla="*/ 1009650 h 1685964"/>
                  <a:gd name="connsiteX45" fmla="*/ 1323975 w 2900362"/>
                  <a:gd name="connsiteY45" fmla="*/ 1019175 h 1685964"/>
                  <a:gd name="connsiteX46" fmla="*/ 1309687 w 2900362"/>
                  <a:gd name="connsiteY46" fmla="*/ 1023938 h 1685964"/>
                  <a:gd name="connsiteX47" fmla="*/ 1290637 w 2900362"/>
                  <a:gd name="connsiteY47" fmla="*/ 1033463 h 1685964"/>
                  <a:gd name="connsiteX48" fmla="*/ 1238250 w 2900362"/>
                  <a:gd name="connsiteY48" fmla="*/ 1038225 h 1685964"/>
                  <a:gd name="connsiteX49" fmla="*/ 1209675 w 2900362"/>
                  <a:gd name="connsiteY49" fmla="*/ 1047750 h 1685964"/>
                  <a:gd name="connsiteX50" fmla="*/ 1195387 w 2900362"/>
                  <a:gd name="connsiteY50" fmla="*/ 1057275 h 1685964"/>
                  <a:gd name="connsiteX51" fmla="*/ 1166812 w 2900362"/>
                  <a:gd name="connsiteY51" fmla="*/ 1062038 h 1685964"/>
                  <a:gd name="connsiteX52" fmla="*/ 1147762 w 2900362"/>
                  <a:gd name="connsiteY52" fmla="*/ 1071563 h 1685964"/>
                  <a:gd name="connsiteX53" fmla="*/ 1109662 w 2900362"/>
                  <a:gd name="connsiteY53" fmla="*/ 1081088 h 1685964"/>
                  <a:gd name="connsiteX54" fmla="*/ 1090612 w 2900362"/>
                  <a:gd name="connsiteY54" fmla="*/ 1085850 h 1685964"/>
                  <a:gd name="connsiteX55" fmla="*/ 1066800 w 2900362"/>
                  <a:gd name="connsiteY55" fmla="*/ 1095375 h 1685964"/>
                  <a:gd name="connsiteX56" fmla="*/ 1052512 w 2900362"/>
                  <a:gd name="connsiteY56" fmla="*/ 1100138 h 1685964"/>
                  <a:gd name="connsiteX57" fmla="*/ 1038225 w 2900362"/>
                  <a:gd name="connsiteY57" fmla="*/ 1109663 h 1685964"/>
                  <a:gd name="connsiteX58" fmla="*/ 1014412 w 2900362"/>
                  <a:gd name="connsiteY58" fmla="*/ 1114425 h 1685964"/>
                  <a:gd name="connsiteX59" fmla="*/ 923925 w 2900362"/>
                  <a:gd name="connsiteY59" fmla="*/ 1123950 h 1685964"/>
                  <a:gd name="connsiteX60" fmla="*/ 538162 w 2900362"/>
                  <a:gd name="connsiteY60" fmla="*/ 1114425 h 1685964"/>
                  <a:gd name="connsiteX61" fmla="*/ 490537 w 2900362"/>
                  <a:gd name="connsiteY61" fmla="*/ 1100138 h 1685964"/>
                  <a:gd name="connsiteX62" fmla="*/ 433387 w 2900362"/>
                  <a:gd name="connsiteY62" fmla="*/ 1081088 h 1685964"/>
                  <a:gd name="connsiteX63" fmla="*/ 404812 w 2900362"/>
                  <a:gd name="connsiteY63" fmla="*/ 1071563 h 1685964"/>
                  <a:gd name="connsiteX64" fmla="*/ 390525 w 2900362"/>
                  <a:gd name="connsiteY64" fmla="*/ 1066800 h 1685964"/>
                  <a:gd name="connsiteX65" fmla="*/ 404812 w 2900362"/>
                  <a:gd name="connsiteY65" fmla="*/ 1057275 h 1685964"/>
                  <a:gd name="connsiteX66" fmla="*/ 461962 w 2900362"/>
                  <a:gd name="connsiteY66" fmla="*/ 1047750 h 1685964"/>
                  <a:gd name="connsiteX67" fmla="*/ 566737 w 2900362"/>
                  <a:gd name="connsiteY67" fmla="*/ 1042988 h 1685964"/>
                  <a:gd name="connsiteX68" fmla="*/ 647700 w 2900362"/>
                  <a:gd name="connsiteY68" fmla="*/ 1038225 h 1685964"/>
                  <a:gd name="connsiteX69" fmla="*/ 676275 w 2900362"/>
                  <a:gd name="connsiteY69" fmla="*/ 1028700 h 1685964"/>
                  <a:gd name="connsiteX70" fmla="*/ 690562 w 2900362"/>
                  <a:gd name="connsiteY70" fmla="*/ 1023938 h 1685964"/>
                  <a:gd name="connsiteX71" fmla="*/ 704850 w 2900362"/>
                  <a:gd name="connsiteY71" fmla="*/ 1014413 h 1685964"/>
                  <a:gd name="connsiteX72" fmla="*/ 719137 w 2900362"/>
                  <a:gd name="connsiteY72" fmla="*/ 1009650 h 1685964"/>
                  <a:gd name="connsiteX73" fmla="*/ 728662 w 2900362"/>
                  <a:gd name="connsiteY73" fmla="*/ 995363 h 1685964"/>
                  <a:gd name="connsiteX74" fmla="*/ 742950 w 2900362"/>
                  <a:gd name="connsiteY74" fmla="*/ 985838 h 1685964"/>
                  <a:gd name="connsiteX75" fmla="*/ 757237 w 2900362"/>
                  <a:gd name="connsiteY75" fmla="*/ 990600 h 1685964"/>
                  <a:gd name="connsiteX76" fmla="*/ 776287 w 2900362"/>
                  <a:gd name="connsiteY76" fmla="*/ 1033463 h 1685964"/>
                  <a:gd name="connsiteX77" fmla="*/ 804862 w 2900362"/>
                  <a:gd name="connsiteY77" fmla="*/ 1047750 h 1685964"/>
                  <a:gd name="connsiteX78" fmla="*/ 814387 w 2900362"/>
                  <a:gd name="connsiteY78" fmla="*/ 1033463 h 1685964"/>
                  <a:gd name="connsiteX79" fmla="*/ 842962 w 2900362"/>
                  <a:gd name="connsiteY79" fmla="*/ 976313 h 1685964"/>
                  <a:gd name="connsiteX80" fmla="*/ 890587 w 2900362"/>
                  <a:gd name="connsiteY80" fmla="*/ 966788 h 1685964"/>
                  <a:gd name="connsiteX81" fmla="*/ 1014412 w 2900362"/>
                  <a:gd name="connsiteY81" fmla="*/ 962025 h 1685964"/>
                  <a:gd name="connsiteX82" fmla="*/ 1042987 w 2900362"/>
                  <a:gd name="connsiteY82" fmla="*/ 952500 h 1685964"/>
                  <a:gd name="connsiteX83" fmla="*/ 1085850 w 2900362"/>
                  <a:gd name="connsiteY83" fmla="*/ 942975 h 1685964"/>
                  <a:gd name="connsiteX84" fmla="*/ 1100137 w 2900362"/>
                  <a:gd name="connsiteY84" fmla="*/ 938213 h 1685964"/>
                  <a:gd name="connsiteX85" fmla="*/ 1119187 w 2900362"/>
                  <a:gd name="connsiteY85" fmla="*/ 933450 h 1685964"/>
                  <a:gd name="connsiteX86" fmla="*/ 1162050 w 2900362"/>
                  <a:gd name="connsiteY86" fmla="*/ 919163 h 1685964"/>
                  <a:gd name="connsiteX87" fmla="*/ 1176337 w 2900362"/>
                  <a:gd name="connsiteY87" fmla="*/ 914400 h 1685964"/>
                  <a:gd name="connsiteX88" fmla="*/ 1190625 w 2900362"/>
                  <a:gd name="connsiteY88" fmla="*/ 909638 h 1685964"/>
                  <a:gd name="connsiteX89" fmla="*/ 1204912 w 2900362"/>
                  <a:gd name="connsiteY89" fmla="*/ 900113 h 1685964"/>
                  <a:gd name="connsiteX90" fmla="*/ 1219200 w 2900362"/>
                  <a:gd name="connsiteY90" fmla="*/ 895350 h 1685964"/>
                  <a:gd name="connsiteX91" fmla="*/ 1200150 w 2900362"/>
                  <a:gd name="connsiteY91" fmla="*/ 904875 h 1685964"/>
                  <a:gd name="connsiteX92" fmla="*/ 1171575 w 2900362"/>
                  <a:gd name="connsiteY92" fmla="*/ 923925 h 1685964"/>
                  <a:gd name="connsiteX93" fmla="*/ 1138237 w 2900362"/>
                  <a:gd name="connsiteY93" fmla="*/ 947738 h 1685964"/>
                  <a:gd name="connsiteX94" fmla="*/ 1109662 w 2900362"/>
                  <a:gd name="connsiteY94" fmla="*/ 966788 h 1685964"/>
                  <a:gd name="connsiteX95" fmla="*/ 1100137 w 2900362"/>
                  <a:gd name="connsiteY95" fmla="*/ 981075 h 1685964"/>
                  <a:gd name="connsiteX96" fmla="*/ 1085850 w 2900362"/>
                  <a:gd name="connsiteY96" fmla="*/ 990600 h 1685964"/>
                  <a:gd name="connsiteX97" fmla="*/ 1081087 w 2900362"/>
                  <a:gd name="connsiteY97" fmla="*/ 1009650 h 1685964"/>
                  <a:gd name="connsiteX98" fmla="*/ 1076325 w 2900362"/>
                  <a:gd name="connsiteY98" fmla="*/ 1023938 h 1685964"/>
                  <a:gd name="connsiteX99" fmla="*/ 1300162 w 2900362"/>
                  <a:gd name="connsiteY99" fmla="*/ 1023938 h 1685964"/>
                  <a:gd name="connsiteX100" fmla="*/ 1328737 w 2900362"/>
                  <a:gd name="connsiteY100" fmla="*/ 1004888 h 1685964"/>
                  <a:gd name="connsiteX101" fmla="*/ 1395412 w 2900362"/>
                  <a:gd name="connsiteY101" fmla="*/ 976313 h 1685964"/>
                  <a:gd name="connsiteX102" fmla="*/ 1438275 w 2900362"/>
                  <a:gd name="connsiteY102" fmla="*/ 952500 h 1685964"/>
                  <a:gd name="connsiteX103" fmla="*/ 1471612 w 2900362"/>
                  <a:gd name="connsiteY103" fmla="*/ 938213 h 1685964"/>
                  <a:gd name="connsiteX104" fmla="*/ 1485900 w 2900362"/>
                  <a:gd name="connsiteY104" fmla="*/ 928688 h 1685964"/>
                  <a:gd name="connsiteX105" fmla="*/ 1504950 w 2900362"/>
                  <a:gd name="connsiteY105" fmla="*/ 914400 h 1685964"/>
                  <a:gd name="connsiteX106" fmla="*/ 1524000 w 2900362"/>
                  <a:gd name="connsiteY106" fmla="*/ 909638 h 1685964"/>
                  <a:gd name="connsiteX107" fmla="*/ 1538287 w 2900362"/>
                  <a:gd name="connsiteY107" fmla="*/ 904875 h 1685964"/>
                  <a:gd name="connsiteX108" fmla="*/ 1557337 w 2900362"/>
                  <a:gd name="connsiteY108" fmla="*/ 900113 h 1685964"/>
                  <a:gd name="connsiteX109" fmla="*/ 1585912 w 2900362"/>
                  <a:gd name="connsiteY109" fmla="*/ 890588 h 1685964"/>
                  <a:gd name="connsiteX110" fmla="*/ 1595437 w 2900362"/>
                  <a:gd name="connsiteY110" fmla="*/ 942975 h 1685964"/>
                  <a:gd name="connsiteX111" fmla="*/ 1609725 w 2900362"/>
                  <a:gd name="connsiteY111" fmla="*/ 947738 h 1685964"/>
                  <a:gd name="connsiteX112" fmla="*/ 1643062 w 2900362"/>
                  <a:gd name="connsiteY112" fmla="*/ 942975 h 1685964"/>
                  <a:gd name="connsiteX113" fmla="*/ 1671637 w 2900362"/>
                  <a:gd name="connsiteY113" fmla="*/ 933450 h 1685964"/>
                  <a:gd name="connsiteX114" fmla="*/ 1690687 w 2900362"/>
                  <a:gd name="connsiteY114" fmla="*/ 904875 h 1685964"/>
                  <a:gd name="connsiteX115" fmla="*/ 1709737 w 2900362"/>
                  <a:gd name="connsiteY115" fmla="*/ 847725 h 1685964"/>
                  <a:gd name="connsiteX116" fmla="*/ 1714500 w 2900362"/>
                  <a:gd name="connsiteY116" fmla="*/ 833438 h 1685964"/>
                  <a:gd name="connsiteX117" fmla="*/ 1733550 w 2900362"/>
                  <a:gd name="connsiteY117" fmla="*/ 800100 h 1685964"/>
                  <a:gd name="connsiteX118" fmla="*/ 1738312 w 2900362"/>
                  <a:gd name="connsiteY118" fmla="*/ 785813 h 1685964"/>
                  <a:gd name="connsiteX119" fmla="*/ 1757362 w 2900362"/>
                  <a:gd name="connsiteY119" fmla="*/ 752475 h 1685964"/>
                  <a:gd name="connsiteX120" fmla="*/ 1771650 w 2900362"/>
                  <a:gd name="connsiteY120" fmla="*/ 723900 h 1685964"/>
                  <a:gd name="connsiteX121" fmla="*/ 1785937 w 2900362"/>
                  <a:gd name="connsiteY121" fmla="*/ 695325 h 1685964"/>
                  <a:gd name="connsiteX122" fmla="*/ 1795462 w 2900362"/>
                  <a:gd name="connsiteY122" fmla="*/ 666750 h 1685964"/>
                  <a:gd name="connsiteX123" fmla="*/ 1809750 w 2900362"/>
                  <a:gd name="connsiteY123" fmla="*/ 623888 h 1685964"/>
                  <a:gd name="connsiteX124" fmla="*/ 1819275 w 2900362"/>
                  <a:gd name="connsiteY124" fmla="*/ 595313 h 1685964"/>
                  <a:gd name="connsiteX125" fmla="*/ 1843087 w 2900362"/>
                  <a:gd name="connsiteY125" fmla="*/ 566738 h 1685964"/>
                  <a:gd name="connsiteX126" fmla="*/ 1876425 w 2900362"/>
                  <a:gd name="connsiteY126" fmla="*/ 552450 h 1685964"/>
                  <a:gd name="connsiteX127" fmla="*/ 1914525 w 2900362"/>
                  <a:gd name="connsiteY127" fmla="*/ 538163 h 1685964"/>
                  <a:gd name="connsiteX128" fmla="*/ 1933575 w 2900362"/>
                  <a:gd name="connsiteY128" fmla="*/ 528638 h 1685964"/>
                  <a:gd name="connsiteX129" fmla="*/ 1947862 w 2900362"/>
                  <a:gd name="connsiteY129" fmla="*/ 519113 h 1685964"/>
                  <a:gd name="connsiteX130" fmla="*/ 1976437 w 2900362"/>
                  <a:gd name="connsiteY130" fmla="*/ 509588 h 1685964"/>
                  <a:gd name="connsiteX131" fmla="*/ 2009775 w 2900362"/>
                  <a:gd name="connsiteY131" fmla="*/ 500063 h 1685964"/>
                  <a:gd name="connsiteX132" fmla="*/ 2038350 w 2900362"/>
                  <a:gd name="connsiteY132" fmla="*/ 485775 h 1685964"/>
                  <a:gd name="connsiteX133" fmla="*/ 2052637 w 2900362"/>
                  <a:gd name="connsiteY133" fmla="*/ 476250 h 1685964"/>
                  <a:gd name="connsiteX134" fmla="*/ 2081212 w 2900362"/>
                  <a:gd name="connsiteY134" fmla="*/ 466725 h 1685964"/>
                  <a:gd name="connsiteX135" fmla="*/ 2109787 w 2900362"/>
                  <a:gd name="connsiteY135" fmla="*/ 452438 h 1685964"/>
                  <a:gd name="connsiteX136" fmla="*/ 2124075 w 2900362"/>
                  <a:gd name="connsiteY136" fmla="*/ 442913 h 1685964"/>
                  <a:gd name="connsiteX137" fmla="*/ 2152650 w 2900362"/>
                  <a:gd name="connsiteY137" fmla="*/ 433388 h 1685964"/>
                  <a:gd name="connsiteX138" fmla="*/ 2181225 w 2900362"/>
                  <a:gd name="connsiteY138" fmla="*/ 438150 h 1685964"/>
                  <a:gd name="connsiteX139" fmla="*/ 2171700 w 2900362"/>
                  <a:gd name="connsiteY139" fmla="*/ 452438 h 1685964"/>
                  <a:gd name="connsiteX140" fmla="*/ 2185987 w 2900362"/>
                  <a:gd name="connsiteY140" fmla="*/ 461963 h 1685964"/>
                  <a:gd name="connsiteX141" fmla="*/ 2200275 w 2900362"/>
                  <a:gd name="connsiteY141" fmla="*/ 452438 h 1685964"/>
                  <a:gd name="connsiteX142" fmla="*/ 2209800 w 2900362"/>
                  <a:gd name="connsiteY142" fmla="*/ 438150 h 1685964"/>
                  <a:gd name="connsiteX143" fmla="*/ 2224087 w 2900362"/>
                  <a:gd name="connsiteY143" fmla="*/ 433388 h 1685964"/>
                  <a:gd name="connsiteX144" fmla="*/ 2243137 w 2900362"/>
                  <a:gd name="connsiteY144" fmla="*/ 423863 h 1685964"/>
                  <a:gd name="connsiteX145" fmla="*/ 2257425 w 2900362"/>
                  <a:gd name="connsiteY145" fmla="*/ 419100 h 1685964"/>
                  <a:gd name="connsiteX146" fmla="*/ 2300287 w 2900362"/>
                  <a:gd name="connsiteY146" fmla="*/ 395288 h 1685964"/>
                  <a:gd name="connsiteX147" fmla="*/ 2314575 w 2900362"/>
                  <a:gd name="connsiteY147" fmla="*/ 381000 h 1685964"/>
                  <a:gd name="connsiteX148" fmla="*/ 2328862 w 2900362"/>
                  <a:gd name="connsiteY148" fmla="*/ 376238 h 1685964"/>
                  <a:gd name="connsiteX149" fmla="*/ 2343150 w 2900362"/>
                  <a:gd name="connsiteY149" fmla="*/ 323850 h 1685964"/>
                  <a:gd name="connsiteX150" fmla="*/ 2319337 w 2900362"/>
                  <a:gd name="connsiteY150" fmla="*/ 304800 h 1685964"/>
                  <a:gd name="connsiteX151" fmla="*/ 2176462 w 2900362"/>
                  <a:gd name="connsiteY151" fmla="*/ 309563 h 1685964"/>
                  <a:gd name="connsiteX152" fmla="*/ 2152650 w 2900362"/>
                  <a:gd name="connsiteY152" fmla="*/ 314325 h 1685964"/>
                  <a:gd name="connsiteX153" fmla="*/ 2109787 w 2900362"/>
                  <a:gd name="connsiteY153" fmla="*/ 333375 h 1685964"/>
                  <a:gd name="connsiteX154" fmla="*/ 2095500 w 2900362"/>
                  <a:gd name="connsiteY154" fmla="*/ 338138 h 1685964"/>
                  <a:gd name="connsiteX155" fmla="*/ 2085975 w 2900362"/>
                  <a:gd name="connsiteY155" fmla="*/ 352425 h 1685964"/>
                  <a:gd name="connsiteX156" fmla="*/ 2071687 w 2900362"/>
                  <a:gd name="connsiteY156" fmla="*/ 347663 h 1685964"/>
                  <a:gd name="connsiteX157" fmla="*/ 2076450 w 2900362"/>
                  <a:gd name="connsiteY157" fmla="*/ 285750 h 1685964"/>
                  <a:gd name="connsiteX158" fmla="*/ 2090737 w 2900362"/>
                  <a:gd name="connsiteY158" fmla="*/ 233363 h 1685964"/>
                  <a:gd name="connsiteX159" fmla="*/ 2100262 w 2900362"/>
                  <a:gd name="connsiteY159" fmla="*/ 214313 h 1685964"/>
                  <a:gd name="connsiteX160" fmla="*/ 2119312 w 2900362"/>
                  <a:gd name="connsiteY160" fmla="*/ 185738 h 1685964"/>
                  <a:gd name="connsiteX161" fmla="*/ 2128837 w 2900362"/>
                  <a:gd name="connsiteY161" fmla="*/ 171450 h 1685964"/>
                  <a:gd name="connsiteX162" fmla="*/ 2157412 w 2900362"/>
                  <a:gd name="connsiteY162" fmla="*/ 152400 h 1685964"/>
                  <a:gd name="connsiteX163" fmla="*/ 2233612 w 2900362"/>
                  <a:gd name="connsiteY163" fmla="*/ 161925 h 1685964"/>
                  <a:gd name="connsiteX164" fmla="*/ 2252662 w 2900362"/>
                  <a:gd name="connsiteY164" fmla="*/ 171450 h 1685964"/>
                  <a:gd name="connsiteX165" fmla="*/ 2309812 w 2900362"/>
                  <a:gd name="connsiteY165" fmla="*/ 166688 h 1685964"/>
                  <a:gd name="connsiteX166" fmla="*/ 2319337 w 2900362"/>
                  <a:gd name="connsiteY166" fmla="*/ 138113 h 1685964"/>
                  <a:gd name="connsiteX167" fmla="*/ 2328862 w 2900362"/>
                  <a:gd name="connsiteY167" fmla="*/ 119063 h 1685964"/>
                  <a:gd name="connsiteX168" fmla="*/ 2366962 w 2900362"/>
                  <a:gd name="connsiteY168" fmla="*/ 76200 h 1685964"/>
                  <a:gd name="connsiteX169" fmla="*/ 2424112 w 2900362"/>
                  <a:gd name="connsiteY169" fmla="*/ 47625 h 1685964"/>
                  <a:gd name="connsiteX170" fmla="*/ 2438400 w 2900362"/>
                  <a:gd name="connsiteY170" fmla="*/ 42863 h 1685964"/>
                  <a:gd name="connsiteX171" fmla="*/ 2695575 w 2900362"/>
                  <a:gd name="connsiteY171" fmla="*/ 19050 h 1685964"/>
                  <a:gd name="connsiteX172" fmla="*/ 2838450 w 2900362"/>
                  <a:gd name="connsiteY172" fmla="*/ 9525 h 1685964"/>
                  <a:gd name="connsiteX173" fmla="*/ 2867025 w 2900362"/>
                  <a:gd name="connsiteY173" fmla="*/ 0 h 1685964"/>
                  <a:gd name="connsiteX174" fmla="*/ 2895600 w 2900362"/>
                  <a:gd name="connsiteY174" fmla="*/ 9525 h 1685964"/>
                  <a:gd name="connsiteX175" fmla="*/ 2890837 w 2900362"/>
                  <a:gd name="connsiteY175" fmla="*/ 152400 h 1685964"/>
                  <a:gd name="connsiteX176" fmla="*/ 2886075 w 2900362"/>
                  <a:gd name="connsiteY176" fmla="*/ 166688 h 1685964"/>
                  <a:gd name="connsiteX177" fmla="*/ 2876550 w 2900362"/>
                  <a:gd name="connsiteY177" fmla="*/ 209550 h 1685964"/>
                  <a:gd name="connsiteX178" fmla="*/ 2871787 w 2900362"/>
                  <a:gd name="connsiteY178" fmla="*/ 447675 h 1685964"/>
                  <a:gd name="connsiteX179" fmla="*/ 2900362 w 2900362"/>
                  <a:gd name="connsiteY179" fmla="*/ 1400175 h 1685964"/>
                  <a:gd name="connsiteX180" fmla="*/ 2671762 w 2900362"/>
                  <a:gd name="connsiteY180" fmla="*/ 1404937 h 1685964"/>
                  <a:gd name="connsiteX181" fmla="*/ 2295525 w 2900362"/>
                  <a:gd name="connsiteY181" fmla="*/ 1495425 h 1685964"/>
                  <a:gd name="connsiteX182" fmla="*/ 1352550 w 2900362"/>
                  <a:gd name="connsiteY182" fmla="*/ 1685925 h 1685964"/>
                  <a:gd name="connsiteX183" fmla="*/ 1400175 w 2900362"/>
                  <a:gd name="connsiteY183" fmla="*/ 1514475 h 1685964"/>
                  <a:gd name="connsiteX184" fmla="*/ 1666875 w 2900362"/>
                  <a:gd name="connsiteY184" fmla="*/ 1409700 h 1685964"/>
                  <a:gd name="connsiteX185" fmla="*/ 1638300 w 2900362"/>
                  <a:gd name="connsiteY185" fmla="*/ 1414463 h 1685964"/>
                  <a:gd name="connsiteX186" fmla="*/ 1533525 w 2900362"/>
                  <a:gd name="connsiteY186" fmla="*/ 1433513 h 1685964"/>
                  <a:gd name="connsiteX187" fmla="*/ 1509712 w 2900362"/>
                  <a:gd name="connsiteY187" fmla="*/ 1428750 h 1685964"/>
                  <a:gd name="connsiteX188" fmla="*/ 1304925 w 2900362"/>
                  <a:gd name="connsiteY188" fmla="*/ 1443038 h 1685964"/>
                  <a:gd name="connsiteX189" fmla="*/ 1276350 w 2900362"/>
                  <a:gd name="connsiteY189" fmla="*/ 1452563 h 1685964"/>
                  <a:gd name="connsiteX190" fmla="*/ 1257300 w 2900362"/>
                  <a:gd name="connsiteY190" fmla="*/ 1481138 h 1685964"/>
                  <a:gd name="connsiteX191" fmla="*/ 1228725 w 2900362"/>
                  <a:gd name="connsiteY191" fmla="*/ 1504950 h 1685964"/>
                  <a:gd name="connsiteX192" fmla="*/ 1204912 w 2900362"/>
                  <a:gd name="connsiteY192" fmla="*/ 1509713 h 1685964"/>
                  <a:gd name="connsiteX193" fmla="*/ 1176337 w 2900362"/>
                  <a:gd name="connsiteY193" fmla="*/ 1519238 h 1685964"/>
                  <a:gd name="connsiteX194" fmla="*/ 1162050 w 2900362"/>
                  <a:gd name="connsiteY194" fmla="*/ 1524000 h 1685964"/>
                  <a:gd name="connsiteX195" fmla="*/ 633412 w 2900362"/>
                  <a:gd name="connsiteY195" fmla="*/ 1519238 h 1685964"/>
                  <a:gd name="connsiteX196" fmla="*/ 609600 w 2900362"/>
                  <a:gd name="connsiteY196" fmla="*/ 1514475 h 1685964"/>
                  <a:gd name="connsiteX197" fmla="*/ 590550 w 2900362"/>
                  <a:gd name="connsiteY197" fmla="*/ 1504950 h 1685964"/>
                  <a:gd name="connsiteX198" fmla="*/ 557212 w 2900362"/>
                  <a:gd name="connsiteY198" fmla="*/ 1495425 h 1685964"/>
                  <a:gd name="connsiteX199" fmla="*/ 542925 w 2900362"/>
                  <a:gd name="connsiteY199" fmla="*/ 1485900 h 1685964"/>
                  <a:gd name="connsiteX200" fmla="*/ 523875 w 2900362"/>
                  <a:gd name="connsiteY200" fmla="*/ 1481138 h 1685964"/>
                  <a:gd name="connsiteX201" fmla="*/ 509587 w 2900362"/>
                  <a:gd name="connsiteY201" fmla="*/ 1476375 h 1685964"/>
                  <a:gd name="connsiteX202" fmla="*/ 466725 w 2900362"/>
                  <a:gd name="connsiteY202" fmla="*/ 1443038 h 1685964"/>
                  <a:gd name="connsiteX203" fmla="*/ 452437 w 2900362"/>
                  <a:gd name="connsiteY203" fmla="*/ 1433513 h 1685964"/>
                  <a:gd name="connsiteX204" fmla="*/ 438150 w 2900362"/>
                  <a:gd name="connsiteY204" fmla="*/ 1404938 h 1685964"/>
                  <a:gd name="connsiteX205" fmla="*/ 404812 w 2900362"/>
                  <a:gd name="connsiteY205" fmla="*/ 1385888 h 1685964"/>
                  <a:gd name="connsiteX206" fmla="*/ 390525 w 2900362"/>
                  <a:gd name="connsiteY206" fmla="*/ 1376363 h 1685964"/>
                  <a:gd name="connsiteX207" fmla="*/ 376237 w 2900362"/>
                  <a:gd name="connsiteY207" fmla="*/ 1371600 h 1685964"/>
                  <a:gd name="connsiteX208" fmla="*/ 328612 w 2900362"/>
                  <a:gd name="connsiteY208" fmla="*/ 1343025 h 1685964"/>
                  <a:gd name="connsiteX209" fmla="*/ 309562 w 2900362"/>
                  <a:gd name="connsiteY209" fmla="*/ 1338263 h 1685964"/>
                  <a:gd name="connsiteX210" fmla="*/ 280987 w 2900362"/>
                  <a:gd name="connsiteY210" fmla="*/ 1328738 h 1685964"/>
                  <a:gd name="connsiteX211" fmla="*/ 266700 w 2900362"/>
                  <a:gd name="connsiteY211" fmla="*/ 1323975 h 1685964"/>
                  <a:gd name="connsiteX212" fmla="*/ 252412 w 2900362"/>
                  <a:gd name="connsiteY212" fmla="*/ 1314450 h 1685964"/>
                  <a:gd name="connsiteX213" fmla="*/ 223837 w 2900362"/>
                  <a:gd name="connsiteY213" fmla="*/ 1304925 h 1685964"/>
                  <a:gd name="connsiteX214" fmla="*/ 214312 w 2900362"/>
                  <a:gd name="connsiteY214" fmla="*/ 1276350 h 1685964"/>
                  <a:gd name="connsiteX215" fmla="*/ 114300 w 2900362"/>
                  <a:gd name="connsiteY215" fmla="*/ 1243013 h 1685964"/>
                  <a:gd name="connsiteX216" fmla="*/ 71437 w 2900362"/>
                  <a:gd name="connsiteY216" fmla="*/ 1228725 h 1685964"/>
                  <a:gd name="connsiteX217" fmla="*/ 57150 w 2900362"/>
                  <a:gd name="connsiteY217" fmla="*/ 1223963 h 1685964"/>
                  <a:gd name="connsiteX218" fmla="*/ 28575 w 2900362"/>
                  <a:gd name="connsiteY218" fmla="*/ 1200150 h 1685964"/>
                  <a:gd name="connsiteX219" fmla="*/ 23812 w 2900362"/>
                  <a:gd name="connsiteY219" fmla="*/ 1185863 h 1685964"/>
                  <a:gd name="connsiteX220" fmla="*/ 14287 w 2900362"/>
                  <a:gd name="connsiteY220" fmla="*/ 1171575 h 1685964"/>
                  <a:gd name="connsiteX221" fmla="*/ 0 w 2900362"/>
                  <a:gd name="connsiteY221" fmla="*/ 1147763 h 1685964"/>
                  <a:gd name="connsiteX0" fmla="*/ 0 w 2900362"/>
                  <a:gd name="connsiteY0" fmla="*/ 1147763 h 1685964"/>
                  <a:gd name="connsiteX1" fmla="*/ 0 w 2900362"/>
                  <a:gd name="connsiteY1" fmla="*/ 1147763 h 1685964"/>
                  <a:gd name="connsiteX2" fmla="*/ 61912 w 2900362"/>
                  <a:gd name="connsiteY2" fmla="*/ 1143000 h 1685964"/>
                  <a:gd name="connsiteX3" fmla="*/ 200025 w 2900362"/>
                  <a:gd name="connsiteY3" fmla="*/ 1138238 h 1685964"/>
                  <a:gd name="connsiteX4" fmla="*/ 204787 w 2900362"/>
                  <a:gd name="connsiteY4" fmla="*/ 1123950 h 1685964"/>
                  <a:gd name="connsiteX5" fmla="*/ 214312 w 2900362"/>
                  <a:gd name="connsiteY5" fmla="*/ 1109663 h 1685964"/>
                  <a:gd name="connsiteX6" fmla="*/ 252412 w 2900362"/>
                  <a:gd name="connsiteY6" fmla="*/ 1114425 h 1685964"/>
                  <a:gd name="connsiteX7" fmla="*/ 276225 w 2900362"/>
                  <a:gd name="connsiteY7" fmla="*/ 1128713 h 1685964"/>
                  <a:gd name="connsiteX8" fmla="*/ 304800 w 2900362"/>
                  <a:gd name="connsiteY8" fmla="*/ 1133475 h 1685964"/>
                  <a:gd name="connsiteX9" fmla="*/ 319087 w 2900362"/>
                  <a:gd name="connsiteY9" fmla="*/ 1138238 h 1685964"/>
                  <a:gd name="connsiteX10" fmla="*/ 342900 w 2900362"/>
                  <a:gd name="connsiteY10" fmla="*/ 1147763 h 1685964"/>
                  <a:gd name="connsiteX11" fmla="*/ 485775 w 2900362"/>
                  <a:gd name="connsiteY11" fmla="*/ 1157288 h 1685964"/>
                  <a:gd name="connsiteX12" fmla="*/ 500062 w 2900362"/>
                  <a:gd name="connsiteY12" fmla="*/ 1171575 h 1685964"/>
                  <a:gd name="connsiteX13" fmla="*/ 504825 w 2900362"/>
                  <a:gd name="connsiteY13" fmla="*/ 1185863 h 1685964"/>
                  <a:gd name="connsiteX14" fmla="*/ 514350 w 2900362"/>
                  <a:gd name="connsiteY14" fmla="*/ 1200150 h 1685964"/>
                  <a:gd name="connsiteX15" fmla="*/ 523875 w 2900362"/>
                  <a:gd name="connsiteY15" fmla="*/ 1233488 h 1685964"/>
                  <a:gd name="connsiteX16" fmla="*/ 533400 w 2900362"/>
                  <a:gd name="connsiteY16" fmla="*/ 1247775 h 1685964"/>
                  <a:gd name="connsiteX17" fmla="*/ 547687 w 2900362"/>
                  <a:gd name="connsiteY17" fmla="*/ 1252538 h 1685964"/>
                  <a:gd name="connsiteX18" fmla="*/ 566737 w 2900362"/>
                  <a:gd name="connsiteY18" fmla="*/ 1262063 h 1685964"/>
                  <a:gd name="connsiteX19" fmla="*/ 604837 w 2900362"/>
                  <a:gd name="connsiteY19" fmla="*/ 1271588 h 1685964"/>
                  <a:gd name="connsiteX20" fmla="*/ 638175 w 2900362"/>
                  <a:gd name="connsiteY20" fmla="*/ 1285875 h 1685964"/>
                  <a:gd name="connsiteX21" fmla="*/ 685800 w 2900362"/>
                  <a:gd name="connsiteY21" fmla="*/ 1300163 h 1685964"/>
                  <a:gd name="connsiteX22" fmla="*/ 752475 w 2900362"/>
                  <a:gd name="connsiteY22" fmla="*/ 1314450 h 1685964"/>
                  <a:gd name="connsiteX23" fmla="*/ 947737 w 2900362"/>
                  <a:gd name="connsiteY23" fmla="*/ 1319213 h 1685964"/>
                  <a:gd name="connsiteX24" fmla="*/ 981075 w 2900362"/>
                  <a:gd name="connsiteY24" fmla="*/ 1309688 h 1685964"/>
                  <a:gd name="connsiteX25" fmla="*/ 1009650 w 2900362"/>
                  <a:gd name="connsiteY25" fmla="*/ 1300163 h 1685964"/>
                  <a:gd name="connsiteX26" fmla="*/ 1066800 w 2900362"/>
                  <a:gd name="connsiteY26" fmla="*/ 1281113 h 1685964"/>
                  <a:gd name="connsiteX27" fmla="*/ 1109662 w 2900362"/>
                  <a:gd name="connsiteY27" fmla="*/ 1266825 h 1685964"/>
                  <a:gd name="connsiteX28" fmla="*/ 1123950 w 2900362"/>
                  <a:gd name="connsiteY28" fmla="*/ 1262063 h 1685964"/>
                  <a:gd name="connsiteX29" fmla="*/ 1152525 w 2900362"/>
                  <a:gd name="connsiteY29" fmla="*/ 1247775 h 1685964"/>
                  <a:gd name="connsiteX30" fmla="*/ 1166812 w 2900362"/>
                  <a:gd name="connsiteY30" fmla="*/ 1238250 h 1685964"/>
                  <a:gd name="connsiteX31" fmla="*/ 1185862 w 2900362"/>
                  <a:gd name="connsiteY31" fmla="*/ 1233488 h 1685964"/>
                  <a:gd name="connsiteX32" fmla="*/ 1200150 w 2900362"/>
                  <a:gd name="connsiteY32" fmla="*/ 1228725 h 1685964"/>
                  <a:gd name="connsiteX33" fmla="*/ 1238250 w 2900362"/>
                  <a:gd name="connsiteY33" fmla="*/ 1219200 h 1685964"/>
                  <a:gd name="connsiteX34" fmla="*/ 1257300 w 2900362"/>
                  <a:gd name="connsiteY34" fmla="*/ 1214438 h 1685964"/>
                  <a:gd name="connsiteX35" fmla="*/ 1314450 w 2900362"/>
                  <a:gd name="connsiteY35" fmla="*/ 1195388 h 1685964"/>
                  <a:gd name="connsiteX36" fmla="*/ 1343025 w 2900362"/>
                  <a:gd name="connsiteY36" fmla="*/ 1185863 h 1685964"/>
                  <a:gd name="connsiteX37" fmla="*/ 1362075 w 2900362"/>
                  <a:gd name="connsiteY37" fmla="*/ 1181100 h 1685964"/>
                  <a:gd name="connsiteX38" fmla="*/ 1395412 w 2900362"/>
                  <a:gd name="connsiteY38" fmla="*/ 1157288 h 1685964"/>
                  <a:gd name="connsiteX39" fmla="*/ 1409700 w 2900362"/>
                  <a:gd name="connsiteY39" fmla="*/ 1152525 h 1685964"/>
                  <a:gd name="connsiteX40" fmla="*/ 1438275 w 2900362"/>
                  <a:gd name="connsiteY40" fmla="*/ 1133475 h 1685964"/>
                  <a:gd name="connsiteX41" fmla="*/ 1452562 w 2900362"/>
                  <a:gd name="connsiteY41" fmla="*/ 1123950 h 1685964"/>
                  <a:gd name="connsiteX42" fmla="*/ 1481137 w 2900362"/>
                  <a:gd name="connsiteY42" fmla="*/ 1066800 h 1685964"/>
                  <a:gd name="connsiteX43" fmla="*/ 1485900 w 2900362"/>
                  <a:gd name="connsiteY43" fmla="*/ 1052513 h 1685964"/>
                  <a:gd name="connsiteX44" fmla="*/ 1481137 w 2900362"/>
                  <a:gd name="connsiteY44" fmla="*/ 1009650 h 1685964"/>
                  <a:gd name="connsiteX45" fmla="*/ 1323975 w 2900362"/>
                  <a:gd name="connsiteY45" fmla="*/ 1019175 h 1685964"/>
                  <a:gd name="connsiteX46" fmla="*/ 1309687 w 2900362"/>
                  <a:gd name="connsiteY46" fmla="*/ 1023938 h 1685964"/>
                  <a:gd name="connsiteX47" fmla="*/ 1290637 w 2900362"/>
                  <a:gd name="connsiteY47" fmla="*/ 1033463 h 1685964"/>
                  <a:gd name="connsiteX48" fmla="*/ 1238250 w 2900362"/>
                  <a:gd name="connsiteY48" fmla="*/ 1038225 h 1685964"/>
                  <a:gd name="connsiteX49" fmla="*/ 1209675 w 2900362"/>
                  <a:gd name="connsiteY49" fmla="*/ 1047750 h 1685964"/>
                  <a:gd name="connsiteX50" fmla="*/ 1195387 w 2900362"/>
                  <a:gd name="connsiteY50" fmla="*/ 1057275 h 1685964"/>
                  <a:gd name="connsiteX51" fmla="*/ 1166812 w 2900362"/>
                  <a:gd name="connsiteY51" fmla="*/ 1062038 h 1685964"/>
                  <a:gd name="connsiteX52" fmla="*/ 1147762 w 2900362"/>
                  <a:gd name="connsiteY52" fmla="*/ 1071563 h 1685964"/>
                  <a:gd name="connsiteX53" fmla="*/ 1109662 w 2900362"/>
                  <a:gd name="connsiteY53" fmla="*/ 1081088 h 1685964"/>
                  <a:gd name="connsiteX54" fmla="*/ 1090612 w 2900362"/>
                  <a:gd name="connsiteY54" fmla="*/ 1085850 h 1685964"/>
                  <a:gd name="connsiteX55" fmla="*/ 1066800 w 2900362"/>
                  <a:gd name="connsiteY55" fmla="*/ 1095375 h 1685964"/>
                  <a:gd name="connsiteX56" fmla="*/ 1052512 w 2900362"/>
                  <a:gd name="connsiteY56" fmla="*/ 1100138 h 1685964"/>
                  <a:gd name="connsiteX57" fmla="*/ 1038225 w 2900362"/>
                  <a:gd name="connsiteY57" fmla="*/ 1109663 h 1685964"/>
                  <a:gd name="connsiteX58" fmla="*/ 1014412 w 2900362"/>
                  <a:gd name="connsiteY58" fmla="*/ 1114425 h 1685964"/>
                  <a:gd name="connsiteX59" fmla="*/ 923925 w 2900362"/>
                  <a:gd name="connsiteY59" fmla="*/ 1123950 h 1685964"/>
                  <a:gd name="connsiteX60" fmla="*/ 538162 w 2900362"/>
                  <a:gd name="connsiteY60" fmla="*/ 1114425 h 1685964"/>
                  <a:gd name="connsiteX61" fmla="*/ 490537 w 2900362"/>
                  <a:gd name="connsiteY61" fmla="*/ 1100138 h 1685964"/>
                  <a:gd name="connsiteX62" fmla="*/ 433387 w 2900362"/>
                  <a:gd name="connsiteY62" fmla="*/ 1081088 h 1685964"/>
                  <a:gd name="connsiteX63" fmla="*/ 404812 w 2900362"/>
                  <a:gd name="connsiteY63" fmla="*/ 1071563 h 1685964"/>
                  <a:gd name="connsiteX64" fmla="*/ 390525 w 2900362"/>
                  <a:gd name="connsiteY64" fmla="*/ 1066800 h 1685964"/>
                  <a:gd name="connsiteX65" fmla="*/ 404812 w 2900362"/>
                  <a:gd name="connsiteY65" fmla="*/ 1057275 h 1685964"/>
                  <a:gd name="connsiteX66" fmla="*/ 461962 w 2900362"/>
                  <a:gd name="connsiteY66" fmla="*/ 1047750 h 1685964"/>
                  <a:gd name="connsiteX67" fmla="*/ 566737 w 2900362"/>
                  <a:gd name="connsiteY67" fmla="*/ 1042988 h 1685964"/>
                  <a:gd name="connsiteX68" fmla="*/ 647700 w 2900362"/>
                  <a:gd name="connsiteY68" fmla="*/ 1038225 h 1685964"/>
                  <a:gd name="connsiteX69" fmla="*/ 676275 w 2900362"/>
                  <a:gd name="connsiteY69" fmla="*/ 1028700 h 1685964"/>
                  <a:gd name="connsiteX70" fmla="*/ 690562 w 2900362"/>
                  <a:gd name="connsiteY70" fmla="*/ 1023938 h 1685964"/>
                  <a:gd name="connsiteX71" fmla="*/ 704850 w 2900362"/>
                  <a:gd name="connsiteY71" fmla="*/ 1014413 h 1685964"/>
                  <a:gd name="connsiteX72" fmla="*/ 719137 w 2900362"/>
                  <a:gd name="connsiteY72" fmla="*/ 1009650 h 1685964"/>
                  <a:gd name="connsiteX73" fmla="*/ 728662 w 2900362"/>
                  <a:gd name="connsiteY73" fmla="*/ 995363 h 1685964"/>
                  <a:gd name="connsiteX74" fmla="*/ 742950 w 2900362"/>
                  <a:gd name="connsiteY74" fmla="*/ 985838 h 1685964"/>
                  <a:gd name="connsiteX75" fmla="*/ 757237 w 2900362"/>
                  <a:gd name="connsiteY75" fmla="*/ 990600 h 1685964"/>
                  <a:gd name="connsiteX76" fmla="*/ 776287 w 2900362"/>
                  <a:gd name="connsiteY76" fmla="*/ 1033463 h 1685964"/>
                  <a:gd name="connsiteX77" fmla="*/ 804862 w 2900362"/>
                  <a:gd name="connsiteY77" fmla="*/ 1047750 h 1685964"/>
                  <a:gd name="connsiteX78" fmla="*/ 814387 w 2900362"/>
                  <a:gd name="connsiteY78" fmla="*/ 1033463 h 1685964"/>
                  <a:gd name="connsiteX79" fmla="*/ 842962 w 2900362"/>
                  <a:gd name="connsiteY79" fmla="*/ 976313 h 1685964"/>
                  <a:gd name="connsiteX80" fmla="*/ 890587 w 2900362"/>
                  <a:gd name="connsiteY80" fmla="*/ 966788 h 1685964"/>
                  <a:gd name="connsiteX81" fmla="*/ 1014412 w 2900362"/>
                  <a:gd name="connsiteY81" fmla="*/ 962025 h 1685964"/>
                  <a:gd name="connsiteX82" fmla="*/ 1042987 w 2900362"/>
                  <a:gd name="connsiteY82" fmla="*/ 952500 h 1685964"/>
                  <a:gd name="connsiteX83" fmla="*/ 1085850 w 2900362"/>
                  <a:gd name="connsiteY83" fmla="*/ 942975 h 1685964"/>
                  <a:gd name="connsiteX84" fmla="*/ 1100137 w 2900362"/>
                  <a:gd name="connsiteY84" fmla="*/ 938213 h 1685964"/>
                  <a:gd name="connsiteX85" fmla="*/ 1119187 w 2900362"/>
                  <a:gd name="connsiteY85" fmla="*/ 933450 h 1685964"/>
                  <a:gd name="connsiteX86" fmla="*/ 1162050 w 2900362"/>
                  <a:gd name="connsiteY86" fmla="*/ 919163 h 1685964"/>
                  <a:gd name="connsiteX87" fmla="*/ 1176337 w 2900362"/>
                  <a:gd name="connsiteY87" fmla="*/ 914400 h 1685964"/>
                  <a:gd name="connsiteX88" fmla="*/ 1190625 w 2900362"/>
                  <a:gd name="connsiteY88" fmla="*/ 909638 h 1685964"/>
                  <a:gd name="connsiteX89" fmla="*/ 1204912 w 2900362"/>
                  <a:gd name="connsiteY89" fmla="*/ 900113 h 1685964"/>
                  <a:gd name="connsiteX90" fmla="*/ 1219200 w 2900362"/>
                  <a:gd name="connsiteY90" fmla="*/ 895350 h 1685964"/>
                  <a:gd name="connsiteX91" fmla="*/ 1200150 w 2900362"/>
                  <a:gd name="connsiteY91" fmla="*/ 904875 h 1685964"/>
                  <a:gd name="connsiteX92" fmla="*/ 1171575 w 2900362"/>
                  <a:gd name="connsiteY92" fmla="*/ 923925 h 1685964"/>
                  <a:gd name="connsiteX93" fmla="*/ 1138237 w 2900362"/>
                  <a:gd name="connsiteY93" fmla="*/ 947738 h 1685964"/>
                  <a:gd name="connsiteX94" fmla="*/ 1109662 w 2900362"/>
                  <a:gd name="connsiteY94" fmla="*/ 966788 h 1685964"/>
                  <a:gd name="connsiteX95" fmla="*/ 1100137 w 2900362"/>
                  <a:gd name="connsiteY95" fmla="*/ 981075 h 1685964"/>
                  <a:gd name="connsiteX96" fmla="*/ 1085850 w 2900362"/>
                  <a:gd name="connsiteY96" fmla="*/ 990600 h 1685964"/>
                  <a:gd name="connsiteX97" fmla="*/ 1081087 w 2900362"/>
                  <a:gd name="connsiteY97" fmla="*/ 1009650 h 1685964"/>
                  <a:gd name="connsiteX98" fmla="*/ 1076325 w 2900362"/>
                  <a:gd name="connsiteY98" fmla="*/ 1023938 h 1685964"/>
                  <a:gd name="connsiteX99" fmla="*/ 1300162 w 2900362"/>
                  <a:gd name="connsiteY99" fmla="*/ 1023938 h 1685964"/>
                  <a:gd name="connsiteX100" fmla="*/ 1328737 w 2900362"/>
                  <a:gd name="connsiteY100" fmla="*/ 1004888 h 1685964"/>
                  <a:gd name="connsiteX101" fmla="*/ 1395412 w 2900362"/>
                  <a:gd name="connsiteY101" fmla="*/ 976313 h 1685964"/>
                  <a:gd name="connsiteX102" fmla="*/ 1438275 w 2900362"/>
                  <a:gd name="connsiteY102" fmla="*/ 952500 h 1685964"/>
                  <a:gd name="connsiteX103" fmla="*/ 1471612 w 2900362"/>
                  <a:gd name="connsiteY103" fmla="*/ 938213 h 1685964"/>
                  <a:gd name="connsiteX104" fmla="*/ 1485900 w 2900362"/>
                  <a:gd name="connsiteY104" fmla="*/ 928688 h 1685964"/>
                  <a:gd name="connsiteX105" fmla="*/ 1504950 w 2900362"/>
                  <a:gd name="connsiteY105" fmla="*/ 914400 h 1685964"/>
                  <a:gd name="connsiteX106" fmla="*/ 1524000 w 2900362"/>
                  <a:gd name="connsiteY106" fmla="*/ 909638 h 1685964"/>
                  <a:gd name="connsiteX107" fmla="*/ 1538287 w 2900362"/>
                  <a:gd name="connsiteY107" fmla="*/ 904875 h 1685964"/>
                  <a:gd name="connsiteX108" fmla="*/ 1557337 w 2900362"/>
                  <a:gd name="connsiteY108" fmla="*/ 900113 h 1685964"/>
                  <a:gd name="connsiteX109" fmla="*/ 1585912 w 2900362"/>
                  <a:gd name="connsiteY109" fmla="*/ 890588 h 1685964"/>
                  <a:gd name="connsiteX110" fmla="*/ 1595437 w 2900362"/>
                  <a:gd name="connsiteY110" fmla="*/ 942975 h 1685964"/>
                  <a:gd name="connsiteX111" fmla="*/ 1609725 w 2900362"/>
                  <a:gd name="connsiteY111" fmla="*/ 947738 h 1685964"/>
                  <a:gd name="connsiteX112" fmla="*/ 1643062 w 2900362"/>
                  <a:gd name="connsiteY112" fmla="*/ 942975 h 1685964"/>
                  <a:gd name="connsiteX113" fmla="*/ 1671637 w 2900362"/>
                  <a:gd name="connsiteY113" fmla="*/ 933450 h 1685964"/>
                  <a:gd name="connsiteX114" fmla="*/ 1690687 w 2900362"/>
                  <a:gd name="connsiteY114" fmla="*/ 904875 h 1685964"/>
                  <a:gd name="connsiteX115" fmla="*/ 1709737 w 2900362"/>
                  <a:gd name="connsiteY115" fmla="*/ 847725 h 1685964"/>
                  <a:gd name="connsiteX116" fmla="*/ 1714500 w 2900362"/>
                  <a:gd name="connsiteY116" fmla="*/ 833438 h 1685964"/>
                  <a:gd name="connsiteX117" fmla="*/ 1733550 w 2900362"/>
                  <a:gd name="connsiteY117" fmla="*/ 800100 h 1685964"/>
                  <a:gd name="connsiteX118" fmla="*/ 1738312 w 2900362"/>
                  <a:gd name="connsiteY118" fmla="*/ 785813 h 1685964"/>
                  <a:gd name="connsiteX119" fmla="*/ 1757362 w 2900362"/>
                  <a:gd name="connsiteY119" fmla="*/ 752475 h 1685964"/>
                  <a:gd name="connsiteX120" fmla="*/ 1771650 w 2900362"/>
                  <a:gd name="connsiteY120" fmla="*/ 723900 h 1685964"/>
                  <a:gd name="connsiteX121" fmla="*/ 1785937 w 2900362"/>
                  <a:gd name="connsiteY121" fmla="*/ 695325 h 1685964"/>
                  <a:gd name="connsiteX122" fmla="*/ 1795462 w 2900362"/>
                  <a:gd name="connsiteY122" fmla="*/ 666750 h 1685964"/>
                  <a:gd name="connsiteX123" fmla="*/ 1809750 w 2900362"/>
                  <a:gd name="connsiteY123" fmla="*/ 623888 h 1685964"/>
                  <a:gd name="connsiteX124" fmla="*/ 1819275 w 2900362"/>
                  <a:gd name="connsiteY124" fmla="*/ 595313 h 1685964"/>
                  <a:gd name="connsiteX125" fmla="*/ 1843087 w 2900362"/>
                  <a:gd name="connsiteY125" fmla="*/ 566738 h 1685964"/>
                  <a:gd name="connsiteX126" fmla="*/ 1876425 w 2900362"/>
                  <a:gd name="connsiteY126" fmla="*/ 552450 h 1685964"/>
                  <a:gd name="connsiteX127" fmla="*/ 1914525 w 2900362"/>
                  <a:gd name="connsiteY127" fmla="*/ 538163 h 1685964"/>
                  <a:gd name="connsiteX128" fmla="*/ 1933575 w 2900362"/>
                  <a:gd name="connsiteY128" fmla="*/ 528638 h 1685964"/>
                  <a:gd name="connsiteX129" fmla="*/ 1947862 w 2900362"/>
                  <a:gd name="connsiteY129" fmla="*/ 519113 h 1685964"/>
                  <a:gd name="connsiteX130" fmla="*/ 1976437 w 2900362"/>
                  <a:gd name="connsiteY130" fmla="*/ 509588 h 1685964"/>
                  <a:gd name="connsiteX131" fmla="*/ 2009775 w 2900362"/>
                  <a:gd name="connsiteY131" fmla="*/ 500063 h 1685964"/>
                  <a:gd name="connsiteX132" fmla="*/ 2038350 w 2900362"/>
                  <a:gd name="connsiteY132" fmla="*/ 485775 h 1685964"/>
                  <a:gd name="connsiteX133" fmla="*/ 2052637 w 2900362"/>
                  <a:gd name="connsiteY133" fmla="*/ 476250 h 1685964"/>
                  <a:gd name="connsiteX134" fmla="*/ 2081212 w 2900362"/>
                  <a:gd name="connsiteY134" fmla="*/ 466725 h 1685964"/>
                  <a:gd name="connsiteX135" fmla="*/ 2109787 w 2900362"/>
                  <a:gd name="connsiteY135" fmla="*/ 452438 h 1685964"/>
                  <a:gd name="connsiteX136" fmla="*/ 2124075 w 2900362"/>
                  <a:gd name="connsiteY136" fmla="*/ 442913 h 1685964"/>
                  <a:gd name="connsiteX137" fmla="*/ 2152650 w 2900362"/>
                  <a:gd name="connsiteY137" fmla="*/ 433388 h 1685964"/>
                  <a:gd name="connsiteX138" fmla="*/ 2181225 w 2900362"/>
                  <a:gd name="connsiteY138" fmla="*/ 438150 h 1685964"/>
                  <a:gd name="connsiteX139" fmla="*/ 2171700 w 2900362"/>
                  <a:gd name="connsiteY139" fmla="*/ 452438 h 1685964"/>
                  <a:gd name="connsiteX140" fmla="*/ 2185987 w 2900362"/>
                  <a:gd name="connsiteY140" fmla="*/ 461963 h 1685964"/>
                  <a:gd name="connsiteX141" fmla="*/ 2200275 w 2900362"/>
                  <a:gd name="connsiteY141" fmla="*/ 452438 h 1685964"/>
                  <a:gd name="connsiteX142" fmla="*/ 2209800 w 2900362"/>
                  <a:gd name="connsiteY142" fmla="*/ 438150 h 1685964"/>
                  <a:gd name="connsiteX143" fmla="*/ 2224087 w 2900362"/>
                  <a:gd name="connsiteY143" fmla="*/ 433388 h 1685964"/>
                  <a:gd name="connsiteX144" fmla="*/ 2243137 w 2900362"/>
                  <a:gd name="connsiteY144" fmla="*/ 423863 h 1685964"/>
                  <a:gd name="connsiteX145" fmla="*/ 2257425 w 2900362"/>
                  <a:gd name="connsiteY145" fmla="*/ 419100 h 1685964"/>
                  <a:gd name="connsiteX146" fmla="*/ 2300287 w 2900362"/>
                  <a:gd name="connsiteY146" fmla="*/ 395288 h 1685964"/>
                  <a:gd name="connsiteX147" fmla="*/ 2314575 w 2900362"/>
                  <a:gd name="connsiteY147" fmla="*/ 381000 h 1685964"/>
                  <a:gd name="connsiteX148" fmla="*/ 2328862 w 2900362"/>
                  <a:gd name="connsiteY148" fmla="*/ 376238 h 1685964"/>
                  <a:gd name="connsiteX149" fmla="*/ 2343150 w 2900362"/>
                  <a:gd name="connsiteY149" fmla="*/ 323850 h 1685964"/>
                  <a:gd name="connsiteX150" fmla="*/ 2319337 w 2900362"/>
                  <a:gd name="connsiteY150" fmla="*/ 304800 h 1685964"/>
                  <a:gd name="connsiteX151" fmla="*/ 2176462 w 2900362"/>
                  <a:gd name="connsiteY151" fmla="*/ 309563 h 1685964"/>
                  <a:gd name="connsiteX152" fmla="*/ 2152650 w 2900362"/>
                  <a:gd name="connsiteY152" fmla="*/ 314325 h 1685964"/>
                  <a:gd name="connsiteX153" fmla="*/ 2109787 w 2900362"/>
                  <a:gd name="connsiteY153" fmla="*/ 333375 h 1685964"/>
                  <a:gd name="connsiteX154" fmla="*/ 2095500 w 2900362"/>
                  <a:gd name="connsiteY154" fmla="*/ 338138 h 1685964"/>
                  <a:gd name="connsiteX155" fmla="*/ 2085975 w 2900362"/>
                  <a:gd name="connsiteY155" fmla="*/ 352425 h 1685964"/>
                  <a:gd name="connsiteX156" fmla="*/ 2071687 w 2900362"/>
                  <a:gd name="connsiteY156" fmla="*/ 347663 h 1685964"/>
                  <a:gd name="connsiteX157" fmla="*/ 2076450 w 2900362"/>
                  <a:gd name="connsiteY157" fmla="*/ 285750 h 1685964"/>
                  <a:gd name="connsiteX158" fmla="*/ 2090737 w 2900362"/>
                  <a:gd name="connsiteY158" fmla="*/ 233363 h 1685964"/>
                  <a:gd name="connsiteX159" fmla="*/ 2100262 w 2900362"/>
                  <a:gd name="connsiteY159" fmla="*/ 214313 h 1685964"/>
                  <a:gd name="connsiteX160" fmla="*/ 2119312 w 2900362"/>
                  <a:gd name="connsiteY160" fmla="*/ 185738 h 1685964"/>
                  <a:gd name="connsiteX161" fmla="*/ 2128837 w 2900362"/>
                  <a:gd name="connsiteY161" fmla="*/ 171450 h 1685964"/>
                  <a:gd name="connsiteX162" fmla="*/ 2157412 w 2900362"/>
                  <a:gd name="connsiteY162" fmla="*/ 152400 h 1685964"/>
                  <a:gd name="connsiteX163" fmla="*/ 2233612 w 2900362"/>
                  <a:gd name="connsiteY163" fmla="*/ 161925 h 1685964"/>
                  <a:gd name="connsiteX164" fmla="*/ 2252662 w 2900362"/>
                  <a:gd name="connsiteY164" fmla="*/ 171450 h 1685964"/>
                  <a:gd name="connsiteX165" fmla="*/ 2309812 w 2900362"/>
                  <a:gd name="connsiteY165" fmla="*/ 166688 h 1685964"/>
                  <a:gd name="connsiteX166" fmla="*/ 2319337 w 2900362"/>
                  <a:gd name="connsiteY166" fmla="*/ 138113 h 1685964"/>
                  <a:gd name="connsiteX167" fmla="*/ 2328862 w 2900362"/>
                  <a:gd name="connsiteY167" fmla="*/ 119063 h 1685964"/>
                  <a:gd name="connsiteX168" fmla="*/ 2366962 w 2900362"/>
                  <a:gd name="connsiteY168" fmla="*/ 76200 h 1685964"/>
                  <a:gd name="connsiteX169" fmla="*/ 2424112 w 2900362"/>
                  <a:gd name="connsiteY169" fmla="*/ 47625 h 1685964"/>
                  <a:gd name="connsiteX170" fmla="*/ 2438400 w 2900362"/>
                  <a:gd name="connsiteY170" fmla="*/ 42863 h 1685964"/>
                  <a:gd name="connsiteX171" fmla="*/ 2695575 w 2900362"/>
                  <a:gd name="connsiteY171" fmla="*/ 19050 h 1685964"/>
                  <a:gd name="connsiteX172" fmla="*/ 2838450 w 2900362"/>
                  <a:gd name="connsiteY172" fmla="*/ 9525 h 1685964"/>
                  <a:gd name="connsiteX173" fmla="*/ 2867025 w 2900362"/>
                  <a:gd name="connsiteY173" fmla="*/ 0 h 1685964"/>
                  <a:gd name="connsiteX174" fmla="*/ 2895600 w 2900362"/>
                  <a:gd name="connsiteY174" fmla="*/ 9525 h 1685964"/>
                  <a:gd name="connsiteX175" fmla="*/ 2890837 w 2900362"/>
                  <a:gd name="connsiteY175" fmla="*/ 152400 h 1685964"/>
                  <a:gd name="connsiteX176" fmla="*/ 2886075 w 2900362"/>
                  <a:gd name="connsiteY176" fmla="*/ 166688 h 1685964"/>
                  <a:gd name="connsiteX177" fmla="*/ 2876550 w 2900362"/>
                  <a:gd name="connsiteY177" fmla="*/ 209550 h 1685964"/>
                  <a:gd name="connsiteX178" fmla="*/ 2871787 w 2900362"/>
                  <a:gd name="connsiteY178" fmla="*/ 447675 h 1685964"/>
                  <a:gd name="connsiteX179" fmla="*/ 2900362 w 2900362"/>
                  <a:gd name="connsiteY179" fmla="*/ 1400175 h 1685964"/>
                  <a:gd name="connsiteX180" fmla="*/ 2671762 w 2900362"/>
                  <a:gd name="connsiteY180" fmla="*/ 1404937 h 1685964"/>
                  <a:gd name="connsiteX181" fmla="*/ 2295525 w 2900362"/>
                  <a:gd name="connsiteY181" fmla="*/ 1495425 h 1685964"/>
                  <a:gd name="connsiteX182" fmla="*/ 1352550 w 2900362"/>
                  <a:gd name="connsiteY182" fmla="*/ 1685925 h 1685964"/>
                  <a:gd name="connsiteX183" fmla="*/ 1400175 w 2900362"/>
                  <a:gd name="connsiteY183" fmla="*/ 1514475 h 1685964"/>
                  <a:gd name="connsiteX184" fmla="*/ 1666875 w 2900362"/>
                  <a:gd name="connsiteY184" fmla="*/ 1409700 h 1685964"/>
                  <a:gd name="connsiteX185" fmla="*/ 1638300 w 2900362"/>
                  <a:gd name="connsiteY185" fmla="*/ 1414463 h 1685964"/>
                  <a:gd name="connsiteX186" fmla="*/ 1509712 w 2900362"/>
                  <a:gd name="connsiteY186" fmla="*/ 1428750 h 1685964"/>
                  <a:gd name="connsiteX187" fmla="*/ 1304925 w 2900362"/>
                  <a:gd name="connsiteY187" fmla="*/ 1443038 h 1685964"/>
                  <a:gd name="connsiteX188" fmla="*/ 1276350 w 2900362"/>
                  <a:gd name="connsiteY188" fmla="*/ 1452563 h 1685964"/>
                  <a:gd name="connsiteX189" fmla="*/ 1257300 w 2900362"/>
                  <a:gd name="connsiteY189" fmla="*/ 1481138 h 1685964"/>
                  <a:gd name="connsiteX190" fmla="*/ 1228725 w 2900362"/>
                  <a:gd name="connsiteY190" fmla="*/ 1504950 h 1685964"/>
                  <a:gd name="connsiteX191" fmla="*/ 1204912 w 2900362"/>
                  <a:gd name="connsiteY191" fmla="*/ 1509713 h 1685964"/>
                  <a:gd name="connsiteX192" fmla="*/ 1176337 w 2900362"/>
                  <a:gd name="connsiteY192" fmla="*/ 1519238 h 1685964"/>
                  <a:gd name="connsiteX193" fmla="*/ 1162050 w 2900362"/>
                  <a:gd name="connsiteY193" fmla="*/ 1524000 h 1685964"/>
                  <a:gd name="connsiteX194" fmla="*/ 633412 w 2900362"/>
                  <a:gd name="connsiteY194" fmla="*/ 1519238 h 1685964"/>
                  <a:gd name="connsiteX195" fmla="*/ 609600 w 2900362"/>
                  <a:gd name="connsiteY195" fmla="*/ 1514475 h 1685964"/>
                  <a:gd name="connsiteX196" fmla="*/ 590550 w 2900362"/>
                  <a:gd name="connsiteY196" fmla="*/ 1504950 h 1685964"/>
                  <a:gd name="connsiteX197" fmla="*/ 557212 w 2900362"/>
                  <a:gd name="connsiteY197" fmla="*/ 1495425 h 1685964"/>
                  <a:gd name="connsiteX198" fmla="*/ 542925 w 2900362"/>
                  <a:gd name="connsiteY198" fmla="*/ 1485900 h 1685964"/>
                  <a:gd name="connsiteX199" fmla="*/ 523875 w 2900362"/>
                  <a:gd name="connsiteY199" fmla="*/ 1481138 h 1685964"/>
                  <a:gd name="connsiteX200" fmla="*/ 509587 w 2900362"/>
                  <a:gd name="connsiteY200" fmla="*/ 1476375 h 1685964"/>
                  <a:gd name="connsiteX201" fmla="*/ 466725 w 2900362"/>
                  <a:gd name="connsiteY201" fmla="*/ 1443038 h 1685964"/>
                  <a:gd name="connsiteX202" fmla="*/ 452437 w 2900362"/>
                  <a:gd name="connsiteY202" fmla="*/ 1433513 h 1685964"/>
                  <a:gd name="connsiteX203" fmla="*/ 438150 w 2900362"/>
                  <a:gd name="connsiteY203" fmla="*/ 1404938 h 1685964"/>
                  <a:gd name="connsiteX204" fmla="*/ 404812 w 2900362"/>
                  <a:gd name="connsiteY204" fmla="*/ 1385888 h 1685964"/>
                  <a:gd name="connsiteX205" fmla="*/ 390525 w 2900362"/>
                  <a:gd name="connsiteY205" fmla="*/ 1376363 h 1685964"/>
                  <a:gd name="connsiteX206" fmla="*/ 376237 w 2900362"/>
                  <a:gd name="connsiteY206" fmla="*/ 1371600 h 1685964"/>
                  <a:gd name="connsiteX207" fmla="*/ 328612 w 2900362"/>
                  <a:gd name="connsiteY207" fmla="*/ 1343025 h 1685964"/>
                  <a:gd name="connsiteX208" fmla="*/ 309562 w 2900362"/>
                  <a:gd name="connsiteY208" fmla="*/ 1338263 h 1685964"/>
                  <a:gd name="connsiteX209" fmla="*/ 280987 w 2900362"/>
                  <a:gd name="connsiteY209" fmla="*/ 1328738 h 1685964"/>
                  <a:gd name="connsiteX210" fmla="*/ 266700 w 2900362"/>
                  <a:gd name="connsiteY210" fmla="*/ 1323975 h 1685964"/>
                  <a:gd name="connsiteX211" fmla="*/ 252412 w 2900362"/>
                  <a:gd name="connsiteY211" fmla="*/ 1314450 h 1685964"/>
                  <a:gd name="connsiteX212" fmla="*/ 223837 w 2900362"/>
                  <a:gd name="connsiteY212" fmla="*/ 1304925 h 1685964"/>
                  <a:gd name="connsiteX213" fmla="*/ 214312 w 2900362"/>
                  <a:gd name="connsiteY213" fmla="*/ 1276350 h 1685964"/>
                  <a:gd name="connsiteX214" fmla="*/ 114300 w 2900362"/>
                  <a:gd name="connsiteY214" fmla="*/ 1243013 h 1685964"/>
                  <a:gd name="connsiteX215" fmla="*/ 71437 w 2900362"/>
                  <a:gd name="connsiteY215" fmla="*/ 1228725 h 1685964"/>
                  <a:gd name="connsiteX216" fmla="*/ 57150 w 2900362"/>
                  <a:gd name="connsiteY216" fmla="*/ 1223963 h 1685964"/>
                  <a:gd name="connsiteX217" fmla="*/ 28575 w 2900362"/>
                  <a:gd name="connsiteY217" fmla="*/ 1200150 h 1685964"/>
                  <a:gd name="connsiteX218" fmla="*/ 23812 w 2900362"/>
                  <a:gd name="connsiteY218" fmla="*/ 1185863 h 1685964"/>
                  <a:gd name="connsiteX219" fmla="*/ 14287 w 2900362"/>
                  <a:gd name="connsiteY219" fmla="*/ 1171575 h 1685964"/>
                  <a:gd name="connsiteX220" fmla="*/ 0 w 2900362"/>
                  <a:gd name="connsiteY220" fmla="*/ 1147763 h 1685964"/>
                  <a:gd name="connsiteX0" fmla="*/ 0 w 2900362"/>
                  <a:gd name="connsiteY0" fmla="*/ 1147763 h 1685964"/>
                  <a:gd name="connsiteX1" fmla="*/ 0 w 2900362"/>
                  <a:gd name="connsiteY1" fmla="*/ 1147763 h 1685964"/>
                  <a:gd name="connsiteX2" fmla="*/ 61912 w 2900362"/>
                  <a:gd name="connsiteY2" fmla="*/ 1143000 h 1685964"/>
                  <a:gd name="connsiteX3" fmla="*/ 200025 w 2900362"/>
                  <a:gd name="connsiteY3" fmla="*/ 1138238 h 1685964"/>
                  <a:gd name="connsiteX4" fmla="*/ 204787 w 2900362"/>
                  <a:gd name="connsiteY4" fmla="*/ 1123950 h 1685964"/>
                  <a:gd name="connsiteX5" fmla="*/ 214312 w 2900362"/>
                  <a:gd name="connsiteY5" fmla="*/ 1109663 h 1685964"/>
                  <a:gd name="connsiteX6" fmla="*/ 252412 w 2900362"/>
                  <a:gd name="connsiteY6" fmla="*/ 1114425 h 1685964"/>
                  <a:gd name="connsiteX7" fmla="*/ 276225 w 2900362"/>
                  <a:gd name="connsiteY7" fmla="*/ 1128713 h 1685964"/>
                  <a:gd name="connsiteX8" fmla="*/ 304800 w 2900362"/>
                  <a:gd name="connsiteY8" fmla="*/ 1133475 h 1685964"/>
                  <a:gd name="connsiteX9" fmla="*/ 319087 w 2900362"/>
                  <a:gd name="connsiteY9" fmla="*/ 1138238 h 1685964"/>
                  <a:gd name="connsiteX10" fmla="*/ 342900 w 2900362"/>
                  <a:gd name="connsiteY10" fmla="*/ 1147763 h 1685964"/>
                  <a:gd name="connsiteX11" fmla="*/ 485775 w 2900362"/>
                  <a:gd name="connsiteY11" fmla="*/ 1157288 h 1685964"/>
                  <a:gd name="connsiteX12" fmla="*/ 500062 w 2900362"/>
                  <a:gd name="connsiteY12" fmla="*/ 1171575 h 1685964"/>
                  <a:gd name="connsiteX13" fmla="*/ 504825 w 2900362"/>
                  <a:gd name="connsiteY13" fmla="*/ 1185863 h 1685964"/>
                  <a:gd name="connsiteX14" fmla="*/ 514350 w 2900362"/>
                  <a:gd name="connsiteY14" fmla="*/ 1200150 h 1685964"/>
                  <a:gd name="connsiteX15" fmla="*/ 523875 w 2900362"/>
                  <a:gd name="connsiteY15" fmla="*/ 1233488 h 1685964"/>
                  <a:gd name="connsiteX16" fmla="*/ 533400 w 2900362"/>
                  <a:gd name="connsiteY16" fmla="*/ 1247775 h 1685964"/>
                  <a:gd name="connsiteX17" fmla="*/ 547687 w 2900362"/>
                  <a:gd name="connsiteY17" fmla="*/ 1252538 h 1685964"/>
                  <a:gd name="connsiteX18" fmla="*/ 566737 w 2900362"/>
                  <a:gd name="connsiteY18" fmla="*/ 1262063 h 1685964"/>
                  <a:gd name="connsiteX19" fmla="*/ 604837 w 2900362"/>
                  <a:gd name="connsiteY19" fmla="*/ 1271588 h 1685964"/>
                  <a:gd name="connsiteX20" fmla="*/ 638175 w 2900362"/>
                  <a:gd name="connsiteY20" fmla="*/ 1285875 h 1685964"/>
                  <a:gd name="connsiteX21" fmla="*/ 685800 w 2900362"/>
                  <a:gd name="connsiteY21" fmla="*/ 1300163 h 1685964"/>
                  <a:gd name="connsiteX22" fmla="*/ 752475 w 2900362"/>
                  <a:gd name="connsiteY22" fmla="*/ 1314450 h 1685964"/>
                  <a:gd name="connsiteX23" fmla="*/ 947737 w 2900362"/>
                  <a:gd name="connsiteY23" fmla="*/ 1319213 h 1685964"/>
                  <a:gd name="connsiteX24" fmla="*/ 981075 w 2900362"/>
                  <a:gd name="connsiteY24" fmla="*/ 1309688 h 1685964"/>
                  <a:gd name="connsiteX25" fmla="*/ 1009650 w 2900362"/>
                  <a:gd name="connsiteY25" fmla="*/ 1300163 h 1685964"/>
                  <a:gd name="connsiteX26" fmla="*/ 1066800 w 2900362"/>
                  <a:gd name="connsiteY26" fmla="*/ 1281113 h 1685964"/>
                  <a:gd name="connsiteX27" fmla="*/ 1109662 w 2900362"/>
                  <a:gd name="connsiteY27" fmla="*/ 1266825 h 1685964"/>
                  <a:gd name="connsiteX28" fmla="*/ 1123950 w 2900362"/>
                  <a:gd name="connsiteY28" fmla="*/ 1262063 h 1685964"/>
                  <a:gd name="connsiteX29" fmla="*/ 1152525 w 2900362"/>
                  <a:gd name="connsiteY29" fmla="*/ 1247775 h 1685964"/>
                  <a:gd name="connsiteX30" fmla="*/ 1166812 w 2900362"/>
                  <a:gd name="connsiteY30" fmla="*/ 1238250 h 1685964"/>
                  <a:gd name="connsiteX31" fmla="*/ 1185862 w 2900362"/>
                  <a:gd name="connsiteY31" fmla="*/ 1233488 h 1685964"/>
                  <a:gd name="connsiteX32" fmla="*/ 1200150 w 2900362"/>
                  <a:gd name="connsiteY32" fmla="*/ 1228725 h 1685964"/>
                  <a:gd name="connsiteX33" fmla="*/ 1238250 w 2900362"/>
                  <a:gd name="connsiteY33" fmla="*/ 1219200 h 1685964"/>
                  <a:gd name="connsiteX34" fmla="*/ 1257300 w 2900362"/>
                  <a:gd name="connsiteY34" fmla="*/ 1214438 h 1685964"/>
                  <a:gd name="connsiteX35" fmla="*/ 1314450 w 2900362"/>
                  <a:gd name="connsiteY35" fmla="*/ 1195388 h 1685964"/>
                  <a:gd name="connsiteX36" fmla="*/ 1343025 w 2900362"/>
                  <a:gd name="connsiteY36" fmla="*/ 1185863 h 1685964"/>
                  <a:gd name="connsiteX37" fmla="*/ 1362075 w 2900362"/>
                  <a:gd name="connsiteY37" fmla="*/ 1181100 h 1685964"/>
                  <a:gd name="connsiteX38" fmla="*/ 1395412 w 2900362"/>
                  <a:gd name="connsiteY38" fmla="*/ 1157288 h 1685964"/>
                  <a:gd name="connsiteX39" fmla="*/ 1409700 w 2900362"/>
                  <a:gd name="connsiteY39" fmla="*/ 1152525 h 1685964"/>
                  <a:gd name="connsiteX40" fmla="*/ 1438275 w 2900362"/>
                  <a:gd name="connsiteY40" fmla="*/ 1133475 h 1685964"/>
                  <a:gd name="connsiteX41" fmla="*/ 1452562 w 2900362"/>
                  <a:gd name="connsiteY41" fmla="*/ 1123950 h 1685964"/>
                  <a:gd name="connsiteX42" fmla="*/ 1481137 w 2900362"/>
                  <a:gd name="connsiteY42" fmla="*/ 1066800 h 1685964"/>
                  <a:gd name="connsiteX43" fmla="*/ 1485900 w 2900362"/>
                  <a:gd name="connsiteY43" fmla="*/ 1052513 h 1685964"/>
                  <a:gd name="connsiteX44" fmla="*/ 1481137 w 2900362"/>
                  <a:gd name="connsiteY44" fmla="*/ 1009650 h 1685964"/>
                  <a:gd name="connsiteX45" fmla="*/ 1323975 w 2900362"/>
                  <a:gd name="connsiteY45" fmla="*/ 1019175 h 1685964"/>
                  <a:gd name="connsiteX46" fmla="*/ 1309687 w 2900362"/>
                  <a:gd name="connsiteY46" fmla="*/ 1023938 h 1685964"/>
                  <a:gd name="connsiteX47" fmla="*/ 1290637 w 2900362"/>
                  <a:gd name="connsiteY47" fmla="*/ 1033463 h 1685964"/>
                  <a:gd name="connsiteX48" fmla="*/ 1238250 w 2900362"/>
                  <a:gd name="connsiteY48" fmla="*/ 1038225 h 1685964"/>
                  <a:gd name="connsiteX49" fmla="*/ 1209675 w 2900362"/>
                  <a:gd name="connsiteY49" fmla="*/ 1047750 h 1685964"/>
                  <a:gd name="connsiteX50" fmla="*/ 1195387 w 2900362"/>
                  <a:gd name="connsiteY50" fmla="*/ 1057275 h 1685964"/>
                  <a:gd name="connsiteX51" fmla="*/ 1166812 w 2900362"/>
                  <a:gd name="connsiteY51" fmla="*/ 1062038 h 1685964"/>
                  <a:gd name="connsiteX52" fmla="*/ 1147762 w 2900362"/>
                  <a:gd name="connsiteY52" fmla="*/ 1071563 h 1685964"/>
                  <a:gd name="connsiteX53" fmla="*/ 1109662 w 2900362"/>
                  <a:gd name="connsiteY53" fmla="*/ 1081088 h 1685964"/>
                  <a:gd name="connsiteX54" fmla="*/ 1090612 w 2900362"/>
                  <a:gd name="connsiteY54" fmla="*/ 1085850 h 1685964"/>
                  <a:gd name="connsiteX55" fmla="*/ 1066800 w 2900362"/>
                  <a:gd name="connsiteY55" fmla="*/ 1095375 h 1685964"/>
                  <a:gd name="connsiteX56" fmla="*/ 1052512 w 2900362"/>
                  <a:gd name="connsiteY56" fmla="*/ 1100138 h 1685964"/>
                  <a:gd name="connsiteX57" fmla="*/ 1038225 w 2900362"/>
                  <a:gd name="connsiteY57" fmla="*/ 1109663 h 1685964"/>
                  <a:gd name="connsiteX58" fmla="*/ 1014412 w 2900362"/>
                  <a:gd name="connsiteY58" fmla="*/ 1114425 h 1685964"/>
                  <a:gd name="connsiteX59" fmla="*/ 923925 w 2900362"/>
                  <a:gd name="connsiteY59" fmla="*/ 1123950 h 1685964"/>
                  <a:gd name="connsiteX60" fmla="*/ 538162 w 2900362"/>
                  <a:gd name="connsiteY60" fmla="*/ 1114425 h 1685964"/>
                  <a:gd name="connsiteX61" fmla="*/ 490537 w 2900362"/>
                  <a:gd name="connsiteY61" fmla="*/ 1100138 h 1685964"/>
                  <a:gd name="connsiteX62" fmla="*/ 433387 w 2900362"/>
                  <a:gd name="connsiteY62" fmla="*/ 1081088 h 1685964"/>
                  <a:gd name="connsiteX63" fmla="*/ 404812 w 2900362"/>
                  <a:gd name="connsiteY63" fmla="*/ 1071563 h 1685964"/>
                  <a:gd name="connsiteX64" fmla="*/ 390525 w 2900362"/>
                  <a:gd name="connsiteY64" fmla="*/ 1066800 h 1685964"/>
                  <a:gd name="connsiteX65" fmla="*/ 404812 w 2900362"/>
                  <a:gd name="connsiteY65" fmla="*/ 1057275 h 1685964"/>
                  <a:gd name="connsiteX66" fmla="*/ 461962 w 2900362"/>
                  <a:gd name="connsiteY66" fmla="*/ 1047750 h 1685964"/>
                  <a:gd name="connsiteX67" fmla="*/ 566737 w 2900362"/>
                  <a:gd name="connsiteY67" fmla="*/ 1042988 h 1685964"/>
                  <a:gd name="connsiteX68" fmla="*/ 647700 w 2900362"/>
                  <a:gd name="connsiteY68" fmla="*/ 1038225 h 1685964"/>
                  <a:gd name="connsiteX69" fmla="*/ 676275 w 2900362"/>
                  <a:gd name="connsiteY69" fmla="*/ 1028700 h 1685964"/>
                  <a:gd name="connsiteX70" fmla="*/ 690562 w 2900362"/>
                  <a:gd name="connsiteY70" fmla="*/ 1023938 h 1685964"/>
                  <a:gd name="connsiteX71" fmla="*/ 704850 w 2900362"/>
                  <a:gd name="connsiteY71" fmla="*/ 1014413 h 1685964"/>
                  <a:gd name="connsiteX72" fmla="*/ 719137 w 2900362"/>
                  <a:gd name="connsiteY72" fmla="*/ 1009650 h 1685964"/>
                  <a:gd name="connsiteX73" fmla="*/ 728662 w 2900362"/>
                  <a:gd name="connsiteY73" fmla="*/ 995363 h 1685964"/>
                  <a:gd name="connsiteX74" fmla="*/ 742950 w 2900362"/>
                  <a:gd name="connsiteY74" fmla="*/ 985838 h 1685964"/>
                  <a:gd name="connsiteX75" fmla="*/ 757237 w 2900362"/>
                  <a:gd name="connsiteY75" fmla="*/ 990600 h 1685964"/>
                  <a:gd name="connsiteX76" fmla="*/ 776287 w 2900362"/>
                  <a:gd name="connsiteY76" fmla="*/ 1033463 h 1685964"/>
                  <a:gd name="connsiteX77" fmla="*/ 804862 w 2900362"/>
                  <a:gd name="connsiteY77" fmla="*/ 1047750 h 1685964"/>
                  <a:gd name="connsiteX78" fmla="*/ 814387 w 2900362"/>
                  <a:gd name="connsiteY78" fmla="*/ 1033463 h 1685964"/>
                  <a:gd name="connsiteX79" fmla="*/ 842962 w 2900362"/>
                  <a:gd name="connsiteY79" fmla="*/ 976313 h 1685964"/>
                  <a:gd name="connsiteX80" fmla="*/ 890587 w 2900362"/>
                  <a:gd name="connsiteY80" fmla="*/ 966788 h 1685964"/>
                  <a:gd name="connsiteX81" fmla="*/ 1014412 w 2900362"/>
                  <a:gd name="connsiteY81" fmla="*/ 962025 h 1685964"/>
                  <a:gd name="connsiteX82" fmla="*/ 1042987 w 2900362"/>
                  <a:gd name="connsiteY82" fmla="*/ 952500 h 1685964"/>
                  <a:gd name="connsiteX83" fmla="*/ 1085850 w 2900362"/>
                  <a:gd name="connsiteY83" fmla="*/ 942975 h 1685964"/>
                  <a:gd name="connsiteX84" fmla="*/ 1100137 w 2900362"/>
                  <a:gd name="connsiteY84" fmla="*/ 938213 h 1685964"/>
                  <a:gd name="connsiteX85" fmla="*/ 1119187 w 2900362"/>
                  <a:gd name="connsiteY85" fmla="*/ 933450 h 1685964"/>
                  <a:gd name="connsiteX86" fmla="*/ 1162050 w 2900362"/>
                  <a:gd name="connsiteY86" fmla="*/ 919163 h 1685964"/>
                  <a:gd name="connsiteX87" fmla="*/ 1176337 w 2900362"/>
                  <a:gd name="connsiteY87" fmla="*/ 914400 h 1685964"/>
                  <a:gd name="connsiteX88" fmla="*/ 1190625 w 2900362"/>
                  <a:gd name="connsiteY88" fmla="*/ 909638 h 1685964"/>
                  <a:gd name="connsiteX89" fmla="*/ 1204912 w 2900362"/>
                  <a:gd name="connsiteY89" fmla="*/ 900113 h 1685964"/>
                  <a:gd name="connsiteX90" fmla="*/ 1219200 w 2900362"/>
                  <a:gd name="connsiteY90" fmla="*/ 895350 h 1685964"/>
                  <a:gd name="connsiteX91" fmla="*/ 1200150 w 2900362"/>
                  <a:gd name="connsiteY91" fmla="*/ 904875 h 1685964"/>
                  <a:gd name="connsiteX92" fmla="*/ 1171575 w 2900362"/>
                  <a:gd name="connsiteY92" fmla="*/ 923925 h 1685964"/>
                  <a:gd name="connsiteX93" fmla="*/ 1138237 w 2900362"/>
                  <a:gd name="connsiteY93" fmla="*/ 947738 h 1685964"/>
                  <a:gd name="connsiteX94" fmla="*/ 1109662 w 2900362"/>
                  <a:gd name="connsiteY94" fmla="*/ 966788 h 1685964"/>
                  <a:gd name="connsiteX95" fmla="*/ 1100137 w 2900362"/>
                  <a:gd name="connsiteY95" fmla="*/ 981075 h 1685964"/>
                  <a:gd name="connsiteX96" fmla="*/ 1085850 w 2900362"/>
                  <a:gd name="connsiteY96" fmla="*/ 990600 h 1685964"/>
                  <a:gd name="connsiteX97" fmla="*/ 1081087 w 2900362"/>
                  <a:gd name="connsiteY97" fmla="*/ 1009650 h 1685964"/>
                  <a:gd name="connsiteX98" fmla="*/ 1076325 w 2900362"/>
                  <a:gd name="connsiteY98" fmla="*/ 1023938 h 1685964"/>
                  <a:gd name="connsiteX99" fmla="*/ 1300162 w 2900362"/>
                  <a:gd name="connsiteY99" fmla="*/ 1023938 h 1685964"/>
                  <a:gd name="connsiteX100" fmla="*/ 1328737 w 2900362"/>
                  <a:gd name="connsiteY100" fmla="*/ 1004888 h 1685964"/>
                  <a:gd name="connsiteX101" fmla="*/ 1395412 w 2900362"/>
                  <a:gd name="connsiteY101" fmla="*/ 976313 h 1685964"/>
                  <a:gd name="connsiteX102" fmla="*/ 1438275 w 2900362"/>
                  <a:gd name="connsiteY102" fmla="*/ 952500 h 1685964"/>
                  <a:gd name="connsiteX103" fmla="*/ 1471612 w 2900362"/>
                  <a:gd name="connsiteY103" fmla="*/ 938213 h 1685964"/>
                  <a:gd name="connsiteX104" fmla="*/ 1485900 w 2900362"/>
                  <a:gd name="connsiteY104" fmla="*/ 928688 h 1685964"/>
                  <a:gd name="connsiteX105" fmla="*/ 1504950 w 2900362"/>
                  <a:gd name="connsiteY105" fmla="*/ 914400 h 1685964"/>
                  <a:gd name="connsiteX106" fmla="*/ 1524000 w 2900362"/>
                  <a:gd name="connsiteY106" fmla="*/ 909638 h 1685964"/>
                  <a:gd name="connsiteX107" fmla="*/ 1538287 w 2900362"/>
                  <a:gd name="connsiteY107" fmla="*/ 904875 h 1685964"/>
                  <a:gd name="connsiteX108" fmla="*/ 1557337 w 2900362"/>
                  <a:gd name="connsiteY108" fmla="*/ 900113 h 1685964"/>
                  <a:gd name="connsiteX109" fmla="*/ 1585912 w 2900362"/>
                  <a:gd name="connsiteY109" fmla="*/ 890588 h 1685964"/>
                  <a:gd name="connsiteX110" fmla="*/ 1595437 w 2900362"/>
                  <a:gd name="connsiteY110" fmla="*/ 942975 h 1685964"/>
                  <a:gd name="connsiteX111" fmla="*/ 1609725 w 2900362"/>
                  <a:gd name="connsiteY111" fmla="*/ 947738 h 1685964"/>
                  <a:gd name="connsiteX112" fmla="*/ 1643062 w 2900362"/>
                  <a:gd name="connsiteY112" fmla="*/ 942975 h 1685964"/>
                  <a:gd name="connsiteX113" fmla="*/ 1671637 w 2900362"/>
                  <a:gd name="connsiteY113" fmla="*/ 933450 h 1685964"/>
                  <a:gd name="connsiteX114" fmla="*/ 1690687 w 2900362"/>
                  <a:gd name="connsiteY114" fmla="*/ 904875 h 1685964"/>
                  <a:gd name="connsiteX115" fmla="*/ 1709737 w 2900362"/>
                  <a:gd name="connsiteY115" fmla="*/ 847725 h 1685964"/>
                  <a:gd name="connsiteX116" fmla="*/ 1714500 w 2900362"/>
                  <a:gd name="connsiteY116" fmla="*/ 833438 h 1685964"/>
                  <a:gd name="connsiteX117" fmla="*/ 1733550 w 2900362"/>
                  <a:gd name="connsiteY117" fmla="*/ 800100 h 1685964"/>
                  <a:gd name="connsiteX118" fmla="*/ 1738312 w 2900362"/>
                  <a:gd name="connsiteY118" fmla="*/ 785813 h 1685964"/>
                  <a:gd name="connsiteX119" fmla="*/ 1757362 w 2900362"/>
                  <a:gd name="connsiteY119" fmla="*/ 752475 h 1685964"/>
                  <a:gd name="connsiteX120" fmla="*/ 1771650 w 2900362"/>
                  <a:gd name="connsiteY120" fmla="*/ 723900 h 1685964"/>
                  <a:gd name="connsiteX121" fmla="*/ 1785937 w 2900362"/>
                  <a:gd name="connsiteY121" fmla="*/ 695325 h 1685964"/>
                  <a:gd name="connsiteX122" fmla="*/ 1795462 w 2900362"/>
                  <a:gd name="connsiteY122" fmla="*/ 666750 h 1685964"/>
                  <a:gd name="connsiteX123" fmla="*/ 1809750 w 2900362"/>
                  <a:gd name="connsiteY123" fmla="*/ 623888 h 1685964"/>
                  <a:gd name="connsiteX124" fmla="*/ 1819275 w 2900362"/>
                  <a:gd name="connsiteY124" fmla="*/ 595313 h 1685964"/>
                  <a:gd name="connsiteX125" fmla="*/ 1843087 w 2900362"/>
                  <a:gd name="connsiteY125" fmla="*/ 566738 h 1685964"/>
                  <a:gd name="connsiteX126" fmla="*/ 1876425 w 2900362"/>
                  <a:gd name="connsiteY126" fmla="*/ 552450 h 1685964"/>
                  <a:gd name="connsiteX127" fmla="*/ 1914525 w 2900362"/>
                  <a:gd name="connsiteY127" fmla="*/ 538163 h 1685964"/>
                  <a:gd name="connsiteX128" fmla="*/ 1933575 w 2900362"/>
                  <a:gd name="connsiteY128" fmla="*/ 528638 h 1685964"/>
                  <a:gd name="connsiteX129" fmla="*/ 1947862 w 2900362"/>
                  <a:gd name="connsiteY129" fmla="*/ 519113 h 1685964"/>
                  <a:gd name="connsiteX130" fmla="*/ 1976437 w 2900362"/>
                  <a:gd name="connsiteY130" fmla="*/ 509588 h 1685964"/>
                  <a:gd name="connsiteX131" fmla="*/ 2009775 w 2900362"/>
                  <a:gd name="connsiteY131" fmla="*/ 500063 h 1685964"/>
                  <a:gd name="connsiteX132" fmla="*/ 2038350 w 2900362"/>
                  <a:gd name="connsiteY132" fmla="*/ 485775 h 1685964"/>
                  <a:gd name="connsiteX133" fmla="*/ 2052637 w 2900362"/>
                  <a:gd name="connsiteY133" fmla="*/ 476250 h 1685964"/>
                  <a:gd name="connsiteX134" fmla="*/ 2081212 w 2900362"/>
                  <a:gd name="connsiteY134" fmla="*/ 466725 h 1685964"/>
                  <a:gd name="connsiteX135" fmla="*/ 2109787 w 2900362"/>
                  <a:gd name="connsiteY135" fmla="*/ 452438 h 1685964"/>
                  <a:gd name="connsiteX136" fmla="*/ 2124075 w 2900362"/>
                  <a:gd name="connsiteY136" fmla="*/ 442913 h 1685964"/>
                  <a:gd name="connsiteX137" fmla="*/ 2152650 w 2900362"/>
                  <a:gd name="connsiteY137" fmla="*/ 433388 h 1685964"/>
                  <a:gd name="connsiteX138" fmla="*/ 2181225 w 2900362"/>
                  <a:gd name="connsiteY138" fmla="*/ 438150 h 1685964"/>
                  <a:gd name="connsiteX139" fmla="*/ 2171700 w 2900362"/>
                  <a:gd name="connsiteY139" fmla="*/ 452438 h 1685964"/>
                  <a:gd name="connsiteX140" fmla="*/ 2185987 w 2900362"/>
                  <a:gd name="connsiteY140" fmla="*/ 461963 h 1685964"/>
                  <a:gd name="connsiteX141" fmla="*/ 2200275 w 2900362"/>
                  <a:gd name="connsiteY141" fmla="*/ 452438 h 1685964"/>
                  <a:gd name="connsiteX142" fmla="*/ 2209800 w 2900362"/>
                  <a:gd name="connsiteY142" fmla="*/ 438150 h 1685964"/>
                  <a:gd name="connsiteX143" fmla="*/ 2224087 w 2900362"/>
                  <a:gd name="connsiteY143" fmla="*/ 433388 h 1685964"/>
                  <a:gd name="connsiteX144" fmla="*/ 2243137 w 2900362"/>
                  <a:gd name="connsiteY144" fmla="*/ 423863 h 1685964"/>
                  <a:gd name="connsiteX145" fmla="*/ 2257425 w 2900362"/>
                  <a:gd name="connsiteY145" fmla="*/ 419100 h 1685964"/>
                  <a:gd name="connsiteX146" fmla="*/ 2300287 w 2900362"/>
                  <a:gd name="connsiteY146" fmla="*/ 395288 h 1685964"/>
                  <a:gd name="connsiteX147" fmla="*/ 2314575 w 2900362"/>
                  <a:gd name="connsiteY147" fmla="*/ 381000 h 1685964"/>
                  <a:gd name="connsiteX148" fmla="*/ 2328862 w 2900362"/>
                  <a:gd name="connsiteY148" fmla="*/ 376238 h 1685964"/>
                  <a:gd name="connsiteX149" fmla="*/ 2343150 w 2900362"/>
                  <a:gd name="connsiteY149" fmla="*/ 323850 h 1685964"/>
                  <a:gd name="connsiteX150" fmla="*/ 2319337 w 2900362"/>
                  <a:gd name="connsiteY150" fmla="*/ 304800 h 1685964"/>
                  <a:gd name="connsiteX151" fmla="*/ 2176462 w 2900362"/>
                  <a:gd name="connsiteY151" fmla="*/ 309563 h 1685964"/>
                  <a:gd name="connsiteX152" fmla="*/ 2152650 w 2900362"/>
                  <a:gd name="connsiteY152" fmla="*/ 314325 h 1685964"/>
                  <a:gd name="connsiteX153" fmla="*/ 2109787 w 2900362"/>
                  <a:gd name="connsiteY153" fmla="*/ 333375 h 1685964"/>
                  <a:gd name="connsiteX154" fmla="*/ 2095500 w 2900362"/>
                  <a:gd name="connsiteY154" fmla="*/ 338138 h 1685964"/>
                  <a:gd name="connsiteX155" fmla="*/ 2085975 w 2900362"/>
                  <a:gd name="connsiteY155" fmla="*/ 352425 h 1685964"/>
                  <a:gd name="connsiteX156" fmla="*/ 2071687 w 2900362"/>
                  <a:gd name="connsiteY156" fmla="*/ 347663 h 1685964"/>
                  <a:gd name="connsiteX157" fmla="*/ 2076450 w 2900362"/>
                  <a:gd name="connsiteY157" fmla="*/ 285750 h 1685964"/>
                  <a:gd name="connsiteX158" fmla="*/ 2090737 w 2900362"/>
                  <a:gd name="connsiteY158" fmla="*/ 233363 h 1685964"/>
                  <a:gd name="connsiteX159" fmla="*/ 2100262 w 2900362"/>
                  <a:gd name="connsiteY159" fmla="*/ 214313 h 1685964"/>
                  <a:gd name="connsiteX160" fmla="*/ 2119312 w 2900362"/>
                  <a:gd name="connsiteY160" fmla="*/ 185738 h 1685964"/>
                  <a:gd name="connsiteX161" fmla="*/ 2128837 w 2900362"/>
                  <a:gd name="connsiteY161" fmla="*/ 171450 h 1685964"/>
                  <a:gd name="connsiteX162" fmla="*/ 2157412 w 2900362"/>
                  <a:gd name="connsiteY162" fmla="*/ 152400 h 1685964"/>
                  <a:gd name="connsiteX163" fmla="*/ 2233612 w 2900362"/>
                  <a:gd name="connsiteY163" fmla="*/ 161925 h 1685964"/>
                  <a:gd name="connsiteX164" fmla="*/ 2252662 w 2900362"/>
                  <a:gd name="connsiteY164" fmla="*/ 171450 h 1685964"/>
                  <a:gd name="connsiteX165" fmla="*/ 2309812 w 2900362"/>
                  <a:gd name="connsiteY165" fmla="*/ 166688 h 1685964"/>
                  <a:gd name="connsiteX166" fmla="*/ 2319337 w 2900362"/>
                  <a:gd name="connsiteY166" fmla="*/ 138113 h 1685964"/>
                  <a:gd name="connsiteX167" fmla="*/ 2328862 w 2900362"/>
                  <a:gd name="connsiteY167" fmla="*/ 119063 h 1685964"/>
                  <a:gd name="connsiteX168" fmla="*/ 2366962 w 2900362"/>
                  <a:gd name="connsiteY168" fmla="*/ 76200 h 1685964"/>
                  <a:gd name="connsiteX169" fmla="*/ 2424112 w 2900362"/>
                  <a:gd name="connsiteY169" fmla="*/ 47625 h 1685964"/>
                  <a:gd name="connsiteX170" fmla="*/ 2438400 w 2900362"/>
                  <a:gd name="connsiteY170" fmla="*/ 42863 h 1685964"/>
                  <a:gd name="connsiteX171" fmla="*/ 2695575 w 2900362"/>
                  <a:gd name="connsiteY171" fmla="*/ 19050 h 1685964"/>
                  <a:gd name="connsiteX172" fmla="*/ 2838450 w 2900362"/>
                  <a:gd name="connsiteY172" fmla="*/ 9525 h 1685964"/>
                  <a:gd name="connsiteX173" fmla="*/ 2867025 w 2900362"/>
                  <a:gd name="connsiteY173" fmla="*/ 0 h 1685964"/>
                  <a:gd name="connsiteX174" fmla="*/ 2895600 w 2900362"/>
                  <a:gd name="connsiteY174" fmla="*/ 9525 h 1685964"/>
                  <a:gd name="connsiteX175" fmla="*/ 2890837 w 2900362"/>
                  <a:gd name="connsiteY175" fmla="*/ 152400 h 1685964"/>
                  <a:gd name="connsiteX176" fmla="*/ 2886075 w 2900362"/>
                  <a:gd name="connsiteY176" fmla="*/ 166688 h 1685964"/>
                  <a:gd name="connsiteX177" fmla="*/ 2876550 w 2900362"/>
                  <a:gd name="connsiteY177" fmla="*/ 209550 h 1685964"/>
                  <a:gd name="connsiteX178" fmla="*/ 2871787 w 2900362"/>
                  <a:gd name="connsiteY178" fmla="*/ 447675 h 1685964"/>
                  <a:gd name="connsiteX179" fmla="*/ 2900362 w 2900362"/>
                  <a:gd name="connsiteY179" fmla="*/ 1400175 h 1685964"/>
                  <a:gd name="connsiteX180" fmla="*/ 2671762 w 2900362"/>
                  <a:gd name="connsiteY180" fmla="*/ 1404937 h 1685964"/>
                  <a:gd name="connsiteX181" fmla="*/ 2295525 w 2900362"/>
                  <a:gd name="connsiteY181" fmla="*/ 1495425 h 1685964"/>
                  <a:gd name="connsiteX182" fmla="*/ 1352550 w 2900362"/>
                  <a:gd name="connsiteY182" fmla="*/ 1685925 h 1685964"/>
                  <a:gd name="connsiteX183" fmla="*/ 1400175 w 2900362"/>
                  <a:gd name="connsiteY183" fmla="*/ 1514475 h 1685964"/>
                  <a:gd name="connsiteX184" fmla="*/ 1666875 w 2900362"/>
                  <a:gd name="connsiteY184" fmla="*/ 1409700 h 1685964"/>
                  <a:gd name="connsiteX185" fmla="*/ 1638300 w 2900362"/>
                  <a:gd name="connsiteY185" fmla="*/ 1414463 h 1685964"/>
                  <a:gd name="connsiteX186" fmla="*/ 1304925 w 2900362"/>
                  <a:gd name="connsiteY186" fmla="*/ 1443038 h 1685964"/>
                  <a:gd name="connsiteX187" fmla="*/ 1276350 w 2900362"/>
                  <a:gd name="connsiteY187" fmla="*/ 1452563 h 1685964"/>
                  <a:gd name="connsiteX188" fmla="*/ 1257300 w 2900362"/>
                  <a:gd name="connsiteY188" fmla="*/ 1481138 h 1685964"/>
                  <a:gd name="connsiteX189" fmla="*/ 1228725 w 2900362"/>
                  <a:gd name="connsiteY189" fmla="*/ 1504950 h 1685964"/>
                  <a:gd name="connsiteX190" fmla="*/ 1204912 w 2900362"/>
                  <a:gd name="connsiteY190" fmla="*/ 1509713 h 1685964"/>
                  <a:gd name="connsiteX191" fmla="*/ 1176337 w 2900362"/>
                  <a:gd name="connsiteY191" fmla="*/ 1519238 h 1685964"/>
                  <a:gd name="connsiteX192" fmla="*/ 1162050 w 2900362"/>
                  <a:gd name="connsiteY192" fmla="*/ 1524000 h 1685964"/>
                  <a:gd name="connsiteX193" fmla="*/ 633412 w 2900362"/>
                  <a:gd name="connsiteY193" fmla="*/ 1519238 h 1685964"/>
                  <a:gd name="connsiteX194" fmla="*/ 609600 w 2900362"/>
                  <a:gd name="connsiteY194" fmla="*/ 1514475 h 1685964"/>
                  <a:gd name="connsiteX195" fmla="*/ 590550 w 2900362"/>
                  <a:gd name="connsiteY195" fmla="*/ 1504950 h 1685964"/>
                  <a:gd name="connsiteX196" fmla="*/ 557212 w 2900362"/>
                  <a:gd name="connsiteY196" fmla="*/ 1495425 h 1685964"/>
                  <a:gd name="connsiteX197" fmla="*/ 542925 w 2900362"/>
                  <a:gd name="connsiteY197" fmla="*/ 1485900 h 1685964"/>
                  <a:gd name="connsiteX198" fmla="*/ 523875 w 2900362"/>
                  <a:gd name="connsiteY198" fmla="*/ 1481138 h 1685964"/>
                  <a:gd name="connsiteX199" fmla="*/ 509587 w 2900362"/>
                  <a:gd name="connsiteY199" fmla="*/ 1476375 h 1685964"/>
                  <a:gd name="connsiteX200" fmla="*/ 466725 w 2900362"/>
                  <a:gd name="connsiteY200" fmla="*/ 1443038 h 1685964"/>
                  <a:gd name="connsiteX201" fmla="*/ 452437 w 2900362"/>
                  <a:gd name="connsiteY201" fmla="*/ 1433513 h 1685964"/>
                  <a:gd name="connsiteX202" fmla="*/ 438150 w 2900362"/>
                  <a:gd name="connsiteY202" fmla="*/ 1404938 h 1685964"/>
                  <a:gd name="connsiteX203" fmla="*/ 404812 w 2900362"/>
                  <a:gd name="connsiteY203" fmla="*/ 1385888 h 1685964"/>
                  <a:gd name="connsiteX204" fmla="*/ 390525 w 2900362"/>
                  <a:gd name="connsiteY204" fmla="*/ 1376363 h 1685964"/>
                  <a:gd name="connsiteX205" fmla="*/ 376237 w 2900362"/>
                  <a:gd name="connsiteY205" fmla="*/ 1371600 h 1685964"/>
                  <a:gd name="connsiteX206" fmla="*/ 328612 w 2900362"/>
                  <a:gd name="connsiteY206" fmla="*/ 1343025 h 1685964"/>
                  <a:gd name="connsiteX207" fmla="*/ 309562 w 2900362"/>
                  <a:gd name="connsiteY207" fmla="*/ 1338263 h 1685964"/>
                  <a:gd name="connsiteX208" fmla="*/ 280987 w 2900362"/>
                  <a:gd name="connsiteY208" fmla="*/ 1328738 h 1685964"/>
                  <a:gd name="connsiteX209" fmla="*/ 266700 w 2900362"/>
                  <a:gd name="connsiteY209" fmla="*/ 1323975 h 1685964"/>
                  <a:gd name="connsiteX210" fmla="*/ 252412 w 2900362"/>
                  <a:gd name="connsiteY210" fmla="*/ 1314450 h 1685964"/>
                  <a:gd name="connsiteX211" fmla="*/ 223837 w 2900362"/>
                  <a:gd name="connsiteY211" fmla="*/ 1304925 h 1685964"/>
                  <a:gd name="connsiteX212" fmla="*/ 214312 w 2900362"/>
                  <a:gd name="connsiteY212" fmla="*/ 1276350 h 1685964"/>
                  <a:gd name="connsiteX213" fmla="*/ 114300 w 2900362"/>
                  <a:gd name="connsiteY213" fmla="*/ 1243013 h 1685964"/>
                  <a:gd name="connsiteX214" fmla="*/ 71437 w 2900362"/>
                  <a:gd name="connsiteY214" fmla="*/ 1228725 h 1685964"/>
                  <a:gd name="connsiteX215" fmla="*/ 57150 w 2900362"/>
                  <a:gd name="connsiteY215" fmla="*/ 1223963 h 1685964"/>
                  <a:gd name="connsiteX216" fmla="*/ 28575 w 2900362"/>
                  <a:gd name="connsiteY216" fmla="*/ 1200150 h 1685964"/>
                  <a:gd name="connsiteX217" fmla="*/ 23812 w 2900362"/>
                  <a:gd name="connsiteY217" fmla="*/ 1185863 h 1685964"/>
                  <a:gd name="connsiteX218" fmla="*/ 14287 w 2900362"/>
                  <a:gd name="connsiteY218" fmla="*/ 1171575 h 1685964"/>
                  <a:gd name="connsiteX219" fmla="*/ 0 w 2900362"/>
                  <a:gd name="connsiteY219" fmla="*/ 1147763 h 1685964"/>
                  <a:gd name="connsiteX0" fmla="*/ 0 w 2900362"/>
                  <a:gd name="connsiteY0" fmla="*/ 1147763 h 1685964"/>
                  <a:gd name="connsiteX1" fmla="*/ 0 w 2900362"/>
                  <a:gd name="connsiteY1" fmla="*/ 1147763 h 1685964"/>
                  <a:gd name="connsiteX2" fmla="*/ 61912 w 2900362"/>
                  <a:gd name="connsiteY2" fmla="*/ 1143000 h 1685964"/>
                  <a:gd name="connsiteX3" fmla="*/ 200025 w 2900362"/>
                  <a:gd name="connsiteY3" fmla="*/ 1138238 h 1685964"/>
                  <a:gd name="connsiteX4" fmla="*/ 204787 w 2900362"/>
                  <a:gd name="connsiteY4" fmla="*/ 1123950 h 1685964"/>
                  <a:gd name="connsiteX5" fmla="*/ 214312 w 2900362"/>
                  <a:gd name="connsiteY5" fmla="*/ 1109663 h 1685964"/>
                  <a:gd name="connsiteX6" fmla="*/ 252412 w 2900362"/>
                  <a:gd name="connsiteY6" fmla="*/ 1114425 h 1685964"/>
                  <a:gd name="connsiteX7" fmla="*/ 276225 w 2900362"/>
                  <a:gd name="connsiteY7" fmla="*/ 1128713 h 1685964"/>
                  <a:gd name="connsiteX8" fmla="*/ 304800 w 2900362"/>
                  <a:gd name="connsiteY8" fmla="*/ 1133475 h 1685964"/>
                  <a:gd name="connsiteX9" fmla="*/ 319087 w 2900362"/>
                  <a:gd name="connsiteY9" fmla="*/ 1138238 h 1685964"/>
                  <a:gd name="connsiteX10" fmla="*/ 342900 w 2900362"/>
                  <a:gd name="connsiteY10" fmla="*/ 1147763 h 1685964"/>
                  <a:gd name="connsiteX11" fmla="*/ 485775 w 2900362"/>
                  <a:gd name="connsiteY11" fmla="*/ 1157288 h 1685964"/>
                  <a:gd name="connsiteX12" fmla="*/ 500062 w 2900362"/>
                  <a:gd name="connsiteY12" fmla="*/ 1171575 h 1685964"/>
                  <a:gd name="connsiteX13" fmla="*/ 504825 w 2900362"/>
                  <a:gd name="connsiteY13" fmla="*/ 1185863 h 1685964"/>
                  <a:gd name="connsiteX14" fmla="*/ 514350 w 2900362"/>
                  <a:gd name="connsiteY14" fmla="*/ 1200150 h 1685964"/>
                  <a:gd name="connsiteX15" fmla="*/ 523875 w 2900362"/>
                  <a:gd name="connsiteY15" fmla="*/ 1233488 h 1685964"/>
                  <a:gd name="connsiteX16" fmla="*/ 533400 w 2900362"/>
                  <a:gd name="connsiteY16" fmla="*/ 1247775 h 1685964"/>
                  <a:gd name="connsiteX17" fmla="*/ 547687 w 2900362"/>
                  <a:gd name="connsiteY17" fmla="*/ 1252538 h 1685964"/>
                  <a:gd name="connsiteX18" fmla="*/ 566737 w 2900362"/>
                  <a:gd name="connsiteY18" fmla="*/ 1262063 h 1685964"/>
                  <a:gd name="connsiteX19" fmla="*/ 604837 w 2900362"/>
                  <a:gd name="connsiteY19" fmla="*/ 1271588 h 1685964"/>
                  <a:gd name="connsiteX20" fmla="*/ 638175 w 2900362"/>
                  <a:gd name="connsiteY20" fmla="*/ 1285875 h 1685964"/>
                  <a:gd name="connsiteX21" fmla="*/ 685800 w 2900362"/>
                  <a:gd name="connsiteY21" fmla="*/ 1300163 h 1685964"/>
                  <a:gd name="connsiteX22" fmla="*/ 752475 w 2900362"/>
                  <a:gd name="connsiteY22" fmla="*/ 1314450 h 1685964"/>
                  <a:gd name="connsiteX23" fmla="*/ 947737 w 2900362"/>
                  <a:gd name="connsiteY23" fmla="*/ 1319213 h 1685964"/>
                  <a:gd name="connsiteX24" fmla="*/ 981075 w 2900362"/>
                  <a:gd name="connsiteY24" fmla="*/ 1309688 h 1685964"/>
                  <a:gd name="connsiteX25" fmla="*/ 1009650 w 2900362"/>
                  <a:gd name="connsiteY25" fmla="*/ 1300163 h 1685964"/>
                  <a:gd name="connsiteX26" fmla="*/ 1066800 w 2900362"/>
                  <a:gd name="connsiteY26" fmla="*/ 1281113 h 1685964"/>
                  <a:gd name="connsiteX27" fmla="*/ 1109662 w 2900362"/>
                  <a:gd name="connsiteY27" fmla="*/ 1266825 h 1685964"/>
                  <a:gd name="connsiteX28" fmla="*/ 1123950 w 2900362"/>
                  <a:gd name="connsiteY28" fmla="*/ 1262063 h 1685964"/>
                  <a:gd name="connsiteX29" fmla="*/ 1152525 w 2900362"/>
                  <a:gd name="connsiteY29" fmla="*/ 1247775 h 1685964"/>
                  <a:gd name="connsiteX30" fmla="*/ 1166812 w 2900362"/>
                  <a:gd name="connsiteY30" fmla="*/ 1238250 h 1685964"/>
                  <a:gd name="connsiteX31" fmla="*/ 1185862 w 2900362"/>
                  <a:gd name="connsiteY31" fmla="*/ 1233488 h 1685964"/>
                  <a:gd name="connsiteX32" fmla="*/ 1200150 w 2900362"/>
                  <a:gd name="connsiteY32" fmla="*/ 1228725 h 1685964"/>
                  <a:gd name="connsiteX33" fmla="*/ 1238250 w 2900362"/>
                  <a:gd name="connsiteY33" fmla="*/ 1219200 h 1685964"/>
                  <a:gd name="connsiteX34" fmla="*/ 1257300 w 2900362"/>
                  <a:gd name="connsiteY34" fmla="*/ 1214438 h 1685964"/>
                  <a:gd name="connsiteX35" fmla="*/ 1314450 w 2900362"/>
                  <a:gd name="connsiteY35" fmla="*/ 1195388 h 1685964"/>
                  <a:gd name="connsiteX36" fmla="*/ 1343025 w 2900362"/>
                  <a:gd name="connsiteY36" fmla="*/ 1185863 h 1685964"/>
                  <a:gd name="connsiteX37" fmla="*/ 1362075 w 2900362"/>
                  <a:gd name="connsiteY37" fmla="*/ 1181100 h 1685964"/>
                  <a:gd name="connsiteX38" fmla="*/ 1395412 w 2900362"/>
                  <a:gd name="connsiteY38" fmla="*/ 1157288 h 1685964"/>
                  <a:gd name="connsiteX39" fmla="*/ 1409700 w 2900362"/>
                  <a:gd name="connsiteY39" fmla="*/ 1152525 h 1685964"/>
                  <a:gd name="connsiteX40" fmla="*/ 1438275 w 2900362"/>
                  <a:gd name="connsiteY40" fmla="*/ 1133475 h 1685964"/>
                  <a:gd name="connsiteX41" fmla="*/ 1452562 w 2900362"/>
                  <a:gd name="connsiteY41" fmla="*/ 1123950 h 1685964"/>
                  <a:gd name="connsiteX42" fmla="*/ 1481137 w 2900362"/>
                  <a:gd name="connsiteY42" fmla="*/ 1066800 h 1685964"/>
                  <a:gd name="connsiteX43" fmla="*/ 1485900 w 2900362"/>
                  <a:gd name="connsiteY43" fmla="*/ 1052513 h 1685964"/>
                  <a:gd name="connsiteX44" fmla="*/ 1481137 w 2900362"/>
                  <a:gd name="connsiteY44" fmla="*/ 1009650 h 1685964"/>
                  <a:gd name="connsiteX45" fmla="*/ 1323975 w 2900362"/>
                  <a:gd name="connsiteY45" fmla="*/ 1019175 h 1685964"/>
                  <a:gd name="connsiteX46" fmla="*/ 1309687 w 2900362"/>
                  <a:gd name="connsiteY46" fmla="*/ 1023938 h 1685964"/>
                  <a:gd name="connsiteX47" fmla="*/ 1290637 w 2900362"/>
                  <a:gd name="connsiteY47" fmla="*/ 1033463 h 1685964"/>
                  <a:gd name="connsiteX48" fmla="*/ 1238250 w 2900362"/>
                  <a:gd name="connsiteY48" fmla="*/ 1038225 h 1685964"/>
                  <a:gd name="connsiteX49" fmla="*/ 1209675 w 2900362"/>
                  <a:gd name="connsiteY49" fmla="*/ 1047750 h 1685964"/>
                  <a:gd name="connsiteX50" fmla="*/ 1195387 w 2900362"/>
                  <a:gd name="connsiteY50" fmla="*/ 1057275 h 1685964"/>
                  <a:gd name="connsiteX51" fmla="*/ 1166812 w 2900362"/>
                  <a:gd name="connsiteY51" fmla="*/ 1062038 h 1685964"/>
                  <a:gd name="connsiteX52" fmla="*/ 1147762 w 2900362"/>
                  <a:gd name="connsiteY52" fmla="*/ 1071563 h 1685964"/>
                  <a:gd name="connsiteX53" fmla="*/ 1109662 w 2900362"/>
                  <a:gd name="connsiteY53" fmla="*/ 1081088 h 1685964"/>
                  <a:gd name="connsiteX54" fmla="*/ 1090612 w 2900362"/>
                  <a:gd name="connsiteY54" fmla="*/ 1085850 h 1685964"/>
                  <a:gd name="connsiteX55" fmla="*/ 1066800 w 2900362"/>
                  <a:gd name="connsiteY55" fmla="*/ 1095375 h 1685964"/>
                  <a:gd name="connsiteX56" fmla="*/ 1052512 w 2900362"/>
                  <a:gd name="connsiteY56" fmla="*/ 1100138 h 1685964"/>
                  <a:gd name="connsiteX57" fmla="*/ 1038225 w 2900362"/>
                  <a:gd name="connsiteY57" fmla="*/ 1109663 h 1685964"/>
                  <a:gd name="connsiteX58" fmla="*/ 1014412 w 2900362"/>
                  <a:gd name="connsiteY58" fmla="*/ 1114425 h 1685964"/>
                  <a:gd name="connsiteX59" fmla="*/ 923925 w 2900362"/>
                  <a:gd name="connsiteY59" fmla="*/ 1123950 h 1685964"/>
                  <a:gd name="connsiteX60" fmla="*/ 538162 w 2900362"/>
                  <a:gd name="connsiteY60" fmla="*/ 1114425 h 1685964"/>
                  <a:gd name="connsiteX61" fmla="*/ 490537 w 2900362"/>
                  <a:gd name="connsiteY61" fmla="*/ 1100138 h 1685964"/>
                  <a:gd name="connsiteX62" fmla="*/ 433387 w 2900362"/>
                  <a:gd name="connsiteY62" fmla="*/ 1081088 h 1685964"/>
                  <a:gd name="connsiteX63" fmla="*/ 404812 w 2900362"/>
                  <a:gd name="connsiteY63" fmla="*/ 1071563 h 1685964"/>
                  <a:gd name="connsiteX64" fmla="*/ 390525 w 2900362"/>
                  <a:gd name="connsiteY64" fmla="*/ 1066800 h 1685964"/>
                  <a:gd name="connsiteX65" fmla="*/ 404812 w 2900362"/>
                  <a:gd name="connsiteY65" fmla="*/ 1057275 h 1685964"/>
                  <a:gd name="connsiteX66" fmla="*/ 461962 w 2900362"/>
                  <a:gd name="connsiteY66" fmla="*/ 1047750 h 1685964"/>
                  <a:gd name="connsiteX67" fmla="*/ 566737 w 2900362"/>
                  <a:gd name="connsiteY67" fmla="*/ 1042988 h 1685964"/>
                  <a:gd name="connsiteX68" fmla="*/ 647700 w 2900362"/>
                  <a:gd name="connsiteY68" fmla="*/ 1038225 h 1685964"/>
                  <a:gd name="connsiteX69" fmla="*/ 676275 w 2900362"/>
                  <a:gd name="connsiteY69" fmla="*/ 1028700 h 1685964"/>
                  <a:gd name="connsiteX70" fmla="*/ 690562 w 2900362"/>
                  <a:gd name="connsiteY70" fmla="*/ 1023938 h 1685964"/>
                  <a:gd name="connsiteX71" fmla="*/ 704850 w 2900362"/>
                  <a:gd name="connsiteY71" fmla="*/ 1014413 h 1685964"/>
                  <a:gd name="connsiteX72" fmla="*/ 719137 w 2900362"/>
                  <a:gd name="connsiteY72" fmla="*/ 1009650 h 1685964"/>
                  <a:gd name="connsiteX73" fmla="*/ 728662 w 2900362"/>
                  <a:gd name="connsiteY73" fmla="*/ 995363 h 1685964"/>
                  <a:gd name="connsiteX74" fmla="*/ 742950 w 2900362"/>
                  <a:gd name="connsiteY74" fmla="*/ 985838 h 1685964"/>
                  <a:gd name="connsiteX75" fmla="*/ 757237 w 2900362"/>
                  <a:gd name="connsiteY75" fmla="*/ 990600 h 1685964"/>
                  <a:gd name="connsiteX76" fmla="*/ 776287 w 2900362"/>
                  <a:gd name="connsiteY76" fmla="*/ 1033463 h 1685964"/>
                  <a:gd name="connsiteX77" fmla="*/ 804862 w 2900362"/>
                  <a:gd name="connsiteY77" fmla="*/ 1047750 h 1685964"/>
                  <a:gd name="connsiteX78" fmla="*/ 814387 w 2900362"/>
                  <a:gd name="connsiteY78" fmla="*/ 1033463 h 1685964"/>
                  <a:gd name="connsiteX79" fmla="*/ 842962 w 2900362"/>
                  <a:gd name="connsiteY79" fmla="*/ 976313 h 1685964"/>
                  <a:gd name="connsiteX80" fmla="*/ 890587 w 2900362"/>
                  <a:gd name="connsiteY80" fmla="*/ 966788 h 1685964"/>
                  <a:gd name="connsiteX81" fmla="*/ 1014412 w 2900362"/>
                  <a:gd name="connsiteY81" fmla="*/ 962025 h 1685964"/>
                  <a:gd name="connsiteX82" fmla="*/ 1042987 w 2900362"/>
                  <a:gd name="connsiteY82" fmla="*/ 952500 h 1685964"/>
                  <a:gd name="connsiteX83" fmla="*/ 1085850 w 2900362"/>
                  <a:gd name="connsiteY83" fmla="*/ 942975 h 1685964"/>
                  <a:gd name="connsiteX84" fmla="*/ 1100137 w 2900362"/>
                  <a:gd name="connsiteY84" fmla="*/ 938213 h 1685964"/>
                  <a:gd name="connsiteX85" fmla="*/ 1119187 w 2900362"/>
                  <a:gd name="connsiteY85" fmla="*/ 933450 h 1685964"/>
                  <a:gd name="connsiteX86" fmla="*/ 1162050 w 2900362"/>
                  <a:gd name="connsiteY86" fmla="*/ 919163 h 1685964"/>
                  <a:gd name="connsiteX87" fmla="*/ 1176337 w 2900362"/>
                  <a:gd name="connsiteY87" fmla="*/ 914400 h 1685964"/>
                  <a:gd name="connsiteX88" fmla="*/ 1190625 w 2900362"/>
                  <a:gd name="connsiteY88" fmla="*/ 909638 h 1685964"/>
                  <a:gd name="connsiteX89" fmla="*/ 1204912 w 2900362"/>
                  <a:gd name="connsiteY89" fmla="*/ 900113 h 1685964"/>
                  <a:gd name="connsiteX90" fmla="*/ 1219200 w 2900362"/>
                  <a:gd name="connsiteY90" fmla="*/ 895350 h 1685964"/>
                  <a:gd name="connsiteX91" fmla="*/ 1200150 w 2900362"/>
                  <a:gd name="connsiteY91" fmla="*/ 904875 h 1685964"/>
                  <a:gd name="connsiteX92" fmla="*/ 1171575 w 2900362"/>
                  <a:gd name="connsiteY92" fmla="*/ 923925 h 1685964"/>
                  <a:gd name="connsiteX93" fmla="*/ 1138237 w 2900362"/>
                  <a:gd name="connsiteY93" fmla="*/ 947738 h 1685964"/>
                  <a:gd name="connsiteX94" fmla="*/ 1109662 w 2900362"/>
                  <a:gd name="connsiteY94" fmla="*/ 966788 h 1685964"/>
                  <a:gd name="connsiteX95" fmla="*/ 1100137 w 2900362"/>
                  <a:gd name="connsiteY95" fmla="*/ 981075 h 1685964"/>
                  <a:gd name="connsiteX96" fmla="*/ 1085850 w 2900362"/>
                  <a:gd name="connsiteY96" fmla="*/ 990600 h 1685964"/>
                  <a:gd name="connsiteX97" fmla="*/ 1081087 w 2900362"/>
                  <a:gd name="connsiteY97" fmla="*/ 1009650 h 1685964"/>
                  <a:gd name="connsiteX98" fmla="*/ 1076325 w 2900362"/>
                  <a:gd name="connsiteY98" fmla="*/ 1023938 h 1685964"/>
                  <a:gd name="connsiteX99" fmla="*/ 1300162 w 2900362"/>
                  <a:gd name="connsiteY99" fmla="*/ 1023938 h 1685964"/>
                  <a:gd name="connsiteX100" fmla="*/ 1328737 w 2900362"/>
                  <a:gd name="connsiteY100" fmla="*/ 1004888 h 1685964"/>
                  <a:gd name="connsiteX101" fmla="*/ 1395412 w 2900362"/>
                  <a:gd name="connsiteY101" fmla="*/ 976313 h 1685964"/>
                  <a:gd name="connsiteX102" fmla="*/ 1438275 w 2900362"/>
                  <a:gd name="connsiteY102" fmla="*/ 952500 h 1685964"/>
                  <a:gd name="connsiteX103" fmla="*/ 1471612 w 2900362"/>
                  <a:gd name="connsiteY103" fmla="*/ 938213 h 1685964"/>
                  <a:gd name="connsiteX104" fmla="*/ 1485900 w 2900362"/>
                  <a:gd name="connsiteY104" fmla="*/ 928688 h 1685964"/>
                  <a:gd name="connsiteX105" fmla="*/ 1504950 w 2900362"/>
                  <a:gd name="connsiteY105" fmla="*/ 914400 h 1685964"/>
                  <a:gd name="connsiteX106" fmla="*/ 1524000 w 2900362"/>
                  <a:gd name="connsiteY106" fmla="*/ 909638 h 1685964"/>
                  <a:gd name="connsiteX107" fmla="*/ 1538287 w 2900362"/>
                  <a:gd name="connsiteY107" fmla="*/ 904875 h 1685964"/>
                  <a:gd name="connsiteX108" fmla="*/ 1557337 w 2900362"/>
                  <a:gd name="connsiteY108" fmla="*/ 900113 h 1685964"/>
                  <a:gd name="connsiteX109" fmla="*/ 1585912 w 2900362"/>
                  <a:gd name="connsiteY109" fmla="*/ 890588 h 1685964"/>
                  <a:gd name="connsiteX110" fmla="*/ 1595437 w 2900362"/>
                  <a:gd name="connsiteY110" fmla="*/ 942975 h 1685964"/>
                  <a:gd name="connsiteX111" fmla="*/ 1609725 w 2900362"/>
                  <a:gd name="connsiteY111" fmla="*/ 947738 h 1685964"/>
                  <a:gd name="connsiteX112" fmla="*/ 1643062 w 2900362"/>
                  <a:gd name="connsiteY112" fmla="*/ 942975 h 1685964"/>
                  <a:gd name="connsiteX113" fmla="*/ 1671637 w 2900362"/>
                  <a:gd name="connsiteY113" fmla="*/ 933450 h 1685964"/>
                  <a:gd name="connsiteX114" fmla="*/ 1690687 w 2900362"/>
                  <a:gd name="connsiteY114" fmla="*/ 904875 h 1685964"/>
                  <a:gd name="connsiteX115" fmla="*/ 1709737 w 2900362"/>
                  <a:gd name="connsiteY115" fmla="*/ 847725 h 1685964"/>
                  <a:gd name="connsiteX116" fmla="*/ 1714500 w 2900362"/>
                  <a:gd name="connsiteY116" fmla="*/ 833438 h 1685964"/>
                  <a:gd name="connsiteX117" fmla="*/ 1733550 w 2900362"/>
                  <a:gd name="connsiteY117" fmla="*/ 800100 h 1685964"/>
                  <a:gd name="connsiteX118" fmla="*/ 1738312 w 2900362"/>
                  <a:gd name="connsiteY118" fmla="*/ 785813 h 1685964"/>
                  <a:gd name="connsiteX119" fmla="*/ 1757362 w 2900362"/>
                  <a:gd name="connsiteY119" fmla="*/ 752475 h 1685964"/>
                  <a:gd name="connsiteX120" fmla="*/ 1771650 w 2900362"/>
                  <a:gd name="connsiteY120" fmla="*/ 723900 h 1685964"/>
                  <a:gd name="connsiteX121" fmla="*/ 1785937 w 2900362"/>
                  <a:gd name="connsiteY121" fmla="*/ 695325 h 1685964"/>
                  <a:gd name="connsiteX122" fmla="*/ 1795462 w 2900362"/>
                  <a:gd name="connsiteY122" fmla="*/ 666750 h 1685964"/>
                  <a:gd name="connsiteX123" fmla="*/ 1809750 w 2900362"/>
                  <a:gd name="connsiteY123" fmla="*/ 623888 h 1685964"/>
                  <a:gd name="connsiteX124" fmla="*/ 1819275 w 2900362"/>
                  <a:gd name="connsiteY124" fmla="*/ 595313 h 1685964"/>
                  <a:gd name="connsiteX125" fmla="*/ 1843087 w 2900362"/>
                  <a:gd name="connsiteY125" fmla="*/ 566738 h 1685964"/>
                  <a:gd name="connsiteX126" fmla="*/ 1876425 w 2900362"/>
                  <a:gd name="connsiteY126" fmla="*/ 552450 h 1685964"/>
                  <a:gd name="connsiteX127" fmla="*/ 1914525 w 2900362"/>
                  <a:gd name="connsiteY127" fmla="*/ 538163 h 1685964"/>
                  <a:gd name="connsiteX128" fmla="*/ 1933575 w 2900362"/>
                  <a:gd name="connsiteY128" fmla="*/ 528638 h 1685964"/>
                  <a:gd name="connsiteX129" fmla="*/ 1947862 w 2900362"/>
                  <a:gd name="connsiteY129" fmla="*/ 519113 h 1685964"/>
                  <a:gd name="connsiteX130" fmla="*/ 1976437 w 2900362"/>
                  <a:gd name="connsiteY130" fmla="*/ 509588 h 1685964"/>
                  <a:gd name="connsiteX131" fmla="*/ 2009775 w 2900362"/>
                  <a:gd name="connsiteY131" fmla="*/ 500063 h 1685964"/>
                  <a:gd name="connsiteX132" fmla="*/ 2038350 w 2900362"/>
                  <a:gd name="connsiteY132" fmla="*/ 485775 h 1685964"/>
                  <a:gd name="connsiteX133" fmla="*/ 2052637 w 2900362"/>
                  <a:gd name="connsiteY133" fmla="*/ 476250 h 1685964"/>
                  <a:gd name="connsiteX134" fmla="*/ 2081212 w 2900362"/>
                  <a:gd name="connsiteY134" fmla="*/ 466725 h 1685964"/>
                  <a:gd name="connsiteX135" fmla="*/ 2109787 w 2900362"/>
                  <a:gd name="connsiteY135" fmla="*/ 452438 h 1685964"/>
                  <a:gd name="connsiteX136" fmla="*/ 2124075 w 2900362"/>
                  <a:gd name="connsiteY136" fmla="*/ 442913 h 1685964"/>
                  <a:gd name="connsiteX137" fmla="*/ 2152650 w 2900362"/>
                  <a:gd name="connsiteY137" fmla="*/ 433388 h 1685964"/>
                  <a:gd name="connsiteX138" fmla="*/ 2181225 w 2900362"/>
                  <a:gd name="connsiteY138" fmla="*/ 438150 h 1685964"/>
                  <a:gd name="connsiteX139" fmla="*/ 2171700 w 2900362"/>
                  <a:gd name="connsiteY139" fmla="*/ 452438 h 1685964"/>
                  <a:gd name="connsiteX140" fmla="*/ 2185987 w 2900362"/>
                  <a:gd name="connsiteY140" fmla="*/ 461963 h 1685964"/>
                  <a:gd name="connsiteX141" fmla="*/ 2200275 w 2900362"/>
                  <a:gd name="connsiteY141" fmla="*/ 452438 h 1685964"/>
                  <a:gd name="connsiteX142" fmla="*/ 2209800 w 2900362"/>
                  <a:gd name="connsiteY142" fmla="*/ 438150 h 1685964"/>
                  <a:gd name="connsiteX143" fmla="*/ 2224087 w 2900362"/>
                  <a:gd name="connsiteY143" fmla="*/ 433388 h 1685964"/>
                  <a:gd name="connsiteX144" fmla="*/ 2243137 w 2900362"/>
                  <a:gd name="connsiteY144" fmla="*/ 423863 h 1685964"/>
                  <a:gd name="connsiteX145" fmla="*/ 2257425 w 2900362"/>
                  <a:gd name="connsiteY145" fmla="*/ 419100 h 1685964"/>
                  <a:gd name="connsiteX146" fmla="*/ 2300287 w 2900362"/>
                  <a:gd name="connsiteY146" fmla="*/ 395288 h 1685964"/>
                  <a:gd name="connsiteX147" fmla="*/ 2314575 w 2900362"/>
                  <a:gd name="connsiteY147" fmla="*/ 381000 h 1685964"/>
                  <a:gd name="connsiteX148" fmla="*/ 2328862 w 2900362"/>
                  <a:gd name="connsiteY148" fmla="*/ 376238 h 1685964"/>
                  <a:gd name="connsiteX149" fmla="*/ 2343150 w 2900362"/>
                  <a:gd name="connsiteY149" fmla="*/ 323850 h 1685964"/>
                  <a:gd name="connsiteX150" fmla="*/ 2319337 w 2900362"/>
                  <a:gd name="connsiteY150" fmla="*/ 304800 h 1685964"/>
                  <a:gd name="connsiteX151" fmla="*/ 2176462 w 2900362"/>
                  <a:gd name="connsiteY151" fmla="*/ 309563 h 1685964"/>
                  <a:gd name="connsiteX152" fmla="*/ 2152650 w 2900362"/>
                  <a:gd name="connsiteY152" fmla="*/ 314325 h 1685964"/>
                  <a:gd name="connsiteX153" fmla="*/ 2109787 w 2900362"/>
                  <a:gd name="connsiteY153" fmla="*/ 333375 h 1685964"/>
                  <a:gd name="connsiteX154" fmla="*/ 2095500 w 2900362"/>
                  <a:gd name="connsiteY154" fmla="*/ 338138 h 1685964"/>
                  <a:gd name="connsiteX155" fmla="*/ 2085975 w 2900362"/>
                  <a:gd name="connsiteY155" fmla="*/ 352425 h 1685964"/>
                  <a:gd name="connsiteX156" fmla="*/ 2071687 w 2900362"/>
                  <a:gd name="connsiteY156" fmla="*/ 347663 h 1685964"/>
                  <a:gd name="connsiteX157" fmla="*/ 2076450 w 2900362"/>
                  <a:gd name="connsiteY157" fmla="*/ 285750 h 1685964"/>
                  <a:gd name="connsiteX158" fmla="*/ 2090737 w 2900362"/>
                  <a:gd name="connsiteY158" fmla="*/ 233363 h 1685964"/>
                  <a:gd name="connsiteX159" fmla="*/ 2100262 w 2900362"/>
                  <a:gd name="connsiteY159" fmla="*/ 214313 h 1685964"/>
                  <a:gd name="connsiteX160" fmla="*/ 2119312 w 2900362"/>
                  <a:gd name="connsiteY160" fmla="*/ 185738 h 1685964"/>
                  <a:gd name="connsiteX161" fmla="*/ 2128837 w 2900362"/>
                  <a:gd name="connsiteY161" fmla="*/ 171450 h 1685964"/>
                  <a:gd name="connsiteX162" fmla="*/ 2157412 w 2900362"/>
                  <a:gd name="connsiteY162" fmla="*/ 152400 h 1685964"/>
                  <a:gd name="connsiteX163" fmla="*/ 2233612 w 2900362"/>
                  <a:gd name="connsiteY163" fmla="*/ 161925 h 1685964"/>
                  <a:gd name="connsiteX164" fmla="*/ 2252662 w 2900362"/>
                  <a:gd name="connsiteY164" fmla="*/ 171450 h 1685964"/>
                  <a:gd name="connsiteX165" fmla="*/ 2309812 w 2900362"/>
                  <a:gd name="connsiteY165" fmla="*/ 166688 h 1685964"/>
                  <a:gd name="connsiteX166" fmla="*/ 2319337 w 2900362"/>
                  <a:gd name="connsiteY166" fmla="*/ 138113 h 1685964"/>
                  <a:gd name="connsiteX167" fmla="*/ 2328862 w 2900362"/>
                  <a:gd name="connsiteY167" fmla="*/ 119063 h 1685964"/>
                  <a:gd name="connsiteX168" fmla="*/ 2366962 w 2900362"/>
                  <a:gd name="connsiteY168" fmla="*/ 76200 h 1685964"/>
                  <a:gd name="connsiteX169" fmla="*/ 2424112 w 2900362"/>
                  <a:gd name="connsiteY169" fmla="*/ 47625 h 1685964"/>
                  <a:gd name="connsiteX170" fmla="*/ 2438400 w 2900362"/>
                  <a:gd name="connsiteY170" fmla="*/ 42863 h 1685964"/>
                  <a:gd name="connsiteX171" fmla="*/ 2695575 w 2900362"/>
                  <a:gd name="connsiteY171" fmla="*/ 19050 h 1685964"/>
                  <a:gd name="connsiteX172" fmla="*/ 2838450 w 2900362"/>
                  <a:gd name="connsiteY172" fmla="*/ 9525 h 1685964"/>
                  <a:gd name="connsiteX173" fmla="*/ 2867025 w 2900362"/>
                  <a:gd name="connsiteY173" fmla="*/ 0 h 1685964"/>
                  <a:gd name="connsiteX174" fmla="*/ 2895600 w 2900362"/>
                  <a:gd name="connsiteY174" fmla="*/ 9525 h 1685964"/>
                  <a:gd name="connsiteX175" fmla="*/ 2890837 w 2900362"/>
                  <a:gd name="connsiteY175" fmla="*/ 152400 h 1685964"/>
                  <a:gd name="connsiteX176" fmla="*/ 2886075 w 2900362"/>
                  <a:gd name="connsiteY176" fmla="*/ 166688 h 1685964"/>
                  <a:gd name="connsiteX177" fmla="*/ 2876550 w 2900362"/>
                  <a:gd name="connsiteY177" fmla="*/ 209550 h 1685964"/>
                  <a:gd name="connsiteX178" fmla="*/ 2871787 w 2900362"/>
                  <a:gd name="connsiteY178" fmla="*/ 447675 h 1685964"/>
                  <a:gd name="connsiteX179" fmla="*/ 2900362 w 2900362"/>
                  <a:gd name="connsiteY179" fmla="*/ 1400175 h 1685964"/>
                  <a:gd name="connsiteX180" fmla="*/ 2671762 w 2900362"/>
                  <a:gd name="connsiteY180" fmla="*/ 1404937 h 1685964"/>
                  <a:gd name="connsiteX181" fmla="*/ 2295525 w 2900362"/>
                  <a:gd name="connsiteY181" fmla="*/ 1495425 h 1685964"/>
                  <a:gd name="connsiteX182" fmla="*/ 1352550 w 2900362"/>
                  <a:gd name="connsiteY182" fmla="*/ 1685925 h 1685964"/>
                  <a:gd name="connsiteX183" fmla="*/ 1400175 w 2900362"/>
                  <a:gd name="connsiteY183" fmla="*/ 1514475 h 1685964"/>
                  <a:gd name="connsiteX184" fmla="*/ 1666875 w 2900362"/>
                  <a:gd name="connsiteY184" fmla="*/ 1409700 h 1685964"/>
                  <a:gd name="connsiteX185" fmla="*/ 1304925 w 2900362"/>
                  <a:gd name="connsiteY185" fmla="*/ 1443038 h 1685964"/>
                  <a:gd name="connsiteX186" fmla="*/ 1276350 w 2900362"/>
                  <a:gd name="connsiteY186" fmla="*/ 1452563 h 1685964"/>
                  <a:gd name="connsiteX187" fmla="*/ 1257300 w 2900362"/>
                  <a:gd name="connsiteY187" fmla="*/ 1481138 h 1685964"/>
                  <a:gd name="connsiteX188" fmla="*/ 1228725 w 2900362"/>
                  <a:gd name="connsiteY188" fmla="*/ 1504950 h 1685964"/>
                  <a:gd name="connsiteX189" fmla="*/ 1204912 w 2900362"/>
                  <a:gd name="connsiteY189" fmla="*/ 1509713 h 1685964"/>
                  <a:gd name="connsiteX190" fmla="*/ 1176337 w 2900362"/>
                  <a:gd name="connsiteY190" fmla="*/ 1519238 h 1685964"/>
                  <a:gd name="connsiteX191" fmla="*/ 1162050 w 2900362"/>
                  <a:gd name="connsiteY191" fmla="*/ 1524000 h 1685964"/>
                  <a:gd name="connsiteX192" fmla="*/ 633412 w 2900362"/>
                  <a:gd name="connsiteY192" fmla="*/ 1519238 h 1685964"/>
                  <a:gd name="connsiteX193" fmla="*/ 609600 w 2900362"/>
                  <a:gd name="connsiteY193" fmla="*/ 1514475 h 1685964"/>
                  <a:gd name="connsiteX194" fmla="*/ 590550 w 2900362"/>
                  <a:gd name="connsiteY194" fmla="*/ 1504950 h 1685964"/>
                  <a:gd name="connsiteX195" fmla="*/ 557212 w 2900362"/>
                  <a:gd name="connsiteY195" fmla="*/ 1495425 h 1685964"/>
                  <a:gd name="connsiteX196" fmla="*/ 542925 w 2900362"/>
                  <a:gd name="connsiteY196" fmla="*/ 1485900 h 1685964"/>
                  <a:gd name="connsiteX197" fmla="*/ 523875 w 2900362"/>
                  <a:gd name="connsiteY197" fmla="*/ 1481138 h 1685964"/>
                  <a:gd name="connsiteX198" fmla="*/ 509587 w 2900362"/>
                  <a:gd name="connsiteY198" fmla="*/ 1476375 h 1685964"/>
                  <a:gd name="connsiteX199" fmla="*/ 466725 w 2900362"/>
                  <a:gd name="connsiteY199" fmla="*/ 1443038 h 1685964"/>
                  <a:gd name="connsiteX200" fmla="*/ 452437 w 2900362"/>
                  <a:gd name="connsiteY200" fmla="*/ 1433513 h 1685964"/>
                  <a:gd name="connsiteX201" fmla="*/ 438150 w 2900362"/>
                  <a:gd name="connsiteY201" fmla="*/ 1404938 h 1685964"/>
                  <a:gd name="connsiteX202" fmla="*/ 404812 w 2900362"/>
                  <a:gd name="connsiteY202" fmla="*/ 1385888 h 1685964"/>
                  <a:gd name="connsiteX203" fmla="*/ 390525 w 2900362"/>
                  <a:gd name="connsiteY203" fmla="*/ 1376363 h 1685964"/>
                  <a:gd name="connsiteX204" fmla="*/ 376237 w 2900362"/>
                  <a:gd name="connsiteY204" fmla="*/ 1371600 h 1685964"/>
                  <a:gd name="connsiteX205" fmla="*/ 328612 w 2900362"/>
                  <a:gd name="connsiteY205" fmla="*/ 1343025 h 1685964"/>
                  <a:gd name="connsiteX206" fmla="*/ 309562 w 2900362"/>
                  <a:gd name="connsiteY206" fmla="*/ 1338263 h 1685964"/>
                  <a:gd name="connsiteX207" fmla="*/ 280987 w 2900362"/>
                  <a:gd name="connsiteY207" fmla="*/ 1328738 h 1685964"/>
                  <a:gd name="connsiteX208" fmla="*/ 266700 w 2900362"/>
                  <a:gd name="connsiteY208" fmla="*/ 1323975 h 1685964"/>
                  <a:gd name="connsiteX209" fmla="*/ 252412 w 2900362"/>
                  <a:gd name="connsiteY209" fmla="*/ 1314450 h 1685964"/>
                  <a:gd name="connsiteX210" fmla="*/ 223837 w 2900362"/>
                  <a:gd name="connsiteY210" fmla="*/ 1304925 h 1685964"/>
                  <a:gd name="connsiteX211" fmla="*/ 214312 w 2900362"/>
                  <a:gd name="connsiteY211" fmla="*/ 1276350 h 1685964"/>
                  <a:gd name="connsiteX212" fmla="*/ 114300 w 2900362"/>
                  <a:gd name="connsiteY212" fmla="*/ 1243013 h 1685964"/>
                  <a:gd name="connsiteX213" fmla="*/ 71437 w 2900362"/>
                  <a:gd name="connsiteY213" fmla="*/ 1228725 h 1685964"/>
                  <a:gd name="connsiteX214" fmla="*/ 57150 w 2900362"/>
                  <a:gd name="connsiteY214" fmla="*/ 1223963 h 1685964"/>
                  <a:gd name="connsiteX215" fmla="*/ 28575 w 2900362"/>
                  <a:gd name="connsiteY215" fmla="*/ 1200150 h 1685964"/>
                  <a:gd name="connsiteX216" fmla="*/ 23812 w 2900362"/>
                  <a:gd name="connsiteY216" fmla="*/ 1185863 h 1685964"/>
                  <a:gd name="connsiteX217" fmla="*/ 14287 w 2900362"/>
                  <a:gd name="connsiteY217" fmla="*/ 1171575 h 1685964"/>
                  <a:gd name="connsiteX218" fmla="*/ 0 w 2900362"/>
                  <a:gd name="connsiteY218" fmla="*/ 1147763 h 1685964"/>
                  <a:gd name="connsiteX0" fmla="*/ 0 w 2900362"/>
                  <a:gd name="connsiteY0" fmla="*/ 1147763 h 1685964"/>
                  <a:gd name="connsiteX1" fmla="*/ 0 w 2900362"/>
                  <a:gd name="connsiteY1" fmla="*/ 1147763 h 1685964"/>
                  <a:gd name="connsiteX2" fmla="*/ 61912 w 2900362"/>
                  <a:gd name="connsiteY2" fmla="*/ 1143000 h 1685964"/>
                  <a:gd name="connsiteX3" fmla="*/ 200025 w 2900362"/>
                  <a:gd name="connsiteY3" fmla="*/ 1138238 h 1685964"/>
                  <a:gd name="connsiteX4" fmla="*/ 204787 w 2900362"/>
                  <a:gd name="connsiteY4" fmla="*/ 1123950 h 1685964"/>
                  <a:gd name="connsiteX5" fmla="*/ 214312 w 2900362"/>
                  <a:gd name="connsiteY5" fmla="*/ 1109663 h 1685964"/>
                  <a:gd name="connsiteX6" fmla="*/ 252412 w 2900362"/>
                  <a:gd name="connsiteY6" fmla="*/ 1114425 h 1685964"/>
                  <a:gd name="connsiteX7" fmla="*/ 276225 w 2900362"/>
                  <a:gd name="connsiteY7" fmla="*/ 1128713 h 1685964"/>
                  <a:gd name="connsiteX8" fmla="*/ 304800 w 2900362"/>
                  <a:gd name="connsiteY8" fmla="*/ 1133475 h 1685964"/>
                  <a:gd name="connsiteX9" fmla="*/ 319087 w 2900362"/>
                  <a:gd name="connsiteY9" fmla="*/ 1138238 h 1685964"/>
                  <a:gd name="connsiteX10" fmla="*/ 342900 w 2900362"/>
                  <a:gd name="connsiteY10" fmla="*/ 1147763 h 1685964"/>
                  <a:gd name="connsiteX11" fmla="*/ 485775 w 2900362"/>
                  <a:gd name="connsiteY11" fmla="*/ 1157288 h 1685964"/>
                  <a:gd name="connsiteX12" fmla="*/ 500062 w 2900362"/>
                  <a:gd name="connsiteY12" fmla="*/ 1171575 h 1685964"/>
                  <a:gd name="connsiteX13" fmla="*/ 504825 w 2900362"/>
                  <a:gd name="connsiteY13" fmla="*/ 1185863 h 1685964"/>
                  <a:gd name="connsiteX14" fmla="*/ 514350 w 2900362"/>
                  <a:gd name="connsiteY14" fmla="*/ 1200150 h 1685964"/>
                  <a:gd name="connsiteX15" fmla="*/ 523875 w 2900362"/>
                  <a:gd name="connsiteY15" fmla="*/ 1233488 h 1685964"/>
                  <a:gd name="connsiteX16" fmla="*/ 533400 w 2900362"/>
                  <a:gd name="connsiteY16" fmla="*/ 1247775 h 1685964"/>
                  <a:gd name="connsiteX17" fmla="*/ 547687 w 2900362"/>
                  <a:gd name="connsiteY17" fmla="*/ 1252538 h 1685964"/>
                  <a:gd name="connsiteX18" fmla="*/ 566737 w 2900362"/>
                  <a:gd name="connsiteY18" fmla="*/ 1262063 h 1685964"/>
                  <a:gd name="connsiteX19" fmla="*/ 604837 w 2900362"/>
                  <a:gd name="connsiteY19" fmla="*/ 1271588 h 1685964"/>
                  <a:gd name="connsiteX20" fmla="*/ 638175 w 2900362"/>
                  <a:gd name="connsiteY20" fmla="*/ 1285875 h 1685964"/>
                  <a:gd name="connsiteX21" fmla="*/ 685800 w 2900362"/>
                  <a:gd name="connsiteY21" fmla="*/ 1300163 h 1685964"/>
                  <a:gd name="connsiteX22" fmla="*/ 752475 w 2900362"/>
                  <a:gd name="connsiteY22" fmla="*/ 1314450 h 1685964"/>
                  <a:gd name="connsiteX23" fmla="*/ 947737 w 2900362"/>
                  <a:gd name="connsiteY23" fmla="*/ 1319213 h 1685964"/>
                  <a:gd name="connsiteX24" fmla="*/ 981075 w 2900362"/>
                  <a:gd name="connsiteY24" fmla="*/ 1309688 h 1685964"/>
                  <a:gd name="connsiteX25" fmla="*/ 1009650 w 2900362"/>
                  <a:gd name="connsiteY25" fmla="*/ 1300163 h 1685964"/>
                  <a:gd name="connsiteX26" fmla="*/ 1066800 w 2900362"/>
                  <a:gd name="connsiteY26" fmla="*/ 1281113 h 1685964"/>
                  <a:gd name="connsiteX27" fmla="*/ 1109662 w 2900362"/>
                  <a:gd name="connsiteY27" fmla="*/ 1266825 h 1685964"/>
                  <a:gd name="connsiteX28" fmla="*/ 1123950 w 2900362"/>
                  <a:gd name="connsiteY28" fmla="*/ 1262063 h 1685964"/>
                  <a:gd name="connsiteX29" fmla="*/ 1152525 w 2900362"/>
                  <a:gd name="connsiteY29" fmla="*/ 1247775 h 1685964"/>
                  <a:gd name="connsiteX30" fmla="*/ 1166812 w 2900362"/>
                  <a:gd name="connsiteY30" fmla="*/ 1238250 h 1685964"/>
                  <a:gd name="connsiteX31" fmla="*/ 1185862 w 2900362"/>
                  <a:gd name="connsiteY31" fmla="*/ 1233488 h 1685964"/>
                  <a:gd name="connsiteX32" fmla="*/ 1200150 w 2900362"/>
                  <a:gd name="connsiteY32" fmla="*/ 1228725 h 1685964"/>
                  <a:gd name="connsiteX33" fmla="*/ 1238250 w 2900362"/>
                  <a:gd name="connsiteY33" fmla="*/ 1219200 h 1685964"/>
                  <a:gd name="connsiteX34" fmla="*/ 1257300 w 2900362"/>
                  <a:gd name="connsiteY34" fmla="*/ 1214438 h 1685964"/>
                  <a:gd name="connsiteX35" fmla="*/ 1314450 w 2900362"/>
                  <a:gd name="connsiteY35" fmla="*/ 1195388 h 1685964"/>
                  <a:gd name="connsiteX36" fmla="*/ 1343025 w 2900362"/>
                  <a:gd name="connsiteY36" fmla="*/ 1185863 h 1685964"/>
                  <a:gd name="connsiteX37" fmla="*/ 1362075 w 2900362"/>
                  <a:gd name="connsiteY37" fmla="*/ 1181100 h 1685964"/>
                  <a:gd name="connsiteX38" fmla="*/ 1395412 w 2900362"/>
                  <a:gd name="connsiteY38" fmla="*/ 1157288 h 1685964"/>
                  <a:gd name="connsiteX39" fmla="*/ 1409700 w 2900362"/>
                  <a:gd name="connsiteY39" fmla="*/ 1152525 h 1685964"/>
                  <a:gd name="connsiteX40" fmla="*/ 1438275 w 2900362"/>
                  <a:gd name="connsiteY40" fmla="*/ 1133475 h 1685964"/>
                  <a:gd name="connsiteX41" fmla="*/ 1452562 w 2900362"/>
                  <a:gd name="connsiteY41" fmla="*/ 1123950 h 1685964"/>
                  <a:gd name="connsiteX42" fmla="*/ 1481137 w 2900362"/>
                  <a:gd name="connsiteY42" fmla="*/ 1066800 h 1685964"/>
                  <a:gd name="connsiteX43" fmla="*/ 1485900 w 2900362"/>
                  <a:gd name="connsiteY43" fmla="*/ 1052513 h 1685964"/>
                  <a:gd name="connsiteX44" fmla="*/ 1481137 w 2900362"/>
                  <a:gd name="connsiteY44" fmla="*/ 1009650 h 1685964"/>
                  <a:gd name="connsiteX45" fmla="*/ 1323975 w 2900362"/>
                  <a:gd name="connsiteY45" fmla="*/ 1019175 h 1685964"/>
                  <a:gd name="connsiteX46" fmla="*/ 1309687 w 2900362"/>
                  <a:gd name="connsiteY46" fmla="*/ 1023938 h 1685964"/>
                  <a:gd name="connsiteX47" fmla="*/ 1290637 w 2900362"/>
                  <a:gd name="connsiteY47" fmla="*/ 1033463 h 1685964"/>
                  <a:gd name="connsiteX48" fmla="*/ 1238250 w 2900362"/>
                  <a:gd name="connsiteY48" fmla="*/ 1038225 h 1685964"/>
                  <a:gd name="connsiteX49" fmla="*/ 1209675 w 2900362"/>
                  <a:gd name="connsiteY49" fmla="*/ 1047750 h 1685964"/>
                  <a:gd name="connsiteX50" fmla="*/ 1195387 w 2900362"/>
                  <a:gd name="connsiteY50" fmla="*/ 1057275 h 1685964"/>
                  <a:gd name="connsiteX51" fmla="*/ 1166812 w 2900362"/>
                  <a:gd name="connsiteY51" fmla="*/ 1062038 h 1685964"/>
                  <a:gd name="connsiteX52" fmla="*/ 1147762 w 2900362"/>
                  <a:gd name="connsiteY52" fmla="*/ 1071563 h 1685964"/>
                  <a:gd name="connsiteX53" fmla="*/ 1109662 w 2900362"/>
                  <a:gd name="connsiteY53" fmla="*/ 1081088 h 1685964"/>
                  <a:gd name="connsiteX54" fmla="*/ 1090612 w 2900362"/>
                  <a:gd name="connsiteY54" fmla="*/ 1085850 h 1685964"/>
                  <a:gd name="connsiteX55" fmla="*/ 1066800 w 2900362"/>
                  <a:gd name="connsiteY55" fmla="*/ 1095375 h 1685964"/>
                  <a:gd name="connsiteX56" fmla="*/ 1052512 w 2900362"/>
                  <a:gd name="connsiteY56" fmla="*/ 1100138 h 1685964"/>
                  <a:gd name="connsiteX57" fmla="*/ 1038225 w 2900362"/>
                  <a:gd name="connsiteY57" fmla="*/ 1109663 h 1685964"/>
                  <a:gd name="connsiteX58" fmla="*/ 1014412 w 2900362"/>
                  <a:gd name="connsiteY58" fmla="*/ 1114425 h 1685964"/>
                  <a:gd name="connsiteX59" fmla="*/ 923925 w 2900362"/>
                  <a:gd name="connsiteY59" fmla="*/ 1123950 h 1685964"/>
                  <a:gd name="connsiteX60" fmla="*/ 538162 w 2900362"/>
                  <a:gd name="connsiteY60" fmla="*/ 1114425 h 1685964"/>
                  <a:gd name="connsiteX61" fmla="*/ 490537 w 2900362"/>
                  <a:gd name="connsiteY61" fmla="*/ 1100138 h 1685964"/>
                  <a:gd name="connsiteX62" fmla="*/ 433387 w 2900362"/>
                  <a:gd name="connsiteY62" fmla="*/ 1081088 h 1685964"/>
                  <a:gd name="connsiteX63" fmla="*/ 404812 w 2900362"/>
                  <a:gd name="connsiteY63" fmla="*/ 1071563 h 1685964"/>
                  <a:gd name="connsiteX64" fmla="*/ 390525 w 2900362"/>
                  <a:gd name="connsiteY64" fmla="*/ 1066800 h 1685964"/>
                  <a:gd name="connsiteX65" fmla="*/ 404812 w 2900362"/>
                  <a:gd name="connsiteY65" fmla="*/ 1057275 h 1685964"/>
                  <a:gd name="connsiteX66" fmla="*/ 461962 w 2900362"/>
                  <a:gd name="connsiteY66" fmla="*/ 1047750 h 1685964"/>
                  <a:gd name="connsiteX67" fmla="*/ 566737 w 2900362"/>
                  <a:gd name="connsiteY67" fmla="*/ 1042988 h 1685964"/>
                  <a:gd name="connsiteX68" fmla="*/ 647700 w 2900362"/>
                  <a:gd name="connsiteY68" fmla="*/ 1038225 h 1685964"/>
                  <a:gd name="connsiteX69" fmla="*/ 676275 w 2900362"/>
                  <a:gd name="connsiteY69" fmla="*/ 1028700 h 1685964"/>
                  <a:gd name="connsiteX70" fmla="*/ 690562 w 2900362"/>
                  <a:gd name="connsiteY70" fmla="*/ 1023938 h 1685964"/>
                  <a:gd name="connsiteX71" fmla="*/ 704850 w 2900362"/>
                  <a:gd name="connsiteY71" fmla="*/ 1014413 h 1685964"/>
                  <a:gd name="connsiteX72" fmla="*/ 719137 w 2900362"/>
                  <a:gd name="connsiteY72" fmla="*/ 1009650 h 1685964"/>
                  <a:gd name="connsiteX73" fmla="*/ 728662 w 2900362"/>
                  <a:gd name="connsiteY73" fmla="*/ 995363 h 1685964"/>
                  <a:gd name="connsiteX74" fmla="*/ 742950 w 2900362"/>
                  <a:gd name="connsiteY74" fmla="*/ 985838 h 1685964"/>
                  <a:gd name="connsiteX75" fmla="*/ 757237 w 2900362"/>
                  <a:gd name="connsiteY75" fmla="*/ 990600 h 1685964"/>
                  <a:gd name="connsiteX76" fmla="*/ 776287 w 2900362"/>
                  <a:gd name="connsiteY76" fmla="*/ 1033463 h 1685964"/>
                  <a:gd name="connsiteX77" fmla="*/ 804862 w 2900362"/>
                  <a:gd name="connsiteY77" fmla="*/ 1047750 h 1685964"/>
                  <a:gd name="connsiteX78" fmla="*/ 814387 w 2900362"/>
                  <a:gd name="connsiteY78" fmla="*/ 1033463 h 1685964"/>
                  <a:gd name="connsiteX79" fmla="*/ 842962 w 2900362"/>
                  <a:gd name="connsiteY79" fmla="*/ 976313 h 1685964"/>
                  <a:gd name="connsiteX80" fmla="*/ 890587 w 2900362"/>
                  <a:gd name="connsiteY80" fmla="*/ 966788 h 1685964"/>
                  <a:gd name="connsiteX81" fmla="*/ 1014412 w 2900362"/>
                  <a:gd name="connsiteY81" fmla="*/ 962025 h 1685964"/>
                  <a:gd name="connsiteX82" fmla="*/ 1042987 w 2900362"/>
                  <a:gd name="connsiteY82" fmla="*/ 952500 h 1685964"/>
                  <a:gd name="connsiteX83" fmla="*/ 1085850 w 2900362"/>
                  <a:gd name="connsiteY83" fmla="*/ 942975 h 1685964"/>
                  <a:gd name="connsiteX84" fmla="*/ 1100137 w 2900362"/>
                  <a:gd name="connsiteY84" fmla="*/ 938213 h 1685964"/>
                  <a:gd name="connsiteX85" fmla="*/ 1119187 w 2900362"/>
                  <a:gd name="connsiteY85" fmla="*/ 933450 h 1685964"/>
                  <a:gd name="connsiteX86" fmla="*/ 1162050 w 2900362"/>
                  <a:gd name="connsiteY86" fmla="*/ 919163 h 1685964"/>
                  <a:gd name="connsiteX87" fmla="*/ 1176337 w 2900362"/>
                  <a:gd name="connsiteY87" fmla="*/ 914400 h 1685964"/>
                  <a:gd name="connsiteX88" fmla="*/ 1190625 w 2900362"/>
                  <a:gd name="connsiteY88" fmla="*/ 909638 h 1685964"/>
                  <a:gd name="connsiteX89" fmla="*/ 1204912 w 2900362"/>
                  <a:gd name="connsiteY89" fmla="*/ 900113 h 1685964"/>
                  <a:gd name="connsiteX90" fmla="*/ 1219200 w 2900362"/>
                  <a:gd name="connsiteY90" fmla="*/ 895350 h 1685964"/>
                  <a:gd name="connsiteX91" fmla="*/ 1200150 w 2900362"/>
                  <a:gd name="connsiteY91" fmla="*/ 904875 h 1685964"/>
                  <a:gd name="connsiteX92" fmla="*/ 1171575 w 2900362"/>
                  <a:gd name="connsiteY92" fmla="*/ 923925 h 1685964"/>
                  <a:gd name="connsiteX93" fmla="*/ 1138237 w 2900362"/>
                  <a:gd name="connsiteY93" fmla="*/ 947738 h 1685964"/>
                  <a:gd name="connsiteX94" fmla="*/ 1109662 w 2900362"/>
                  <a:gd name="connsiteY94" fmla="*/ 966788 h 1685964"/>
                  <a:gd name="connsiteX95" fmla="*/ 1100137 w 2900362"/>
                  <a:gd name="connsiteY95" fmla="*/ 981075 h 1685964"/>
                  <a:gd name="connsiteX96" fmla="*/ 1085850 w 2900362"/>
                  <a:gd name="connsiteY96" fmla="*/ 990600 h 1685964"/>
                  <a:gd name="connsiteX97" fmla="*/ 1081087 w 2900362"/>
                  <a:gd name="connsiteY97" fmla="*/ 1009650 h 1685964"/>
                  <a:gd name="connsiteX98" fmla="*/ 1076325 w 2900362"/>
                  <a:gd name="connsiteY98" fmla="*/ 1023938 h 1685964"/>
                  <a:gd name="connsiteX99" fmla="*/ 1300162 w 2900362"/>
                  <a:gd name="connsiteY99" fmla="*/ 1023938 h 1685964"/>
                  <a:gd name="connsiteX100" fmla="*/ 1328737 w 2900362"/>
                  <a:gd name="connsiteY100" fmla="*/ 1004888 h 1685964"/>
                  <a:gd name="connsiteX101" fmla="*/ 1395412 w 2900362"/>
                  <a:gd name="connsiteY101" fmla="*/ 976313 h 1685964"/>
                  <a:gd name="connsiteX102" fmla="*/ 1438275 w 2900362"/>
                  <a:gd name="connsiteY102" fmla="*/ 952500 h 1685964"/>
                  <a:gd name="connsiteX103" fmla="*/ 1471612 w 2900362"/>
                  <a:gd name="connsiteY103" fmla="*/ 938213 h 1685964"/>
                  <a:gd name="connsiteX104" fmla="*/ 1485900 w 2900362"/>
                  <a:gd name="connsiteY104" fmla="*/ 928688 h 1685964"/>
                  <a:gd name="connsiteX105" fmla="*/ 1504950 w 2900362"/>
                  <a:gd name="connsiteY105" fmla="*/ 914400 h 1685964"/>
                  <a:gd name="connsiteX106" fmla="*/ 1524000 w 2900362"/>
                  <a:gd name="connsiteY106" fmla="*/ 909638 h 1685964"/>
                  <a:gd name="connsiteX107" fmla="*/ 1538287 w 2900362"/>
                  <a:gd name="connsiteY107" fmla="*/ 904875 h 1685964"/>
                  <a:gd name="connsiteX108" fmla="*/ 1557337 w 2900362"/>
                  <a:gd name="connsiteY108" fmla="*/ 900113 h 1685964"/>
                  <a:gd name="connsiteX109" fmla="*/ 1585912 w 2900362"/>
                  <a:gd name="connsiteY109" fmla="*/ 890588 h 1685964"/>
                  <a:gd name="connsiteX110" fmla="*/ 1595437 w 2900362"/>
                  <a:gd name="connsiteY110" fmla="*/ 942975 h 1685964"/>
                  <a:gd name="connsiteX111" fmla="*/ 1609725 w 2900362"/>
                  <a:gd name="connsiteY111" fmla="*/ 947738 h 1685964"/>
                  <a:gd name="connsiteX112" fmla="*/ 1643062 w 2900362"/>
                  <a:gd name="connsiteY112" fmla="*/ 942975 h 1685964"/>
                  <a:gd name="connsiteX113" fmla="*/ 1671637 w 2900362"/>
                  <a:gd name="connsiteY113" fmla="*/ 933450 h 1685964"/>
                  <a:gd name="connsiteX114" fmla="*/ 1690687 w 2900362"/>
                  <a:gd name="connsiteY114" fmla="*/ 904875 h 1685964"/>
                  <a:gd name="connsiteX115" fmla="*/ 1709737 w 2900362"/>
                  <a:gd name="connsiteY115" fmla="*/ 847725 h 1685964"/>
                  <a:gd name="connsiteX116" fmla="*/ 1714500 w 2900362"/>
                  <a:gd name="connsiteY116" fmla="*/ 833438 h 1685964"/>
                  <a:gd name="connsiteX117" fmla="*/ 1733550 w 2900362"/>
                  <a:gd name="connsiteY117" fmla="*/ 800100 h 1685964"/>
                  <a:gd name="connsiteX118" fmla="*/ 1738312 w 2900362"/>
                  <a:gd name="connsiteY118" fmla="*/ 785813 h 1685964"/>
                  <a:gd name="connsiteX119" fmla="*/ 1757362 w 2900362"/>
                  <a:gd name="connsiteY119" fmla="*/ 752475 h 1685964"/>
                  <a:gd name="connsiteX120" fmla="*/ 1771650 w 2900362"/>
                  <a:gd name="connsiteY120" fmla="*/ 723900 h 1685964"/>
                  <a:gd name="connsiteX121" fmla="*/ 1785937 w 2900362"/>
                  <a:gd name="connsiteY121" fmla="*/ 695325 h 1685964"/>
                  <a:gd name="connsiteX122" fmla="*/ 1795462 w 2900362"/>
                  <a:gd name="connsiteY122" fmla="*/ 666750 h 1685964"/>
                  <a:gd name="connsiteX123" fmla="*/ 1809750 w 2900362"/>
                  <a:gd name="connsiteY123" fmla="*/ 623888 h 1685964"/>
                  <a:gd name="connsiteX124" fmla="*/ 1819275 w 2900362"/>
                  <a:gd name="connsiteY124" fmla="*/ 595313 h 1685964"/>
                  <a:gd name="connsiteX125" fmla="*/ 1843087 w 2900362"/>
                  <a:gd name="connsiteY125" fmla="*/ 566738 h 1685964"/>
                  <a:gd name="connsiteX126" fmla="*/ 1876425 w 2900362"/>
                  <a:gd name="connsiteY126" fmla="*/ 552450 h 1685964"/>
                  <a:gd name="connsiteX127" fmla="*/ 1914525 w 2900362"/>
                  <a:gd name="connsiteY127" fmla="*/ 538163 h 1685964"/>
                  <a:gd name="connsiteX128" fmla="*/ 1933575 w 2900362"/>
                  <a:gd name="connsiteY128" fmla="*/ 528638 h 1685964"/>
                  <a:gd name="connsiteX129" fmla="*/ 1947862 w 2900362"/>
                  <a:gd name="connsiteY129" fmla="*/ 519113 h 1685964"/>
                  <a:gd name="connsiteX130" fmla="*/ 1976437 w 2900362"/>
                  <a:gd name="connsiteY130" fmla="*/ 509588 h 1685964"/>
                  <a:gd name="connsiteX131" fmla="*/ 2009775 w 2900362"/>
                  <a:gd name="connsiteY131" fmla="*/ 500063 h 1685964"/>
                  <a:gd name="connsiteX132" fmla="*/ 2038350 w 2900362"/>
                  <a:gd name="connsiteY132" fmla="*/ 485775 h 1685964"/>
                  <a:gd name="connsiteX133" fmla="*/ 2052637 w 2900362"/>
                  <a:gd name="connsiteY133" fmla="*/ 476250 h 1685964"/>
                  <a:gd name="connsiteX134" fmla="*/ 2081212 w 2900362"/>
                  <a:gd name="connsiteY134" fmla="*/ 466725 h 1685964"/>
                  <a:gd name="connsiteX135" fmla="*/ 2109787 w 2900362"/>
                  <a:gd name="connsiteY135" fmla="*/ 452438 h 1685964"/>
                  <a:gd name="connsiteX136" fmla="*/ 2124075 w 2900362"/>
                  <a:gd name="connsiteY136" fmla="*/ 442913 h 1685964"/>
                  <a:gd name="connsiteX137" fmla="*/ 2152650 w 2900362"/>
                  <a:gd name="connsiteY137" fmla="*/ 433388 h 1685964"/>
                  <a:gd name="connsiteX138" fmla="*/ 2181225 w 2900362"/>
                  <a:gd name="connsiteY138" fmla="*/ 438150 h 1685964"/>
                  <a:gd name="connsiteX139" fmla="*/ 2171700 w 2900362"/>
                  <a:gd name="connsiteY139" fmla="*/ 452438 h 1685964"/>
                  <a:gd name="connsiteX140" fmla="*/ 2185987 w 2900362"/>
                  <a:gd name="connsiteY140" fmla="*/ 461963 h 1685964"/>
                  <a:gd name="connsiteX141" fmla="*/ 2200275 w 2900362"/>
                  <a:gd name="connsiteY141" fmla="*/ 452438 h 1685964"/>
                  <a:gd name="connsiteX142" fmla="*/ 2209800 w 2900362"/>
                  <a:gd name="connsiteY142" fmla="*/ 438150 h 1685964"/>
                  <a:gd name="connsiteX143" fmla="*/ 2224087 w 2900362"/>
                  <a:gd name="connsiteY143" fmla="*/ 433388 h 1685964"/>
                  <a:gd name="connsiteX144" fmla="*/ 2243137 w 2900362"/>
                  <a:gd name="connsiteY144" fmla="*/ 423863 h 1685964"/>
                  <a:gd name="connsiteX145" fmla="*/ 2257425 w 2900362"/>
                  <a:gd name="connsiteY145" fmla="*/ 419100 h 1685964"/>
                  <a:gd name="connsiteX146" fmla="*/ 2300287 w 2900362"/>
                  <a:gd name="connsiteY146" fmla="*/ 395288 h 1685964"/>
                  <a:gd name="connsiteX147" fmla="*/ 2314575 w 2900362"/>
                  <a:gd name="connsiteY147" fmla="*/ 381000 h 1685964"/>
                  <a:gd name="connsiteX148" fmla="*/ 2328862 w 2900362"/>
                  <a:gd name="connsiteY148" fmla="*/ 376238 h 1685964"/>
                  <a:gd name="connsiteX149" fmla="*/ 2343150 w 2900362"/>
                  <a:gd name="connsiteY149" fmla="*/ 323850 h 1685964"/>
                  <a:gd name="connsiteX150" fmla="*/ 2319337 w 2900362"/>
                  <a:gd name="connsiteY150" fmla="*/ 304800 h 1685964"/>
                  <a:gd name="connsiteX151" fmla="*/ 2176462 w 2900362"/>
                  <a:gd name="connsiteY151" fmla="*/ 309563 h 1685964"/>
                  <a:gd name="connsiteX152" fmla="*/ 2152650 w 2900362"/>
                  <a:gd name="connsiteY152" fmla="*/ 314325 h 1685964"/>
                  <a:gd name="connsiteX153" fmla="*/ 2109787 w 2900362"/>
                  <a:gd name="connsiteY153" fmla="*/ 333375 h 1685964"/>
                  <a:gd name="connsiteX154" fmla="*/ 2095500 w 2900362"/>
                  <a:gd name="connsiteY154" fmla="*/ 338138 h 1685964"/>
                  <a:gd name="connsiteX155" fmla="*/ 2085975 w 2900362"/>
                  <a:gd name="connsiteY155" fmla="*/ 352425 h 1685964"/>
                  <a:gd name="connsiteX156" fmla="*/ 2071687 w 2900362"/>
                  <a:gd name="connsiteY156" fmla="*/ 347663 h 1685964"/>
                  <a:gd name="connsiteX157" fmla="*/ 2076450 w 2900362"/>
                  <a:gd name="connsiteY157" fmla="*/ 285750 h 1685964"/>
                  <a:gd name="connsiteX158" fmla="*/ 2090737 w 2900362"/>
                  <a:gd name="connsiteY158" fmla="*/ 233363 h 1685964"/>
                  <a:gd name="connsiteX159" fmla="*/ 2100262 w 2900362"/>
                  <a:gd name="connsiteY159" fmla="*/ 214313 h 1685964"/>
                  <a:gd name="connsiteX160" fmla="*/ 2119312 w 2900362"/>
                  <a:gd name="connsiteY160" fmla="*/ 185738 h 1685964"/>
                  <a:gd name="connsiteX161" fmla="*/ 2128837 w 2900362"/>
                  <a:gd name="connsiteY161" fmla="*/ 171450 h 1685964"/>
                  <a:gd name="connsiteX162" fmla="*/ 2157412 w 2900362"/>
                  <a:gd name="connsiteY162" fmla="*/ 152400 h 1685964"/>
                  <a:gd name="connsiteX163" fmla="*/ 2233612 w 2900362"/>
                  <a:gd name="connsiteY163" fmla="*/ 161925 h 1685964"/>
                  <a:gd name="connsiteX164" fmla="*/ 2252662 w 2900362"/>
                  <a:gd name="connsiteY164" fmla="*/ 171450 h 1685964"/>
                  <a:gd name="connsiteX165" fmla="*/ 2309812 w 2900362"/>
                  <a:gd name="connsiteY165" fmla="*/ 166688 h 1685964"/>
                  <a:gd name="connsiteX166" fmla="*/ 2319337 w 2900362"/>
                  <a:gd name="connsiteY166" fmla="*/ 138113 h 1685964"/>
                  <a:gd name="connsiteX167" fmla="*/ 2328862 w 2900362"/>
                  <a:gd name="connsiteY167" fmla="*/ 119063 h 1685964"/>
                  <a:gd name="connsiteX168" fmla="*/ 2366962 w 2900362"/>
                  <a:gd name="connsiteY168" fmla="*/ 76200 h 1685964"/>
                  <a:gd name="connsiteX169" fmla="*/ 2424112 w 2900362"/>
                  <a:gd name="connsiteY169" fmla="*/ 47625 h 1685964"/>
                  <a:gd name="connsiteX170" fmla="*/ 2438400 w 2900362"/>
                  <a:gd name="connsiteY170" fmla="*/ 42863 h 1685964"/>
                  <a:gd name="connsiteX171" fmla="*/ 2695575 w 2900362"/>
                  <a:gd name="connsiteY171" fmla="*/ 19050 h 1685964"/>
                  <a:gd name="connsiteX172" fmla="*/ 2838450 w 2900362"/>
                  <a:gd name="connsiteY172" fmla="*/ 9525 h 1685964"/>
                  <a:gd name="connsiteX173" fmla="*/ 2867025 w 2900362"/>
                  <a:gd name="connsiteY173" fmla="*/ 0 h 1685964"/>
                  <a:gd name="connsiteX174" fmla="*/ 2895600 w 2900362"/>
                  <a:gd name="connsiteY174" fmla="*/ 9525 h 1685964"/>
                  <a:gd name="connsiteX175" fmla="*/ 2890837 w 2900362"/>
                  <a:gd name="connsiteY175" fmla="*/ 152400 h 1685964"/>
                  <a:gd name="connsiteX176" fmla="*/ 2886075 w 2900362"/>
                  <a:gd name="connsiteY176" fmla="*/ 166688 h 1685964"/>
                  <a:gd name="connsiteX177" fmla="*/ 2876550 w 2900362"/>
                  <a:gd name="connsiteY177" fmla="*/ 209550 h 1685964"/>
                  <a:gd name="connsiteX178" fmla="*/ 2871787 w 2900362"/>
                  <a:gd name="connsiteY178" fmla="*/ 447675 h 1685964"/>
                  <a:gd name="connsiteX179" fmla="*/ 2900362 w 2900362"/>
                  <a:gd name="connsiteY179" fmla="*/ 1400175 h 1685964"/>
                  <a:gd name="connsiteX180" fmla="*/ 2671762 w 2900362"/>
                  <a:gd name="connsiteY180" fmla="*/ 1404937 h 1685964"/>
                  <a:gd name="connsiteX181" fmla="*/ 2295525 w 2900362"/>
                  <a:gd name="connsiteY181" fmla="*/ 1495425 h 1685964"/>
                  <a:gd name="connsiteX182" fmla="*/ 1352550 w 2900362"/>
                  <a:gd name="connsiteY182" fmla="*/ 1685925 h 1685964"/>
                  <a:gd name="connsiteX183" fmla="*/ 1400175 w 2900362"/>
                  <a:gd name="connsiteY183" fmla="*/ 1514475 h 1685964"/>
                  <a:gd name="connsiteX184" fmla="*/ 1576388 w 2900362"/>
                  <a:gd name="connsiteY184" fmla="*/ 1438275 h 1685964"/>
                  <a:gd name="connsiteX185" fmla="*/ 1304925 w 2900362"/>
                  <a:gd name="connsiteY185" fmla="*/ 1443038 h 1685964"/>
                  <a:gd name="connsiteX186" fmla="*/ 1276350 w 2900362"/>
                  <a:gd name="connsiteY186" fmla="*/ 1452563 h 1685964"/>
                  <a:gd name="connsiteX187" fmla="*/ 1257300 w 2900362"/>
                  <a:gd name="connsiteY187" fmla="*/ 1481138 h 1685964"/>
                  <a:gd name="connsiteX188" fmla="*/ 1228725 w 2900362"/>
                  <a:gd name="connsiteY188" fmla="*/ 1504950 h 1685964"/>
                  <a:gd name="connsiteX189" fmla="*/ 1204912 w 2900362"/>
                  <a:gd name="connsiteY189" fmla="*/ 1509713 h 1685964"/>
                  <a:gd name="connsiteX190" fmla="*/ 1176337 w 2900362"/>
                  <a:gd name="connsiteY190" fmla="*/ 1519238 h 1685964"/>
                  <a:gd name="connsiteX191" fmla="*/ 1162050 w 2900362"/>
                  <a:gd name="connsiteY191" fmla="*/ 1524000 h 1685964"/>
                  <a:gd name="connsiteX192" fmla="*/ 633412 w 2900362"/>
                  <a:gd name="connsiteY192" fmla="*/ 1519238 h 1685964"/>
                  <a:gd name="connsiteX193" fmla="*/ 609600 w 2900362"/>
                  <a:gd name="connsiteY193" fmla="*/ 1514475 h 1685964"/>
                  <a:gd name="connsiteX194" fmla="*/ 590550 w 2900362"/>
                  <a:gd name="connsiteY194" fmla="*/ 1504950 h 1685964"/>
                  <a:gd name="connsiteX195" fmla="*/ 557212 w 2900362"/>
                  <a:gd name="connsiteY195" fmla="*/ 1495425 h 1685964"/>
                  <a:gd name="connsiteX196" fmla="*/ 542925 w 2900362"/>
                  <a:gd name="connsiteY196" fmla="*/ 1485900 h 1685964"/>
                  <a:gd name="connsiteX197" fmla="*/ 523875 w 2900362"/>
                  <a:gd name="connsiteY197" fmla="*/ 1481138 h 1685964"/>
                  <a:gd name="connsiteX198" fmla="*/ 509587 w 2900362"/>
                  <a:gd name="connsiteY198" fmla="*/ 1476375 h 1685964"/>
                  <a:gd name="connsiteX199" fmla="*/ 466725 w 2900362"/>
                  <a:gd name="connsiteY199" fmla="*/ 1443038 h 1685964"/>
                  <a:gd name="connsiteX200" fmla="*/ 452437 w 2900362"/>
                  <a:gd name="connsiteY200" fmla="*/ 1433513 h 1685964"/>
                  <a:gd name="connsiteX201" fmla="*/ 438150 w 2900362"/>
                  <a:gd name="connsiteY201" fmla="*/ 1404938 h 1685964"/>
                  <a:gd name="connsiteX202" fmla="*/ 404812 w 2900362"/>
                  <a:gd name="connsiteY202" fmla="*/ 1385888 h 1685964"/>
                  <a:gd name="connsiteX203" fmla="*/ 390525 w 2900362"/>
                  <a:gd name="connsiteY203" fmla="*/ 1376363 h 1685964"/>
                  <a:gd name="connsiteX204" fmla="*/ 376237 w 2900362"/>
                  <a:gd name="connsiteY204" fmla="*/ 1371600 h 1685964"/>
                  <a:gd name="connsiteX205" fmla="*/ 328612 w 2900362"/>
                  <a:gd name="connsiteY205" fmla="*/ 1343025 h 1685964"/>
                  <a:gd name="connsiteX206" fmla="*/ 309562 w 2900362"/>
                  <a:gd name="connsiteY206" fmla="*/ 1338263 h 1685964"/>
                  <a:gd name="connsiteX207" fmla="*/ 280987 w 2900362"/>
                  <a:gd name="connsiteY207" fmla="*/ 1328738 h 1685964"/>
                  <a:gd name="connsiteX208" fmla="*/ 266700 w 2900362"/>
                  <a:gd name="connsiteY208" fmla="*/ 1323975 h 1685964"/>
                  <a:gd name="connsiteX209" fmla="*/ 252412 w 2900362"/>
                  <a:gd name="connsiteY209" fmla="*/ 1314450 h 1685964"/>
                  <a:gd name="connsiteX210" fmla="*/ 223837 w 2900362"/>
                  <a:gd name="connsiteY210" fmla="*/ 1304925 h 1685964"/>
                  <a:gd name="connsiteX211" fmla="*/ 214312 w 2900362"/>
                  <a:gd name="connsiteY211" fmla="*/ 1276350 h 1685964"/>
                  <a:gd name="connsiteX212" fmla="*/ 114300 w 2900362"/>
                  <a:gd name="connsiteY212" fmla="*/ 1243013 h 1685964"/>
                  <a:gd name="connsiteX213" fmla="*/ 71437 w 2900362"/>
                  <a:gd name="connsiteY213" fmla="*/ 1228725 h 1685964"/>
                  <a:gd name="connsiteX214" fmla="*/ 57150 w 2900362"/>
                  <a:gd name="connsiteY214" fmla="*/ 1223963 h 1685964"/>
                  <a:gd name="connsiteX215" fmla="*/ 28575 w 2900362"/>
                  <a:gd name="connsiteY215" fmla="*/ 1200150 h 1685964"/>
                  <a:gd name="connsiteX216" fmla="*/ 23812 w 2900362"/>
                  <a:gd name="connsiteY216" fmla="*/ 1185863 h 1685964"/>
                  <a:gd name="connsiteX217" fmla="*/ 14287 w 2900362"/>
                  <a:gd name="connsiteY217" fmla="*/ 1171575 h 1685964"/>
                  <a:gd name="connsiteX218" fmla="*/ 0 w 2900362"/>
                  <a:gd name="connsiteY218" fmla="*/ 1147763 h 1685964"/>
                  <a:gd name="connsiteX0" fmla="*/ 0 w 2900362"/>
                  <a:gd name="connsiteY0" fmla="*/ 1147763 h 1685964"/>
                  <a:gd name="connsiteX1" fmla="*/ 0 w 2900362"/>
                  <a:gd name="connsiteY1" fmla="*/ 1147763 h 1685964"/>
                  <a:gd name="connsiteX2" fmla="*/ 61912 w 2900362"/>
                  <a:gd name="connsiteY2" fmla="*/ 1143000 h 1685964"/>
                  <a:gd name="connsiteX3" fmla="*/ 200025 w 2900362"/>
                  <a:gd name="connsiteY3" fmla="*/ 1138238 h 1685964"/>
                  <a:gd name="connsiteX4" fmla="*/ 204787 w 2900362"/>
                  <a:gd name="connsiteY4" fmla="*/ 1123950 h 1685964"/>
                  <a:gd name="connsiteX5" fmla="*/ 214312 w 2900362"/>
                  <a:gd name="connsiteY5" fmla="*/ 1109663 h 1685964"/>
                  <a:gd name="connsiteX6" fmla="*/ 252412 w 2900362"/>
                  <a:gd name="connsiteY6" fmla="*/ 1114425 h 1685964"/>
                  <a:gd name="connsiteX7" fmla="*/ 276225 w 2900362"/>
                  <a:gd name="connsiteY7" fmla="*/ 1128713 h 1685964"/>
                  <a:gd name="connsiteX8" fmla="*/ 304800 w 2900362"/>
                  <a:gd name="connsiteY8" fmla="*/ 1133475 h 1685964"/>
                  <a:gd name="connsiteX9" fmla="*/ 319087 w 2900362"/>
                  <a:gd name="connsiteY9" fmla="*/ 1138238 h 1685964"/>
                  <a:gd name="connsiteX10" fmla="*/ 342900 w 2900362"/>
                  <a:gd name="connsiteY10" fmla="*/ 1147763 h 1685964"/>
                  <a:gd name="connsiteX11" fmla="*/ 485775 w 2900362"/>
                  <a:gd name="connsiteY11" fmla="*/ 1157288 h 1685964"/>
                  <a:gd name="connsiteX12" fmla="*/ 500062 w 2900362"/>
                  <a:gd name="connsiteY12" fmla="*/ 1171575 h 1685964"/>
                  <a:gd name="connsiteX13" fmla="*/ 504825 w 2900362"/>
                  <a:gd name="connsiteY13" fmla="*/ 1185863 h 1685964"/>
                  <a:gd name="connsiteX14" fmla="*/ 514350 w 2900362"/>
                  <a:gd name="connsiteY14" fmla="*/ 1200150 h 1685964"/>
                  <a:gd name="connsiteX15" fmla="*/ 523875 w 2900362"/>
                  <a:gd name="connsiteY15" fmla="*/ 1233488 h 1685964"/>
                  <a:gd name="connsiteX16" fmla="*/ 533400 w 2900362"/>
                  <a:gd name="connsiteY16" fmla="*/ 1247775 h 1685964"/>
                  <a:gd name="connsiteX17" fmla="*/ 547687 w 2900362"/>
                  <a:gd name="connsiteY17" fmla="*/ 1252538 h 1685964"/>
                  <a:gd name="connsiteX18" fmla="*/ 566737 w 2900362"/>
                  <a:gd name="connsiteY18" fmla="*/ 1262063 h 1685964"/>
                  <a:gd name="connsiteX19" fmla="*/ 604837 w 2900362"/>
                  <a:gd name="connsiteY19" fmla="*/ 1271588 h 1685964"/>
                  <a:gd name="connsiteX20" fmla="*/ 638175 w 2900362"/>
                  <a:gd name="connsiteY20" fmla="*/ 1285875 h 1685964"/>
                  <a:gd name="connsiteX21" fmla="*/ 685800 w 2900362"/>
                  <a:gd name="connsiteY21" fmla="*/ 1300163 h 1685964"/>
                  <a:gd name="connsiteX22" fmla="*/ 752475 w 2900362"/>
                  <a:gd name="connsiteY22" fmla="*/ 1314450 h 1685964"/>
                  <a:gd name="connsiteX23" fmla="*/ 947737 w 2900362"/>
                  <a:gd name="connsiteY23" fmla="*/ 1319213 h 1685964"/>
                  <a:gd name="connsiteX24" fmla="*/ 981075 w 2900362"/>
                  <a:gd name="connsiteY24" fmla="*/ 1309688 h 1685964"/>
                  <a:gd name="connsiteX25" fmla="*/ 1009650 w 2900362"/>
                  <a:gd name="connsiteY25" fmla="*/ 1300163 h 1685964"/>
                  <a:gd name="connsiteX26" fmla="*/ 1066800 w 2900362"/>
                  <a:gd name="connsiteY26" fmla="*/ 1281113 h 1685964"/>
                  <a:gd name="connsiteX27" fmla="*/ 1109662 w 2900362"/>
                  <a:gd name="connsiteY27" fmla="*/ 1266825 h 1685964"/>
                  <a:gd name="connsiteX28" fmla="*/ 1123950 w 2900362"/>
                  <a:gd name="connsiteY28" fmla="*/ 1262063 h 1685964"/>
                  <a:gd name="connsiteX29" fmla="*/ 1152525 w 2900362"/>
                  <a:gd name="connsiteY29" fmla="*/ 1247775 h 1685964"/>
                  <a:gd name="connsiteX30" fmla="*/ 1166812 w 2900362"/>
                  <a:gd name="connsiteY30" fmla="*/ 1238250 h 1685964"/>
                  <a:gd name="connsiteX31" fmla="*/ 1185862 w 2900362"/>
                  <a:gd name="connsiteY31" fmla="*/ 1233488 h 1685964"/>
                  <a:gd name="connsiteX32" fmla="*/ 1200150 w 2900362"/>
                  <a:gd name="connsiteY32" fmla="*/ 1228725 h 1685964"/>
                  <a:gd name="connsiteX33" fmla="*/ 1238250 w 2900362"/>
                  <a:gd name="connsiteY33" fmla="*/ 1219200 h 1685964"/>
                  <a:gd name="connsiteX34" fmla="*/ 1257300 w 2900362"/>
                  <a:gd name="connsiteY34" fmla="*/ 1214438 h 1685964"/>
                  <a:gd name="connsiteX35" fmla="*/ 1314450 w 2900362"/>
                  <a:gd name="connsiteY35" fmla="*/ 1195388 h 1685964"/>
                  <a:gd name="connsiteX36" fmla="*/ 1343025 w 2900362"/>
                  <a:gd name="connsiteY36" fmla="*/ 1185863 h 1685964"/>
                  <a:gd name="connsiteX37" fmla="*/ 1362075 w 2900362"/>
                  <a:gd name="connsiteY37" fmla="*/ 1181100 h 1685964"/>
                  <a:gd name="connsiteX38" fmla="*/ 1395412 w 2900362"/>
                  <a:gd name="connsiteY38" fmla="*/ 1157288 h 1685964"/>
                  <a:gd name="connsiteX39" fmla="*/ 1409700 w 2900362"/>
                  <a:gd name="connsiteY39" fmla="*/ 1152525 h 1685964"/>
                  <a:gd name="connsiteX40" fmla="*/ 1438275 w 2900362"/>
                  <a:gd name="connsiteY40" fmla="*/ 1133475 h 1685964"/>
                  <a:gd name="connsiteX41" fmla="*/ 1452562 w 2900362"/>
                  <a:gd name="connsiteY41" fmla="*/ 1123950 h 1685964"/>
                  <a:gd name="connsiteX42" fmla="*/ 1481137 w 2900362"/>
                  <a:gd name="connsiteY42" fmla="*/ 1066800 h 1685964"/>
                  <a:gd name="connsiteX43" fmla="*/ 1485900 w 2900362"/>
                  <a:gd name="connsiteY43" fmla="*/ 1052513 h 1685964"/>
                  <a:gd name="connsiteX44" fmla="*/ 1481137 w 2900362"/>
                  <a:gd name="connsiteY44" fmla="*/ 1009650 h 1685964"/>
                  <a:gd name="connsiteX45" fmla="*/ 1323975 w 2900362"/>
                  <a:gd name="connsiteY45" fmla="*/ 1019175 h 1685964"/>
                  <a:gd name="connsiteX46" fmla="*/ 1309687 w 2900362"/>
                  <a:gd name="connsiteY46" fmla="*/ 1023938 h 1685964"/>
                  <a:gd name="connsiteX47" fmla="*/ 1290637 w 2900362"/>
                  <a:gd name="connsiteY47" fmla="*/ 1033463 h 1685964"/>
                  <a:gd name="connsiteX48" fmla="*/ 1238250 w 2900362"/>
                  <a:gd name="connsiteY48" fmla="*/ 1038225 h 1685964"/>
                  <a:gd name="connsiteX49" fmla="*/ 1209675 w 2900362"/>
                  <a:gd name="connsiteY49" fmla="*/ 1047750 h 1685964"/>
                  <a:gd name="connsiteX50" fmla="*/ 1195387 w 2900362"/>
                  <a:gd name="connsiteY50" fmla="*/ 1057275 h 1685964"/>
                  <a:gd name="connsiteX51" fmla="*/ 1166812 w 2900362"/>
                  <a:gd name="connsiteY51" fmla="*/ 1062038 h 1685964"/>
                  <a:gd name="connsiteX52" fmla="*/ 1147762 w 2900362"/>
                  <a:gd name="connsiteY52" fmla="*/ 1071563 h 1685964"/>
                  <a:gd name="connsiteX53" fmla="*/ 1109662 w 2900362"/>
                  <a:gd name="connsiteY53" fmla="*/ 1081088 h 1685964"/>
                  <a:gd name="connsiteX54" fmla="*/ 1090612 w 2900362"/>
                  <a:gd name="connsiteY54" fmla="*/ 1085850 h 1685964"/>
                  <a:gd name="connsiteX55" fmla="*/ 1066800 w 2900362"/>
                  <a:gd name="connsiteY55" fmla="*/ 1095375 h 1685964"/>
                  <a:gd name="connsiteX56" fmla="*/ 1052512 w 2900362"/>
                  <a:gd name="connsiteY56" fmla="*/ 1100138 h 1685964"/>
                  <a:gd name="connsiteX57" fmla="*/ 1038225 w 2900362"/>
                  <a:gd name="connsiteY57" fmla="*/ 1109663 h 1685964"/>
                  <a:gd name="connsiteX58" fmla="*/ 1014412 w 2900362"/>
                  <a:gd name="connsiteY58" fmla="*/ 1114425 h 1685964"/>
                  <a:gd name="connsiteX59" fmla="*/ 923925 w 2900362"/>
                  <a:gd name="connsiteY59" fmla="*/ 1123950 h 1685964"/>
                  <a:gd name="connsiteX60" fmla="*/ 538162 w 2900362"/>
                  <a:gd name="connsiteY60" fmla="*/ 1114425 h 1685964"/>
                  <a:gd name="connsiteX61" fmla="*/ 490537 w 2900362"/>
                  <a:gd name="connsiteY61" fmla="*/ 1100138 h 1685964"/>
                  <a:gd name="connsiteX62" fmla="*/ 433387 w 2900362"/>
                  <a:gd name="connsiteY62" fmla="*/ 1081088 h 1685964"/>
                  <a:gd name="connsiteX63" fmla="*/ 404812 w 2900362"/>
                  <a:gd name="connsiteY63" fmla="*/ 1071563 h 1685964"/>
                  <a:gd name="connsiteX64" fmla="*/ 390525 w 2900362"/>
                  <a:gd name="connsiteY64" fmla="*/ 1066800 h 1685964"/>
                  <a:gd name="connsiteX65" fmla="*/ 404812 w 2900362"/>
                  <a:gd name="connsiteY65" fmla="*/ 1057275 h 1685964"/>
                  <a:gd name="connsiteX66" fmla="*/ 461962 w 2900362"/>
                  <a:gd name="connsiteY66" fmla="*/ 1047750 h 1685964"/>
                  <a:gd name="connsiteX67" fmla="*/ 566737 w 2900362"/>
                  <a:gd name="connsiteY67" fmla="*/ 1042988 h 1685964"/>
                  <a:gd name="connsiteX68" fmla="*/ 647700 w 2900362"/>
                  <a:gd name="connsiteY68" fmla="*/ 1038225 h 1685964"/>
                  <a:gd name="connsiteX69" fmla="*/ 676275 w 2900362"/>
                  <a:gd name="connsiteY69" fmla="*/ 1028700 h 1685964"/>
                  <a:gd name="connsiteX70" fmla="*/ 690562 w 2900362"/>
                  <a:gd name="connsiteY70" fmla="*/ 1023938 h 1685964"/>
                  <a:gd name="connsiteX71" fmla="*/ 704850 w 2900362"/>
                  <a:gd name="connsiteY71" fmla="*/ 1014413 h 1685964"/>
                  <a:gd name="connsiteX72" fmla="*/ 719137 w 2900362"/>
                  <a:gd name="connsiteY72" fmla="*/ 1009650 h 1685964"/>
                  <a:gd name="connsiteX73" fmla="*/ 728662 w 2900362"/>
                  <a:gd name="connsiteY73" fmla="*/ 995363 h 1685964"/>
                  <a:gd name="connsiteX74" fmla="*/ 742950 w 2900362"/>
                  <a:gd name="connsiteY74" fmla="*/ 985838 h 1685964"/>
                  <a:gd name="connsiteX75" fmla="*/ 757237 w 2900362"/>
                  <a:gd name="connsiteY75" fmla="*/ 990600 h 1685964"/>
                  <a:gd name="connsiteX76" fmla="*/ 776287 w 2900362"/>
                  <a:gd name="connsiteY76" fmla="*/ 1033463 h 1685964"/>
                  <a:gd name="connsiteX77" fmla="*/ 804862 w 2900362"/>
                  <a:gd name="connsiteY77" fmla="*/ 1047750 h 1685964"/>
                  <a:gd name="connsiteX78" fmla="*/ 814387 w 2900362"/>
                  <a:gd name="connsiteY78" fmla="*/ 1033463 h 1685964"/>
                  <a:gd name="connsiteX79" fmla="*/ 842962 w 2900362"/>
                  <a:gd name="connsiteY79" fmla="*/ 976313 h 1685964"/>
                  <a:gd name="connsiteX80" fmla="*/ 890587 w 2900362"/>
                  <a:gd name="connsiteY80" fmla="*/ 966788 h 1685964"/>
                  <a:gd name="connsiteX81" fmla="*/ 1014412 w 2900362"/>
                  <a:gd name="connsiteY81" fmla="*/ 962025 h 1685964"/>
                  <a:gd name="connsiteX82" fmla="*/ 1042987 w 2900362"/>
                  <a:gd name="connsiteY82" fmla="*/ 952500 h 1685964"/>
                  <a:gd name="connsiteX83" fmla="*/ 1085850 w 2900362"/>
                  <a:gd name="connsiteY83" fmla="*/ 942975 h 1685964"/>
                  <a:gd name="connsiteX84" fmla="*/ 1100137 w 2900362"/>
                  <a:gd name="connsiteY84" fmla="*/ 938213 h 1685964"/>
                  <a:gd name="connsiteX85" fmla="*/ 1119187 w 2900362"/>
                  <a:gd name="connsiteY85" fmla="*/ 933450 h 1685964"/>
                  <a:gd name="connsiteX86" fmla="*/ 1162050 w 2900362"/>
                  <a:gd name="connsiteY86" fmla="*/ 919163 h 1685964"/>
                  <a:gd name="connsiteX87" fmla="*/ 1176337 w 2900362"/>
                  <a:gd name="connsiteY87" fmla="*/ 914400 h 1685964"/>
                  <a:gd name="connsiteX88" fmla="*/ 1190625 w 2900362"/>
                  <a:gd name="connsiteY88" fmla="*/ 909638 h 1685964"/>
                  <a:gd name="connsiteX89" fmla="*/ 1204912 w 2900362"/>
                  <a:gd name="connsiteY89" fmla="*/ 900113 h 1685964"/>
                  <a:gd name="connsiteX90" fmla="*/ 1219200 w 2900362"/>
                  <a:gd name="connsiteY90" fmla="*/ 895350 h 1685964"/>
                  <a:gd name="connsiteX91" fmla="*/ 1200150 w 2900362"/>
                  <a:gd name="connsiteY91" fmla="*/ 904875 h 1685964"/>
                  <a:gd name="connsiteX92" fmla="*/ 1171575 w 2900362"/>
                  <a:gd name="connsiteY92" fmla="*/ 923925 h 1685964"/>
                  <a:gd name="connsiteX93" fmla="*/ 1138237 w 2900362"/>
                  <a:gd name="connsiteY93" fmla="*/ 947738 h 1685964"/>
                  <a:gd name="connsiteX94" fmla="*/ 1109662 w 2900362"/>
                  <a:gd name="connsiteY94" fmla="*/ 966788 h 1685964"/>
                  <a:gd name="connsiteX95" fmla="*/ 1100137 w 2900362"/>
                  <a:gd name="connsiteY95" fmla="*/ 981075 h 1685964"/>
                  <a:gd name="connsiteX96" fmla="*/ 1085850 w 2900362"/>
                  <a:gd name="connsiteY96" fmla="*/ 990600 h 1685964"/>
                  <a:gd name="connsiteX97" fmla="*/ 1081087 w 2900362"/>
                  <a:gd name="connsiteY97" fmla="*/ 1009650 h 1685964"/>
                  <a:gd name="connsiteX98" fmla="*/ 1076325 w 2900362"/>
                  <a:gd name="connsiteY98" fmla="*/ 1023938 h 1685964"/>
                  <a:gd name="connsiteX99" fmla="*/ 1300162 w 2900362"/>
                  <a:gd name="connsiteY99" fmla="*/ 1023938 h 1685964"/>
                  <a:gd name="connsiteX100" fmla="*/ 1328737 w 2900362"/>
                  <a:gd name="connsiteY100" fmla="*/ 1004888 h 1685964"/>
                  <a:gd name="connsiteX101" fmla="*/ 1395412 w 2900362"/>
                  <a:gd name="connsiteY101" fmla="*/ 976313 h 1685964"/>
                  <a:gd name="connsiteX102" fmla="*/ 1438275 w 2900362"/>
                  <a:gd name="connsiteY102" fmla="*/ 952500 h 1685964"/>
                  <a:gd name="connsiteX103" fmla="*/ 1471612 w 2900362"/>
                  <a:gd name="connsiteY103" fmla="*/ 938213 h 1685964"/>
                  <a:gd name="connsiteX104" fmla="*/ 1485900 w 2900362"/>
                  <a:gd name="connsiteY104" fmla="*/ 928688 h 1685964"/>
                  <a:gd name="connsiteX105" fmla="*/ 1504950 w 2900362"/>
                  <a:gd name="connsiteY105" fmla="*/ 914400 h 1685964"/>
                  <a:gd name="connsiteX106" fmla="*/ 1524000 w 2900362"/>
                  <a:gd name="connsiteY106" fmla="*/ 909638 h 1685964"/>
                  <a:gd name="connsiteX107" fmla="*/ 1538287 w 2900362"/>
                  <a:gd name="connsiteY107" fmla="*/ 904875 h 1685964"/>
                  <a:gd name="connsiteX108" fmla="*/ 1557337 w 2900362"/>
                  <a:gd name="connsiteY108" fmla="*/ 900113 h 1685964"/>
                  <a:gd name="connsiteX109" fmla="*/ 1585912 w 2900362"/>
                  <a:gd name="connsiteY109" fmla="*/ 890588 h 1685964"/>
                  <a:gd name="connsiteX110" fmla="*/ 1595437 w 2900362"/>
                  <a:gd name="connsiteY110" fmla="*/ 942975 h 1685964"/>
                  <a:gd name="connsiteX111" fmla="*/ 1609725 w 2900362"/>
                  <a:gd name="connsiteY111" fmla="*/ 947738 h 1685964"/>
                  <a:gd name="connsiteX112" fmla="*/ 1643062 w 2900362"/>
                  <a:gd name="connsiteY112" fmla="*/ 942975 h 1685964"/>
                  <a:gd name="connsiteX113" fmla="*/ 1671637 w 2900362"/>
                  <a:gd name="connsiteY113" fmla="*/ 933450 h 1685964"/>
                  <a:gd name="connsiteX114" fmla="*/ 1690687 w 2900362"/>
                  <a:gd name="connsiteY114" fmla="*/ 904875 h 1685964"/>
                  <a:gd name="connsiteX115" fmla="*/ 1709737 w 2900362"/>
                  <a:gd name="connsiteY115" fmla="*/ 847725 h 1685964"/>
                  <a:gd name="connsiteX116" fmla="*/ 1714500 w 2900362"/>
                  <a:gd name="connsiteY116" fmla="*/ 833438 h 1685964"/>
                  <a:gd name="connsiteX117" fmla="*/ 1733550 w 2900362"/>
                  <a:gd name="connsiteY117" fmla="*/ 800100 h 1685964"/>
                  <a:gd name="connsiteX118" fmla="*/ 1738312 w 2900362"/>
                  <a:gd name="connsiteY118" fmla="*/ 785813 h 1685964"/>
                  <a:gd name="connsiteX119" fmla="*/ 1757362 w 2900362"/>
                  <a:gd name="connsiteY119" fmla="*/ 752475 h 1685964"/>
                  <a:gd name="connsiteX120" fmla="*/ 1771650 w 2900362"/>
                  <a:gd name="connsiteY120" fmla="*/ 723900 h 1685964"/>
                  <a:gd name="connsiteX121" fmla="*/ 1785937 w 2900362"/>
                  <a:gd name="connsiteY121" fmla="*/ 695325 h 1685964"/>
                  <a:gd name="connsiteX122" fmla="*/ 1795462 w 2900362"/>
                  <a:gd name="connsiteY122" fmla="*/ 666750 h 1685964"/>
                  <a:gd name="connsiteX123" fmla="*/ 1809750 w 2900362"/>
                  <a:gd name="connsiteY123" fmla="*/ 623888 h 1685964"/>
                  <a:gd name="connsiteX124" fmla="*/ 1819275 w 2900362"/>
                  <a:gd name="connsiteY124" fmla="*/ 595313 h 1685964"/>
                  <a:gd name="connsiteX125" fmla="*/ 1843087 w 2900362"/>
                  <a:gd name="connsiteY125" fmla="*/ 566738 h 1685964"/>
                  <a:gd name="connsiteX126" fmla="*/ 1876425 w 2900362"/>
                  <a:gd name="connsiteY126" fmla="*/ 552450 h 1685964"/>
                  <a:gd name="connsiteX127" fmla="*/ 1914525 w 2900362"/>
                  <a:gd name="connsiteY127" fmla="*/ 538163 h 1685964"/>
                  <a:gd name="connsiteX128" fmla="*/ 1933575 w 2900362"/>
                  <a:gd name="connsiteY128" fmla="*/ 528638 h 1685964"/>
                  <a:gd name="connsiteX129" fmla="*/ 1947862 w 2900362"/>
                  <a:gd name="connsiteY129" fmla="*/ 519113 h 1685964"/>
                  <a:gd name="connsiteX130" fmla="*/ 1976437 w 2900362"/>
                  <a:gd name="connsiteY130" fmla="*/ 509588 h 1685964"/>
                  <a:gd name="connsiteX131" fmla="*/ 2009775 w 2900362"/>
                  <a:gd name="connsiteY131" fmla="*/ 500063 h 1685964"/>
                  <a:gd name="connsiteX132" fmla="*/ 2038350 w 2900362"/>
                  <a:gd name="connsiteY132" fmla="*/ 485775 h 1685964"/>
                  <a:gd name="connsiteX133" fmla="*/ 2052637 w 2900362"/>
                  <a:gd name="connsiteY133" fmla="*/ 476250 h 1685964"/>
                  <a:gd name="connsiteX134" fmla="*/ 2081212 w 2900362"/>
                  <a:gd name="connsiteY134" fmla="*/ 466725 h 1685964"/>
                  <a:gd name="connsiteX135" fmla="*/ 2109787 w 2900362"/>
                  <a:gd name="connsiteY135" fmla="*/ 452438 h 1685964"/>
                  <a:gd name="connsiteX136" fmla="*/ 2124075 w 2900362"/>
                  <a:gd name="connsiteY136" fmla="*/ 442913 h 1685964"/>
                  <a:gd name="connsiteX137" fmla="*/ 2152650 w 2900362"/>
                  <a:gd name="connsiteY137" fmla="*/ 433388 h 1685964"/>
                  <a:gd name="connsiteX138" fmla="*/ 2181225 w 2900362"/>
                  <a:gd name="connsiteY138" fmla="*/ 438150 h 1685964"/>
                  <a:gd name="connsiteX139" fmla="*/ 2171700 w 2900362"/>
                  <a:gd name="connsiteY139" fmla="*/ 452438 h 1685964"/>
                  <a:gd name="connsiteX140" fmla="*/ 2185987 w 2900362"/>
                  <a:gd name="connsiteY140" fmla="*/ 461963 h 1685964"/>
                  <a:gd name="connsiteX141" fmla="*/ 2200275 w 2900362"/>
                  <a:gd name="connsiteY141" fmla="*/ 452438 h 1685964"/>
                  <a:gd name="connsiteX142" fmla="*/ 2209800 w 2900362"/>
                  <a:gd name="connsiteY142" fmla="*/ 438150 h 1685964"/>
                  <a:gd name="connsiteX143" fmla="*/ 2224087 w 2900362"/>
                  <a:gd name="connsiteY143" fmla="*/ 433388 h 1685964"/>
                  <a:gd name="connsiteX144" fmla="*/ 2243137 w 2900362"/>
                  <a:gd name="connsiteY144" fmla="*/ 423863 h 1685964"/>
                  <a:gd name="connsiteX145" fmla="*/ 2257425 w 2900362"/>
                  <a:gd name="connsiteY145" fmla="*/ 419100 h 1685964"/>
                  <a:gd name="connsiteX146" fmla="*/ 2300287 w 2900362"/>
                  <a:gd name="connsiteY146" fmla="*/ 395288 h 1685964"/>
                  <a:gd name="connsiteX147" fmla="*/ 2314575 w 2900362"/>
                  <a:gd name="connsiteY147" fmla="*/ 381000 h 1685964"/>
                  <a:gd name="connsiteX148" fmla="*/ 2328862 w 2900362"/>
                  <a:gd name="connsiteY148" fmla="*/ 376238 h 1685964"/>
                  <a:gd name="connsiteX149" fmla="*/ 2343150 w 2900362"/>
                  <a:gd name="connsiteY149" fmla="*/ 323850 h 1685964"/>
                  <a:gd name="connsiteX150" fmla="*/ 2319337 w 2900362"/>
                  <a:gd name="connsiteY150" fmla="*/ 304800 h 1685964"/>
                  <a:gd name="connsiteX151" fmla="*/ 2176462 w 2900362"/>
                  <a:gd name="connsiteY151" fmla="*/ 309563 h 1685964"/>
                  <a:gd name="connsiteX152" fmla="*/ 2152650 w 2900362"/>
                  <a:gd name="connsiteY152" fmla="*/ 314325 h 1685964"/>
                  <a:gd name="connsiteX153" fmla="*/ 2109787 w 2900362"/>
                  <a:gd name="connsiteY153" fmla="*/ 333375 h 1685964"/>
                  <a:gd name="connsiteX154" fmla="*/ 2095500 w 2900362"/>
                  <a:gd name="connsiteY154" fmla="*/ 338138 h 1685964"/>
                  <a:gd name="connsiteX155" fmla="*/ 2085975 w 2900362"/>
                  <a:gd name="connsiteY155" fmla="*/ 352425 h 1685964"/>
                  <a:gd name="connsiteX156" fmla="*/ 2071687 w 2900362"/>
                  <a:gd name="connsiteY156" fmla="*/ 347663 h 1685964"/>
                  <a:gd name="connsiteX157" fmla="*/ 2076450 w 2900362"/>
                  <a:gd name="connsiteY157" fmla="*/ 285750 h 1685964"/>
                  <a:gd name="connsiteX158" fmla="*/ 2090737 w 2900362"/>
                  <a:gd name="connsiteY158" fmla="*/ 233363 h 1685964"/>
                  <a:gd name="connsiteX159" fmla="*/ 2100262 w 2900362"/>
                  <a:gd name="connsiteY159" fmla="*/ 214313 h 1685964"/>
                  <a:gd name="connsiteX160" fmla="*/ 2119312 w 2900362"/>
                  <a:gd name="connsiteY160" fmla="*/ 185738 h 1685964"/>
                  <a:gd name="connsiteX161" fmla="*/ 2128837 w 2900362"/>
                  <a:gd name="connsiteY161" fmla="*/ 171450 h 1685964"/>
                  <a:gd name="connsiteX162" fmla="*/ 2157412 w 2900362"/>
                  <a:gd name="connsiteY162" fmla="*/ 152400 h 1685964"/>
                  <a:gd name="connsiteX163" fmla="*/ 2233612 w 2900362"/>
                  <a:gd name="connsiteY163" fmla="*/ 161925 h 1685964"/>
                  <a:gd name="connsiteX164" fmla="*/ 2252662 w 2900362"/>
                  <a:gd name="connsiteY164" fmla="*/ 171450 h 1685964"/>
                  <a:gd name="connsiteX165" fmla="*/ 2309812 w 2900362"/>
                  <a:gd name="connsiteY165" fmla="*/ 166688 h 1685964"/>
                  <a:gd name="connsiteX166" fmla="*/ 2319337 w 2900362"/>
                  <a:gd name="connsiteY166" fmla="*/ 138113 h 1685964"/>
                  <a:gd name="connsiteX167" fmla="*/ 2328862 w 2900362"/>
                  <a:gd name="connsiteY167" fmla="*/ 119063 h 1685964"/>
                  <a:gd name="connsiteX168" fmla="*/ 2366962 w 2900362"/>
                  <a:gd name="connsiteY168" fmla="*/ 76200 h 1685964"/>
                  <a:gd name="connsiteX169" fmla="*/ 2424112 w 2900362"/>
                  <a:gd name="connsiteY169" fmla="*/ 47625 h 1685964"/>
                  <a:gd name="connsiteX170" fmla="*/ 2438400 w 2900362"/>
                  <a:gd name="connsiteY170" fmla="*/ 42863 h 1685964"/>
                  <a:gd name="connsiteX171" fmla="*/ 2695575 w 2900362"/>
                  <a:gd name="connsiteY171" fmla="*/ 19050 h 1685964"/>
                  <a:gd name="connsiteX172" fmla="*/ 2838450 w 2900362"/>
                  <a:gd name="connsiteY172" fmla="*/ 9525 h 1685964"/>
                  <a:gd name="connsiteX173" fmla="*/ 2867025 w 2900362"/>
                  <a:gd name="connsiteY173" fmla="*/ 0 h 1685964"/>
                  <a:gd name="connsiteX174" fmla="*/ 2895600 w 2900362"/>
                  <a:gd name="connsiteY174" fmla="*/ 9525 h 1685964"/>
                  <a:gd name="connsiteX175" fmla="*/ 2890837 w 2900362"/>
                  <a:gd name="connsiteY175" fmla="*/ 152400 h 1685964"/>
                  <a:gd name="connsiteX176" fmla="*/ 2886075 w 2900362"/>
                  <a:gd name="connsiteY176" fmla="*/ 166688 h 1685964"/>
                  <a:gd name="connsiteX177" fmla="*/ 2876550 w 2900362"/>
                  <a:gd name="connsiteY177" fmla="*/ 209550 h 1685964"/>
                  <a:gd name="connsiteX178" fmla="*/ 2871787 w 2900362"/>
                  <a:gd name="connsiteY178" fmla="*/ 447675 h 1685964"/>
                  <a:gd name="connsiteX179" fmla="*/ 2900362 w 2900362"/>
                  <a:gd name="connsiteY179" fmla="*/ 1400175 h 1685964"/>
                  <a:gd name="connsiteX180" fmla="*/ 2671762 w 2900362"/>
                  <a:gd name="connsiteY180" fmla="*/ 1404937 h 1685964"/>
                  <a:gd name="connsiteX181" fmla="*/ 2295525 w 2900362"/>
                  <a:gd name="connsiteY181" fmla="*/ 1495425 h 1685964"/>
                  <a:gd name="connsiteX182" fmla="*/ 1352550 w 2900362"/>
                  <a:gd name="connsiteY182" fmla="*/ 1685925 h 1685964"/>
                  <a:gd name="connsiteX183" fmla="*/ 1400175 w 2900362"/>
                  <a:gd name="connsiteY183" fmla="*/ 1514475 h 1685964"/>
                  <a:gd name="connsiteX184" fmla="*/ 1500188 w 2900362"/>
                  <a:gd name="connsiteY184" fmla="*/ 1433513 h 1685964"/>
                  <a:gd name="connsiteX185" fmla="*/ 1304925 w 2900362"/>
                  <a:gd name="connsiteY185" fmla="*/ 1443038 h 1685964"/>
                  <a:gd name="connsiteX186" fmla="*/ 1276350 w 2900362"/>
                  <a:gd name="connsiteY186" fmla="*/ 1452563 h 1685964"/>
                  <a:gd name="connsiteX187" fmla="*/ 1257300 w 2900362"/>
                  <a:gd name="connsiteY187" fmla="*/ 1481138 h 1685964"/>
                  <a:gd name="connsiteX188" fmla="*/ 1228725 w 2900362"/>
                  <a:gd name="connsiteY188" fmla="*/ 1504950 h 1685964"/>
                  <a:gd name="connsiteX189" fmla="*/ 1204912 w 2900362"/>
                  <a:gd name="connsiteY189" fmla="*/ 1509713 h 1685964"/>
                  <a:gd name="connsiteX190" fmla="*/ 1176337 w 2900362"/>
                  <a:gd name="connsiteY190" fmla="*/ 1519238 h 1685964"/>
                  <a:gd name="connsiteX191" fmla="*/ 1162050 w 2900362"/>
                  <a:gd name="connsiteY191" fmla="*/ 1524000 h 1685964"/>
                  <a:gd name="connsiteX192" fmla="*/ 633412 w 2900362"/>
                  <a:gd name="connsiteY192" fmla="*/ 1519238 h 1685964"/>
                  <a:gd name="connsiteX193" fmla="*/ 609600 w 2900362"/>
                  <a:gd name="connsiteY193" fmla="*/ 1514475 h 1685964"/>
                  <a:gd name="connsiteX194" fmla="*/ 590550 w 2900362"/>
                  <a:gd name="connsiteY194" fmla="*/ 1504950 h 1685964"/>
                  <a:gd name="connsiteX195" fmla="*/ 557212 w 2900362"/>
                  <a:gd name="connsiteY195" fmla="*/ 1495425 h 1685964"/>
                  <a:gd name="connsiteX196" fmla="*/ 542925 w 2900362"/>
                  <a:gd name="connsiteY196" fmla="*/ 1485900 h 1685964"/>
                  <a:gd name="connsiteX197" fmla="*/ 523875 w 2900362"/>
                  <a:gd name="connsiteY197" fmla="*/ 1481138 h 1685964"/>
                  <a:gd name="connsiteX198" fmla="*/ 509587 w 2900362"/>
                  <a:gd name="connsiteY198" fmla="*/ 1476375 h 1685964"/>
                  <a:gd name="connsiteX199" fmla="*/ 466725 w 2900362"/>
                  <a:gd name="connsiteY199" fmla="*/ 1443038 h 1685964"/>
                  <a:gd name="connsiteX200" fmla="*/ 452437 w 2900362"/>
                  <a:gd name="connsiteY200" fmla="*/ 1433513 h 1685964"/>
                  <a:gd name="connsiteX201" fmla="*/ 438150 w 2900362"/>
                  <a:gd name="connsiteY201" fmla="*/ 1404938 h 1685964"/>
                  <a:gd name="connsiteX202" fmla="*/ 404812 w 2900362"/>
                  <a:gd name="connsiteY202" fmla="*/ 1385888 h 1685964"/>
                  <a:gd name="connsiteX203" fmla="*/ 390525 w 2900362"/>
                  <a:gd name="connsiteY203" fmla="*/ 1376363 h 1685964"/>
                  <a:gd name="connsiteX204" fmla="*/ 376237 w 2900362"/>
                  <a:gd name="connsiteY204" fmla="*/ 1371600 h 1685964"/>
                  <a:gd name="connsiteX205" fmla="*/ 328612 w 2900362"/>
                  <a:gd name="connsiteY205" fmla="*/ 1343025 h 1685964"/>
                  <a:gd name="connsiteX206" fmla="*/ 309562 w 2900362"/>
                  <a:gd name="connsiteY206" fmla="*/ 1338263 h 1685964"/>
                  <a:gd name="connsiteX207" fmla="*/ 280987 w 2900362"/>
                  <a:gd name="connsiteY207" fmla="*/ 1328738 h 1685964"/>
                  <a:gd name="connsiteX208" fmla="*/ 266700 w 2900362"/>
                  <a:gd name="connsiteY208" fmla="*/ 1323975 h 1685964"/>
                  <a:gd name="connsiteX209" fmla="*/ 252412 w 2900362"/>
                  <a:gd name="connsiteY209" fmla="*/ 1314450 h 1685964"/>
                  <a:gd name="connsiteX210" fmla="*/ 223837 w 2900362"/>
                  <a:gd name="connsiteY210" fmla="*/ 1304925 h 1685964"/>
                  <a:gd name="connsiteX211" fmla="*/ 214312 w 2900362"/>
                  <a:gd name="connsiteY211" fmla="*/ 1276350 h 1685964"/>
                  <a:gd name="connsiteX212" fmla="*/ 114300 w 2900362"/>
                  <a:gd name="connsiteY212" fmla="*/ 1243013 h 1685964"/>
                  <a:gd name="connsiteX213" fmla="*/ 71437 w 2900362"/>
                  <a:gd name="connsiteY213" fmla="*/ 1228725 h 1685964"/>
                  <a:gd name="connsiteX214" fmla="*/ 57150 w 2900362"/>
                  <a:gd name="connsiteY214" fmla="*/ 1223963 h 1685964"/>
                  <a:gd name="connsiteX215" fmla="*/ 28575 w 2900362"/>
                  <a:gd name="connsiteY215" fmla="*/ 1200150 h 1685964"/>
                  <a:gd name="connsiteX216" fmla="*/ 23812 w 2900362"/>
                  <a:gd name="connsiteY216" fmla="*/ 1185863 h 1685964"/>
                  <a:gd name="connsiteX217" fmla="*/ 14287 w 2900362"/>
                  <a:gd name="connsiteY217" fmla="*/ 1171575 h 1685964"/>
                  <a:gd name="connsiteX218" fmla="*/ 0 w 2900362"/>
                  <a:gd name="connsiteY218" fmla="*/ 1147763 h 1685964"/>
                  <a:gd name="connsiteX0" fmla="*/ 0 w 2900362"/>
                  <a:gd name="connsiteY0" fmla="*/ 1147763 h 1685964"/>
                  <a:gd name="connsiteX1" fmla="*/ 0 w 2900362"/>
                  <a:gd name="connsiteY1" fmla="*/ 1147763 h 1685964"/>
                  <a:gd name="connsiteX2" fmla="*/ 61912 w 2900362"/>
                  <a:gd name="connsiteY2" fmla="*/ 1143000 h 1685964"/>
                  <a:gd name="connsiteX3" fmla="*/ 200025 w 2900362"/>
                  <a:gd name="connsiteY3" fmla="*/ 1138238 h 1685964"/>
                  <a:gd name="connsiteX4" fmla="*/ 204787 w 2900362"/>
                  <a:gd name="connsiteY4" fmla="*/ 1123950 h 1685964"/>
                  <a:gd name="connsiteX5" fmla="*/ 214312 w 2900362"/>
                  <a:gd name="connsiteY5" fmla="*/ 1109663 h 1685964"/>
                  <a:gd name="connsiteX6" fmla="*/ 252412 w 2900362"/>
                  <a:gd name="connsiteY6" fmla="*/ 1114425 h 1685964"/>
                  <a:gd name="connsiteX7" fmla="*/ 276225 w 2900362"/>
                  <a:gd name="connsiteY7" fmla="*/ 1128713 h 1685964"/>
                  <a:gd name="connsiteX8" fmla="*/ 304800 w 2900362"/>
                  <a:gd name="connsiteY8" fmla="*/ 1133475 h 1685964"/>
                  <a:gd name="connsiteX9" fmla="*/ 319087 w 2900362"/>
                  <a:gd name="connsiteY9" fmla="*/ 1138238 h 1685964"/>
                  <a:gd name="connsiteX10" fmla="*/ 342900 w 2900362"/>
                  <a:gd name="connsiteY10" fmla="*/ 1147763 h 1685964"/>
                  <a:gd name="connsiteX11" fmla="*/ 485775 w 2900362"/>
                  <a:gd name="connsiteY11" fmla="*/ 1157288 h 1685964"/>
                  <a:gd name="connsiteX12" fmla="*/ 500062 w 2900362"/>
                  <a:gd name="connsiteY12" fmla="*/ 1171575 h 1685964"/>
                  <a:gd name="connsiteX13" fmla="*/ 504825 w 2900362"/>
                  <a:gd name="connsiteY13" fmla="*/ 1185863 h 1685964"/>
                  <a:gd name="connsiteX14" fmla="*/ 514350 w 2900362"/>
                  <a:gd name="connsiteY14" fmla="*/ 1200150 h 1685964"/>
                  <a:gd name="connsiteX15" fmla="*/ 523875 w 2900362"/>
                  <a:gd name="connsiteY15" fmla="*/ 1233488 h 1685964"/>
                  <a:gd name="connsiteX16" fmla="*/ 533400 w 2900362"/>
                  <a:gd name="connsiteY16" fmla="*/ 1247775 h 1685964"/>
                  <a:gd name="connsiteX17" fmla="*/ 547687 w 2900362"/>
                  <a:gd name="connsiteY17" fmla="*/ 1252538 h 1685964"/>
                  <a:gd name="connsiteX18" fmla="*/ 566737 w 2900362"/>
                  <a:gd name="connsiteY18" fmla="*/ 1262063 h 1685964"/>
                  <a:gd name="connsiteX19" fmla="*/ 604837 w 2900362"/>
                  <a:gd name="connsiteY19" fmla="*/ 1271588 h 1685964"/>
                  <a:gd name="connsiteX20" fmla="*/ 638175 w 2900362"/>
                  <a:gd name="connsiteY20" fmla="*/ 1285875 h 1685964"/>
                  <a:gd name="connsiteX21" fmla="*/ 685800 w 2900362"/>
                  <a:gd name="connsiteY21" fmla="*/ 1300163 h 1685964"/>
                  <a:gd name="connsiteX22" fmla="*/ 752475 w 2900362"/>
                  <a:gd name="connsiteY22" fmla="*/ 1314450 h 1685964"/>
                  <a:gd name="connsiteX23" fmla="*/ 947737 w 2900362"/>
                  <a:gd name="connsiteY23" fmla="*/ 1319213 h 1685964"/>
                  <a:gd name="connsiteX24" fmla="*/ 981075 w 2900362"/>
                  <a:gd name="connsiteY24" fmla="*/ 1309688 h 1685964"/>
                  <a:gd name="connsiteX25" fmla="*/ 1009650 w 2900362"/>
                  <a:gd name="connsiteY25" fmla="*/ 1300163 h 1685964"/>
                  <a:gd name="connsiteX26" fmla="*/ 1066800 w 2900362"/>
                  <a:gd name="connsiteY26" fmla="*/ 1281113 h 1685964"/>
                  <a:gd name="connsiteX27" fmla="*/ 1109662 w 2900362"/>
                  <a:gd name="connsiteY27" fmla="*/ 1266825 h 1685964"/>
                  <a:gd name="connsiteX28" fmla="*/ 1123950 w 2900362"/>
                  <a:gd name="connsiteY28" fmla="*/ 1262063 h 1685964"/>
                  <a:gd name="connsiteX29" fmla="*/ 1152525 w 2900362"/>
                  <a:gd name="connsiteY29" fmla="*/ 1247775 h 1685964"/>
                  <a:gd name="connsiteX30" fmla="*/ 1166812 w 2900362"/>
                  <a:gd name="connsiteY30" fmla="*/ 1238250 h 1685964"/>
                  <a:gd name="connsiteX31" fmla="*/ 1185862 w 2900362"/>
                  <a:gd name="connsiteY31" fmla="*/ 1233488 h 1685964"/>
                  <a:gd name="connsiteX32" fmla="*/ 1200150 w 2900362"/>
                  <a:gd name="connsiteY32" fmla="*/ 1228725 h 1685964"/>
                  <a:gd name="connsiteX33" fmla="*/ 1238250 w 2900362"/>
                  <a:gd name="connsiteY33" fmla="*/ 1219200 h 1685964"/>
                  <a:gd name="connsiteX34" fmla="*/ 1257300 w 2900362"/>
                  <a:gd name="connsiteY34" fmla="*/ 1214438 h 1685964"/>
                  <a:gd name="connsiteX35" fmla="*/ 1314450 w 2900362"/>
                  <a:gd name="connsiteY35" fmla="*/ 1195388 h 1685964"/>
                  <a:gd name="connsiteX36" fmla="*/ 1343025 w 2900362"/>
                  <a:gd name="connsiteY36" fmla="*/ 1185863 h 1685964"/>
                  <a:gd name="connsiteX37" fmla="*/ 1362075 w 2900362"/>
                  <a:gd name="connsiteY37" fmla="*/ 1181100 h 1685964"/>
                  <a:gd name="connsiteX38" fmla="*/ 1395412 w 2900362"/>
                  <a:gd name="connsiteY38" fmla="*/ 1157288 h 1685964"/>
                  <a:gd name="connsiteX39" fmla="*/ 1409700 w 2900362"/>
                  <a:gd name="connsiteY39" fmla="*/ 1152525 h 1685964"/>
                  <a:gd name="connsiteX40" fmla="*/ 1438275 w 2900362"/>
                  <a:gd name="connsiteY40" fmla="*/ 1133475 h 1685964"/>
                  <a:gd name="connsiteX41" fmla="*/ 1452562 w 2900362"/>
                  <a:gd name="connsiteY41" fmla="*/ 1123950 h 1685964"/>
                  <a:gd name="connsiteX42" fmla="*/ 1481137 w 2900362"/>
                  <a:gd name="connsiteY42" fmla="*/ 1066800 h 1685964"/>
                  <a:gd name="connsiteX43" fmla="*/ 1485900 w 2900362"/>
                  <a:gd name="connsiteY43" fmla="*/ 1052513 h 1685964"/>
                  <a:gd name="connsiteX44" fmla="*/ 1481137 w 2900362"/>
                  <a:gd name="connsiteY44" fmla="*/ 1009650 h 1685964"/>
                  <a:gd name="connsiteX45" fmla="*/ 1323975 w 2900362"/>
                  <a:gd name="connsiteY45" fmla="*/ 1019175 h 1685964"/>
                  <a:gd name="connsiteX46" fmla="*/ 1309687 w 2900362"/>
                  <a:gd name="connsiteY46" fmla="*/ 1023938 h 1685964"/>
                  <a:gd name="connsiteX47" fmla="*/ 1290637 w 2900362"/>
                  <a:gd name="connsiteY47" fmla="*/ 1033463 h 1685964"/>
                  <a:gd name="connsiteX48" fmla="*/ 1238250 w 2900362"/>
                  <a:gd name="connsiteY48" fmla="*/ 1038225 h 1685964"/>
                  <a:gd name="connsiteX49" fmla="*/ 1209675 w 2900362"/>
                  <a:gd name="connsiteY49" fmla="*/ 1047750 h 1685964"/>
                  <a:gd name="connsiteX50" fmla="*/ 1195387 w 2900362"/>
                  <a:gd name="connsiteY50" fmla="*/ 1057275 h 1685964"/>
                  <a:gd name="connsiteX51" fmla="*/ 1166812 w 2900362"/>
                  <a:gd name="connsiteY51" fmla="*/ 1062038 h 1685964"/>
                  <a:gd name="connsiteX52" fmla="*/ 1147762 w 2900362"/>
                  <a:gd name="connsiteY52" fmla="*/ 1071563 h 1685964"/>
                  <a:gd name="connsiteX53" fmla="*/ 1109662 w 2900362"/>
                  <a:gd name="connsiteY53" fmla="*/ 1081088 h 1685964"/>
                  <a:gd name="connsiteX54" fmla="*/ 1090612 w 2900362"/>
                  <a:gd name="connsiteY54" fmla="*/ 1085850 h 1685964"/>
                  <a:gd name="connsiteX55" fmla="*/ 1066800 w 2900362"/>
                  <a:gd name="connsiteY55" fmla="*/ 1095375 h 1685964"/>
                  <a:gd name="connsiteX56" fmla="*/ 1052512 w 2900362"/>
                  <a:gd name="connsiteY56" fmla="*/ 1100138 h 1685964"/>
                  <a:gd name="connsiteX57" fmla="*/ 1038225 w 2900362"/>
                  <a:gd name="connsiteY57" fmla="*/ 1109663 h 1685964"/>
                  <a:gd name="connsiteX58" fmla="*/ 1014412 w 2900362"/>
                  <a:gd name="connsiteY58" fmla="*/ 1114425 h 1685964"/>
                  <a:gd name="connsiteX59" fmla="*/ 923925 w 2900362"/>
                  <a:gd name="connsiteY59" fmla="*/ 1123950 h 1685964"/>
                  <a:gd name="connsiteX60" fmla="*/ 538162 w 2900362"/>
                  <a:gd name="connsiteY60" fmla="*/ 1114425 h 1685964"/>
                  <a:gd name="connsiteX61" fmla="*/ 490537 w 2900362"/>
                  <a:gd name="connsiteY61" fmla="*/ 1100138 h 1685964"/>
                  <a:gd name="connsiteX62" fmla="*/ 433387 w 2900362"/>
                  <a:gd name="connsiteY62" fmla="*/ 1081088 h 1685964"/>
                  <a:gd name="connsiteX63" fmla="*/ 404812 w 2900362"/>
                  <a:gd name="connsiteY63" fmla="*/ 1071563 h 1685964"/>
                  <a:gd name="connsiteX64" fmla="*/ 390525 w 2900362"/>
                  <a:gd name="connsiteY64" fmla="*/ 1066800 h 1685964"/>
                  <a:gd name="connsiteX65" fmla="*/ 404812 w 2900362"/>
                  <a:gd name="connsiteY65" fmla="*/ 1057275 h 1685964"/>
                  <a:gd name="connsiteX66" fmla="*/ 461962 w 2900362"/>
                  <a:gd name="connsiteY66" fmla="*/ 1047750 h 1685964"/>
                  <a:gd name="connsiteX67" fmla="*/ 566737 w 2900362"/>
                  <a:gd name="connsiteY67" fmla="*/ 1042988 h 1685964"/>
                  <a:gd name="connsiteX68" fmla="*/ 647700 w 2900362"/>
                  <a:gd name="connsiteY68" fmla="*/ 1038225 h 1685964"/>
                  <a:gd name="connsiteX69" fmla="*/ 676275 w 2900362"/>
                  <a:gd name="connsiteY69" fmla="*/ 1028700 h 1685964"/>
                  <a:gd name="connsiteX70" fmla="*/ 690562 w 2900362"/>
                  <a:gd name="connsiteY70" fmla="*/ 1023938 h 1685964"/>
                  <a:gd name="connsiteX71" fmla="*/ 704850 w 2900362"/>
                  <a:gd name="connsiteY71" fmla="*/ 1014413 h 1685964"/>
                  <a:gd name="connsiteX72" fmla="*/ 719137 w 2900362"/>
                  <a:gd name="connsiteY72" fmla="*/ 1009650 h 1685964"/>
                  <a:gd name="connsiteX73" fmla="*/ 728662 w 2900362"/>
                  <a:gd name="connsiteY73" fmla="*/ 995363 h 1685964"/>
                  <a:gd name="connsiteX74" fmla="*/ 742950 w 2900362"/>
                  <a:gd name="connsiteY74" fmla="*/ 985838 h 1685964"/>
                  <a:gd name="connsiteX75" fmla="*/ 757237 w 2900362"/>
                  <a:gd name="connsiteY75" fmla="*/ 990600 h 1685964"/>
                  <a:gd name="connsiteX76" fmla="*/ 776287 w 2900362"/>
                  <a:gd name="connsiteY76" fmla="*/ 1033463 h 1685964"/>
                  <a:gd name="connsiteX77" fmla="*/ 804862 w 2900362"/>
                  <a:gd name="connsiteY77" fmla="*/ 1047750 h 1685964"/>
                  <a:gd name="connsiteX78" fmla="*/ 814387 w 2900362"/>
                  <a:gd name="connsiteY78" fmla="*/ 1033463 h 1685964"/>
                  <a:gd name="connsiteX79" fmla="*/ 842962 w 2900362"/>
                  <a:gd name="connsiteY79" fmla="*/ 976313 h 1685964"/>
                  <a:gd name="connsiteX80" fmla="*/ 890587 w 2900362"/>
                  <a:gd name="connsiteY80" fmla="*/ 966788 h 1685964"/>
                  <a:gd name="connsiteX81" fmla="*/ 1014412 w 2900362"/>
                  <a:gd name="connsiteY81" fmla="*/ 962025 h 1685964"/>
                  <a:gd name="connsiteX82" fmla="*/ 1042987 w 2900362"/>
                  <a:gd name="connsiteY82" fmla="*/ 952500 h 1685964"/>
                  <a:gd name="connsiteX83" fmla="*/ 1085850 w 2900362"/>
                  <a:gd name="connsiteY83" fmla="*/ 942975 h 1685964"/>
                  <a:gd name="connsiteX84" fmla="*/ 1100137 w 2900362"/>
                  <a:gd name="connsiteY84" fmla="*/ 938213 h 1685964"/>
                  <a:gd name="connsiteX85" fmla="*/ 1119187 w 2900362"/>
                  <a:gd name="connsiteY85" fmla="*/ 933450 h 1685964"/>
                  <a:gd name="connsiteX86" fmla="*/ 1162050 w 2900362"/>
                  <a:gd name="connsiteY86" fmla="*/ 919163 h 1685964"/>
                  <a:gd name="connsiteX87" fmla="*/ 1176337 w 2900362"/>
                  <a:gd name="connsiteY87" fmla="*/ 914400 h 1685964"/>
                  <a:gd name="connsiteX88" fmla="*/ 1190625 w 2900362"/>
                  <a:gd name="connsiteY88" fmla="*/ 909638 h 1685964"/>
                  <a:gd name="connsiteX89" fmla="*/ 1204912 w 2900362"/>
                  <a:gd name="connsiteY89" fmla="*/ 900113 h 1685964"/>
                  <a:gd name="connsiteX90" fmla="*/ 1219200 w 2900362"/>
                  <a:gd name="connsiteY90" fmla="*/ 895350 h 1685964"/>
                  <a:gd name="connsiteX91" fmla="*/ 1200150 w 2900362"/>
                  <a:gd name="connsiteY91" fmla="*/ 904875 h 1685964"/>
                  <a:gd name="connsiteX92" fmla="*/ 1171575 w 2900362"/>
                  <a:gd name="connsiteY92" fmla="*/ 923925 h 1685964"/>
                  <a:gd name="connsiteX93" fmla="*/ 1138237 w 2900362"/>
                  <a:gd name="connsiteY93" fmla="*/ 947738 h 1685964"/>
                  <a:gd name="connsiteX94" fmla="*/ 1109662 w 2900362"/>
                  <a:gd name="connsiteY94" fmla="*/ 966788 h 1685964"/>
                  <a:gd name="connsiteX95" fmla="*/ 1100137 w 2900362"/>
                  <a:gd name="connsiteY95" fmla="*/ 981075 h 1685964"/>
                  <a:gd name="connsiteX96" fmla="*/ 1085850 w 2900362"/>
                  <a:gd name="connsiteY96" fmla="*/ 990600 h 1685964"/>
                  <a:gd name="connsiteX97" fmla="*/ 1081087 w 2900362"/>
                  <a:gd name="connsiteY97" fmla="*/ 1009650 h 1685964"/>
                  <a:gd name="connsiteX98" fmla="*/ 1076325 w 2900362"/>
                  <a:gd name="connsiteY98" fmla="*/ 1023938 h 1685964"/>
                  <a:gd name="connsiteX99" fmla="*/ 1300162 w 2900362"/>
                  <a:gd name="connsiteY99" fmla="*/ 1023938 h 1685964"/>
                  <a:gd name="connsiteX100" fmla="*/ 1328737 w 2900362"/>
                  <a:gd name="connsiteY100" fmla="*/ 1004888 h 1685964"/>
                  <a:gd name="connsiteX101" fmla="*/ 1395412 w 2900362"/>
                  <a:gd name="connsiteY101" fmla="*/ 976313 h 1685964"/>
                  <a:gd name="connsiteX102" fmla="*/ 1438275 w 2900362"/>
                  <a:gd name="connsiteY102" fmla="*/ 952500 h 1685964"/>
                  <a:gd name="connsiteX103" fmla="*/ 1471612 w 2900362"/>
                  <a:gd name="connsiteY103" fmla="*/ 938213 h 1685964"/>
                  <a:gd name="connsiteX104" fmla="*/ 1485900 w 2900362"/>
                  <a:gd name="connsiteY104" fmla="*/ 928688 h 1685964"/>
                  <a:gd name="connsiteX105" fmla="*/ 1504950 w 2900362"/>
                  <a:gd name="connsiteY105" fmla="*/ 914400 h 1685964"/>
                  <a:gd name="connsiteX106" fmla="*/ 1524000 w 2900362"/>
                  <a:gd name="connsiteY106" fmla="*/ 909638 h 1685964"/>
                  <a:gd name="connsiteX107" fmla="*/ 1538287 w 2900362"/>
                  <a:gd name="connsiteY107" fmla="*/ 904875 h 1685964"/>
                  <a:gd name="connsiteX108" fmla="*/ 1557337 w 2900362"/>
                  <a:gd name="connsiteY108" fmla="*/ 900113 h 1685964"/>
                  <a:gd name="connsiteX109" fmla="*/ 1585912 w 2900362"/>
                  <a:gd name="connsiteY109" fmla="*/ 890588 h 1685964"/>
                  <a:gd name="connsiteX110" fmla="*/ 1595437 w 2900362"/>
                  <a:gd name="connsiteY110" fmla="*/ 942975 h 1685964"/>
                  <a:gd name="connsiteX111" fmla="*/ 1609725 w 2900362"/>
                  <a:gd name="connsiteY111" fmla="*/ 947738 h 1685964"/>
                  <a:gd name="connsiteX112" fmla="*/ 1643062 w 2900362"/>
                  <a:gd name="connsiteY112" fmla="*/ 942975 h 1685964"/>
                  <a:gd name="connsiteX113" fmla="*/ 1671637 w 2900362"/>
                  <a:gd name="connsiteY113" fmla="*/ 933450 h 1685964"/>
                  <a:gd name="connsiteX114" fmla="*/ 1690687 w 2900362"/>
                  <a:gd name="connsiteY114" fmla="*/ 904875 h 1685964"/>
                  <a:gd name="connsiteX115" fmla="*/ 1709737 w 2900362"/>
                  <a:gd name="connsiteY115" fmla="*/ 847725 h 1685964"/>
                  <a:gd name="connsiteX116" fmla="*/ 1714500 w 2900362"/>
                  <a:gd name="connsiteY116" fmla="*/ 833438 h 1685964"/>
                  <a:gd name="connsiteX117" fmla="*/ 1733550 w 2900362"/>
                  <a:gd name="connsiteY117" fmla="*/ 800100 h 1685964"/>
                  <a:gd name="connsiteX118" fmla="*/ 1738312 w 2900362"/>
                  <a:gd name="connsiteY118" fmla="*/ 785813 h 1685964"/>
                  <a:gd name="connsiteX119" fmla="*/ 1757362 w 2900362"/>
                  <a:gd name="connsiteY119" fmla="*/ 752475 h 1685964"/>
                  <a:gd name="connsiteX120" fmla="*/ 1771650 w 2900362"/>
                  <a:gd name="connsiteY120" fmla="*/ 723900 h 1685964"/>
                  <a:gd name="connsiteX121" fmla="*/ 1785937 w 2900362"/>
                  <a:gd name="connsiteY121" fmla="*/ 695325 h 1685964"/>
                  <a:gd name="connsiteX122" fmla="*/ 1795462 w 2900362"/>
                  <a:gd name="connsiteY122" fmla="*/ 666750 h 1685964"/>
                  <a:gd name="connsiteX123" fmla="*/ 1809750 w 2900362"/>
                  <a:gd name="connsiteY123" fmla="*/ 623888 h 1685964"/>
                  <a:gd name="connsiteX124" fmla="*/ 1819275 w 2900362"/>
                  <a:gd name="connsiteY124" fmla="*/ 595313 h 1685964"/>
                  <a:gd name="connsiteX125" fmla="*/ 1843087 w 2900362"/>
                  <a:gd name="connsiteY125" fmla="*/ 566738 h 1685964"/>
                  <a:gd name="connsiteX126" fmla="*/ 1876425 w 2900362"/>
                  <a:gd name="connsiteY126" fmla="*/ 552450 h 1685964"/>
                  <a:gd name="connsiteX127" fmla="*/ 1914525 w 2900362"/>
                  <a:gd name="connsiteY127" fmla="*/ 538163 h 1685964"/>
                  <a:gd name="connsiteX128" fmla="*/ 1933575 w 2900362"/>
                  <a:gd name="connsiteY128" fmla="*/ 528638 h 1685964"/>
                  <a:gd name="connsiteX129" fmla="*/ 1947862 w 2900362"/>
                  <a:gd name="connsiteY129" fmla="*/ 519113 h 1685964"/>
                  <a:gd name="connsiteX130" fmla="*/ 1976437 w 2900362"/>
                  <a:gd name="connsiteY130" fmla="*/ 509588 h 1685964"/>
                  <a:gd name="connsiteX131" fmla="*/ 2009775 w 2900362"/>
                  <a:gd name="connsiteY131" fmla="*/ 500063 h 1685964"/>
                  <a:gd name="connsiteX132" fmla="*/ 2038350 w 2900362"/>
                  <a:gd name="connsiteY132" fmla="*/ 485775 h 1685964"/>
                  <a:gd name="connsiteX133" fmla="*/ 2052637 w 2900362"/>
                  <a:gd name="connsiteY133" fmla="*/ 476250 h 1685964"/>
                  <a:gd name="connsiteX134" fmla="*/ 2081212 w 2900362"/>
                  <a:gd name="connsiteY134" fmla="*/ 466725 h 1685964"/>
                  <a:gd name="connsiteX135" fmla="*/ 2109787 w 2900362"/>
                  <a:gd name="connsiteY135" fmla="*/ 452438 h 1685964"/>
                  <a:gd name="connsiteX136" fmla="*/ 2124075 w 2900362"/>
                  <a:gd name="connsiteY136" fmla="*/ 442913 h 1685964"/>
                  <a:gd name="connsiteX137" fmla="*/ 2152650 w 2900362"/>
                  <a:gd name="connsiteY137" fmla="*/ 433388 h 1685964"/>
                  <a:gd name="connsiteX138" fmla="*/ 2181225 w 2900362"/>
                  <a:gd name="connsiteY138" fmla="*/ 438150 h 1685964"/>
                  <a:gd name="connsiteX139" fmla="*/ 2171700 w 2900362"/>
                  <a:gd name="connsiteY139" fmla="*/ 452438 h 1685964"/>
                  <a:gd name="connsiteX140" fmla="*/ 2185987 w 2900362"/>
                  <a:gd name="connsiteY140" fmla="*/ 461963 h 1685964"/>
                  <a:gd name="connsiteX141" fmla="*/ 2200275 w 2900362"/>
                  <a:gd name="connsiteY141" fmla="*/ 452438 h 1685964"/>
                  <a:gd name="connsiteX142" fmla="*/ 2209800 w 2900362"/>
                  <a:gd name="connsiteY142" fmla="*/ 438150 h 1685964"/>
                  <a:gd name="connsiteX143" fmla="*/ 2224087 w 2900362"/>
                  <a:gd name="connsiteY143" fmla="*/ 433388 h 1685964"/>
                  <a:gd name="connsiteX144" fmla="*/ 2243137 w 2900362"/>
                  <a:gd name="connsiteY144" fmla="*/ 423863 h 1685964"/>
                  <a:gd name="connsiteX145" fmla="*/ 2257425 w 2900362"/>
                  <a:gd name="connsiteY145" fmla="*/ 419100 h 1685964"/>
                  <a:gd name="connsiteX146" fmla="*/ 2300287 w 2900362"/>
                  <a:gd name="connsiteY146" fmla="*/ 395288 h 1685964"/>
                  <a:gd name="connsiteX147" fmla="*/ 2314575 w 2900362"/>
                  <a:gd name="connsiteY147" fmla="*/ 381000 h 1685964"/>
                  <a:gd name="connsiteX148" fmla="*/ 2328862 w 2900362"/>
                  <a:gd name="connsiteY148" fmla="*/ 376238 h 1685964"/>
                  <a:gd name="connsiteX149" fmla="*/ 2343150 w 2900362"/>
                  <a:gd name="connsiteY149" fmla="*/ 323850 h 1685964"/>
                  <a:gd name="connsiteX150" fmla="*/ 2319337 w 2900362"/>
                  <a:gd name="connsiteY150" fmla="*/ 304800 h 1685964"/>
                  <a:gd name="connsiteX151" fmla="*/ 2176462 w 2900362"/>
                  <a:gd name="connsiteY151" fmla="*/ 309563 h 1685964"/>
                  <a:gd name="connsiteX152" fmla="*/ 2152650 w 2900362"/>
                  <a:gd name="connsiteY152" fmla="*/ 314325 h 1685964"/>
                  <a:gd name="connsiteX153" fmla="*/ 2109787 w 2900362"/>
                  <a:gd name="connsiteY153" fmla="*/ 333375 h 1685964"/>
                  <a:gd name="connsiteX154" fmla="*/ 2095500 w 2900362"/>
                  <a:gd name="connsiteY154" fmla="*/ 338138 h 1685964"/>
                  <a:gd name="connsiteX155" fmla="*/ 2085975 w 2900362"/>
                  <a:gd name="connsiteY155" fmla="*/ 352425 h 1685964"/>
                  <a:gd name="connsiteX156" fmla="*/ 2071687 w 2900362"/>
                  <a:gd name="connsiteY156" fmla="*/ 347663 h 1685964"/>
                  <a:gd name="connsiteX157" fmla="*/ 2076450 w 2900362"/>
                  <a:gd name="connsiteY157" fmla="*/ 285750 h 1685964"/>
                  <a:gd name="connsiteX158" fmla="*/ 2090737 w 2900362"/>
                  <a:gd name="connsiteY158" fmla="*/ 233363 h 1685964"/>
                  <a:gd name="connsiteX159" fmla="*/ 2100262 w 2900362"/>
                  <a:gd name="connsiteY159" fmla="*/ 214313 h 1685964"/>
                  <a:gd name="connsiteX160" fmla="*/ 2119312 w 2900362"/>
                  <a:gd name="connsiteY160" fmla="*/ 185738 h 1685964"/>
                  <a:gd name="connsiteX161" fmla="*/ 2128837 w 2900362"/>
                  <a:gd name="connsiteY161" fmla="*/ 171450 h 1685964"/>
                  <a:gd name="connsiteX162" fmla="*/ 2157412 w 2900362"/>
                  <a:gd name="connsiteY162" fmla="*/ 152400 h 1685964"/>
                  <a:gd name="connsiteX163" fmla="*/ 2233612 w 2900362"/>
                  <a:gd name="connsiteY163" fmla="*/ 161925 h 1685964"/>
                  <a:gd name="connsiteX164" fmla="*/ 2252662 w 2900362"/>
                  <a:gd name="connsiteY164" fmla="*/ 171450 h 1685964"/>
                  <a:gd name="connsiteX165" fmla="*/ 2309812 w 2900362"/>
                  <a:gd name="connsiteY165" fmla="*/ 166688 h 1685964"/>
                  <a:gd name="connsiteX166" fmla="*/ 2319337 w 2900362"/>
                  <a:gd name="connsiteY166" fmla="*/ 138113 h 1685964"/>
                  <a:gd name="connsiteX167" fmla="*/ 2328862 w 2900362"/>
                  <a:gd name="connsiteY167" fmla="*/ 119063 h 1685964"/>
                  <a:gd name="connsiteX168" fmla="*/ 2366962 w 2900362"/>
                  <a:gd name="connsiteY168" fmla="*/ 76200 h 1685964"/>
                  <a:gd name="connsiteX169" fmla="*/ 2424112 w 2900362"/>
                  <a:gd name="connsiteY169" fmla="*/ 47625 h 1685964"/>
                  <a:gd name="connsiteX170" fmla="*/ 2438400 w 2900362"/>
                  <a:gd name="connsiteY170" fmla="*/ 42863 h 1685964"/>
                  <a:gd name="connsiteX171" fmla="*/ 2695575 w 2900362"/>
                  <a:gd name="connsiteY171" fmla="*/ 19050 h 1685964"/>
                  <a:gd name="connsiteX172" fmla="*/ 2838450 w 2900362"/>
                  <a:gd name="connsiteY172" fmla="*/ 9525 h 1685964"/>
                  <a:gd name="connsiteX173" fmla="*/ 2867025 w 2900362"/>
                  <a:gd name="connsiteY173" fmla="*/ 0 h 1685964"/>
                  <a:gd name="connsiteX174" fmla="*/ 2895600 w 2900362"/>
                  <a:gd name="connsiteY174" fmla="*/ 9525 h 1685964"/>
                  <a:gd name="connsiteX175" fmla="*/ 2890837 w 2900362"/>
                  <a:gd name="connsiteY175" fmla="*/ 152400 h 1685964"/>
                  <a:gd name="connsiteX176" fmla="*/ 2886075 w 2900362"/>
                  <a:gd name="connsiteY176" fmla="*/ 166688 h 1685964"/>
                  <a:gd name="connsiteX177" fmla="*/ 2876550 w 2900362"/>
                  <a:gd name="connsiteY177" fmla="*/ 209550 h 1685964"/>
                  <a:gd name="connsiteX178" fmla="*/ 2871787 w 2900362"/>
                  <a:gd name="connsiteY178" fmla="*/ 447675 h 1685964"/>
                  <a:gd name="connsiteX179" fmla="*/ 2900362 w 2900362"/>
                  <a:gd name="connsiteY179" fmla="*/ 1400175 h 1685964"/>
                  <a:gd name="connsiteX180" fmla="*/ 2671762 w 2900362"/>
                  <a:gd name="connsiteY180" fmla="*/ 1404937 h 1685964"/>
                  <a:gd name="connsiteX181" fmla="*/ 2295525 w 2900362"/>
                  <a:gd name="connsiteY181" fmla="*/ 1495425 h 1685964"/>
                  <a:gd name="connsiteX182" fmla="*/ 1352550 w 2900362"/>
                  <a:gd name="connsiteY182" fmla="*/ 1685925 h 1685964"/>
                  <a:gd name="connsiteX183" fmla="*/ 1400175 w 2900362"/>
                  <a:gd name="connsiteY183" fmla="*/ 1514475 h 1685964"/>
                  <a:gd name="connsiteX184" fmla="*/ 1304925 w 2900362"/>
                  <a:gd name="connsiteY184" fmla="*/ 1443038 h 1685964"/>
                  <a:gd name="connsiteX185" fmla="*/ 1276350 w 2900362"/>
                  <a:gd name="connsiteY185" fmla="*/ 1452563 h 1685964"/>
                  <a:gd name="connsiteX186" fmla="*/ 1257300 w 2900362"/>
                  <a:gd name="connsiteY186" fmla="*/ 1481138 h 1685964"/>
                  <a:gd name="connsiteX187" fmla="*/ 1228725 w 2900362"/>
                  <a:gd name="connsiteY187" fmla="*/ 1504950 h 1685964"/>
                  <a:gd name="connsiteX188" fmla="*/ 1204912 w 2900362"/>
                  <a:gd name="connsiteY188" fmla="*/ 1509713 h 1685964"/>
                  <a:gd name="connsiteX189" fmla="*/ 1176337 w 2900362"/>
                  <a:gd name="connsiteY189" fmla="*/ 1519238 h 1685964"/>
                  <a:gd name="connsiteX190" fmla="*/ 1162050 w 2900362"/>
                  <a:gd name="connsiteY190" fmla="*/ 1524000 h 1685964"/>
                  <a:gd name="connsiteX191" fmla="*/ 633412 w 2900362"/>
                  <a:gd name="connsiteY191" fmla="*/ 1519238 h 1685964"/>
                  <a:gd name="connsiteX192" fmla="*/ 609600 w 2900362"/>
                  <a:gd name="connsiteY192" fmla="*/ 1514475 h 1685964"/>
                  <a:gd name="connsiteX193" fmla="*/ 590550 w 2900362"/>
                  <a:gd name="connsiteY193" fmla="*/ 1504950 h 1685964"/>
                  <a:gd name="connsiteX194" fmla="*/ 557212 w 2900362"/>
                  <a:gd name="connsiteY194" fmla="*/ 1495425 h 1685964"/>
                  <a:gd name="connsiteX195" fmla="*/ 542925 w 2900362"/>
                  <a:gd name="connsiteY195" fmla="*/ 1485900 h 1685964"/>
                  <a:gd name="connsiteX196" fmla="*/ 523875 w 2900362"/>
                  <a:gd name="connsiteY196" fmla="*/ 1481138 h 1685964"/>
                  <a:gd name="connsiteX197" fmla="*/ 509587 w 2900362"/>
                  <a:gd name="connsiteY197" fmla="*/ 1476375 h 1685964"/>
                  <a:gd name="connsiteX198" fmla="*/ 466725 w 2900362"/>
                  <a:gd name="connsiteY198" fmla="*/ 1443038 h 1685964"/>
                  <a:gd name="connsiteX199" fmla="*/ 452437 w 2900362"/>
                  <a:gd name="connsiteY199" fmla="*/ 1433513 h 1685964"/>
                  <a:gd name="connsiteX200" fmla="*/ 438150 w 2900362"/>
                  <a:gd name="connsiteY200" fmla="*/ 1404938 h 1685964"/>
                  <a:gd name="connsiteX201" fmla="*/ 404812 w 2900362"/>
                  <a:gd name="connsiteY201" fmla="*/ 1385888 h 1685964"/>
                  <a:gd name="connsiteX202" fmla="*/ 390525 w 2900362"/>
                  <a:gd name="connsiteY202" fmla="*/ 1376363 h 1685964"/>
                  <a:gd name="connsiteX203" fmla="*/ 376237 w 2900362"/>
                  <a:gd name="connsiteY203" fmla="*/ 1371600 h 1685964"/>
                  <a:gd name="connsiteX204" fmla="*/ 328612 w 2900362"/>
                  <a:gd name="connsiteY204" fmla="*/ 1343025 h 1685964"/>
                  <a:gd name="connsiteX205" fmla="*/ 309562 w 2900362"/>
                  <a:gd name="connsiteY205" fmla="*/ 1338263 h 1685964"/>
                  <a:gd name="connsiteX206" fmla="*/ 280987 w 2900362"/>
                  <a:gd name="connsiteY206" fmla="*/ 1328738 h 1685964"/>
                  <a:gd name="connsiteX207" fmla="*/ 266700 w 2900362"/>
                  <a:gd name="connsiteY207" fmla="*/ 1323975 h 1685964"/>
                  <a:gd name="connsiteX208" fmla="*/ 252412 w 2900362"/>
                  <a:gd name="connsiteY208" fmla="*/ 1314450 h 1685964"/>
                  <a:gd name="connsiteX209" fmla="*/ 223837 w 2900362"/>
                  <a:gd name="connsiteY209" fmla="*/ 1304925 h 1685964"/>
                  <a:gd name="connsiteX210" fmla="*/ 214312 w 2900362"/>
                  <a:gd name="connsiteY210" fmla="*/ 1276350 h 1685964"/>
                  <a:gd name="connsiteX211" fmla="*/ 114300 w 2900362"/>
                  <a:gd name="connsiteY211" fmla="*/ 1243013 h 1685964"/>
                  <a:gd name="connsiteX212" fmla="*/ 71437 w 2900362"/>
                  <a:gd name="connsiteY212" fmla="*/ 1228725 h 1685964"/>
                  <a:gd name="connsiteX213" fmla="*/ 57150 w 2900362"/>
                  <a:gd name="connsiteY213" fmla="*/ 1223963 h 1685964"/>
                  <a:gd name="connsiteX214" fmla="*/ 28575 w 2900362"/>
                  <a:gd name="connsiteY214" fmla="*/ 1200150 h 1685964"/>
                  <a:gd name="connsiteX215" fmla="*/ 23812 w 2900362"/>
                  <a:gd name="connsiteY215" fmla="*/ 1185863 h 1685964"/>
                  <a:gd name="connsiteX216" fmla="*/ 14287 w 2900362"/>
                  <a:gd name="connsiteY216" fmla="*/ 1171575 h 1685964"/>
                  <a:gd name="connsiteX217" fmla="*/ 0 w 2900362"/>
                  <a:gd name="connsiteY217" fmla="*/ 1147763 h 1685964"/>
                  <a:gd name="connsiteX0" fmla="*/ 0 w 2900362"/>
                  <a:gd name="connsiteY0" fmla="*/ 1147763 h 1686186"/>
                  <a:gd name="connsiteX1" fmla="*/ 0 w 2900362"/>
                  <a:gd name="connsiteY1" fmla="*/ 1147763 h 1686186"/>
                  <a:gd name="connsiteX2" fmla="*/ 61912 w 2900362"/>
                  <a:gd name="connsiteY2" fmla="*/ 1143000 h 1686186"/>
                  <a:gd name="connsiteX3" fmla="*/ 200025 w 2900362"/>
                  <a:gd name="connsiteY3" fmla="*/ 1138238 h 1686186"/>
                  <a:gd name="connsiteX4" fmla="*/ 204787 w 2900362"/>
                  <a:gd name="connsiteY4" fmla="*/ 1123950 h 1686186"/>
                  <a:gd name="connsiteX5" fmla="*/ 214312 w 2900362"/>
                  <a:gd name="connsiteY5" fmla="*/ 1109663 h 1686186"/>
                  <a:gd name="connsiteX6" fmla="*/ 252412 w 2900362"/>
                  <a:gd name="connsiteY6" fmla="*/ 1114425 h 1686186"/>
                  <a:gd name="connsiteX7" fmla="*/ 276225 w 2900362"/>
                  <a:gd name="connsiteY7" fmla="*/ 1128713 h 1686186"/>
                  <a:gd name="connsiteX8" fmla="*/ 304800 w 2900362"/>
                  <a:gd name="connsiteY8" fmla="*/ 1133475 h 1686186"/>
                  <a:gd name="connsiteX9" fmla="*/ 319087 w 2900362"/>
                  <a:gd name="connsiteY9" fmla="*/ 1138238 h 1686186"/>
                  <a:gd name="connsiteX10" fmla="*/ 342900 w 2900362"/>
                  <a:gd name="connsiteY10" fmla="*/ 1147763 h 1686186"/>
                  <a:gd name="connsiteX11" fmla="*/ 485775 w 2900362"/>
                  <a:gd name="connsiteY11" fmla="*/ 1157288 h 1686186"/>
                  <a:gd name="connsiteX12" fmla="*/ 500062 w 2900362"/>
                  <a:gd name="connsiteY12" fmla="*/ 1171575 h 1686186"/>
                  <a:gd name="connsiteX13" fmla="*/ 504825 w 2900362"/>
                  <a:gd name="connsiteY13" fmla="*/ 1185863 h 1686186"/>
                  <a:gd name="connsiteX14" fmla="*/ 514350 w 2900362"/>
                  <a:gd name="connsiteY14" fmla="*/ 1200150 h 1686186"/>
                  <a:gd name="connsiteX15" fmla="*/ 523875 w 2900362"/>
                  <a:gd name="connsiteY15" fmla="*/ 1233488 h 1686186"/>
                  <a:gd name="connsiteX16" fmla="*/ 533400 w 2900362"/>
                  <a:gd name="connsiteY16" fmla="*/ 1247775 h 1686186"/>
                  <a:gd name="connsiteX17" fmla="*/ 547687 w 2900362"/>
                  <a:gd name="connsiteY17" fmla="*/ 1252538 h 1686186"/>
                  <a:gd name="connsiteX18" fmla="*/ 566737 w 2900362"/>
                  <a:gd name="connsiteY18" fmla="*/ 1262063 h 1686186"/>
                  <a:gd name="connsiteX19" fmla="*/ 604837 w 2900362"/>
                  <a:gd name="connsiteY19" fmla="*/ 1271588 h 1686186"/>
                  <a:gd name="connsiteX20" fmla="*/ 638175 w 2900362"/>
                  <a:gd name="connsiteY20" fmla="*/ 1285875 h 1686186"/>
                  <a:gd name="connsiteX21" fmla="*/ 685800 w 2900362"/>
                  <a:gd name="connsiteY21" fmla="*/ 1300163 h 1686186"/>
                  <a:gd name="connsiteX22" fmla="*/ 752475 w 2900362"/>
                  <a:gd name="connsiteY22" fmla="*/ 1314450 h 1686186"/>
                  <a:gd name="connsiteX23" fmla="*/ 947737 w 2900362"/>
                  <a:gd name="connsiteY23" fmla="*/ 1319213 h 1686186"/>
                  <a:gd name="connsiteX24" fmla="*/ 981075 w 2900362"/>
                  <a:gd name="connsiteY24" fmla="*/ 1309688 h 1686186"/>
                  <a:gd name="connsiteX25" fmla="*/ 1009650 w 2900362"/>
                  <a:gd name="connsiteY25" fmla="*/ 1300163 h 1686186"/>
                  <a:gd name="connsiteX26" fmla="*/ 1066800 w 2900362"/>
                  <a:gd name="connsiteY26" fmla="*/ 1281113 h 1686186"/>
                  <a:gd name="connsiteX27" fmla="*/ 1109662 w 2900362"/>
                  <a:gd name="connsiteY27" fmla="*/ 1266825 h 1686186"/>
                  <a:gd name="connsiteX28" fmla="*/ 1123950 w 2900362"/>
                  <a:gd name="connsiteY28" fmla="*/ 1262063 h 1686186"/>
                  <a:gd name="connsiteX29" fmla="*/ 1152525 w 2900362"/>
                  <a:gd name="connsiteY29" fmla="*/ 1247775 h 1686186"/>
                  <a:gd name="connsiteX30" fmla="*/ 1166812 w 2900362"/>
                  <a:gd name="connsiteY30" fmla="*/ 1238250 h 1686186"/>
                  <a:gd name="connsiteX31" fmla="*/ 1185862 w 2900362"/>
                  <a:gd name="connsiteY31" fmla="*/ 1233488 h 1686186"/>
                  <a:gd name="connsiteX32" fmla="*/ 1200150 w 2900362"/>
                  <a:gd name="connsiteY32" fmla="*/ 1228725 h 1686186"/>
                  <a:gd name="connsiteX33" fmla="*/ 1238250 w 2900362"/>
                  <a:gd name="connsiteY33" fmla="*/ 1219200 h 1686186"/>
                  <a:gd name="connsiteX34" fmla="*/ 1257300 w 2900362"/>
                  <a:gd name="connsiteY34" fmla="*/ 1214438 h 1686186"/>
                  <a:gd name="connsiteX35" fmla="*/ 1314450 w 2900362"/>
                  <a:gd name="connsiteY35" fmla="*/ 1195388 h 1686186"/>
                  <a:gd name="connsiteX36" fmla="*/ 1343025 w 2900362"/>
                  <a:gd name="connsiteY36" fmla="*/ 1185863 h 1686186"/>
                  <a:gd name="connsiteX37" fmla="*/ 1362075 w 2900362"/>
                  <a:gd name="connsiteY37" fmla="*/ 1181100 h 1686186"/>
                  <a:gd name="connsiteX38" fmla="*/ 1395412 w 2900362"/>
                  <a:gd name="connsiteY38" fmla="*/ 1157288 h 1686186"/>
                  <a:gd name="connsiteX39" fmla="*/ 1409700 w 2900362"/>
                  <a:gd name="connsiteY39" fmla="*/ 1152525 h 1686186"/>
                  <a:gd name="connsiteX40" fmla="*/ 1438275 w 2900362"/>
                  <a:gd name="connsiteY40" fmla="*/ 1133475 h 1686186"/>
                  <a:gd name="connsiteX41" fmla="*/ 1452562 w 2900362"/>
                  <a:gd name="connsiteY41" fmla="*/ 1123950 h 1686186"/>
                  <a:gd name="connsiteX42" fmla="*/ 1481137 w 2900362"/>
                  <a:gd name="connsiteY42" fmla="*/ 1066800 h 1686186"/>
                  <a:gd name="connsiteX43" fmla="*/ 1485900 w 2900362"/>
                  <a:gd name="connsiteY43" fmla="*/ 1052513 h 1686186"/>
                  <a:gd name="connsiteX44" fmla="*/ 1481137 w 2900362"/>
                  <a:gd name="connsiteY44" fmla="*/ 1009650 h 1686186"/>
                  <a:gd name="connsiteX45" fmla="*/ 1323975 w 2900362"/>
                  <a:gd name="connsiteY45" fmla="*/ 1019175 h 1686186"/>
                  <a:gd name="connsiteX46" fmla="*/ 1309687 w 2900362"/>
                  <a:gd name="connsiteY46" fmla="*/ 1023938 h 1686186"/>
                  <a:gd name="connsiteX47" fmla="*/ 1290637 w 2900362"/>
                  <a:gd name="connsiteY47" fmla="*/ 1033463 h 1686186"/>
                  <a:gd name="connsiteX48" fmla="*/ 1238250 w 2900362"/>
                  <a:gd name="connsiteY48" fmla="*/ 1038225 h 1686186"/>
                  <a:gd name="connsiteX49" fmla="*/ 1209675 w 2900362"/>
                  <a:gd name="connsiteY49" fmla="*/ 1047750 h 1686186"/>
                  <a:gd name="connsiteX50" fmla="*/ 1195387 w 2900362"/>
                  <a:gd name="connsiteY50" fmla="*/ 1057275 h 1686186"/>
                  <a:gd name="connsiteX51" fmla="*/ 1166812 w 2900362"/>
                  <a:gd name="connsiteY51" fmla="*/ 1062038 h 1686186"/>
                  <a:gd name="connsiteX52" fmla="*/ 1147762 w 2900362"/>
                  <a:gd name="connsiteY52" fmla="*/ 1071563 h 1686186"/>
                  <a:gd name="connsiteX53" fmla="*/ 1109662 w 2900362"/>
                  <a:gd name="connsiteY53" fmla="*/ 1081088 h 1686186"/>
                  <a:gd name="connsiteX54" fmla="*/ 1090612 w 2900362"/>
                  <a:gd name="connsiteY54" fmla="*/ 1085850 h 1686186"/>
                  <a:gd name="connsiteX55" fmla="*/ 1066800 w 2900362"/>
                  <a:gd name="connsiteY55" fmla="*/ 1095375 h 1686186"/>
                  <a:gd name="connsiteX56" fmla="*/ 1052512 w 2900362"/>
                  <a:gd name="connsiteY56" fmla="*/ 1100138 h 1686186"/>
                  <a:gd name="connsiteX57" fmla="*/ 1038225 w 2900362"/>
                  <a:gd name="connsiteY57" fmla="*/ 1109663 h 1686186"/>
                  <a:gd name="connsiteX58" fmla="*/ 1014412 w 2900362"/>
                  <a:gd name="connsiteY58" fmla="*/ 1114425 h 1686186"/>
                  <a:gd name="connsiteX59" fmla="*/ 923925 w 2900362"/>
                  <a:gd name="connsiteY59" fmla="*/ 1123950 h 1686186"/>
                  <a:gd name="connsiteX60" fmla="*/ 538162 w 2900362"/>
                  <a:gd name="connsiteY60" fmla="*/ 1114425 h 1686186"/>
                  <a:gd name="connsiteX61" fmla="*/ 490537 w 2900362"/>
                  <a:gd name="connsiteY61" fmla="*/ 1100138 h 1686186"/>
                  <a:gd name="connsiteX62" fmla="*/ 433387 w 2900362"/>
                  <a:gd name="connsiteY62" fmla="*/ 1081088 h 1686186"/>
                  <a:gd name="connsiteX63" fmla="*/ 404812 w 2900362"/>
                  <a:gd name="connsiteY63" fmla="*/ 1071563 h 1686186"/>
                  <a:gd name="connsiteX64" fmla="*/ 390525 w 2900362"/>
                  <a:gd name="connsiteY64" fmla="*/ 1066800 h 1686186"/>
                  <a:gd name="connsiteX65" fmla="*/ 404812 w 2900362"/>
                  <a:gd name="connsiteY65" fmla="*/ 1057275 h 1686186"/>
                  <a:gd name="connsiteX66" fmla="*/ 461962 w 2900362"/>
                  <a:gd name="connsiteY66" fmla="*/ 1047750 h 1686186"/>
                  <a:gd name="connsiteX67" fmla="*/ 566737 w 2900362"/>
                  <a:gd name="connsiteY67" fmla="*/ 1042988 h 1686186"/>
                  <a:gd name="connsiteX68" fmla="*/ 647700 w 2900362"/>
                  <a:gd name="connsiteY68" fmla="*/ 1038225 h 1686186"/>
                  <a:gd name="connsiteX69" fmla="*/ 676275 w 2900362"/>
                  <a:gd name="connsiteY69" fmla="*/ 1028700 h 1686186"/>
                  <a:gd name="connsiteX70" fmla="*/ 690562 w 2900362"/>
                  <a:gd name="connsiteY70" fmla="*/ 1023938 h 1686186"/>
                  <a:gd name="connsiteX71" fmla="*/ 704850 w 2900362"/>
                  <a:gd name="connsiteY71" fmla="*/ 1014413 h 1686186"/>
                  <a:gd name="connsiteX72" fmla="*/ 719137 w 2900362"/>
                  <a:gd name="connsiteY72" fmla="*/ 1009650 h 1686186"/>
                  <a:gd name="connsiteX73" fmla="*/ 728662 w 2900362"/>
                  <a:gd name="connsiteY73" fmla="*/ 995363 h 1686186"/>
                  <a:gd name="connsiteX74" fmla="*/ 742950 w 2900362"/>
                  <a:gd name="connsiteY74" fmla="*/ 985838 h 1686186"/>
                  <a:gd name="connsiteX75" fmla="*/ 757237 w 2900362"/>
                  <a:gd name="connsiteY75" fmla="*/ 990600 h 1686186"/>
                  <a:gd name="connsiteX76" fmla="*/ 776287 w 2900362"/>
                  <a:gd name="connsiteY76" fmla="*/ 1033463 h 1686186"/>
                  <a:gd name="connsiteX77" fmla="*/ 804862 w 2900362"/>
                  <a:gd name="connsiteY77" fmla="*/ 1047750 h 1686186"/>
                  <a:gd name="connsiteX78" fmla="*/ 814387 w 2900362"/>
                  <a:gd name="connsiteY78" fmla="*/ 1033463 h 1686186"/>
                  <a:gd name="connsiteX79" fmla="*/ 842962 w 2900362"/>
                  <a:gd name="connsiteY79" fmla="*/ 976313 h 1686186"/>
                  <a:gd name="connsiteX80" fmla="*/ 890587 w 2900362"/>
                  <a:gd name="connsiteY80" fmla="*/ 966788 h 1686186"/>
                  <a:gd name="connsiteX81" fmla="*/ 1014412 w 2900362"/>
                  <a:gd name="connsiteY81" fmla="*/ 962025 h 1686186"/>
                  <a:gd name="connsiteX82" fmla="*/ 1042987 w 2900362"/>
                  <a:gd name="connsiteY82" fmla="*/ 952500 h 1686186"/>
                  <a:gd name="connsiteX83" fmla="*/ 1085850 w 2900362"/>
                  <a:gd name="connsiteY83" fmla="*/ 942975 h 1686186"/>
                  <a:gd name="connsiteX84" fmla="*/ 1100137 w 2900362"/>
                  <a:gd name="connsiteY84" fmla="*/ 938213 h 1686186"/>
                  <a:gd name="connsiteX85" fmla="*/ 1119187 w 2900362"/>
                  <a:gd name="connsiteY85" fmla="*/ 933450 h 1686186"/>
                  <a:gd name="connsiteX86" fmla="*/ 1162050 w 2900362"/>
                  <a:gd name="connsiteY86" fmla="*/ 919163 h 1686186"/>
                  <a:gd name="connsiteX87" fmla="*/ 1176337 w 2900362"/>
                  <a:gd name="connsiteY87" fmla="*/ 914400 h 1686186"/>
                  <a:gd name="connsiteX88" fmla="*/ 1190625 w 2900362"/>
                  <a:gd name="connsiteY88" fmla="*/ 909638 h 1686186"/>
                  <a:gd name="connsiteX89" fmla="*/ 1204912 w 2900362"/>
                  <a:gd name="connsiteY89" fmla="*/ 900113 h 1686186"/>
                  <a:gd name="connsiteX90" fmla="*/ 1219200 w 2900362"/>
                  <a:gd name="connsiteY90" fmla="*/ 895350 h 1686186"/>
                  <a:gd name="connsiteX91" fmla="*/ 1200150 w 2900362"/>
                  <a:gd name="connsiteY91" fmla="*/ 904875 h 1686186"/>
                  <a:gd name="connsiteX92" fmla="*/ 1171575 w 2900362"/>
                  <a:gd name="connsiteY92" fmla="*/ 923925 h 1686186"/>
                  <a:gd name="connsiteX93" fmla="*/ 1138237 w 2900362"/>
                  <a:gd name="connsiteY93" fmla="*/ 947738 h 1686186"/>
                  <a:gd name="connsiteX94" fmla="*/ 1109662 w 2900362"/>
                  <a:gd name="connsiteY94" fmla="*/ 966788 h 1686186"/>
                  <a:gd name="connsiteX95" fmla="*/ 1100137 w 2900362"/>
                  <a:gd name="connsiteY95" fmla="*/ 981075 h 1686186"/>
                  <a:gd name="connsiteX96" fmla="*/ 1085850 w 2900362"/>
                  <a:gd name="connsiteY96" fmla="*/ 990600 h 1686186"/>
                  <a:gd name="connsiteX97" fmla="*/ 1081087 w 2900362"/>
                  <a:gd name="connsiteY97" fmla="*/ 1009650 h 1686186"/>
                  <a:gd name="connsiteX98" fmla="*/ 1076325 w 2900362"/>
                  <a:gd name="connsiteY98" fmla="*/ 1023938 h 1686186"/>
                  <a:gd name="connsiteX99" fmla="*/ 1300162 w 2900362"/>
                  <a:gd name="connsiteY99" fmla="*/ 1023938 h 1686186"/>
                  <a:gd name="connsiteX100" fmla="*/ 1328737 w 2900362"/>
                  <a:gd name="connsiteY100" fmla="*/ 1004888 h 1686186"/>
                  <a:gd name="connsiteX101" fmla="*/ 1395412 w 2900362"/>
                  <a:gd name="connsiteY101" fmla="*/ 976313 h 1686186"/>
                  <a:gd name="connsiteX102" fmla="*/ 1438275 w 2900362"/>
                  <a:gd name="connsiteY102" fmla="*/ 952500 h 1686186"/>
                  <a:gd name="connsiteX103" fmla="*/ 1471612 w 2900362"/>
                  <a:gd name="connsiteY103" fmla="*/ 938213 h 1686186"/>
                  <a:gd name="connsiteX104" fmla="*/ 1485900 w 2900362"/>
                  <a:gd name="connsiteY104" fmla="*/ 928688 h 1686186"/>
                  <a:gd name="connsiteX105" fmla="*/ 1504950 w 2900362"/>
                  <a:gd name="connsiteY105" fmla="*/ 914400 h 1686186"/>
                  <a:gd name="connsiteX106" fmla="*/ 1524000 w 2900362"/>
                  <a:gd name="connsiteY106" fmla="*/ 909638 h 1686186"/>
                  <a:gd name="connsiteX107" fmla="*/ 1538287 w 2900362"/>
                  <a:gd name="connsiteY107" fmla="*/ 904875 h 1686186"/>
                  <a:gd name="connsiteX108" fmla="*/ 1557337 w 2900362"/>
                  <a:gd name="connsiteY108" fmla="*/ 900113 h 1686186"/>
                  <a:gd name="connsiteX109" fmla="*/ 1585912 w 2900362"/>
                  <a:gd name="connsiteY109" fmla="*/ 890588 h 1686186"/>
                  <a:gd name="connsiteX110" fmla="*/ 1595437 w 2900362"/>
                  <a:gd name="connsiteY110" fmla="*/ 942975 h 1686186"/>
                  <a:gd name="connsiteX111" fmla="*/ 1609725 w 2900362"/>
                  <a:gd name="connsiteY111" fmla="*/ 947738 h 1686186"/>
                  <a:gd name="connsiteX112" fmla="*/ 1643062 w 2900362"/>
                  <a:gd name="connsiteY112" fmla="*/ 942975 h 1686186"/>
                  <a:gd name="connsiteX113" fmla="*/ 1671637 w 2900362"/>
                  <a:gd name="connsiteY113" fmla="*/ 933450 h 1686186"/>
                  <a:gd name="connsiteX114" fmla="*/ 1690687 w 2900362"/>
                  <a:gd name="connsiteY114" fmla="*/ 904875 h 1686186"/>
                  <a:gd name="connsiteX115" fmla="*/ 1709737 w 2900362"/>
                  <a:gd name="connsiteY115" fmla="*/ 847725 h 1686186"/>
                  <a:gd name="connsiteX116" fmla="*/ 1714500 w 2900362"/>
                  <a:gd name="connsiteY116" fmla="*/ 833438 h 1686186"/>
                  <a:gd name="connsiteX117" fmla="*/ 1733550 w 2900362"/>
                  <a:gd name="connsiteY117" fmla="*/ 800100 h 1686186"/>
                  <a:gd name="connsiteX118" fmla="*/ 1738312 w 2900362"/>
                  <a:gd name="connsiteY118" fmla="*/ 785813 h 1686186"/>
                  <a:gd name="connsiteX119" fmla="*/ 1757362 w 2900362"/>
                  <a:gd name="connsiteY119" fmla="*/ 752475 h 1686186"/>
                  <a:gd name="connsiteX120" fmla="*/ 1771650 w 2900362"/>
                  <a:gd name="connsiteY120" fmla="*/ 723900 h 1686186"/>
                  <a:gd name="connsiteX121" fmla="*/ 1785937 w 2900362"/>
                  <a:gd name="connsiteY121" fmla="*/ 695325 h 1686186"/>
                  <a:gd name="connsiteX122" fmla="*/ 1795462 w 2900362"/>
                  <a:gd name="connsiteY122" fmla="*/ 666750 h 1686186"/>
                  <a:gd name="connsiteX123" fmla="*/ 1809750 w 2900362"/>
                  <a:gd name="connsiteY123" fmla="*/ 623888 h 1686186"/>
                  <a:gd name="connsiteX124" fmla="*/ 1819275 w 2900362"/>
                  <a:gd name="connsiteY124" fmla="*/ 595313 h 1686186"/>
                  <a:gd name="connsiteX125" fmla="*/ 1843087 w 2900362"/>
                  <a:gd name="connsiteY125" fmla="*/ 566738 h 1686186"/>
                  <a:gd name="connsiteX126" fmla="*/ 1876425 w 2900362"/>
                  <a:gd name="connsiteY126" fmla="*/ 552450 h 1686186"/>
                  <a:gd name="connsiteX127" fmla="*/ 1914525 w 2900362"/>
                  <a:gd name="connsiteY127" fmla="*/ 538163 h 1686186"/>
                  <a:gd name="connsiteX128" fmla="*/ 1933575 w 2900362"/>
                  <a:gd name="connsiteY128" fmla="*/ 528638 h 1686186"/>
                  <a:gd name="connsiteX129" fmla="*/ 1947862 w 2900362"/>
                  <a:gd name="connsiteY129" fmla="*/ 519113 h 1686186"/>
                  <a:gd name="connsiteX130" fmla="*/ 1976437 w 2900362"/>
                  <a:gd name="connsiteY130" fmla="*/ 509588 h 1686186"/>
                  <a:gd name="connsiteX131" fmla="*/ 2009775 w 2900362"/>
                  <a:gd name="connsiteY131" fmla="*/ 500063 h 1686186"/>
                  <a:gd name="connsiteX132" fmla="*/ 2038350 w 2900362"/>
                  <a:gd name="connsiteY132" fmla="*/ 485775 h 1686186"/>
                  <a:gd name="connsiteX133" fmla="*/ 2052637 w 2900362"/>
                  <a:gd name="connsiteY133" fmla="*/ 476250 h 1686186"/>
                  <a:gd name="connsiteX134" fmla="*/ 2081212 w 2900362"/>
                  <a:gd name="connsiteY134" fmla="*/ 466725 h 1686186"/>
                  <a:gd name="connsiteX135" fmla="*/ 2109787 w 2900362"/>
                  <a:gd name="connsiteY135" fmla="*/ 452438 h 1686186"/>
                  <a:gd name="connsiteX136" fmla="*/ 2124075 w 2900362"/>
                  <a:gd name="connsiteY136" fmla="*/ 442913 h 1686186"/>
                  <a:gd name="connsiteX137" fmla="*/ 2152650 w 2900362"/>
                  <a:gd name="connsiteY137" fmla="*/ 433388 h 1686186"/>
                  <a:gd name="connsiteX138" fmla="*/ 2181225 w 2900362"/>
                  <a:gd name="connsiteY138" fmla="*/ 438150 h 1686186"/>
                  <a:gd name="connsiteX139" fmla="*/ 2171700 w 2900362"/>
                  <a:gd name="connsiteY139" fmla="*/ 452438 h 1686186"/>
                  <a:gd name="connsiteX140" fmla="*/ 2185987 w 2900362"/>
                  <a:gd name="connsiteY140" fmla="*/ 461963 h 1686186"/>
                  <a:gd name="connsiteX141" fmla="*/ 2200275 w 2900362"/>
                  <a:gd name="connsiteY141" fmla="*/ 452438 h 1686186"/>
                  <a:gd name="connsiteX142" fmla="*/ 2209800 w 2900362"/>
                  <a:gd name="connsiteY142" fmla="*/ 438150 h 1686186"/>
                  <a:gd name="connsiteX143" fmla="*/ 2224087 w 2900362"/>
                  <a:gd name="connsiteY143" fmla="*/ 433388 h 1686186"/>
                  <a:gd name="connsiteX144" fmla="*/ 2243137 w 2900362"/>
                  <a:gd name="connsiteY144" fmla="*/ 423863 h 1686186"/>
                  <a:gd name="connsiteX145" fmla="*/ 2257425 w 2900362"/>
                  <a:gd name="connsiteY145" fmla="*/ 419100 h 1686186"/>
                  <a:gd name="connsiteX146" fmla="*/ 2300287 w 2900362"/>
                  <a:gd name="connsiteY146" fmla="*/ 395288 h 1686186"/>
                  <a:gd name="connsiteX147" fmla="*/ 2314575 w 2900362"/>
                  <a:gd name="connsiteY147" fmla="*/ 381000 h 1686186"/>
                  <a:gd name="connsiteX148" fmla="*/ 2328862 w 2900362"/>
                  <a:gd name="connsiteY148" fmla="*/ 376238 h 1686186"/>
                  <a:gd name="connsiteX149" fmla="*/ 2343150 w 2900362"/>
                  <a:gd name="connsiteY149" fmla="*/ 323850 h 1686186"/>
                  <a:gd name="connsiteX150" fmla="*/ 2319337 w 2900362"/>
                  <a:gd name="connsiteY150" fmla="*/ 304800 h 1686186"/>
                  <a:gd name="connsiteX151" fmla="*/ 2176462 w 2900362"/>
                  <a:gd name="connsiteY151" fmla="*/ 309563 h 1686186"/>
                  <a:gd name="connsiteX152" fmla="*/ 2152650 w 2900362"/>
                  <a:gd name="connsiteY152" fmla="*/ 314325 h 1686186"/>
                  <a:gd name="connsiteX153" fmla="*/ 2109787 w 2900362"/>
                  <a:gd name="connsiteY153" fmla="*/ 333375 h 1686186"/>
                  <a:gd name="connsiteX154" fmla="*/ 2095500 w 2900362"/>
                  <a:gd name="connsiteY154" fmla="*/ 338138 h 1686186"/>
                  <a:gd name="connsiteX155" fmla="*/ 2085975 w 2900362"/>
                  <a:gd name="connsiteY155" fmla="*/ 352425 h 1686186"/>
                  <a:gd name="connsiteX156" fmla="*/ 2071687 w 2900362"/>
                  <a:gd name="connsiteY156" fmla="*/ 347663 h 1686186"/>
                  <a:gd name="connsiteX157" fmla="*/ 2076450 w 2900362"/>
                  <a:gd name="connsiteY157" fmla="*/ 285750 h 1686186"/>
                  <a:gd name="connsiteX158" fmla="*/ 2090737 w 2900362"/>
                  <a:gd name="connsiteY158" fmla="*/ 233363 h 1686186"/>
                  <a:gd name="connsiteX159" fmla="*/ 2100262 w 2900362"/>
                  <a:gd name="connsiteY159" fmla="*/ 214313 h 1686186"/>
                  <a:gd name="connsiteX160" fmla="*/ 2119312 w 2900362"/>
                  <a:gd name="connsiteY160" fmla="*/ 185738 h 1686186"/>
                  <a:gd name="connsiteX161" fmla="*/ 2128837 w 2900362"/>
                  <a:gd name="connsiteY161" fmla="*/ 171450 h 1686186"/>
                  <a:gd name="connsiteX162" fmla="*/ 2157412 w 2900362"/>
                  <a:gd name="connsiteY162" fmla="*/ 152400 h 1686186"/>
                  <a:gd name="connsiteX163" fmla="*/ 2233612 w 2900362"/>
                  <a:gd name="connsiteY163" fmla="*/ 161925 h 1686186"/>
                  <a:gd name="connsiteX164" fmla="*/ 2252662 w 2900362"/>
                  <a:gd name="connsiteY164" fmla="*/ 171450 h 1686186"/>
                  <a:gd name="connsiteX165" fmla="*/ 2309812 w 2900362"/>
                  <a:gd name="connsiteY165" fmla="*/ 166688 h 1686186"/>
                  <a:gd name="connsiteX166" fmla="*/ 2319337 w 2900362"/>
                  <a:gd name="connsiteY166" fmla="*/ 138113 h 1686186"/>
                  <a:gd name="connsiteX167" fmla="*/ 2328862 w 2900362"/>
                  <a:gd name="connsiteY167" fmla="*/ 119063 h 1686186"/>
                  <a:gd name="connsiteX168" fmla="*/ 2366962 w 2900362"/>
                  <a:gd name="connsiteY168" fmla="*/ 76200 h 1686186"/>
                  <a:gd name="connsiteX169" fmla="*/ 2424112 w 2900362"/>
                  <a:gd name="connsiteY169" fmla="*/ 47625 h 1686186"/>
                  <a:gd name="connsiteX170" fmla="*/ 2438400 w 2900362"/>
                  <a:gd name="connsiteY170" fmla="*/ 42863 h 1686186"/>
                  <a:gd name="connsiteX171" fmla="*/ 2695575 w 2900362"/>
                  <a:gd name="connsiteY171" fmla="*/ 19050 h 1686186"/>
                  <a:gd name="connsiteX172" fmla="*/ 2838450 w 2900362"/>
                  <a:gd name="connsiteY172" fmla="*/ 9525 h 1686186"/>
                  <a:gd name="connsiteX173" fmla="*/ 2867025 w 2900362"/>
                  <a:gd name="connsiteY173" fmla="*/ 0 h 1686186"/>
                  <a:gd name="connsiteX174" fmla="*/ 2895600 w 2900362"/>
                  <a:gd name="connsiteY174" fmla="*/ 9525 h 1686186"/>
                  <a:gd name="connsiteX175" fmla="*/ 2890837 w 2900362"/>
                  <a:gd name="connsiteY175" fmla="*/ 152400 h 1686186"/>
                  <a:gd name="connsiteX176" fmla="*/ 2886075 w 2900362"/>
                  <a:gd name="connsiteY176" fmla="*/ 166688 h 1686186"/>
                  <a:gd name="connsiteX177" fmla="*/ 2876550 w 2900362"/>
                  <a:gd name="connsiteY177" fmla="*/ 209550 h 1686186"/>
                  <a:gd name="connsiteX178" fmla="*/ 2871787 w 2900362"/>
                  <a:gd name="connsiteY178" fmla="*/ 447675 h 1686186"/>
                  <a:gd name="connsiteX179" fmla="*/ 2900362 w 2900362"/>
                  <a:gd name="connsiteY179" fmla="*/ 1400175 h 1686186"/>
                  <a:gd name="connsiteX180" fmla="*/ 2671762 w 2900362"/>
                  <a:gd name="connsiteY180" fmla="*/ 1404937 h 1686186"/>
                  <a:gd name="connsiteX181" fmla="*/ 2295525 w 2900362"/>
                  <a:gd name="connsiteY181" fmla="*/ 1495425 h 1686186"/>
                  <a:gd name="connsiteX182" fmla="*/ 1352550 w 2900362"/>
                  <a:gd name="connsiteY182" fmla="*/ 1685925 h 1686186"/>
                  <a:gd name="connsiteX183" fmla="*/ 1304925 w 2900362"/>
                  <a:gd name="connsiteY183" fmla="*/ 1443038 h 1686186"/>
                  <a:gd name="connsiteX184" fmla="*/ 1276350 w 2900362"/>
                  <a:gd name="connsiteY184" fmla="*/ 1452563 h 1686186"/>
                  <a:gd name="connsiteX185" fmla="*/ 1257300 w 2900362"/>
                  <a:gd name="connsiteY185" fmla="*/ 1481138 h 1686186"/>
                  <a:gd name="connsiteX186" fmla="*/ 1228725 w 2900362"/>
                  <a:gd name="connsiteY186" fmla="*/ 1504950 h 1686186"/>
                  <a:gd name="connsiteX187" fmla="*/ 1204912 w 2900362"/>
                  <a:gd name="connsiteY187" fmla="*/ 1509713 h 1686186"/>
                  <a:gd name="connsiteX188" fmla="*/ 1176337 w 2900362"/>
                  <a:gd name="connsiteY188" fmla="*/ 1519238 h 1686186"/>
                  <a:gd name="connsiteX189" fmla="*/ 1162050 w 2900362"/>
                  <a:gd name="connsiteY189" fmla="*/ 1524000 h 1686186"/>
                  <a:gd name="connsiteX190" fmla="*/ 633412 w 2900362"/>
                  <a:gd name="connsiteY190" fmla="*/ 1519238 h 1686186"/>
                  <a:gd name="connsiteX191" fmla="*/ 609600 w 2900362"/>
                  <a:gd name="connsiteY191" fmla="*/ 1514475 h 1686186"/>
                  <a:gd name="connsiteX192" fmla="*/ 590550 w 2900362"/>
                  <a:gd name="connsiteY192" fmla="*/ 1504950 h 1686186"/>
                  <a:gd name="connsiteX193" fmla="*/ 557212 w 2900362"/>
                  <a:gd name="connsiteY193" fmla="*/ 1495425 h 1686186"/>
                  <a:gd name="connsiteX194" fmla="*/ 542925 w 2900362"/>
                  <a:gd name="connsiteY194" fmla="*/ 1485900 h 1686186"/>
                  <a:gd name="connsiteX195" fmla="*/ 523875 w 2900362"/>
                  <a:gd name="connsiteY195" fmla="*/ 1481138 h 1686186"/>
                  <a:gd name="connsiteX196" fmla="*/ 509587 w 2900362"/>
                  <a:gd name="connsiteY196" fmla="*/ 1476375 h 1686186"/>
                  <a:gd name="connsiteX197" fmla="*/ 466725 w 2900362"/>
                  <a:gd name="connsiteY197" fmla="*/ 1443038 h 1686186"/>
                  <a:gd name="connsiteX198" fmla="*/ 452437 w 2900362"/>
                  <a:gd name="connsiteY198" fmla="*/ 1433513 h 1686186"/>
                  <a:gd name="connsiteX199" fmla="*/ 438150 w 2900362"/>
                  <a:gd name="connsiteY199" fmla="*/ 1404938 h 1686186"/>
                  <a:gd name="connsiteX200" fmla="*/ 404812 w 2900362"/>
                  <a:gd name="connsiteY200" fmla="*/ 1385888 h 1686186"/>
                  <a:gd name="connsiteX201" fmla="*/ 390525 w 2900362"/>
                  <a:gd name="connsiteY201" fmla="*/ 1376363 h 1686186"/>
                  <a:gd name="connsiteX202" fmla="*/ 376237 w 2900362"/>
                  <a:gd name="connsiteY202" fmla="*/ 1371600 h 1686186"/>
                  <a:gd name="connsiteX203" fmla="*/ 328612 w 2900362"/>
                  <a:gd name="connsiteY203" fmla="*/ 1343025 h 1686186"/>
                  <a:gd name="connsiteX204" fmla="*/ 309562 w 2900362"/>
                  <a:gd name="connsiteY204" fmla="*/ 1338263 h 1686186"/>
                  <a:gd name="connsiteX205" fmla="*/ 280987 w 2900362"/>
                  <a:gd name="connsiteY205" fmla="*/ 1328738 h 1686186"/>
                  <a:gd name="connsiteX206" fmla="*/ 266700 w 2900362"/>
                  <a:gd name="connsiteY206" fmla="*/ 1323975 h 1686186"/>
                  <a:gd name="connsiteX207" fmla="*/ 252412 w 2900362"/>
                  <a:gd name="connsiteY207" fmla="*/ 1314450 h 1686186"/>
                  <a:gd name="connsiteX208" fmla="*/ 223837 w 2900362"/>
                  <a:gd name="connsiteY208" fmla="*/ 1304925 h 1686186"/>
                  <a:gd name="connsiteX209" fmla="*/ 214312 w 2900362"/>
                  <a:gd name="connsiteY209" fmla="*/ 1276350 h 1686186"/>
                  <a:gd name="connsiteX210" fmla="*/ 114300 w 2900362"/>
                  <a:gd name="connsiteY210" fmla="*/ 1243013 h 1686186"/>
                  <a:gd name="connsiteX211" fmla="*/ 71437 w 2900362"/>
                  <a:gd name="connsiteY211" fmla="*/ 1228725 h 1686186"/>
                  <a:gd name="connsiteX212" fmla="*/ 57150 w 2900362"/>
                  <a:gd name="connsiteY212" fmla="*/ 1223963 h 1686186"/>
                  <a:gd name="connsiteX213" fmla="*/ 28575 w 2900362"/>
                  <a:gd name="connsiteY213" fmla="*/ 1200150 h 1686186"/>
                  <a:gd name="connsiteX214" fmla="*/ 23812 w 2900362"/>
                  <a:gd name="connsiteY214" fmla="*/ 1185863 h 1686186"/>
                  <a:gd name="connsiteX215" fmla="*/ 14287 w 2900362"/>
                  <a:gd name="connsiteY215" fmla="*/ 1171575 h 1686186"/>
                  <a:gd name="connsiteX216" fmla="*/ 0 w 2900362"/>
                  <a:gd name="connsiteY216" fmla="*/ 1147763 h 1686186"/>
                  <a:gd name="connsiteX0" fmla="*/ 0 w 2900362"/>
                  <a:gd name="connsiteY0" fmla="*/ 1147763 h 1686186"/>
                  <a:gd name="connsiteX1" fmla="*/ 0 w 2900362"/>
                  <a:gd name="connsiteY1" fmla="*/ 1147763 h 1686186"/>
                  <a:gd name="connsiteX2" fmla="*/ 61912 w 2900362"/>
                  <a:gd name="connsiteY2" fmla="*/ 1143000 h 1686186"/>
                  <a:gd name="connsiteX3" fmla="*/ 200025 w 2900362"/>
                  <a:gd name="connsiteY3" fmla="*/ 1138238 h 1686186"/>
                  <a:gd name="connsiteX4" fmla="*/ 204787 w 2900362"/>
                  <a:gd name="connsiteY4" fmla="*/ 1123950 h 1686186"/>
                  <a:gd name="connsiteX5" fmla="*/ 214312 w 2900362"/>
                  <a:gd name="connsiteY5" fmla="*/ 1109663 h 1686186"/>
                  <a:gd name="connsiteX6" fmla="*/ 252412 w 2900362"/>
                  <a:gd name="connsiteY6" fmla="*/ 1114425 h 1686186"/>
                  <a:gd name="connsiteX7" fmla="*/ 276225 w 2900362"/>
                  <a:gd name="connsiteY7" fmla="*/ 1128713 h 1686186"/>
                  <a:gd name="connsiteX8" fmla="*/ 304800 w 2900362"/>
                  <a:gd name="connsiteY8" fmla="*/ 1133475 h 1686186"/>
                  <a:gd name="connsiteX9" fmla="*/ 319087 w 2900362"/>
                  <a:gd name="connsiteY9" fmla="*/ 1138238 h 1686186"/>
                  <a:gd name="connsiteX10" fmla="*/ 342900 w 2900362"/>
                  <a:gd name="connsiteY10" fmla="*/ 1147763 h 1686186"/>
                  <a:gd name="connsiteX11" fmla="*/ 485775 w 2900362"/>
                  <a:gd name="connsiteY11" fmla="*/ 1157288 h 1686186"/>
                  <a:gd name="connsiteX12" fmla="*/ 500062 w 2900362"/>
                  <a:gd name="connsiteY12" fmla="*/ 1171575 h 1686186"/>
                  <a:gd name="connsiteX13" fmla="*/ 504825 w 2900362"/>
                  <a:gd name="connsiteY13" fmla="*/ 1185863 h 1686186"/>
                  <a:gd name="connsiteX14" fmla="*/ 514350 w 2900362"/>
                  <a:gd name="connsiteY14" fmla="*/ 1200150 h 1686186"/>
                  <a:gd name="connsiteX15" fmla="*/ 523875 w 2900362"/>
                  <a:gd name="connsiteY15" fmla="*/ 1233488 h 1686186"/>
                  <a:gd name="connsiteX16" fmla="*/ 533400 w 2900362"/>
                  <a:gd name="connsiteY16" fmla="*/ 1247775 h 1686186"/>
                  <a:gd name="connsiteX17" fmla="*/ 547687 w 2900362"/>
                  <a:gd name="connsiteY17" fmla="*/ 1252538 h 1686186"/>
                  <a:gd name="connsiteX18" fmla="*/ 566737 w 2900362"/>
                  <a:gd name="connsiteY18" fmla="*/ 1262063 h 1686186"/>
                  <a:gd name="connsiteX19" fmla="*/ 604837 w 2900362"/>
                  <a:gd name="connsiteY19" fmla="*/ 1271588 h 1686186"/>
                  <a:gd name="connsiteX20" fmla="*/ 638175 w 2900362"/>
                  <a:gd name="connsiteY20" fmla="*/ 1285875 h 1686186"/>
                  <a:gd name="connsiteX21" fmla="*/ 752475 w 2900362"/>
                  <a:gd name="connsiteY21" fmla="*/ 1314450 h 1686186"/>
                  <a:gd name="connsiteX22" fmla="*/ 947737 w 2900362"/>
                  <a:gd name="connsiteY22" fmla="*/ 1319213 h 1686186"/>
                  <a:gd name="connsiteX23" fmla="*/ 981075 w 2900362"/>
                  <a:gd name="connsiteY23" fmla="*/ 1309688 h 1686186"/>
                  <a:gd name="connsiteX24" fmla="*/ 1009650 w 2900362"/>
                  <a:gd name="connsiteY24" fmla="*/ 1300163 h 1686186"/>
                  <a:gd name="connsiteX25" fmla="*/ 1066800 w 2900362"/>
                  <a:gd name="connsiteY25" fmla="*/ 1281113 h 1686186"/>
                  <a:gd name="connsiteX26" fmla="*/ 1109662 w 2900362"/>
                  <a:gd name="connsiteY26" fmla="*/ 1266825 h 1686186"/>
                  <a:gd name="connsiteX27" fmla="*/ 1123950 w 2900362"/>
                  <a:gd name="connsiteY27" fmla="*/ 1262063 h 1686186"/>
                  <a:gd name="connsiteX28" fmla="*/ 1152525 w 2900362"/>
                  <a:gd name="connsiteY28" fmla="*/ 1247775 h 1686186"/>
                  <a:gd name="connsiteX29" fmla="*/ 1166812 w 2900362"/>
                  <a:gd name="connsiteY29" fmla="*/ 1238250 h 1686186"/>
                  <a:gd name="connsiteX30" fmla="*/ 1185862 w 2900362"/>
                  <a:gd name="connsiteY30" fmla="*/ 1233488 h 1686186"/>
                  <a:gd name="connsiteX31" fmla="*/ 1200150 w 2900362"/>
                  <a:gd name="connsiteY31" fmla="*/ 1228725 h 1686186"/>
                  <a:gd name="connsiteX32" fmla="*/ 1238250 w 2900362"/>
                  <a:gd name="connsiteY32" fmla="*/ 1219200 h 1686186"/>
                  <a:gd name="connsiteX33" fmla="*/ 1257300 w 2900362"/>
                  <a:gd name="connsiteY33" fmla="*/ 1214438 h 1686186"/>
                  <a:gd name="connsiteX34" fmla="*/ 1314450 w 2900362"/>
                  <a:gd name="connsiteY34" fmla="*/ 1195388 h 1686186"/>
                  <a:gd name="connsiteX35" fmla="*/ 1343025 w 2900362"/>
                  <a:gd name="connsiteY35" fmla="*/ 1185863 h 1686186"/>
                  <a:gd name="connsiteX36" fmla="*/ 1362075 w 2900362"/>
                  <a:gd name="connsiteY36" fmla="*/ 1181100 h 1686186"/>
                  <a:gd name="connsiteX37" fmla="*/ 1395412 w 2900362"/>
                  <a:gd name="connsiteY37" fmla="*/ 1157288 h 1686186"/>
                  <a:gd name="connsiteX38" fmla="*/ 1409700 w 2900362"/>
                  <a:gd name="connsiteY38" fmla="*/ 1152525 h 1686186"/>
                  <a:gd name="connsiteX39" fmla="*/ 1438275 w 2900362"/>
                  <a:gd name="connsiteY39" fmla="*/ 1133475 h 1686186"/>
                  <a:gd name="connsiteX40" fmla="*/ 1452562 w 2900362"/>
                  <a:gd name="connsiteY40" fmla="*/ 1123950 h 1686186"/>
                  <a:gd name="connsiteX41" fmla="*/ 1481137 w 2900362"/>
                  <a:gd name="connsiteY41" fmla="*/ 1066800 h 1686186"/>
                  <a:gd name="connsiteX42" fmla="*/ 1485900 w 2900362"/>
                  <a:gd name="connsiteY42" fmla="*/ 1052513 h 1686186"/>
                  <a:gd name="connsiteX43" fmla="*/ 1481137 w 2900362"/>
                  <a:gd name="connsiteY43" fmla="*/ 1009650 h 1686186"/>
                  <a:gd name="connsiteX44" fmla="*/ 1323975 w 2900362"/>
                  <a:gd name="connsiteY44" fmla="*/ 1019175 h 1686186"/>
                  <a:gd name="connsiteX45" fmla="*/ 1309687 w 2900362"/>
                  <a:gd name="connsiteY45" fmla="*/ 1023938 h 1686186"/>
                  <a:gd name="connsiteX46" fmla="*/ 1290637 w 2900362"/>
                  <a:gd name="connsiteY46" fmla="*/ 1033463 h 1686186"/>
                  <a:gd name="connsiteX47" fmla="*/ 1238250 w 2900362"/>
                  <a:gd name="connsiteY47" fmla="*/ 1038225 h 1686186"/>
                  <a:gd name="connsiteX48" fmla="*/ 1209675 w 2900362"/>
                  <a:gd name="connsiteY48" fmla="*/ 1047750 h 1686186"/>
                  <a:gd name="connsiteX49" fmla="*/ 1195387 w 2900362"/>
                  <a:gd name="connsiteY49" fmla="*/ 1057275 h 1686186"/>
                  <a:gd name="connsiteX50" fmla="*/ 1166812 w 2900362"/>
                  <a:gd name="connsiteY50" fmla="*/ 1062038 h 1686186"/>
                  <a:gd name="connsiteX51" fmla="*/ 1147762 w 2900362"/>
                  <a:gd name="connsiteY51" fmla="*/ 1071563 h 1686186"/>
                  <a:gd name="connsiteX52" fmla="*/ 1109662 w 2900362"/>
                  <a:gd name="connsiteY52" fmla="*/ 1081088 h 1686186"/>
                  <a:gd name="connsiteX53" fmla="*/ 1090612 w 2900362"/>
                  <a:gd name="connsiteY53" fmla="*/ 1085850 h 1686186"/>
                  <a:gd name="connsiteX54" fmla="*/ 1066800 w 2900362"/>
                  <a:gd name="connsiteY54" fmla="*/ 1095375 h 1686186"/>
                  <a:gd name="connsiteX55" fmla="*/ 1052512 w 2900362"/>
                  <a:gd name="connsiteY55" fmla="*/ 1100138 h 1686186"/>
                  <a:gd name="connsiteX56" fmla="*/ 1038225 w 2900362"/>
                  <a:gd name="connsiteY56" fmla="*/ 1109663 h 1686186"/>
                  <a:gd name="connsiteX57" fmla="*/ 1014412 w 2900362"/>
                  <a:gd name="connsiteY57" fmla="*/ 1114425 h 1686186"/>
                  <a:gd name="connsiteX58" fmla="*/ 923925 w 2900362"/>
                  <a:gd name="connsiteY58" fmla="*/ 1123950 h 1686186"/>
                  <a:gd name="connsiteX59" fmla="*/ 538162 w 2900362"/>
                  <a:gd name="connsiteY59" fmla="*/ 1114425 h 1686186"/>
                  <a:gd name="connsiteX60" fmla="*/ 490537 w 2900362"/>
                  <a:gd name="connsiteY60" fmla="*/ 1100138 h 1686186"/>
                  <a:gd name="connsiteX61" fmla="*/ 433387 w 2900362"/>
                  <a:gd name="connsiteY61" fmla="*/ 1081088 h 1686186"/>
                  <a:gd name="connsiteX62" fmla="*/ 404812 w 2900362"/>
                  <a:gd name="connsiteY62" fmla="*/ 1071563 h 1686186"/>
                  <a:gd name="connsiteX63" fmla="*/ 390525 w 2900362"/>
                  <a:gd name="connsiteY63" fmla="*/ 1066800 h 1686186"/>
                  <a:gd name="connsiteX64" fmla="*/ 404812 w 2900362"/>
                  <a:gd name="connsiteY64" fmla="*/ 1057275 h 1686186"/>
                  <a:gd name="connsiteX65" fmla="*/ 461962 w 2900362"/>
                  <a:gd name="connsiteY65" fmla="*/ 1047750 h 1686186"/>
                  <a:gd name="connsiteX66" fmla="*/ 566737 w 2900362"/>
                  <a:gd name="connsiteY66" fmla="*/ 1042988 h 1686186"/>
                  <a:gd name="connsiteX67" fmla="*/ 647700 w 2900362"/>
                  <a:gd name="connsiteY67" fmla="*/ 1038225 h 1686186"/>
                  <a:gd name="connsiteX68" fmla="*/ 676275 w 2900362"/>
                  <a:gd name="connsiteY68" fmla="*/ 1028700 h 1686186"/>
                  <a:gd name="connsiteX69" fmla="*/ 690562 w 2900362"/>
                  <a:gd name="connsiteY69" fmla="*/ 1023938 h 1686186"/>
                  <a:gd name="connsiteX70" fmla="*/ 704850 w 2900362"/>
                  <a:gd name="connsiteY70" fmla="*/ 1014413 h 1686186"/>
                  <a:gd name="connsiteX71" fmla="*/ 719137 w 2900362"/>
                  <a:gd name="connsiteY71" fmla="*/ 1009650 h 1686186"/>
                  <a:gd name="connsiteX72" fmla="*/ 728662 w 2900362"/>
                  <a:gd name="connsiteY72" fmla="*/ 995363 h 1686186"/>
                  <a:gd name="connsiteX73" fmla="*/ 742950 w 2900362"/>
                  <a:gd name="connsiteY73" fmla="*/ 985838 h 1686186"/>
                  <a:gd name="connsiteX74" fmla="*/ 757237 w 2900362"/>
                  <a:gd name="connsiteY74" fmla="*/ 990600 h 1686186"/>
                  <a:gd name="connsiteX75" fmla="*/ 776287 w 2900362"/>
                  <a:gd name="connsiteY75" fmla="*/ 1033463 h 1686186"/>
                  <a:gd name="connsiteX76" fmla="*/ 804862 w 2900362"/>
                  <a:gd name="connsiteY76" fmla="*/ 1047750 h 1686186"/>
                  <a:gd name="connsiteX77" fmla="*/ 814387 w 2900362"/>
                  <a:gd name="connsiteY77" fmla="*/ 1033463 h 1686186"/>
                  <a:gd name="connsiteX78" fmla="*/ 842962 w 2900362"/>
                  <a:gd name="connsiteY78" fmla="*/ 976313 h 1686186"/>
                  <a:gd name="connsiteX79" fmla="*/ 890587 w 2900362"/>
                  <a:gd name="connsiteY79" fmla="*/ 966788 h 1686186"/>
                  <a:gd name="connsiteX80" fmla="*/ 1014412 w 2900362"/>
                  <a:gd name="connsiteY80" fmla="*/ 962025 h 1686186"/>
                  <a:gd name="connsiteX81" fmla="*/ 1042987 w 2900362"/>
                  <a:gd name="connsiteY81" fmla="*/ 952500 h 1686186"/>
                  <a:gd name="connsiteX82" fmla="*/ 1085850 w 2900362"/>
                  <a:gd name="connsiteY82" fmla="*/ 942975 h 1686186"/>
                  <a:gd name="connsiteX83" fmla="*/ 1100137 w 2900362"/>
                  <a:gd name="connsiteY83" fmla="*/ 938213 h 1686186"/>
                  <a:gd name="connsiteX84" fmla="*/ 1119187 w 2900362"/>
                  <a:gd name="connsiteY84" fmla="*/ 933450 h 1686186"/>
                  <a:gd name="connsiteX85" fmla="*/ 1162050 w 2900362"/>
                  <a:gd name="connsiteY85" fmla="*/ 919163 h 1686186"/>
                  <a:gd name="connsiteX86" fmla="*/ 1176337 w 2900362"/>
                  <a:gd name="connsiteY86" fmla="*/ 914400 h 1686186"/>
                  <a:gd name="connsiteX87" fmla="*/ 1190625 w 2900362"/>
                  <a:gd name="connsiteY87" fmla="*/ 909638 h 1686186"/>
                  <a:gd name="connsiteX88" fmla="*/ 1204912 w 2900362"/>
                  <a:gd name="connsiteY88" fmla="*/ 900113 h 1686186"/>
                  <a:gd name="connsiteX89" fmla="*/ 1219200 w 2900362"/>
                  <a:gd name="connsiteY89" fmla="*/ 895350 h 1686186"/>
                  <a:gd name="connsiteX90" fmla="*/ 1200150 w 2900362"/>
                  <a:gd name="connsiteY90" fmla="*/ 904875 h 1686186"/>
                  <a:gd name="connsiteX91" fmla="*/ 1171575 w 2900362"/>
                  <a:gd name="connsiteY91" fmla="*/ 923925 h 1686186"/>
                  <a:gd name="connsiteX92" fmla="*/ 1138237 w 2900362"/>
                  <a:gd name="connsiteY92" fmla="*/ 947738 h 1686186"/>
                  <a:gd name="connsiteX93" fmla="*/ 1109662 w 2900362"/>
                  <a:gd name="connsiteY93" fmla="*/ 966788 h 1686186"/>
                  <a:gd name="connsiteX94" fmla="*/ 1100137 w 2900362"/>
                  <a:gd name="connsiteY94" fmla="*/ 981075 h 1686186"/>
                  <a:gd name="connsiteX95" fmla="*/ 1085850 w 2900362"/>
                  <a:gd name="connsiteY95" fmla="*/ 990600 h 1686186"/>
                  <a:gd name="connsiteX96" fmla="*/ 1081087 w 2900362"/>
                  <a:gd name="connsiteY96" fmla="*/ 1009650 h 1686186"/>
                  <a:gd name="connsiteX97" fmla="*/ 1076325 w 2900362"/>
                  <a:gd name="connsiteY97" fmla="*/ 1023938 h 1686186"/>
                  <a:gd name="connsiteX98" fmla="*/ 1300162 w 2900362"/>
                  <a:gd name="connsiteY98" fmla="*/ 1023938 h 1686186"/>
                  <a:gd name="connsiteX99" fmla="*/ 1328737 w 2900362"/>
                  <a:gd name="connsiteY99" fmla="*/ 1004888 h 1686186"/>
                  <a:gd name="connsiteX100" fmla="*/ 1395412 w 2900362"/>
                  <a:gd name="connsiteY100" fmla="*/ 976313 h 1686186"/>
                  <a:gd name="connsiteX101" fmla="*/ 1438275 w 2900362"/>
                  <a:gd name="connsiteY101" fmla="*/ 952500 h 1686186"/>
                  <a:gd name="connsiteX102" fmla="*/ 1471612 w 2900362"/>
                  <a:gd name="connsiteY102" fmla="*/ 938213 h 1686186"/>
                  <a:gd name="connsiteX103" fmla="*/ 1485900 w 2900362"/>
                  <a:gd name="connsiteY103" fmla="*/ 928688 h 1686186"/>
                  <a:gd name="connsiteX104" fmla="*/ 1504950 w 2900362"/>
                  <a:gd name="connsiteY104" fmla="*/ 914400 h 1686186"/>
                  <a:gd name="connsiteX105" fmla="*/ 1524000 w 2900362"/>
                  <a:gd name="connsiteY105" fmla="*/ 909638 h 1686186"/>
                  <a:gd name="connsiteX106" fmla="*/ 1538287 w 2900362"/>
                  <a:gd name="connsiteY106" fmla="*/ 904875 h 1686186"/>
                  <a:gd name="connsiteX107" fmla="*/ 1557337 w 2900362"/>
                  <a:gd name="connsiteY107" fmla="*/ 900113 h 1686186"/>
                  <a:gd name="connsiteX108" fmla="*/ 1585912 w 2900362"/>
                  <a:gd name="connsiteY108" fmla="*/ 890588 h 1686186"/>
                  <a:gd name="connsiteX109" fmla="*/ 1595437 w 2900362"/>
                  <a:gd name="connsiteY109" fmla="*/ 942975 h 1686186"/>
                  <a:gd name="connsiteX110" fmla="*/ 1609725 w 2900362"/>
                  <a:gd name="connsiteY110" fmla="*/ 947738 h 1686186"/>
                  <a:gd name="connsiteX111" fmla="*/ 1643062 w 2900362"/>
                  <a:gd name="connsiteY111" fmla="*/ 942975 h 1686186"/>
                  <a:gd name="connsiteX112" fmla="*/ 1671637 w 2900362"/>
                  <a:gd name="connsiteY112" fmla="*/ 933450 h 1686186"/>
                  <a:gd name="connsiteX113" fmla="*/ 1690687 w 2900362"/>
                  <a:gd name="connsiteY113" fmla="*/ 904875 h 1686186"/>
                  <a:gd name="connsiteX114" fmla="*/ 1709737 w 2900362"/>
                  <a:gd name="connsiteY114" fmla="*/ 847725 h 1686186"/>
                  <a:gd name="connsiteX115" fmla="*/ 1714500 w 2900362"/>
                  <a:gd name="connsiteY115" fmla="*/ 833438 h 1686186"/>
                  <a:gd name="connsiteX116" fmla="*/ 1733550 w 2900362"/>
                  <a:gd name="connsiteY116" fmla="*/ 800100 h 1686186"/>
                  <a:gd name="connsiteX117" fmla="*/ 1738312 w 2900362"/>
                  <a:gd name="connsiteY117" fmla="*/ 785813 h 1686186"/>
                  <a:gd name="connsiteX118" fmla="*/ 1757362 w 2900362"/>
                  <a:gd name="connsiteY118" fmla="*/ 752475 h 1686186"/>
                  <a:gd name="connsiteX119" fmla="*/ 1771650 w 2900362"/>
                  <a:gd name="connsiteY119" fmla="*/ 723900 h 1686186"/>
                  <a:gd name="connsiteX120" fmla="*/ 1785937 w 2900362"/>
                  <a:gd name="connsiteY120" fmla="*/ 695325 h 1686186"/>
                  <a:gd name="connsiteX121" fmla="*/ 1795462 w 2900362"/>
                  <a:gd name="connsiteY121" fmla="*/ 666750 h 1686186"/>
                  <a:gd name="connsiteX122" fmla="*/ 1809750 w 2900362"/>
                  <a:gd name="connsiteY122" fmla="*/ 623888 h 1686186"/>
                  <a:gd name="connsiteX123" fmla="*/ 1819275 w 2900362"/>
                  <a:gd name="connsiteY123" fmla="*/ 595313 h 1686186"/>
                  <a:gd name="connsiteX124" fmla="*/ 1843087 w 2900362"/>
                  <a:gd name="connsiteY124" fmla="*/ 566738 h 1686186"/>
                  <a:gd name="connsiteX125" fmla="*/ 1876425 w 2900362"/>
                  <a:gd name="connsiteY125" fmla="*/ 552450 h 1686186"/>
                  <a:gd name="connsiteX126" fmla="*/ 1914525 w 2900362"/>
                  <a:gd name="connsiteY126" fmla="*/ 538163 h 1686186"/>
                  <a:gd name="connsiteX127" fmla="*/ 1933575 w 2900362"/>
                  <a:gd name="connsiteY127" fmla="*/ 528638 h 1686186"/>
                  <a:gd name="connsiteX128" fmla="*/ 1947862 w 2900362"/>
                  <a:gd name="connsiteY128" fmla="*/ 519113 h 1686186"/>
                  <a:gd name="connsiteX129" fmla="*/ 1976437 w 2900362"/>
                  <a:gd name="connsiteY129" fmla="*/ 509588 h 1686186"/>
                  <a:gd name="connsiteX130" fmla="*/ 2009775 w 2900362"/>
                  <a:gd name="connsiteY130" fmla="*/ 500063 h 1686186"/>
                  <a:gd name="connsiteX131" fmla="*/ 2038350 w 2900362"/>
                  <a:gd name="connsiteY131" fmla="*/ 485775 h 1686186"/>
                  <a:gd name="connsiteX132" fmla="*/ 2052637 w 2900362"/>
                  <a:gd name="connsiteY132" fmla="*/ 476250 h 1686186"/>
                  <a:gd name="connsiteX133" fmla="*/ 2081212 w 2900362"/>
                  <a:gd name="connsiteY133" fmla="*/ 466725 h 1686186"/>
                  <a:gd name="connsiteX134" fmla="*/ 2109787 w 2900362"/>
                  <a:gd name="connsiteY134" fmla="*/ 452438 h 1686186"/>
                  <a:gd name="connsiteX135" fmla="*/ 2124075 w 2900362"/>
                  <a:gd name="connsiteY135" fmla="*/ 442913 h 1686186"/>
                  <a:gd name="connsiteX136" fmla="*/ 2152650 w 2900362"/>
                  <a:gd name="connsiteY136" fmla="*/ 433388 h 1686186"/>
                  <a:gd name="connsiteX137" fmla="*/ 2181225 w 2900362"/>
                  <a:gd name="connsiteY137" fmla="*/ 438150 h 1686186"/>
                  <a:gd name="connsiteX138" fmla="*/ 2171700 w 2900362"/>
                  <a:gd name="connsiteY138" fmla="*/ 452438 h 1686186"/>
                  <a:gd name="connsiteX139" fmla="*/ 2185987 w 2900362"/>
                  <a:gd name="connsiteY139" fmla="*/ 461963 h 1686186"/>
                  <a:gd name="connsiteX140" fmla="*/ 2200275 w 2900362"/>
                  <a:gd name="connsiteY140" fmla="*/ 452438 h 1686186"/>
                  <a:gd name="connsiteX141" fmla="*/ 2209800 w 2900362"/>
                  <a:gd name="connsiteY141" fmla="*/ 438150 h 1686186"/>
                  <a:gd name="connsiteX142" fmla="*/ 2224087 w 2900362"/>
                  <a:gd name="connsiteY142" fmla="*/ 433388 h 1686186"/>
                  <a:gd name="connsiteX143" fmla="*/ 2243137 w 2900362"/>
                  <a:gd name="connsiteY143" fmla="*/ 423863 h 1686186"/>
                  <a:gd name="connsiteX144" fmla="*/ 2257425 w 2900362"/>
                  <a:gd name="connsiteY144" fmla="*/ 419100 h 1686186"/>
                  <a:gd name="connsiteX145" fmla="*/ 2300287 w 2900362"/>
                  <a:gd name="connsiteY145" fmla="*/ 395288 h 1686186"/>
                  <a:gd name="connsiteX146" fmla="*/ 2314575 w 2900362"/>
                  <a:gd name="connsiteY146" fmla="*/ 381000 h 1686186"/>
                  <a:gd name="connsiteX147" fmla="*/ 2328862 w 2900362"/>
                  <a:gd name="connsiteY147" fmla="*/ 376238 h 1686186"/>
                  <a:gd name="connsiteX148" fmla="*/ 2343150 w 2900362"/>
                  <a:gd name="connsiteY148" fmla="*/ 323850 h 1686186"/>
                  <a:gd name="connsiteX149" fmla="*/ 2319337 w 2900362"/>
                  <a:gd name="connsiteY149" fmla="*/ 304800 h 1686186"/>
                  <a:gd name="connsiteX150" fmla="*/ 2176462 w 2900362"/>
                  <a:gd name="connsiteY150" fmla="*/ 309563 h 1686186"/>
                  <a:gd name="connsiteX151" fmla="*/ 2152650 w 2900362"/>
                  <a:gd name="connsiteY151" fmla="*/ 314325 h 1686186"/>
                  <a:gd name="connsiteX152" fmla="*/ 2109787 w 2900362"/>
                  <a:gd name="connsiteY152" fmla="*/ 333375 h 1686186"/>
                  <a:gd name="connsiteX153" fmla="*/ 2095500 w 2900362"/>
                  <a:gd name="connsiteY153" fmla="*/ 338138 h 1686186"/>
                  <a:gd name="connsiteX154" fmla="*/ 2085975 w 2900362"/>
                  <a:gd name="connsiteY154" fmla="*/ 352425 h 1686186"/>
                  <a:gd name="connsiteX155" fmla="*/ 2071687 w 2900362"/>
                  <a:gd name="connsiteY155" fmla="*/ 347663 h 1686186"/>
                  <a:gd name="connsiteX156" fmla="*/ 2076450 w 2900362"/>
                  <a:gd name="connsiteY156" fmla="*/ 285750 h 1686186"/>
                  <a:gd name="connsiteX157" fmla="*/ 2090737 w 2900362"/>
                  <a:gd name="connsiteY157" fmla="*/ 233363 h 1686186"/>
                  <a:gd name="connsiteX158" fmla="*/ 2100262 w 2900362"/>
                  <a:gd name="connsiteY158" fmla="*/ 214313 h 1686186"/>
                  <a:gd name="connsiteX159" fmla="*/ 2119312 w 2900362"/>
                  <a:gd name="connsiteY159" fmla="*/ 185738 h 1686186"/>
                  <a:gd name="connsiteX160" fmla="*/ 2128837 w 2900362"/>
                  <a:gd name="connsiteY160" fmla="*/ 171450 h 1686186"/>
                  <a:gd name="connsiteX161" fmla="*/ 2157412 w 2900362"/>
                  <a:gd name="connsiteY161" fmla="*/ 152400 h 1686186"/>
                  <a:gd name="connsiteX162" fmla="*/ 2233612 w 2900362"/>
                  <a:gd name="connsiteY162" fmla="*/ 161925 h 1686186"/>
                  <a:gd name="connsiteX163" fmla="*/ 2252662 w 2900362"/>
                  <a:gd name="connsiteY163" fmla="*/ 171450 h 1686186"/>
                  <a:gd name="connsiteX164" fmla="*/ 2309812 w 2900362"/>
                  <a:gd name="connsiteY164" fmla="*/ 166688 h 1686186"/>
                  <a:gd name="connsiteX165" fmla="*/ 2319337 w 2900362"/>
                  <a:gd name="connsiteY165" fmla="*/ 138113 h 1686186"/>
                  <a:gd name="connsiteX166" fmla="*/ 2328862 w 2900362"/>
                  <a:gd name="connsiteY166" fmla="*/ 119063 h 1686186"/>
                  <a:gd name="connsiteX167" fmla="*/ 2366962 w 2900362"/>
                  <a:gd name="connsiteY167" fmla="*/ 76200 h 1686186"/>
                  <a:gd name="connsiteX168" fmla="*/ 2424112 w 2900362"/>
                  <a:gd name="connsiteY168" fmla="*/ 47625 h 1686186"/>
                  <a:gd name="connsiteX169" fmla="*/ 2438400 w 2900362"/>
                  <a:gd name="connsiteY169" fmla="*/ 42863 h 1686186"/>
                  <a:gd name="connsiteX170" fmla="*/ 2695575 w 2900362"/>
                  <a:gd name="connsiteY170" fmla="*/ 19050 h 1686186"/>
                  <a:gd name="connsiteX171" fmla="*/ 2838450 w 2900362"/>
                  <a:gd name="connsiteY171" fmla="*/ 9525 h 1686186"/>
                  <a:gd name="connsiteX172" fmla="*/ 2867025 w 2900362"/>
                  <a:gd name="connsiteY172" fmla="*/ 0 h 1686186"/>
                  <a:gd name="connsiteX173" fmla="*/ 2895600 w 2900362"/>
                  <a:gd name="connsiteY173" fmla="*/ 9525 h 1686186"/>
                  <a:gd name="connsiteX174" fmla="*/ 2890837 w 2900362"/>
                  <a:gd name="connsiteY174" fmla="*/ 152400 h 1686186"/>
                  <a:gd name="connsiteX175" fmla="*/ 2886075 w 2900362"/>
                  <a:gd name="connsiteY175" fmla="*/ 166688 h 1686186"/>
                  <a:gd name="connsiteX176" fmla="*/ 2876550 w 2900362"/>
                  <a:gd name="connsiteY176" fmla="*/ 209550 h 1686186"/>
                  <a:gd name="connsiteX177" fmla="*/ 2871787 w 2900362"/>
                  <a:gd name="connsiteY177" fmla="*/ 447675 h 1686186"/>
                  <a:gd name="connsiteX178" fmla="*/ 2900362 w 2900362"/>
                  <a:gd name="connsiteY178" fmla="*/ 1400175 h 1686186"/>
                  <a:gd name="connsiteX179" fmla="*/ 2671762 w 2900362"/>
                  <a:gd name="connsiteY179" fmla="*/ 1404937 h 1686186"/>
                  <a:gd name="connsiteX180" fmla="*/ 2295525 w 2900362"/>
                  <a:gd name="connsiteY180" fmla="*/ 1495425 h 1686186"/>
                  <a:gd name="connsiteX181" fmla="*/ 1352550 w 2900362"/>
                  <a:gd name="connsiteY181" fmla="*/ 1685925 h 1686186"/>
                  <a:gd name="connsiteX182" fmla="*/ 1304925 w 2900362"/>
                  <a:gd name="connsiteY182" fmla="*/ 1443038 h 1686186"/>
                  <a:gd name="connsiteX183" fmla="*/ 1276350 w 2900362"/>
                  <a:gd name="connsiteY183" fmla="*/ 1452563 h 1686186"/>
                  <a:gd name="connsiteX184" fmla="*/ 1257300 w 2900362"/>
                  <a:gd name="connsiteY184" fmla="*/ 1481138 h 1686186"/>
                  <a:gd name="connsiteX185" fmla="*/ 1228725 w 2900362"/>
                  <a:gd name="connsiteY185" fmla="*/ 1504950 h 1686186"/>
                  <a:gd name="connsiteX186" fmla="*/ 1204912 w 2900362"/>
                  <a:gd name="connsiteY186" fmla="*/ 1509713 h 1686186"/>
                  <a:gd name="connsiteX187" fmla="*/ 1176337 w 2900362"/>
                  <a:gd name="connsiteY187" fmla="*/ 1519238 h 1686186"/>
                  <a:gd name="connsiteX188" fmla="*/ 1162050 w 2900362"/>
                  <a:gd name="connsiteY188" fmla="*/ 1524000 h 1686186"/>
                  <a:gd name="connsiteX189" fmla="*/ 633412 w 2900362"/>
                  <a:gd name="connsiteY189" fmla="*/ 1519238 h 1686186"/>
                  <a:gd name="connsiteX190" fmla="*/ 609600 w 2900362"/>
                  <a:gd name="connsiteY190" fmla="*/ 1514475 h 1686186"/>
                  <a:gd name="connsiteX191" fmla="*/ 590550 w 2900362"/>
                  <a:gd name="connsiteY191" fmla="*/ 1504950 h 1686186"/>
                  <a:gd name="connsiteX192" fmla="*/ 557212 w 2900362"/>
                  <a:gd name="connsiteY192" fmla="*/ 1495425 h 1686186"/>
                  <a:gd name="connsiteX193" fmla="*/ 542925 w 2900362"/>
                  <a:gd name="connsiteY193" fmla="*/ 1485900 h 1686186"/>
                  <a:gd name="connsiteX194" fmla="*/ 523875 w 2900362"/>
                  <a:gd name="connsiteY194" fmla="*/ 1481138 h 1686186"/>
                  <a:gd name="connsiteX195" fmla="*/ 509587 w 2900362"/>
                  <a:gd name="connsiteY195" fmla="*/ 1476375 h 1686186"/>
                  <a:gd name="connsiteX196" fmla="*/ 466725 w 2900362"/>
                  <a:gd name="connsiteY196" fmla="*/ 1443038 h 1686186"/>
                  <a:gd name="connsiteX197" fmla="*/ 452437 w 2900362"/>
                  <a:gd name="connsiteY197" fmla="*/ 1433513 h 1686186"/>
                  <a:gd name="connsiteX198" fmla="*/ 438150 w 2900362"/>
                  <a:gd name="connsiteY198" fmla="*/ 1404938 h 1686186"/>
                  <a:gd name="connsiteX199" fmla="*/ 404812 w 2900362"/>
                  <a:gd name="connsiteY199" fmla="*/ 1385888 h 1686186"/>
                  <a:gd name="connsiteX200" fmla="*/ 390525 w 2900362"/>
                  <a:gd name="connsiteY200" fmla="*/ 1376363 h 1686186"/>
                  <a:gd name="connsiteX201" fmla="*/ 376237 w 2900362"/>
                  <a:gd name="connsiteY201" fmla="*/ 1371600 h 1686186"/>
                  <a:gd name="connsiteX202" fmla="*/ 328612 w 2900362"/>
                  <a:gd name="connsiteY202" fmla="*/ 1343025 h 1686186"/>
                  <a:gd name="connsiteX203" fmla="*/ 309562 w 2900362"/>
                  <a:gd name="connsiteY203" fmla="*/ 1338263 h 1686186"/>
                  <a:gd name="connsiteX204" fmla="*/ 280987 w 2900362"/>
                  <a:gd name="connsiteY204" fmla="*/ 1328738 h 1686186"/>
                  <a:gd name="connsiteX205" fmla="*/ 266700 w 2900362"/>
                  <a:gd name="connsiteY205" fmla="*/ 1323975 h 1686186"/>
                  <a:gd name="connsiteX206" fmla="*/ 252412 w 2900362"/>
                  <a:gd name="connsiteY206" fmla="*/ 1314450 h 1686186"/>
                  <a:gd name="connsiteX207" fmla="*/ 223837 w 2900362"/>
                  <a:gd name="connsiteY207" fmla="*/ 1304925 h 1686186"/>
                  <a:gd name="connsiteX208" fmla="*/ 214312 w 2900362"/>
                  <a:gd name="connsiteY208" fmla="*/ 1276350 h 1686186"/>
                  <a:gd name="connsiteX209" fmla="*/ 114300 w 2900362"/>
                  <a:gd name="connsiteY209" fmla="*/ 1243013 h 1686186"/>
                  <a:gd name="connsiteX210" fmla="*/ 71437 w 2900362"/>
                  <a:gd name="connsiteY210" fmla="*/ 1228725 h 1686186"/>
                  <a:gd name="connsiteX211" fmla="*/ 57150 w 2900362"/>
                  <a:gd name="connsiteY211" fmla="*/ 1223963 h 1686186"/>
                  <a:gd name="connsiteX212" fmla="*/ 28575 w 2900362"/>
                  <a:gd name="connsiteY212" fmla="*/ 1200150 h 1686186"/>
                  <a:gd name="connsiteX213" fmla="*/ 23812 w 2900362"/>
                  <a:gd name="connsiteY213" fmla="*/ 1185863 h 1686186"/>
                  <a:gd name="connsiteX214" fmla="*/ 14287 w 2900362"/>
                  <a:gd name="connsiteY214" fmla="*/ 1171575 h 1686186"/>
                  <a:gd name="connsiteX215" fmla="*/ 0 w 2900362"/>
                  <a:gd name="connsiteY215" fmla="*/ 1147763 h 1686186"/>
                  <a:gd name="connsiteX0" fmla="*/ 0 w 2900362"/>
                  <a:gd name="connsiteY0" fmla="*/ 1147763 h 1686186"/>
                  <a:gd name="connsiteX1" fmla="*/ 0 w 2900362"/>
                  <a:gd name="connsiteY1" fmla="*/ 1147763 h 1686186"/>
                  <a:gd name="connsiteX2" fmla="*/ 61912 w 2900362"/>
                  <a:gd name="connsiteY2" fmla="*/ 1143000 h 1686186"/>
                  <a:gd name="connsiteX3" fmla="*/ 200025 w 2900362"/>
                  <a:gd name="connsiteY3" fmla="*/ 1138238 h 1686186"/>
                  <a:gd name="connsiteX4" fmla="*/ 204787 w 2900362"/>
                  <a:gd name="connsiteY4" fmla="*/ 1123950 h 1686186"/>
                  <a:gd name="connsiteX5" fmla="*/ 214312 w 2900362"/>
                  <a:gd name="connsiteY5" fmla="*/ 1109663 h 1686186"/>
                  <a:gd name="connsiteX6" fmla="*/ 252412 w 2900362"/>
                  <a:gd name="connsiteY6" fmla="*/ 1114425 h 1686186"/>
                  <a:gd name="connsiteX7" fmla="*/ 276225 w 2900362"/>
                  <a:gd name="connsiteY7" fmla="*/ 1128713 h 1686186"/>
                  <a:gd name="connsiteX8" fmla="*/ 304800 w 2900362"/>
                  <a:gd name="connsiteY8" fmla="*/ 1133475 h 1686186"/>
                  <a:gd name="connsiteX9" fmla="*/ 319087 w 2900362"/>
                  <a:gd name="connsiteY9" fmla="*/ 1138238 h 1686186"/>
                  <a:gd name="connsiteX10" fmla="*/ 342900 w 2900362"/>
                  <a:gd name="connsiteY10" fmla="*/ 1147763 h 1686186"/>
                  <a:gd name="connsiteX11" fmla="*/ 485775 w 2900362"/>
                  <a:gd name="connsiteY11" fmla="*/ 1157288 h 1686186"/>
                  <a:gd name="connsiteX12" fmla="*/ 500062 w 2900362"/>
                  <a:gd name="connsiteY12" fmla="*/ 1171575 h 1686186"/>
                  <a:gd name="connsiteX13" fmla="*/ 504825 w 2900362"/>
                  <a:gd name="connsiteY13" fmla="*/ 1185863 h 1686186"/>
                  <a:gd name="connsiteX14" fmla="*/ 514350 w 2900362"/>
                  <a:gd name="connsiteY14" fmla="*/ 1200150 h 1686186"/>
                  <a:gd name="connsiteX15" fmla="*/ 523875 w 2900362"/>
                  <a:gd name="connsiteY15" fmla="*/ 1233488 h 1686186"/>
                  <a:gd name="connsiteX16" fmla="*/ 533400 w 2900362"/>
                  <a:gd name="connsiteY16" fmla="*/ 1247775 h 1686186"/>
                  <a:gd name="connsiteX17" fmla="*/ 547687 w 2900362"/>
                  <a:gd name="connsiteY17" fmla="*/ 1252538 h 1686186"/>
                  <a:gd name="connsiteX18" fmla="*/ 566737 w 2900362"/>
                  <a:gd name="connsiteY18" fmla="*/ 1262063 h 1686186"/>
                  <a:gd name="connsiteX19" fmla="*/ 604837 w 2900362"/>
                  <a:gd name="connsiteY19" fmla="*/ 1271588 h 1686186"/>
                  <a:gd name="connsiteX20" fmla="*/ 752475 w 2900362"/>
                  <a:gd name="connsiteY20" fmla="*/ 1314450 h 1686186"/>
                  <a:gd name="connsiteX21" fmla="*/ 947737 w 2900362"/>
                  <a:gd name="connsiteY21" fmla="*/ 1319213 h 1686186"/>
                  <a:gd name="connsiteX22" fmla="*/ 981075 w 2900362"/>
                  <a:gd name="connsiteY22" fmla="*/ 1309688 h 1686186"/>
                  <a:gd name="connsiteX23" fmla="*/ 1009650 w 2900362"/>
                  <a:gd name="connsiteY23" fmla="*/ 1300163 h 1686186"/>
                  <a:gd name="connsiteX24" fmla="*/ 1066800 w 2900362"/>
                  <a:gd name="connsiteY24" fmla="*/ 1281113 h 1686186"/>
                  <a:gd name="connsiteX25" fmla="*/ 1109662 w 2900362"/>
                  <a:gd name="connsiteY25" fmla="*/ 1266825 h 1686186"/>
                  <a:gd name="connsiteX26" fmla="*/ 1123950 w 2900362"/>
                  <a:gd name="connsiteY26" fmla="*/ 1262063 h 1686186"/>
                  <a:gd name="connsiteX27" fmla="*/ 1152525 w 2900362"/>
                  <a:gd name="connsiteY27" fmla="*/ 1247775 h 1686186"/>
                  <a:gd name="connsiteX28" fmla="*/ 1166812 w 2900362"/>
                  <a:gd name="connsiteY28" fmla="*/ 1238250 h 1686186"/>
                  <a:gd name="connsiteX29" fmla="*/ 1185862 w 2900362"/>
                  <a:gd name="connsiteY29" fmla="*/ 1233488 h 1686186"/>
                  <a:gd name="connsiteX30" fmla="*/ 1200150 w 2900362"/>
                  <a:gd name="connsiteY30" fmla="*/ 1228725 h 1686186"/>
                  <a:gd name="connsiteX31" fmla="*/ 1238250 w 2900362"/>
                  <a:gd name="connsiteY31" fmla="*/ 1219200 h 1686186"/>
                  <a:gd name="connsiteX32" fmla="*/ 1257300 w 2900362"/>
                  <a:gd name="connsiteY32" fmla="*/ 1214438 h 1686186"/>
                  <a:gd name="connsiteX33" fmla="*/ 1314450 w 2900362"/>
                  <a:gd name="connsiteY33" fmla="*/ 1195388 h 1686186"/>
                  <a:gd name="connsiteX34" fmla="*/ 1343025 w 2900362"/>
                  <a:gd name="connsiteY34" fmla="*/ 1185863 h 1686186"/>
                  <a:gd name="connsiteX35" fmla="*/ 1362075 w 2900362"/>
                  <a:gd name="connsiteY35" fmla="*/ 1181100 h 1686186"/>
                  <a:gd name="connsiteX36" fmla="*/ 1395412 w 2900362"/>
                  <a:gd name="connsiteY36" fmla="*/ 1157288 h 1686186"/>
                  <a:gd name="connsiteX37" fmla="*/ 1409700 w 2900362"/>
                  <a:gd name="connsiteY37" fmla="*/ 1152525 h 1686186"/>
                  <a:gd name="connsiteX38" fmla="*/ 1438275 w 2900362"/>
                  <a:gd name="connsiteY38" fmla="*/ 1133475 h 1686186"/>
                  <a:gd name="connsiteX39" fmla="*/ 1452562 w 2900362"/>
                  <a:gd name="connsiteY39" fmla="*/ 1123950 h 1686186"/>
                  <a:gd name="connsiteX40" fmla="*/ 1481137 w 2900362"/>
                  <a:gd name="connsiteY40" fmla="*/ 1066800 h 1686186"/>
                  <a:gd name="connsiteX41" fmla="*/ 1485900 w 2900362"/>
                  <a:gd name="connsiteY41" fmla="*/ 1052513 h 1686186"/>
                  <a:gd name="connsiteX42" fmla="*/ 1481137 w 2900362"/>
                  <a:gd name="connsiteY42" fmla="*/ 1009650 h 1686186"/>
                  <a:gd name="connsiteX43" fmla="*/ 1323975 w 2900362"/>
                  <a:gd name="connsiteY43" fmla="*/ 1019175 h 1686186"/>
                  <a:gd name="connsiteX44" fmla="*/ 1309687 w 2900362"/>
                  <a:gd name="connsiteY44" fmla="*/ 1023938 h 1686186"/>
                  <a:gd name="connsiteX45" fmla="*/ 1290637 w 2900362"/>
                  <a:gd name="connsiteY45" fmla="*/ 1033463 h 1686186"/>
                  <a:gd name="connsiteX46" fmla="*/ 1238250 w 2900362"/>
                  <a:gd name="connsiteY46" fmla="*/ 1038225 h 1686186"/>
                  <a:gd name="connsiteX47" fmla="*/ 1209675 w 2900362"/>
                  <a:gd name="connsiteY47" fmla="*/ 1047750 h 1686186"/>
                  <a:gd name="connsiteX48" fmla="*/ 1195387 w 2900362"/>
                  <a:gd name="connsiteY48" fmla="*/ 1057275 h 1686186"/>
                  <a:gd name="connsiteX49" fmla="*/ 1166812 w 2900362"/>
                  <a:gd name="connsiteY49" fmla="*/ 1062038 h 1686186"/>
                  <a:gd name="connsiteX50" fmla="*/ 1147762 w 2900362"/>
                  <a:gd name="connsiteY50" fmla="*/ 1071563 h 1686186"/>
                  <a:gd name="connsiteX51" fmla="*/ 1109662 w 2900362"/>
                  <a:gd name="connsiteY51" fmla="*/ 1081088 h 1686186"/>
                  <a:gd name="connsiteX52" fmla="*/ 1090612 w 2900362"/>
                  <a:gd name="connsiteY52" fmla="*/ 1085850 h 1686186"/>
                  <a:gd name="connsiteX53" fmla="*/ 1066800 w 2900362"/>
                  <a:gd name="connsiteY53" fmla="*/ 1095375 h 1686186"/>
                  <a:gd name="connsiteX54" fmla="*/ 1052512 w 2900362"/>
                  <a:gd name="connsiteY54" fmla="*/ 1100138 h 1686186"/>
                  <a:gd name="connsiteX55" fmla="*/ 1038225 w 2900362"/>
                  <a:gd name="connsiteY55" fmla="*/ 1109663 h 1686186"/>
                  <a:gd name="connsiteX56" fmla="*/ 1014412 w 2900362"/>
                  <a:gd name="connsiteY56" fmla="*/ 1114425 h 1686186"/>
                  <a:gd name="connsiteX57" fmla="*/ 923925 w 2900362"/>
                  <a:gd name="connsiteY57" fmla="*/ 1123950 h 1686186"/>
                  <a:gd name="connsiteX58" fmla="*/ 538162 w 2900362"/>
                  <a:gd name="connsiteY58" fmla="*/ 1114425 h 1686186"/>
                  <a:gd name="connsiteX59" fmla="*/ 490537 w 2900362"/>
                  <a:gd name="connsiteY59" fmla="*/ 1100138 h 1686186"/>
                  <a:gd name="connsiteX60" fmla="*/ 433387 w 2900362"/>
                  <a:gd name="connsiteY60" fmla="*/ 1081088 h 1686186"/>
                  <a:gd name="connsiteX61" fmla="*/ 404812 w 2900362"/>
                  <a:gd name="connsiteY61" fmla="*/ 1071563 h 1686186"/>
                  <a:gd name="connsiteX62" fmla="*/ 390525 w 2900362"/>
                  <a:gd name="connsiteY62" fmla="*/ 1066800 h 1686186"/>
                  <a:gd name="connsiteX63" fmla="*/ 404812 w 2900362"/>
                  <a:gd name="connsiteY63" fmla="*/ 1057275 h 1686186"/>
                  <a:gd name="connsiteX64" fmla="*/ 461962 w 2900362"/>
                  <a:gd name="connsiteY64" fmla="*/ 1047750 h 1686186"/>
                  <a:gd name="connsiteX65" fmla="*/ 566737 w 2900362"/>
                  <a:gd name="connsiteY65" fmla="*/ 1042988 h 1686186"/>
                  <a:gd name="connsiteX66" fmla="*/ 647700 w 2900362"/>
                  <a:gd name="connsiteY66" fmla="*/ 1038225 h 1686186"/>
                  <a:gd name="connsiteX67" fmla="*/ 676275 w 2900362"/>
                  <a:gd name="connsiteY67" fmla="*/ 1028700 h 1686186"/>
                  <a:gd name="connsiteX68" fmla="*/ 690562 w 2900362"/>
                  <a:gd name="connsiteY68" fmla="*/ 1023938 h 1686186"/>
                  <a:gd name="connsiteX69" fmla="*/ 704850 w 2900362"/>
                  <a:gd name="connsiteY69" fmla="*/ 1014413 h 1686186"/>
                  <a:gd name="connsiteX70" fmla="*/ 719137 w 2900362"/>
                  <a:gd name="connsiteY70" fmla="*/ 1009650 h 1686186"/>
                  <a:gd name="connsiteX71" fmla="*/ 728662 w 2900362"/>
                  <a:gd name="connsiteY71" fmla="*/ 995363 h 1686186"/>
                  <a:gd name="connsiteX72" fmla="*/ 742950 w 2900362"/>
                  <a:gd name="connsiteY72" fmla="*/ 985838 h 1686186"/>
                  <a:gd name="connsiteX73" fmla="*/ 757237 w 2900362"/>
                  <a:gd name="connsiteY73" fmla="*/ 990600 h 1686186"/>
                  <a:gd name="connsiteX74" fmla="*/ 776287 w 2900362"/>
                  <a:gd name="connsiteY74" fmla="*/ 1033463 h 1686186"/>
                  <a:gd name="connsiteX75" fmla="*/ 804862 w 2900362"/>
                  <a:gd name="connsiteY75" fmla="*/ 1047750 h 1686186"/>
                  <a:gd name="connsiteX76" fmla="*/ 814387 w 2900362"/>
                  <a:gd name="connsiteY76" fmla="*/ 1033463 h 1686186"/>
                  <a:gd name="connsiteX77" fmla="*/ 842962 w 2900362"/>
                  <a:gd name="connsiteY77" fmla="*/ 976313 h 1686186"/>
                  <a:gd name="connsiteX78" fmla="*/ 890587 w 2900362"/>
                  <a:gd name="connsiteY78" fmla="*/ 966788 h 1686186"/>
                  <a:gd name="connsiteX79" fmla="*/ 1014412 w 2900362"/>
                  <a:gd name="connsiteY79" fmla="*/ 962025 h 1686186"/>
                  <a:gd name="connsiteX80" fmla="*/ 1042987 w 2900362"/>
                  <a:gd name="connsiteY80" fmla="*/ 952500 h 1686186"/>
                  <a:gd name="connsiteX81" fmla="*/ 1085850 w 2900362"/>
                  <a:gd name="connsiteY81" fmla="*/ 942975 h 1686186"/>
                  <a:gd name="connsiteX82" fmla="*/ 1100137 w 2900362"/>
                  <a:gd name="connsiteY82" fmla="*/ 938213 h 1686186"/>
                  <a:gd name="connsiteX83" fmla="*/ 1119187 w 2900362"/>
                  <a:gd name="connsiteY83" fmla="*/ 933450 h 1686186"/>
                  <a:gd name="connsiteX84" fmla="*/ 1162050 w 2900362"/>
                  <a:gd name="connsiteY84" fmla="*/ 919163 h 1686186"/>
                  <a:gd name="connsiteX85" fmla="*/ 1176337 w 2900362"/>
                  <a:gd name="connsiteY85" fmla="*/ 914400 h 1686186"/>
                  <a:gd name="connsiteX86" fmla="*/ 1190625 w 2900362"/>
                  <a:gd name="connsiteY86" fmla="*/ 909638 h 1686186"/>
                  <a:gd name="connsiteX87" fmla="*/ 1204912 w 2900362"/>
                  <a:gd name="connsiteY87" fmla="*/ 900113 h 1686186"/>
                  <a:gd name="connsiteX88" fmla="*/ 1219200 w 2900362"/>
                  <a:gd name="connsiteY88" fmla="*/ 895350 h 1686186"/>
                  <a:gd name="connsiteX89" fmla="*/ 1200150 w 2900362"/>
                  <a:gd name="connsiteY89" fmla="*/ 904875 h 1686186"/>
                  <a:gd name="connsiteX90" fmla="*/ 1171575 w 2900362"/>
                  <a:gd name="connsiteY90" fmla="*/ 923925 h 1686186"/>
                  <a:gd name="connsiteX91" fmla="*/ 1138237 w 2900362"/>
                  <a:gd name="connsiteY91" fmla="*/ 947738 h 1686186"/>
                  <a:gd name="connsiteX92" fmla="*/ 1109662 w 2900362"/>
                  <a:gd name="connsiteY92" fmla="*/ 966788 h 1686186"/>
                  <a:gd name="connsiteX93" fmla="*/ 1100137 w 2900362"/>
                  <a:gd name="connsiteY93" fmla="*/ 981075 h 1686186"/>
                  <a:gd name="connsiteX94" fmla="*/ 1085850 w 2900362"/>
                  <a:gd name="connsiteY94" fmla="*/ 990600 h 1686186"/>
                  <a:gd name="connsiteX95" fmla="*/ 1081087 w 2900362"/>
                  <a:gd name="connsiteY95" fmla="*/ 1009650 h 1686186"/>
                  <a:gd name="connsiteX96" fmla="*/ 1076325 w 2900362"/>
                  <a:gd name="connsiteY96" fmla="*/ 1023938 h 1686186"/>
                  <a:gd name="connsiteX97" fmla="*/ 1300162 w 2900362"/>
                  <a:gd name="connsiteY97" fmla="*/ 1023938 h 1686186"/>
                  <a:gd name="connsiteX98" fmla="*/ 1328737 w 2900362"/>
                  <a:gd name="connsiteY98" fmla="*/ 1004888 h 1686186"/>
                  <a:gd name="connsiteX99" fmla="*/ 1395412 w 2900362"/>
                  <a:gd name="connsiteY99" fmla="*/ 976313 h 1686186"/>
                  <a:gd name="connsiteX100" fmla="*/ 1438275 w 2900362"/>
                  <a:gd name="connsiteY100" fmla="*/ 952500 h 1686186"/>
                  <a:gd name="connsiteX101" fmla="*/ 1471612 w 2900362"/>
                  <a:gd name="connsiteY101" fmla="*/ 938213 h 1686186"/>
                  <a:gd name="connsiteX102" fmla="*/ 1485900 w 2900362"/>
                  <a:gd name="connsiteY102" fmla="*/ 928688 h 1686186"/>
                  <a:gd name="connsiteX103" fmla="*/ 1504950 w 2900362"/>
                  <a:gd name="connsiteY103" fmla="*/ 914400 h 1686186"/>
                  <a:gd name="connsiteX104" fmla="*/ 1524000 w 2900362"/>
                  <a:gd name="connsiteY104" fmla="*/ 909638 h 1686186"/>
                  <a:gd name="connsiteX105" fmla="*/ 1538287 w 2900362"/>
                  <a:gd name="connsiteY105" fmla="*/ 904875 h 1686186"/>
                  <a:gd name="connsiteX106" fmla="*/ 1557337 w 2900362"/>
                  <a:gd name="connsiteY106" fmla="*/ 900113 h 1686186"/>
                  <a:gd name="connsiteX107" fmla="*/ 1585912 w 2900362"/>
                  <a:gd name="connsiteY107" fmla="*/ 890588 h 1686186"/>
                  <a:gd name="connsiteX108" fmla="*/ 1595437 w 2900362"/>
                  <a:gd name="connsiteY108" fmla="*/ 942975 h 1686186"/>
                  <a:gd name="connsiteX109" fmla="*/ 1609725 w 2900362"/>
                  <a:gd name="connsiteY109" fmla="*/ 947738 h 1686186"/>
                  <a:gd name="connsiteX110" fmla="*/ 1643062 w 2900362"/>
                  <a:gd name="connsiteY110" fmla="*/ 942975 h 1686186"/>
                  <a:gd name="connsiteX111" fmla="*/ 1671637 w 2900362"/>
                  <a:gd name="connsiteY111" fmla="*/ 933450 h 1686186"/>
                  <a:gd name="connsiteX112" fmla="*/ 1690687 w 2900362"/>
                  <a:gd name="connsiteY112" fmla="*/ 904875 h 1686186"/>
                  <a:gd name="connsiteX113" fmla="*/ 1709737 w 2900362"/>
                  <a:gd name="connsiteY113" fmla="*/ 847725 h 1686186"/>
                  <a:gd name="connsiteX114" fmla="*/ 1714500 w 2900362"/>
                  <a:gd name="connsiteY114" fmla="*/ 833438 h 1686186"/>
                  <a:gd name="connsiteX115" fmla="*/ 1733550 w 2900362"/>
                  <a:gd name="connsiteY115" fmla="*/ 800100 h 1686186"/>
                  <a:gd name="connsiteX116" fmla="*/ 1738312 w 2900362"/>
                  <a:gd name="connsiteY116" fmla="*/ 785813 h 1686186"/>
                  <a:gd name="connsiteX117" fmla="*/ 1757362 w 2900362"/>
                  <a:gd name="connsiteY117" fmla="*/ 752475 h 1686186"/>
                  <a:gd name="connsiteX118" fmla="*/ 1771650 w 2900362"/>
                  <a:gd name="connsiteY118" fmla="*/ 723900 h 1686186"/>
                  <a:gd name="connsiteX119" fmla="*/ 1785937 w 2900362"/>
                  <a:gd name="connsiteY119" fmla="*/ 695325 h 1686186"/>
                  <a:gd name="connsiteX120" fmla="*/ 1795462 w 2900362"/>
                  <a:gd name="connsiteY120" fmla="*/ 666750 h 1686186"/>
                  <a:gd name="connsiteX121" fmla="*/ 1809750 w 2900362"/>
                  <a:gd name="connsiteY121" fmla="*/ 623888 h 1686186"/>
                  <a:gd name="connsiteX122" fmla="*/ 1819275 w 2900362"/>
                  <a:gd name="connsiteY122" fmla="*/ 595313 h 1686186"/>
                  <a:gd name="connsiteX123" fmla="*/ 1843087 w 2900362"/>
                  <a:gd name="connsiteY123" fmla="*/ 566738 h 1686186"/>
                  <a:gd name="connsiteX124" fmla="*/ 1876425 w 2900362"/>
                  <a:gd name="connsiteY124" fmla="*/ 552450 h 1686186"/>
                  <a:gd name="connsiteX125" fmla="*/ 1914525 w 2900362"/>
                  <a:gd name="connsiteY125" fmla="*/ 538163 h 1686186"/>
                  <a:gd name="connsiteX126" fmla="*/ 1933575 w 2900362"/>
                  <a:gd name="connsiteY126" fmla="*/ 528638 h 1686186"/>
                  <a:gd name="connsiteX127" fmla="*/ 1947862 w 2900362"/>
                  <a:gd name="connsiteY127" fmla="*/ 519113 h 1686186"/>
                  <a:gd name="connsiteX128" fmla="*/ 1976437 w 2900362"/>
                  <a:gd name="connsiteY128" fmla="*/ 509588 h 1686186"/>
                  <a:gd name="connsiteX129" fmla="*/ 2009775 w 2900362"/>
                  <a:gd name="connsiteY129" fmla="*/ 500063 h 1686186"/>
                  <a:gd name="connsiteX130" fmla="*/ 2038350 w 2900362"/>
                  <a:gd name="connsiteY130" fmla="*/ 485775 h 1686186"/>
                  <a:gd name="connsiteX131" fmla="*/ 2052637 w 2900362"/>
                  <a:gd name="connsiteY131" fmla="*/ 476250 h 1686186"/>
                  <a:gd name="connsiteX132" fmla="*/ 2081212 w 2900362"/>
                  <a:gd name="connsiteY132" fmla="*/ 466725 h 1686186"/>
                  <a:gd name="connsiteX133" fmla="*/ 2109787 w 2900362"/>
                  <a:gd name="connsiteY133" fmla="*/ 452438 h 1686186"/>
                  <a:gd name="connsiteX134" fmla="*/ 2124075 w 2900362"/>
                  <a:gd name="connsiteY134" fmla="*/ 442913 h 1686186"/>
                  <a:gd name="connsiteX135" fmla="*/ 2152650 w 2900362"/>
                  <a:gd name="connsiteY135" fmla="*/ 433388 h 1686186"/>
                  <a:gd name="connsiteX136" fmla="*/ 2181225 w 2900362"/>
                  <a:gd name="connsiteY136" fmla="*/ 438150 h 1686186"/>
                  <a:gd name="connsiteX137" fmla="*/ 2171700 w 2900362"/>
                  <a:gd name="connsiteY137" fmla="*/ 452438 h 1686186"/>
                  <a:gd name="connsiteX138" fmla="*/ 2185987 w 2900362"/>
                  <a:gd name="connsiteY138" fmla="*/ 461963 h 1686186"/>
                  <a:gd name="connsiteX139" fmla="*/ 2200275 w 2900362"/>
                  <a:gd name="connsiteY139" fmla="*/ 452438 h 1686186"/>
                  <a:gd name="connsiteX140" fmla="*/ 2209800 w 2900362"/>
                  <a:gd name="connsiteY140" fmla="*/ 438150 h 1686186"/>
                  <a:gd name="connsiteX141" fmla="*/ 2224087 w 2900362"/>
                  <a:gd name="connsiteY141" fmla="*/ 433388 h 1686186"/>
                  <a:gd name="connsiteX142" fmla="*/ 2243137 w 2900362"/>
                  <a:gd name="connsiteY142" fmla="*/ 423863 h 1686186"/>
                  <a:gd name="connsiteX143" fmla="*/ 2257425 w 2900362"/>
                  <a:gd name="connsiteY143" fmla="*/ 419100 h 1686186"/>
                  <a:gd name="connsiteX144" fmla="*/ 2300287 w 2900362"/>
                  <a:gd name="connsiteY144" fmla="*/ 395288 h 1686186"/>
                  <a:gd name="connsiteX145" fmla="*/ 2314575 w 2900362"/>
                  <a:gd name="connsiteY145" fmla="*/ 381000 h 1686186"/>
                  <a:gd name="connsiteX146" fmla="*/ 2328862 w 2900362"/>
                  <a:gd name="connsiteY146" fmla="*/ 376238 h 1686186"/>
                  <a:gd name="connsiteX147" fmla="*/ 2343150 w 2900362"/>
                  <a:gd name="connsiteY147" fmla="*/ 323850 h 1686186"/>
                  <a:gd name="connsiteX148" fmla="*/ 2319337 w 2900362"/>
                  <a:gd name="connsiteY148" fmla="*/ 304800 h 1686186"/>
                  <a:gd name="connsiteX149" fmla="*/ 2176462 w 2900362"/>
                  <a:gd name="connsiteY149" fmla="*/ 309563 h 1686186"/>
                  <a:gd name="connsiteX150" fmla="*/ 2152650 w 2900362"/>
                  <a:gd name="connsiteY150" fmla="*/ 314325 h 1686186"/>
                  <a:gd name="connsiteX151" fmla="*/ 2109787 w 2900362"/>
                  <a:gd name="connsiteY151" fmla="*/ 333375 h 1686186"/>
                  <a:gd name="connsiteX152" fmla="*/ 2095500 w 2900362"/>
                  <a:gd name="connsiteY152" fmla="*/ 338138 h 1686186"/>
                  <a:gd name="connsiteX153" fmla="*/ 2085975 w 2900362"/>
                  <a:gd name="connsiteY153" fmla="*/ 352425 h 1686186"/>
                  <a:gd name="connsiteX154" fmla="*/ 2071687 w 2900362"/>
                  <a:gd name="connsiteY154" fmla="*/ 347663 h 1686186"/>
                  <a:gd name="connsiteX155" fmla="*/ 2076450 w 2900362"/>
                  <a:gd name="connsiteY155" fmla="*/ 285750 h 1686186"/>
                  <a:gd name="connsiteX156" fmla="*/ 2090737 w 2900362"/>
                  <a:gd name="connsiteY156" fmla="*/ 233363 h 1686186"/>
                  <a:gd name="connsiteX157" fmla="*/ 2100262 w 2900362"/>
                  <a:gd name="connsiteY157" fmla="*/ 214313 h 1686186"/>
                  <a:gd name="connsiteX158" fmla="*/ 2119312 w 2900362"/>
                  <a:gd name="connsiteY158" fmla="*/ 185738 h 1686186"/>
                  <a:gd name="connsiteX159" fmla="*/ 2128837 w 2900362"/>
                  <a:gd name="connsiteY159" fmla="*/ 171450 h 1686186"/>
                  <a:gd name="connsiteX160" fmla="*/ 2157412 w 2900362"/>
                  <a:gd name="connsiteY160" fmla="*/ 152400 h 1686186"/>
                  <a:gd name="connsiteX161" fmla="*/ 2233612 w 2900362"/>
                  <a:gd name="connsiteY161" fmla="*/ 161925 h 1686186"/>
                  <a:gd name="connsiteX162" fmla="*/ 2252662 w 2900362"/>
                  <a:gd name="connsiteY162" fmla="*/ 171450 h 1686186"/>
                  <a:gd name="connsiteX163" fmla="*/ 2309812 w 2900362"/>
                  <a:gd name="connsiteY163" fmla="*/ 166688 h 1686186"/>
                  <a:gd name="connsiteX164" fmla="*/ 2319337 w 2900362"/>
                  <a:gd name="connsiteY164" fmla="*/ 138113 h 1686186"/>
                  <a:gd name="connsiteX165" fmla="*/ 2328862 w 2900362"/>
                  <a:gd name="connsiteY165" fmla="*/ 119063 h 1686186"/>
                  <a:gd name="connsiteX166" fmla="*/ 2366962 w 2900362"/>
                  <a:gd name="connsiteY166" fmla="*/ 76200 h 1686186"/>
                  <a:gd name="connsiteX167" fmla="*/ 2424112 w 2900362"/>
                  <a:gd name="connsiteY167" fmla="*/ 47625 h 1686186"/>
                  <a:gd name="connsiteX168" fmla="*/ 2438400 w 2900362"/>
                  <a:gd name="connsiteY168" fmla="*/ 42863 h 1686186"/>
                  <a:gd name="connsiteX169" fmla="*/ 2695575 w 2900362"/>
                  <a:gd name="connsiteY169" fmla="*/ 19050 h 1686186"/>
                  <a:gd name="connsiteX170" fmla="*/ 2838450 w 2900362"/>
                  <a:gd name="connsiteY170" fmla="*/ 9525 h 1686186"/>
                  <a:gd name="connsiteX171" fmla="*/ 2867025 w 2900362"/>
                  <a:gd name="connsiteY171" fmla="*/ 0 h 1686186"/>
                  <a:gd name="connsiteX172" fmla="*/ 2895600 w 2900362"/>
                  <a:gd name="connsiteY172" fmla="*/ 9525 h 1686186"/>
                  <a:gd name="connsiteX173" fmla="*/ 2890837 w 2900362"/>
                  <a:gd name="connsiteY173" fmla="*/ 152400 h 1686186"/>
                  <a:gd name="connsiteX174" fmla="*/ 2886075 w 2900362"/>
                  <a:gd name="connsiteY174" fmla="*/ 166688 h 1686186"/>
                  <a:gd name="connsiteX175" fmla="*/ 2876550 w 2900362"/>
                  <a:gd name="connsiteY175" fmla="*/ 209550 h 1686186"/>
                  <a:gd name="connsiteX176" fmla="*/ 2871787 w 2900362"/>
                  <a:gd name="connsiteY176" fmla="*/ 447675 h 1686186"/>
                  <a:gd name="connsiteX177" fmla="*/ 2900362 w 2900362"/>
                  <a:gd name="connsiteY177" fmla="*/ 1400175 h 1686186"/>
                  <a:gd name="connsiteX178" fmla="*/ 2671762 w 2900362"/>
                  <a:gd name="connsiteY178" fmla="*/ 1404937 h 1686186"/>
                  <a:gd name="connsiteX179" fmla="*/ 2295525 w 2900362"/>
                  <a:gd name="connsiteY179" fmla="*/ 1495425 h 1686186"/>
                  <a:gd name="connsiteX180" fmla="*/ 1352550 w 2900362"/>
                  <a:gd name="connsiteY180" fmla="*/ 1685925 h 1686186"/>
                  <a:gd name="connsiteX181" fmla="*/ 1304925 w 2900362"/>
                  <a:gd name="connsiteY181" fmla="*/ 1443038 h 1686186"/>
                  <a:gd name="connsiteX182" fmla="*/ 1276350 w 2900362"/>
                  <a:gd name="connsiteY182" fmla="*/ 1452563 h 1686186"/>
                  <a:gd name="connsiteX183" fmla="*/ 1257300 w 2900362"/>
                  <a:gd name="connsiteY183" fmla="*/ 1481138 h 1686186"/>
                  <a:gd name="connsiteX184" fmla="*/ 1228725 w 2900362"/>
                  <a:gd name="connsiteY184" fmla="*/ 1504950 h 1686186"/>
                  <a:gd name="connsiteX185" fmla="*/ 1204912 w 2900362"/>
                  <a:gd name="connsiteY185" fmla="*/ 1509713 h 1686186"/>
                  <a:gd name="connsiteX186" fmla="*/ 1176337 w 2900362"/>
                  <a:gd name="connsiteY186" fmla="*/ 1519238 h 1686186"/>
                  <a:gd name="connsiteX187" fmla="*/ 1162050 w 2900362"/>
                  <a:gd name="connsiteY187" fmla="*/ 1524000 h 1686186"/>
                  <a:gd name="connsiteX188" fmla="*/ 633412 w 2900362"/>
                  <a:gd name="connsiteY188" fmla="*/ 1519238 h 1686186"/>
                  <a:gd name="connsiteX189" fmla="*/ 609600 w 2900362"/>
                  <a:gd name="connsiteY189" fmla="*/ 1514475 h 1686186"/>
                  <a:gd name="connsiteX190" fmla="*/ 590550 w 2900362"/>
                  <a:gd name="connsiteY190" fmla="*/ 1504950 h 1686186"/>
                  <a:gd name="connsiteX191" fmla="*/ 557212 w 2900362"/>
                  <a:gd name="connsiteY191" fmla="*/ 1495425 h 1686186"/>
                  <a:gd name="connsiteX192" fmla="*/ 542925 w 2900362"/>
                  <a:gd name="connsiteY192" fmla="*/ 1485900 h 1686186"/>
                  <a:gd name="connsiteX193" fmla="*/ 523875 w 2900362"/>
                  <a:gd name="connsiteY193" fmla="*/ 1481138 h 1686186"/>
                  <a:gd name="connsiteX194" fmla="*/ 509587 w 2900362"/>
                  <a:gd name="connsiteY194" fmla="*/ 1476375 h 1686186"/>
                  <a:gd name="connsiteX195" fmla="*/ 466725 w 2900362"/>
                  <a:gd name="connsiteY195" fmla="*/ 1443038 h 1686186"/>
                  <a:gd name="connsiteX196" fmla="*/ 452437 w 2900362"/>
                  <a:gd name="connsiteY196" fmla="*/ 1433513 h 1686186"/>
                  <a:gd name="connsiteX197" fmla="*/ 438150 w 2900362"/>
                  <a:gd name="connsiteY197" fmla="*/ 1404938 h 1686186"/>
                  <a:gd name="connsiteX198" fmla="*/ 404812 w 2900362"/>
                  <a:gd name="connsiteY198" fmla="*/ 1385888 h 1686186"/>
                  <a:gd name="connsiteX199" fmla="*/ 390525 w 2900362"/>
                  <a:gd name="connsiteY199" fmla="*/ 1376363 h 1686186"/>
                  <a:gd name="connsiteX200" fmla="*/ 376237 w 2900362"/>
                  <a:gd name="connsiteY200" fmla="*/ 1371600 h 1686186"/>
                  <a:gd name="connsiteX201" fmla="*/ 328612 w 2900362"/>
                  <a:gd name="connsiteY201" fmla="*/ 1343025 h 1686186"/>
                  <a:gd name="connsiteX202" fmla="*/ 309562 w 2900362"/>
                  <a:gd name="connsiteY202" fmla="*/ 1338263 h 1686186"/>
                  <a:gd name="connsiteX203" fmla="*/ 280987 w 2900362"/>
                  <a:gd name="connsiteY203" fmla="*/ 1328738 h 1686186"/>
                  <a:gd name="connsiteX204" fmla="*/ 266700 w 2900362"/>
                  <a:gd name="connsiteY204" fmla="*/ 1323975 h 1686186"/>
                  <a:gd name="connsiteX205" fmla="*/ 252412 w 2900362"/>
                  <a:gd name="connsiteY205" fmla="*/ 1314450 h 1686186"/>
                  <a:gd name="connsiteX206" fmla="*/ 223837 w 2900362"/>
                  <a:gd name="connsiteY206" fmla="*/ 1304925 h 1686186"/>
                  <a:gd name="connsiteX207" fmla="*/ 214312 w 2900362"/>
                  <a:gd name="connsiteY207" fmla="*/ 1276350 h 1686186"/>
                  <a:gd name="connsiteX208" fmla="*/ 114300 w 2900362"/>
                  <a:gd name="connsiteY208" fmla="*/ 1243013 h 1686186"/>
                  <a:gd name="connsiteX209" fmla="*/ 71437 w 2900362"/>
                  <a:gd name="connsiteY209" fmla="*/ 1228725 h 1686186"/>
                  <a:gd name="connsiteX210" fmla="*/ 57150 w 2900362"/>
                  <a:gd name="connsiteY210" fmla="*/ 1223963 h 1686186"/>
                  <a:gd name="connsiteX211" fmla="*/ 28575 w 2900362"/>
                  <a:gd name="connsiteY211" fmla="*/ 1200150 h 1686186"/>
                  <a:gd name="connsiteX212" fmla="*/ 23812 w 2900362"/>
                  <a:gd name="connsiteY212" fmla="*/ 1185863 h 1686186"/>
                  <a:gd name="connsiteX213" fmla="*/ 14287 w 2900362"/>
                  <a:gd name="connsiteY213" fmla="*/ 1171575 h 1686186"/>
                  <a:gd name="connsiteX214" fmla="*/ 0 w 2900362"/>
                  <a:gd name="connsiteY214" fmla="*/ 1147763 h 1686186"/>
                  <a:gd name="connsiteX0" fmla="*/ 0 w 2900362"/>
                  <a:gd name="connsiteY0" fmla="*/ 1147763 h 1686186"/>
                  <a:gd name="connsiteX1" fmla="*/ 0 w 2900362"/>
                  <a:gd name="connsiteY1" fmla="*/ 1147763 h 1686186"/>
                  <a:gd name="connsiteX2" fmla="*/ 61912 w 2900362"/>
                  <a:gd name="connsiteY2" fmla="*/ 1143000 h 1686186"/>
                  <a:gd name="connsiteX3" fmla="*/ 200025 w 2900362"/>
                  <a:gd name="connsiteY3" fmla="*/ 1138238 h 1686186"/>
                  <a:gd name="connsiteX4" fmla="*/ 204787 w 2900362"/>
                  <a:gd name="connsiteY4" fmla="*/ 1123950 h 1686186"/>
                  <a:gd name="connsiteX5" fmla="*/ 214312 w 2900362"/>
                  <a:gd name="connsiteY5" fmla="*/ 1109663 h 1686186"/>
                  <a:gd name="connsiteX6" fmla="*/ 252412 w 2900362"/>
                  <a:gd name="connsiteY6" fmla="*/ 1114425 h 1686186"/>
                  <a:gd name="connsiteX7" fmla="*/ 276225 w 2900362"/>
                  <a:gd name="connsiteY7" fmla="*/ 1128713 h 1686186"/>
                  <a:gd name="connsiteX8" fmla="*/ 304800 w 2900362"/>
                  <a:gd name="connsiteY8" fmla="*/ 1133475 h 1686186"/>
                  <a:gd name="connsiteX9" fmla="*/ 319087 w 2900362"/>
                  <a:gd name="connsiteY9" fmla="*/ 1138238 h 1686186"/>
                  <a:gd name="connsiteX10" fmla="*/ 342900 w 2900362"/>
                  <a:gd name="connsiteY10" fmla="*/ 1147763 h 1686186"/>
                  <a:gd name="connsiteX11" fmla="*/ 485775 w 2900362"/>
                  <a:gd name="connsiteY11" fmla="*/ 1157288 h 1686186"/>
                  <a:gd name="connsiteX12" fmla="*/ 500062 w 2900362"/>
                  <a:gd name="connsiteY12" fmla="*/ 1171575 h 1686186"/>
                  <a:gd name="connsiteX13" fmla="*/ 504825 w 2900362"/>
                  <a:gd name="connsiteY13" fmla="*/ 1185863 h 1686186"/>
                  <a:gd name="connsiteX14" fmla="*/ 514350 w 2900362"/>
                  <a:gd name="connsiteY14" fmla="*/ 1200150 h 1686186"/>
                  <a:gd name="connsiteX15" fmla="*/ 523875 w 2900362"/>
                  <a:gd name="connsiteY15" fmla="*/ 1233488 h 1686186"/>
                  <a:gd name="connsiteX16" fmla="*/ 533400 w 2900362"/>
                  <a:gd name="connsiteY16" fmla="*/ 1247775 h 1686186"/>
                  <a:gd name="connsiteX17" fmla="*/ 547687 w 2900362"/>
                  <a:gd name="connsiteY17" fmla="*/ 1252538 h 1686186"/>
                  <a:gd name="connsiteX18" fmla="*/ 566737 w 2900362"/>
                  <a:gd name="connsiteY18" fmla="*/ 1262063 h 1686186"/>
                  <a:gd name="connsiteX19" fmla="*/ 752475 w 2900362"/>
                  <a:gd name="connsiteY19" fmla="*/ 1314450 h 1686186"/>
                  <a:gd name="connsiteX20" fmla="*/ 947737 w 2900362"/>
                  <a:gd name="connsiteY20" fmla="*/ 1319213 h 1686186"/>
                  <a:gd name="connsiteX21" fmla="*/ 981075 w 2900362"/>
                  <a:gd name="connsiteY21" fmla="*/ 1309688 h 1686186"/>
                  <a:gd name="connsiteX22" fmla="*/ 1009650 w 2900362"/>
                  <a:gd name="connsiteY22" fmla="*/ 1300163 h 1686186"/>
                  <a:gd name="connsiteX23" fmla="*/ 1066800 w 2900362"/>
                  <a:gd name="connsiteY23" fmla="*/ 1281113 h 1686186"/>
                  <a:gd name="connsiteX24" fmla="*/ 1109662 w 2900362"/>
                  <a:gd name="connsiteY24" fmla="*/ 1266825 h 1686186"/>
                  <a:gd name="connsiteX25" fmla="*/ 1123950 w 2900362"/>
                  <a:gd name="connsiteY25" fmla="*/ 1262063 h 1686186"/>
                  <a:gd name="connsiteX26" fmla="*/ 1152525 w 2900362"/>
                  <a:gd name="connsiteY26" fmla="*/ 1247775 h 1686186"/>
                  <a:gd name="connsiteX27" fmla="*/ 1166812 w 2900362"/>
                  <a:gd name="connsiteY27" fmla="*/ 1238250 h 1686186"/>
                  <a:gd name="connsiteX28" fmla="*/ 1185862 w 2900362"/>
                  <a:gd name="connsiteY28" fmla="*/ 1233488 h 1686186"/>
                  <a:gd name="connsiteX29" fmla="*/ 1200150 w 2900362"/>
                  <a:gd name="connsiteY29" fmla="*/ 1228725 h 1686186"/>
                  <a:gd name="connsiteX30" fmla="*/ 1238250 w 2900362"/>
                  <a:gd name="connsiteY30" fmla="*/ 1219200 h 1686186"/>
                  <a:gd name="connsiteX31" fmla="*/ 1257300 w 2900362"/>
                  <a:gd name="connsiteY31" fmla="*/ 1214438 h 1686186"/>
                  <a:gd name="connsiteX32" fmla="*/ 1314450 w 2900362"/>
                  <a:gd name="connsiteY32" fmla="*/ 1195388 h 1686186"/>
                  <a:gd name="connsiteX33" fmla="*/ 1343025 w 2900362"/>
                  <a:gd name="connsiteY33" fmla="*/ 1185863 h 1686186"/>
                  <a:gd name="connsiteX34" fmla="*/ 1362075 w 2900362"/>
                  <a:gd name="connsiteY34" fmla="*/ 1181100 h 1686186"/>
                  <a:gd name="connsiteX35" fmla="*/ 1395412 w 2900362"/>
                  <a:gd name="connsiteY35" fmla="*/ 1157288 h 1686186"/>
                  <a:gd name="connsiteX36" fmla="*/ 1409700 w 2900362"/>
                  <a:gd name="connsiteY36" fmla="*/ 1152525 h 1686186"/>
                  <a:gd name="connsiteX37" fmla="*/ 1438275 w 2900362"/>
                  <a:gd name="connsiteY37" fmla="*/ 1133475 h 1686186"/>
                  <a:gd name="connsiteX38" fmla="*/ 1452562 w 2900362"/>
                  <a:gd name="connsiteY38" fmla="*/ 1123950 h 1686186"/>
                  <a:gd name="connsiteX39" fmla="*/ 1481137 w 2900362"/>
                  <a:gd name="connsiteY39" fmla="*/ 1066800 h 1686186"/>
                  <a:gd name="connsiteX40" fmla="*/ 1485900 w 2900362"/>
                  <a:gd name="connsiteY40" fmla="*/ 1052513 h 1686186"/>
                  <a:gd name="connsiteX41" fmla="*/ 1481137 w 2900362"/>
                  <a:gd name="connsiteY41" fmla="*/ 1009650 h 1686186"/>
                  <a:gd name="connsiteX42" fmla="*/ 1323975 w 2900362"/>
                  <a:gd name="connsiteY42" fmla="*/ 1019175 h 1686186"/>
                  <a:gd name="connsiteX43" fmla="*/ 1309687 w 2900362"/>
                  <a:gd name="connsiteY43" fmla="*/ 1023938 h 1686186"/>
                  <a:gd name="connsiteX44" fmla="*/ 1290637 w 2900362"/>
                  <a:gd name="connsiteY44" fmla="*/ 1033463 h 1686186"/>
                  <a:gd name="connsiteX45" fmla="*/ 1238250 w 2900362"/>
                  <a:gd name="connsiteY45" fmla="*/ 1038225 h 1686186"/>
                  <a:gd name="connsiteX46" fmla="*/ 1209675 w 2900362"/>
                  <a:gd name="connsiteY46" fmla="*/ 1047750 h 1686186"/>
                  <a:gd name="connsiteX47" fmla="*/ 1195387 w 2900362"/>
                  <a:gd name="connsiteY47" fmla="*/ 1057275 h 1686186"/>
                  <a:gd name="connsiteX48" fmla="*/ 1166812 w 2900362"/>
                  <a:gd name="connsiteY48" fmla="*/ 1062038 h 1686186"/>
                  <a:gd name="connsiteX49" fmla="*/ 1147762 w 2900362"/>
                  <a:gd name="connsiteY49" fmla="*/ 1071563 h 1686186"/>
                  <a:gd name="connsiteX50" fmla="*/ 1109662 w 2900362"/>
                  <a:gd name="connsiteY50" fmla="*/ 1081088 h 1686186"/>
                  <a:gd name="connsiteX51" fmla="*/ 1090612 w 2900362"/>
                  <a:gd name="connsiteY51" fmla="*/ 1085850 h 1686186"/>
                  <a:gd name="connsiteX52" fmla="*/ 1066800 w 2900362"/>
                  <a:gd name="connsiteY52" fmla="*/ 1095375 h 1686186"/>
                  <a:gd name="connsiteX53" fmla="*/ 1052512 w 2900362"/>
                  <a:gd name="connsiteY53" fmla="*/ 1100138 h 1686186"/>
                  <a:gd name="connsiteX54" fmla="*/ 1038225 w 2900362"/>
                  <a:gd name="connsiteY54" fmla="*/ 1109663 h 1686186"/>
                  <a:gd name="connsiteX55" fmla="*/ 1014412 w 2900362"/>
                  <a:gd name="connsiteY55" fmla="*/ 1114425 h 1686186"/>
                  <a:gd name="connsiteX56" fmla="*/ 923925 w 2900362"/>
                  <a:gd name="connsiteY56" fmla="*/ 1123950 h 1686186"/>
                  <a:gd name="connsiteX57" fmla="*/ 538162 w 2900362"/>
                  <a:gd name="connsiteY57" fmla="*/ 1114425 h 1686186"/>
                  <a:gd name="connsiteX58" fmla="*/ 490537 w 2900362"/>
                  <a:gd name="connsiteY58" fmla="*/ 1100138 h 1686186"/>
                  <a:gd name="connsiteX59" fmla="*/ 433387 w 2900362"/>
                  <a:gd name="connsiteY59" fmla="*/ 1081088 h 1686186"/>
                  <a:gd name="connsiteX60" fmla="*/ 404812 w 2900362"/>
                  <a:gd name="connsiteY60" fmla="*/ 1071563 h 1686186"/>
                  <a:gd name="connsiteX61" fmla="*/ 390525 w 2900362"/>
                  <a:gd name="connsiteY61" fmla="*/ 1066800 h 1686186"/>
                  <a:gd name="connsiteX62" fmla="*/ 404812 w 2900362"/>
                  <a:gd name="connsiteY62" fmla="*/ 1057275 h 1686186"/>
                  <a:gd name="connsiteX63" fmla="*/ 461962 w 2900362"/>
                  <a:gd name="connsiteY63" fmla="*/ 1047750 h 1686186"/>
                  <a:gd name="connsiteX64" fmla="*/ 566737 w 2900362"/>
                  <a:gd name="connsiteY64" fmla="*/ 1042988 h 1686186"/>
                  <a:gd name="connsiteX65" fmla="*/ 647700 w 2900362"/>
                  <a:gd name="connsiteY65" fmla="*/ 1038225 h 1686186"/>
                  <a:gd name="connsiteX66" fmla="*/ 676275 w 2900362"/>
                  <a:gd name="connsiteY66" fmla="*/ 1028700 h 1686186"/>
                  <a:gd name="connsiteX67" fmla="*/ 690562 w 2900362"/>
                  <a:gd name="connsiteY67" fmla="*/ 1023938 h 1686186"/>
                  <a:gd name="connsiteX68" fmla="*/ 704850 w 2900362"/>
                  <a:gd name="connsiteY68" fmla="*/ 1014413 h 1686186"/>
                  <a:gd name="connsiteX69" fmla="*/ 719137 w 2900362"/>
                  <a:gd name="connsiteY69" fmla="*/ 1009650 h 1686186"/>
                  <a:gd name="connsiteX70" fmla="*/ 728662 w 2900362"/>
                  <a:gd name="connsiteY70" fmla="*/ 995363 h 1686186"/>
                  <a:gd name="connsiteX71" fmla="*/ 742950 w 2900362"/>
                  <a:gd name="connsiteY71" fmla="*/ 985838 h 1686186"/>
                  <a:gd name="connsiteX72" fmla="*/ 757237 w 2900362"/>
                  <a:gd name="connsiteY72" fmla="*/ 990600 h 1686186"/>
                  <a:gd name="connsiteX73" fmla="*/ 776287 w 2900362"/>
                  <a:gd name="connsiteY73" fmla="*/ 1033463 h 1686186"/>
                  <a:gd name="connsiteX74" fmla="*/ 804862 w 2900362"/>
                  <a:gd name="connsiteY74" fmla="*/ 1047750 h 1686186"/>
                  <a:gd name="connsiteX75" fmla="*/ 814387 w 2900362"/>
                  <a:gd name="connsiteY75" fmla="*/ 1033463 h 1686186"/>
                  <a:gd name="connsiteX76" fmla="*/ 842962 w 2900362"/>
                  <a:gd name="connsiteY76" fmla="*/ 976313 h 1686186"/>
                  <a:gd name="connsiteX77" fmla="*/ 890587 w 2900362"/>
                  <a:gd name="connsiteY77" fmla="*/ 966788 h 1686186"/>
                  <a:gd name="connsiteX78" fmla="*/ 1014412 w 2900362"/>
                  <a:gd name="connsiteY78" fmla="*/ 962025 h 1686186"/>
                  <a:gd name="connsiteX79" fmla="*/ 1042987 w 2900362"/>
                  <a:gd name="connsiteY79" fmla="*/ 952500 h 1686186"/>
                  <a:gd name="connsiteX80" fmla="*/ 1085850 w 2900362"/>
                  <a:gd name="connsiteY80" fmla="*/ 942975 h 1686186"/>
                  <a:gd name="connsiteX81" fmla="*/ 1100137 w 2900362"/>
                  <a:gd name="connsiteY81" fmla="*/ 938213 h 1686186"/>
                  <a:gd name="connsiteX82" fmla="*/ 1119187 w 2900362"/>
                  <a:gd name="connsiteY82" fmla="*/ 933450 h 1686186"/>
                  <a:gd name="connsiteX83" fmla="*/ 1162050 w 2900362"/>
                  <a:gd name="connsiteY83" fmla="*/ 919163 h 1686186"/>
                  <a:gd name="connsiteX84" fmla="*/ 1176337 w 2900362"/>
                  <a:gd name="connsiteY84" fmla="*/ 914400 h 1686186"/>
                  <a:gd name="connsiteX85" fmla="*/ 1190625 w 2900362"/>
                  <a:gd name="connsiteY85" fmla="*/ 909638 h 1686186"/>
                  <a:gd name="connsiteX86" fmla="*/ 1204912 w 2900362"/>
                  <a:gd name="connsiteY86" fmla="*/ 900113 h 1686186"/>
                  <a:gd name="connsiteX87" fmla="*/ 1219200 w 2900362"/>
                  <a:gd name="connsiteY87" fmla="*/ 895350 h 1686186"/>
                  <a:gd name="connsiteX88" fmla="*/ 1200150 w 2900362"/>
                  <a:gd name="connsiteY88" fmla="*/ 904875 h 1686186"/>
                  <a:gd name="connsiteX89" fmla="*/ 1171575 w 2900362"/>
                  <a:gd name="connsiteY89" fmla="*/ 923925 h 1686186"/>
                  <a:gd name="connsiteX90" fmla="*/ 1138237 w 2900362"/>
                  <a:gd name="connsiteY90" fmla="*/ 947738 h 1686186"/>
                  <a:gd name="connsiteX91" fmla="*/ 1109662 w 2900362"/>
                  <a:gd name="connsiteY91" fmla="*/ 966788 h 1686186"/>
                  <a:gd name="connsiteX92" fmla="*/ 1100137 w 2900362"/>
                  <a:gd name="connsiteY92" fmla="*/ 981075 h 1686186"/>
                  <a:gd name="connsiteX93" fmla="*/ 1085850 w 2900362"/>
                  <a:gd name="connsiteY93" fmla="*/ 990600 h 1686186"/>
                  <a:gd name="connsiteX94" fmla="*/ 1081087 w 2900362"/>
                  <a:gd name="connsiteY94" fmla="*/ 1009650 h 1686186"/>
                  <a:gd name="connsiteX95" fmla="*/ 1076325 w 2900362"/>
                  <a:gd name="connsiteY95" fmla="*/ 1023938 h 1686186"/>
                  <a:gd name="connsiteX96" fmla="*/ 1300162 w 2900362"/>
                  <a:gd name="connsiteY96" fmla="*/ 1023938 h 1686186"/>
                  <a:gd name="connsiteX97" fmla="*/ 1328737 w 2900362"/>
                  <a:gd name="connsiteY97" fmla="*/ 1004888 h 1686186"/>
                  <a:gd name="connsiteX98" fmla="*/ 1395412 w 2900362"/>
                  <a:gd name="connsiteY98" fmla="*/ 976313 h 1686186"/>
                  <a:gd name="connsiteX99" fmla="*/ 1438275 w 2900362"/>
                  <a:gd name="connsiteY99" fmla="*/ 952500 h 1686186"/>
                  <a:gd name="connsiteX100" fmla="*/ 1471612 w 2900362"/>
                  <a:gd name="connsiteY100" fmla="*/ 938213 h 1686186"/>
                  <a:gd name="connsiteX101" fmla="*/ 1485900 w 2900362"/>
                  <a:gd name="connsiteY101" fmla="*/ 928688 h 1686186"/>
                  <a:gd name="connsiteX102" fmla="*/ 1504950 w 2900362"/>
                  <a:gd name="connsiteY102" fmla="*/ 914400 h 1686186"/>
                  <a:gd name="connsiteX103" fmla="*/ 1524000 w 2900362"/>
                  <a:gd name="connsiteY103" fmla="*/ 909638 h 1686186"/>
                  <a:gd name="connsiteX104" fmla="*/ 1538287 w 2900362"/>
                  <a:gd name="connsiteY104" fmla="*/ 904875 h 1686186"/>
                  <a:gd name="connsiteX105" fmla="*/ 1557337 w 2900362"/>
                  <a:gd name="connsiteY105" fmla="*/ 900113 h 1686186"/>
                  <a:gd name="connsiteX106" fmla="*/ 1585912 w 2900362"/>
                  <a:gd name="connsiteY106" fmla="*/ 890588 h 1686186"/>
                  <a:gd name="connsiteX107" fmla="*/ 1595437 w 2900362"/>
                  <a:gd name="connsiteY107" fmla="*/ 942975 h 1686186"/>
                  <a:gd name="connsiteX108" fmla="*/ 1609725 w 2900362"/>
                  <a:gd name="connsiteY108" fmla="*/ 947738 h 1686186"/>
                  <a:gd name="connsiteX109" fmla="*/ 1643062 w 2900362"/>
                  <a:gd name="connsiteY109" fmla="*/ 942975 h 1686186"/>
                  <a:gd name="connsiteX110" fmla="*/ 1671637 w 2900362"/>
                  <a:gd name="connsiteY110" fmla="*/ 933450 h 1686186"/>
                  <a:gd name="connsiteX111" fmla="*/ 1690687 w 2900362"/>
                  <a:gd name="connsiteY111" fmla="*/ 904875 h 1686186"/>
                  <a:gd name="connsiteX112" fmla="*/ 1709737 w 2900362"/>
                  <a:gd name="connsiteY112" fmla="*/ 847725 h 1686186"/>
                  <a:gd name="connsiteX113" fmla="*/ 1714500 w 2900362"/>
                  <a:gd name="connsiteY113" fmla="*/ 833438 h 1686186"/>
                  <a:gd name="connsiteX114" fmla="*/ 1733550 w 2900362"/>
                  <a:gd name="connsiteY114" fmla="*/ 800100 h 1686186"/>
                  <a:gd name="connsiteX115" fmla="*/ 1738312 w 2900362"/>
                  <a:gd name="connsiteY115" fmla="*/ 785813 h 1686186"/>
                  <a:gd name="connsiteX116" fmla="*/ 1757362 w 2900362"/>
                  <a:gd name="connsiteY116" fmla="*/ 752475 h 1686186"/>
                  <a:gd name="connsiteX117" fmla="*/ 1771650 w 2900362"/>
                  <a:gd name="connsiteY117" fmla="*/ 723900 h 1686186"/>
                  <a:gd name="connsiteX118" fmla="*/ 1785937 w 2900362"/>
                  <a:gd name="connsiteY118" fmla="*/ 695325 h 1686186"/>
                  <a:gd name="connsiteX119" fmla="*/ 1795462 w 2900362"/>
                  <a:gd name="connsiteY119" fmla="*/ 666750 h 1686186"/>
                  <a:gd name="connsiteX120" fmla="*/ 1809750 w 2900362"/>
                  <a:gd name="connsiteY120" fmla="*/ 623888 h 1686186"/>
                  <a:gd name="connsiteX121" fmla="*/ 1819275 w 2900362"/>
                  <a:gd name="connsiteY121" fmla="*/ 595313 h 1686186"/>
                  <a:gd name="connsiteX122" fmla="*/ 1843087 w 2900362"/>
                  <a:gd name="connsiteY122" fmla="*/ 566738 h 1686186"/>
                  <a:gd name="connsiteX123" fmla="*/ 1876425 w 2900362"/>
                  <a:gd name="connsiteY123" fmla="*/ 552450 h 1686186"/>
                  <a:gd name="connsiteX124" fmla="*/ 1914525 w 2900362"/>
                  <a:gd name="connsiteY124" fmla="*/ 538163 h 1686186"/>
                  <a:gd name="connsiteX125" fmla="*/ 1933575 w 2900362"/>
                  <a:gd name="connsiteY125" fmla="*/ 528638 h 1686186"/>
                  <a:gd name="connsiteX126" fmla="*/ 1947862 w 2900362"/>
                  <a:gd name="connsiteY126" fmla="*/ 519113 h 1686186"/>
                  <a:gd name="connsiteX127" fmla="*/ 1976437 w 2900362"/>
                  <a:gd name="connsiteY127" fmla="*/ 509588 h 1686186"/>
                  <a:gd name="connsiteX128" fmla="*/ 2009775 w 2900362"/>
                  <a:gd name="connsiteY128" fmla="*/ 500063 h 1686186"/>
                  <a:gd name="connsiteX129" fmla="*/ 2038350 w 2900362"/>
                  <a:gd name="connsiteY129" fmla="*/ 485775 h 1686186"/>
                  <a:gd name="connsiteX130" fmla="*/ 2052637 w 2900362"/>
                  <a:gd name="connsiteY130" fmla="*/ 476250 h 1686186"/>
                  <a:gd name="connsiteX131" fmla="*/ 2081212 w 2900362"/>
                  <a:gd name="connsiteY131" fmla="*/ 466725 h 1686186"/>
                  <a:gd name="connsiteX132" fmla="*/ 2109787 w 2900362"/>
                  <a:gd name="connsiteY132" fmla="*/ 452438 h 1686186"/>
                  <a:gd name="connsiteX133" fmla="*/ 2124075 w 2900362"/>
                  <a:gd name="connsiteY133" fmla="*/ 442913 h 1686186"/>
                  <a:gd name="connsiteX134" fmla="*/ 2152650 w 2900362"/>
                  <a:gd name="connsiteY134" fmla="*/ 433388 h 1686186"/>
                  <a:gd name="connsiteX135" fmla="*/ 2181225 w 2900362"/>
                  <a:gd name="connsiteY135" fmla="*/ 438150 h 1686186"/>
                  <a:gd name="connsiteX136" fmla="*/ 2171700 w 2900362"/>
                  <a:gd name="connsiteY136" fmla="*/ 452438 h 1686186"/>
                  <a:gd name="connsiteX137" fmla="*/ 2185987 w 2900362"/>
                  <a:gd name="connsiteY137" fmla="*/ 461963 h 1686186"/>
                  <a:gd name="connsiteX138" fmla="*/ 2200275 w 2900362"/>
                  <a:gd name="connsiteY138" fmla="*/ 452438 h 1686186"/>
                  <a:gd name="connsiteX139" fmla="*/ 2209800 w 2900362"/>
                  <a:gd name="connsiteY139" fmla="*/ 438150 h 1686186"/>
                  <a:gd name="connsiteX140" fmla="*/ 2224087 w 2900362"/>
                  <a:gd name="connsiteY140" fmla="*/ 433388 h 1686186"/>
                  <a:gd name="connsiteX141" fmla="*/ 2243137 w 2900362"/>
                  <a:gd name="connsiteY141" fmla="*/ 423863 h 1686186"/>
                  <a:gd name="connsiteX142" fmla="*/ 2257425 w 2900362"/>
                  <a:gd name="connsiteY142" fmla="*/ 419100 h 1686186"/>
                  <a:gd name="connsiteX143" fmla="*/ 2300287 w 2900362"/>
                  <a:gd name="connsiteY143" fmla="*/ 395288 h 1686186"/>
                  <a:gd name="connsiteX144" fmla="*/ 2314575 w 2900362"/>
                  <a:gd name="connsiteY144" fmla="*/ 381000 h 1686186"/>
                  <a:gd name="connsiteX145" fmla="*/ 2328862 w 2900362"/>
                  <a:gd name="connsiteY145" fmla="*/ 376238 h 1686186"/>
                  <a:gd name="connsiteX146" fmla="*/ 2343150 w 2900362"/>
                  <a:gd name="connsiteY146" fmla="*/ 323850 h 1686186"/>
                  <a:gd name="connsiteX147" fmla="*/ 2319337 w 2900362"/>
                  <a:gd name="connsiteY147" fmla="*/ 304800 h 1686186"/>
                  <a:gd name="connsiteX148" fmla="*/ 2176462 w 2900362"/>
                  <a:gd name="connsiteY148" fmla="*/ 309563 h 1686186"/>
                  <a:gd name="connsiteX149" fmla="*/ 2152650 w 2900362"/>
                  <a:gd name="connsiteY149" fmla="*/ 314325 h 1686186"/>
                  <a:gd name="connsiteX150" fmla="*/ 2109787 w 2900362"/>
                  <a:gd name="connsiteY150" fmla="*/ 333375 h 1686186"/>
                  <a:gd name="connsiteX151" fmla="*/ 2095500 w 2900362"/>
                  <a:gd name="connsiteY151" fmla="*/ 338138 h 1686186"/>
                  <a:gd name="connsiteX152" fmla="*/ 2085975 w 2900362"/>
                  <a:gd name="connsiteY152" fmla="*/ 352425 h 1686186"/>
                  <a:gd name="connsiteX153" fmla="*/ 2071687 w 2900362"/>
                  <a:gd name="connsiteY153" fmla="*/ 347663 h 1686186"/>
                  <a:gd name="connsiteX154" fmla="*/ 2076450 w 2900362"/>
                  <a:gd name="connsiteY154" fmla="*/ 285750 h 1686186"/>
                  <a:gd name="connsiteX155" fmla="*/ 2090737 w 2900362"/>
                  <a:gd name="connsiteY155" fmla="*/ 233363 h 1686186"/>
                  <a:gd name="connsiteX156" fmla="*/ 2100262 w 2900362"/>
                  <a:gd name="connsiteY156" fmla="*/ 214313 h 1686186"/>
                  <a:gd name="connsiteX157" fmla="*/ 2119312 w 2900362"/>
                  <a:gd name="connsiteY157" fmla="*/ 185738 h 1686186"/>
                  <a:gd name="connsiteX158" fmla="*/ 2128837 w 2900362"/>
                  <a:gd name="connsiteY158" fmla="*/ 171450 h 1686186"/>
                  <a:gd name="connsiteX159" fmla="*/ 2157412 w 2900362"/>
                  <a:gd name="connsiteY159" fmla="*/ 152400 h 1686186"/>
                  <a:gd name="connsiteX160" fmla="*/ 2233612 w 2900362"/>
                  <a:gd name="connsiteY160" fmla="*/ 161925 h 1686186"/>
                  <a:gd name="connsiteX161" fmla="*/ 2252662 w 2900362"/>
                  <a:gd name="connsiteY161" fmla="*/ 171450 h 1686186"/>
                  <a:gd name="connsiteX162" fmla="*/ 2309812 w 2900362"/>
                  <a:gd name="connsiteY162" fmla="*/ 166688 h 1686186"/>
                  <a:gd name="connsiteX163" fmla="*/ 2319337 w 2900362"/>
                  <a:gd name="connsiteY163" fmla="*/ 138113 h 1686186"/>
                  <a:gd name="connsiteX164" fmla="*/ 2328862 w 2900362"/>
                  <a:gd name="connsiteY164" fmla="*/ 119063 h 1686186"/>
                  <a:gd name="connsiteX165" fmla="*/ 2366962 w 2900362"/>
                  <a:gd name="connsiteY165" fmla="*/ 76200 h 1686186"/>
                  <a:gd name="connsiteX166" fmla="*/ 2424112 w 2900362"/>
                  <a:gd name="connsiteY166" fmla="*/ 47625 h 1686186"/>
                  <a:gd name="connsiteX167" fmla="*/ 2438400 w 2900362"/>
                  <a:gd name="connsiteY167" fmla="*/ 42863 h 1686186"/>
                  <a:gd name="connsiteX168" fmla="*/ 2695575 w 2900362"/>
                  <a:gd name="connsiteY168" fmla="*/ 19050 h 1686186"/>
                  <a:gd name="connsiteX169" fmla="*/ 2838450 w 2900362"/>
                  <a:gd name="connsiteY169" fmla="*/ 9525 h 1686186"/>
                  <a:gd name="connsiteX170" fmla="*/ 2867025 w 2900362"/>
                  <a:gd name="connsiteY170" fmla="*/ 0 h 1686186"/>
                  <a:gd name="connsiteX171" fmla="*/ 2895600 w 2900362"/>
                  <a:gd name="connsiteY171" fmla="*/ 9525 h 1686186"/>
                  <a:gd name="connsiteX172" fmla="*/ 2890837 w 2900362"/>
                  <a:gd name="connsiteY172" fmla="*/ 152400 h 1686186"/>
                  <a:gd name="connsiteX173" fmla="*/ 2886075 w 2900362"/>
                  <a:gd name="connsiteY173" fmla="*/ 166688 h 1686186"/>
                  <a:gd name="connsiteX174" fmla="*/ 2876550 w 2900362"/>
                  <a:gd name="connsiteY174" fmla="*/ 209550 h 1686186"/>
                  <a:gd name="connsiteX175" fmla="*/ 2871787 w 2900362"/>
                  <a:gd name="connsiteY175" fmla="*/ 447675 h 1686186"/>
                  <a:gd name="connsiteX176" fmla="*/ 2900362 w 2900362"/>
                  <a:gd name="connsiteY176" fmla="*/ 1400175 h 1686186"/>
                  <a:gd name="connsiteX177" fmla="*/ 2671762 w 2900362"/>
                  <a:gd name="connsiteY177" fmla="*/ 1404937 h 1686186"/>
                  <a:gd name="connsiteX178" fmla="*/ 2295525 w 2900362"/>
                  <a:gd name="connsiteY178" fmla="*/ 1495425 h 1686186"/>
                  <a:gd name="connsiteX179" fmla="*/ 1352550 w 2900362"/>
                  <a:gd name="connsiteY179" fmla="*/ 1685925 h 1686186"/>
                  <a:gd name="connsiteX180" fmla="*/ 1304925 w 2900362"/>
                  <a:gd name="connsiteY180" fmla="*/ 1443038 h 1686186"/>
                  <a:gd name="connsiteX181" fmla="*/ 1276350 w 2900362"/>
                  <a:gd name="connsiteY181" fmla="*/ 1452563 h 1686186"/>
                  <a:gd name="connsiteX182" fmla="*/ 1257300 w 2900362"/>
                  <a:gd name="connsiteY182" fmla="*/ 1481138 h 1686186"/>
                  <a:gd name="connsiteX183" fmla="*/ 1228725 w 2900362"/>
                  <a:gd name="connsiteY183" fmla="*/ 1504950 h 1686186"/>
                  <a:gd name="connsiteX184" fmla="*/ 1204912 w 2900362"/>
                  <a:gd name="connsiteY184" fmla="*/ 1509713 h 1686186"/>
                  <a:gd name="connsiteX185" fmla="*/ 1176337 w 2900362"/>
                  <a:gd name="connsiteY185" fmla="*/ 1519238 h 1686186"/>
                  <a:gd name="connsiteX186" fmla="*/ 1162050 w 2900362"/>
                  <a:gd name="connsiteY186" fmla="*/ 1524000 h 1686186"/>
                  <a:gd name="connsiteX187" fmla="*/ 633412 w 2900362"/>
                  <a:gd name="connsiteY187" fmla="*/ 1519238 h 1686186"/>
                  <a:gd name="connsiteX188" fmla="*/ 609600 w 2900362"/>
                  <a:gd name="connsiteY188" fmla="*/ 1514475 h 1686186"/>
                  <a:gd name="connsiteX189" fmla="*/ 590550 w 2900362"/>
                  <a:gd name="connsiteY189" fmla="*/ 1504950 h 1686186"/>
                  <a:gd name="connsiteX190" fmla="*/ 557212 w 2900362"/>
                  <a:gd name="connsiteY190" fmla="*/ 1495425 h 1686186"/>
                  <a:gd name="connsiteX191" fmla="*/ 542925 w 2900362"/>
                  <a:gd name="connsiteY191" fmla="*/ 1485900 h 1686186"/>
                  <a:gd name="connsiteX192" fmla="*/ 523875 w 2900362"/>
                  <a:gd name="connsiteY192" fmla="*/ 1481138 h 1686186"/>
                  <a:gd name="connsiteX193" fmla="*/ 509587 w 2900362"/>
                  <a:gd name="connsiteY193" fmla="*/ 1476375 h 1686186"/>
                  <a:gd name="connsiteX194" fmla="*/ 466725 w 2900362"/>
                  <a:gd name="connsiteY194" fmla="*/ 1443038 h 1686186"/>
                  <a:gd name="connsiteX195" fmla="*/ 452437 w 2900362"/>
                  <a:gd name="connsiteY195" fmla="*/ 1433513 h 1686186"/>
                  <a:gd name="connsiteX196" fmla="*/ 438150 w 2900362"/>
                  <a:gd name="connsiteY196" fmla="*/ 1404938 h 1686186"/>
                  <a:gd name="connsiteX197" fmla="*/ 404812 w 2900362"/>
                  <a:gd name="connsiteY197" fmla="*/ 1385888 h 1686186"/>
                  <a:gd name="connsiteX198" fmla="*/ 390525 w 2900362"/>
                  <a:gd name="connsiteY198" fmla="*/ 1376363 h 1686186"/>
                  <a:gd name="connsiteX199" fmla="*/ 376237 w 2900362"/>
                  <a:gd name="connsiteY199" fmla="*/ 1371600 h 1686186"/>
                  <a:gd name="connsiteX200" fmla="*/ 328612 w 2900362"/>
                  <a:gd name="connsiteY200" fmla="*/ 1343025 h 1686186"/>
                  <a:gd name="connsiteX201" fmla="*/ 309562 w 2900362"/>
                  <a:gd name="connsiteY201" fmla="*/ 1338263 h 1686186"/>
                  <a:gd name="connsiteX202" fmla="*/ 280987 w 2900362"/>
                  <a:gd name="connsiteY202" fmla="*/ 1328738 h 1686186"/>
                  <a:gd name="connsiteX203" fmla="*/ 266700 w 2900362"/>
                  <a:gd name="connsiteY203" fmla="*/ 1323975 h 1686186"/>
                  <a:gd name="connsiteX204" fmla="*/ 252412 w 2900362"/>
                  <a:gd name="connsiteY204" fmla="*/ 1314450 h 1686186"/>
                  <a:gd name="connsiteX205" fmla="*/ 223837 w 2900362"/>
                  <a:gd name="connsiteY205" fmla="*/ 1304925 h 1686186"/>
                  <a:gd name="connsiteX206" fmla="*/ 214312 w 2900362"/>
                  <a:gd name="connsiteY206" fmla="*/ 1276350 h 1686186"/>
                  <a:gd name="connsiteX207" fmla="*/ 114300 w 2900362"/>
                  <a:gd name="connsiteY207" fmla="*/ 1243013 h 1686186"/>
                  <a:gd name="connsiteX208" fmla="*/ 71437 w 2900362"/>
                  <a:gd name="connsiteY208" fmla="*/ 1228725 h 1686186"/>
                  <a:gd name="connsiteX209" fmla="*/ 57150 w 2900362"/>
                  <a:gd name="connsiteY209" fmla="*/ 1223963 h 1686186"/>
                  <a:gd name="connsiteX210" fmla="*/ 28575 w 2900362"/>
                  <a:gd name="connsiteY210" fmla="*/ 1200150 h 1686186"/>
                  <a:gd name="connsiteX211" fmla="*/ 23812 w 2900362"/>
                  <a:gd name="connsiteY211" fmla="*/ 1185863 h 1686186"/>
                  <a:gd name="connsiteX212" fmla="*/ 14287 w 2900362"/>
                  <a:gd name="connsiteY212" fmla="*/ 1171575 h 1686186"/>
                  <a:gd name="connsiteX213" fmla="*/ 0 w 2900362"/>
                  <a:gd name="connsiteY213" fmla="*/ 1147763 h 1686186"/>
                  <a:gd name="connsiteX0" fmla="*/ 0 w 2900362"/>
                  <a:gd name="connsiteY0" fmla="*/ 1147763 h 1686186"/>
                  <a:gd name="connsiteX1" fmla="*/ 0 w 2900362"/>
                  <a:gd name="connsiteY1" fmla="*/ 1147763 h 1686186"/>
                  <a:gd name="connsiteX2" fmla="*/ 61912 w 2900362"/>
                  <a:gd name="connsiteY2" fmla="*/ 1143000 h 1686186"/>
                  <a:gd name="connsiteX3" fmla="*/ 200025 w 2900362"/>
                  <a:gd name="connsiteY3" fmla="*/ 1138238 h 1686186"/>
                  <a:gd name="connsiteX4" fmla="*/ 204787 w 2900362"/>
                  <a:gd name="connsiteY4" fmla="*/ 1123950 h 1686186"/>
                  <a:gd name="connsiteX5" fmla="*/ 214312 w 2900362"/>
                  <a:gd name="connsiteY5" fmla="*/ 1109663 h 1686186"/>
                  <a:gd name="connsiteX6" fmla="*/ 252412 w 2900362"/>
                  <a:gd name="connsiteY6" fmla="*/ 1114425 h 1686186"/>
                  <a:gd name="connsiteX7" fmla="*/ 276225 w 2900362"/>
                  <a:gd name="connsiteY7" fmla="*/ 1128713 h 1686186"/>
                  <a:gd name="connsiteX8" fmla="*/ 304800 w 2900362"/>
                  <a:gd name="connsiteY8" fmla="*/ 1133475 h 1686186"/>
                  <a:gd name="connsiteX9" fmla="*/ 319087 w 2900362"/>
                  <a:gd name="connsiteY9" fmla="*/ 1138238 h 1686186"/>
                  <a:gd name="connsiteX10" fmla="*/ 342900 w 2900362"/>
                  <a:gd name="connsiteY10" fmla="*/ 1147763 h 1686186"/>
                  <a:gd name="connsiteX11" fmla="*/ 485775 w 2900362"/>
                  <a:gd name="connsiteY11" fmla="*/ 1157288 h 1686186"/>
                  <a:gd name="connsiteX12" fmla="*/ 500062 w 2900362"/>
                  <a:gd name="connsiteY12" fmla="*/ 1171575 h 1686186"/>
                  <a:gd name="connsiteX13" fmla="*/ 504825 w 2900362"/>
                  <a:gd name="connsiteY13" fmla="*/ 1185863 h 1686186"/>
                  <a:gd name="connsiteX14" fmla="*/ 514350 w 2900362"/>
                  <a:gd name="connsiteY14" fmla="*/ 1200150 h 1686186"/>
                  <a:gd name="connsiteX15" fmla="*/ 523875 w 2900362"/>
                  <a:gd name="connsiteY15" fmla="*/ 1233488 h 1686186"/>
                  <a:gd name="connsiteX16" fmla="*/ 533400 w 2900362"/>
                  <a:gd name="connsiteY16" fmla="*/ 1247775 h 1686186"/>
                  <a:gd name="connsiteX17" fmla="*/ 547687 w 2900362"/>
                  <a:gd name="connsiteY17" fmla="*/ 1252538 h 1686186"/>
                  <a:gd name="connsiteX18" fmla="*/ 661987 w 2900362"/>
                  <a:gd name="connsiteY18" fmla="*/ 1238250 h 1686186"/>
                  <a:gd name="connsiteX19" fmla="*/ 752475 w 2900362"/>
                  <a:gd name="connsiteY19" fmla="*/ 1314450 h 1686186"/>
                  <a:gd name="connsiteX20" fmla="*/ 947737 w 2900362"/>
                  <a:gd name="connsiteY20" fmla="*/ 1319213 h 1686186"/>
                  <a:gd name="connsiteX21" fmla="*/ 981075 w 2900362"/>
                  <a:gd name="connsiteY21" fmla="*/ 1309688 h 1686186"/>
                  <a:gd name="connsiteX22" fmla="*/ 1009650 w 2900362"/>
                  <a:gd name="connsiteY22" fmla="*/ 1300163 h 1686186"/>
                  <a:gd name="connsiteX23" fmla="*/ 1066800 w 2900362"/>
                  <a:gd name="connsiteY23" fmla="*/ 1281113 h 1686186"/>
                  <a:gd name="connsiteX24" fmla="*/ 1109662 w 2900362"/>
                  <a:gd name="connsiteY24" fmla="*/ 1266825 h 1686186"/>
                  <a:gd name="connsiteX25" fmla="*/ 1123950 w 2900362"/>
                  <a:gd name="connsiteY25" fmla="*/ 1262063 h 1686186"/>
                  <a:gd name="connsiteX26" fmla="*/ 1152525 w 2900362"/>
                  <a:gd name="connsiteY26" fmla="*/ 1247775 h 1686186"/>
                  <a:gd name="connsiteX27" fmla="*/ 1166812 w 2900362"/>
                  <a:gd name="connsiteY27" fmla="*/ 1238250 h 1686186"/>
                  <a:gd name="connsiteX28" fmla="*/ 1185862 w 2900362"/>
                  <a:gd name="connsiteY28" fmla="*/ 1233488 h 1686186"/>
                  <a:gd name="connsiteX29" fmla="*/ 1200150 w 2900362"/>
                  <a:gd name="connsiteY29" fmla="*/ 1228725 h 1686186"/>
                  <a:gd name="connsiteX30" fmla="*/ 1238250 w 2900362"/>
                  <a:gd name="connsiteY30" fmla="*/ 1219200 h 1686186"/>
                  <a:gd name="connsiteX31" fmla="*/ 1257300 w 2900362"/>
                  <a:gd name="connsiteY31" fmla="*/ 1214438 h 1686186"/>
                  <a:gd name="connsiteX32" fmla="*/ 1314450 w 2900362"/>
                  <a:gd name="connsiteY32" fmla="*/ 1195388 h 1686186"/>
                  <a:gd name="connsiteX33" fmla="*/ 1343025 w 2900362"/>
                  <a:gd name="connsiteY33" fmla="*/ 1185863 h 1686186"/>
                  <a:gd name="connsiteX34" fmla="*/ 1362075 w 2900362"/>
                  <a:gd name="connsiteY34" fmla="*/ 1181100 h 1686186"/>
                  <a:gd name="connsiteX35" fmla="*/ 1395412 w 2900362"/>
                  <a:gd name="connsiteY35" fmla="*/ 1157288 h 1686186"/>
                  <a:gd name="connsiteX36" fmla="*/ 1409700 w 2900362"/>
                  <a:gd name="connsiteY36" fmla="*/ 1152525 h 1686186"/>
                  <a:gd name="connsiteX37" fmla="*/ 1438275 w 2900362"/>
                  <a:gd name="connsiteY37" fmla="*/ 1133475 h 1686186"/>
                  <a:gd name="connsiteX38" fmla="*/ 1452562 w 2900362"/>
                  <a:gd name="connsiteY38" fmla="*/ 1123950 h 1686186"/>
                  <a:gd name="connsiteX39" fmla="*/ 1481137 w 2900362"/>
                  <a:gd name="connsiteY39" fmla="*/ 1066800 h 1686186"/>
                  <a:gd name="connsiteX40" fmla="*/ 1485900 w 2900362"/>
                  <a:gd name="connsiteY40" fmla="*/ 1052513 h 1686186"/>
                  <a:gd name="connsiteX41" fmla="*/ 1481137 w 2900362"/>
                  <a:gd name="connsiteY41" fmla="*/ 1009650 h 1686186"/>
                  <a:gd name="connsiteX42" fmla="*/ 1323975 w 2900362"/>
                  <a:gd name="connsiteY42" fmla="*/ 1019175 h 1686186"/>
                  <a:gd name="connsiteX43" fmla="*/ 1309687 w 2900362"/>
                  <a:gd name="connsiteY43" fmla="*/ 1023938 h 1686186"/>
                  <a:gd name="connsiteX44" fmla="*/ 1290637 w 2900362"/>
                  <a:gd name="connsiteY44" fmla="*/ 1033463 h 1686186"/>
                  <a:gd name="connsiteX45" fmla="*/ 1238250 w 2900362"/>
                  <a:gd name="connsiteY45" fmla="*/ 1038225 h 1686186"/>
                  <a:gd name="connsiteX46" fmla="*/ 1209675 w 2900362"/>
                  <a:gd name="connsiteY46" fmla="*/ 1047750 h 1686186"/>
                  <a:gd name="connsiteX47" fmla="*/ 1195387 w 2900362"/>
                  <a:gd name="connsiteY47" fmla="*/ 1057275 h 1686186"/>
                  <a:gd name="connsiteX48" fmla="*/ 1166812 w 2900362"/>
                  <a:gd name="connsiteY48" fmla="*/ 1062038 h 1686186"/>
                  <a:gd name="connsiteX49" fmla="*/ 1147762 w 2900362"/>
                  <a:gd name="connsiteY49" fmla="*/ 1071563 h 1686186"/>
                  <a:gd name="connsiteX50" fmla="*/ 1109662 w 2900362"/>
                  <a:gd name="connsiteY50" fmla="*/ 1081088 h 1686186"/>
                  <a:gd name="connsiteX51" fmla="*/ 1090612 w 2900362"/>
                  <a:gd name="connsiteY51" fmla="*/ 1085850 h 1686186"/>
                  <a:gd name="connsiteX52" fmla="*/ 1066800 w 2900362"/>
                  <a:gd name="connsiteY52" fmla="*/ 1095375 h 1686186"/>
                  <a:gd name="connsiteX53" fmla="*/ 1052512 w 2900362"/>
                  <a:gd name="connsiteY53" fmla="*/ 1100138 h 1686186"/>
                  <a:gd name="connsiteX54" fmla="*/ 1038225 w 2900362"/>
                  <a:gd name="connsiteY54" fmla="*/ 1109663 h 1686186"/>
                  <a:gd name="connsiteX55" fmla="*/ 1014412 w 2900362"/>
                  <a:gd name="connsiteY55" fmla="*/ 1114425 h 1686186"/>
                  <a:gd name="connsiteX56" fmla="*/ 923925 w 2900362"/>
                  <a:gd name="connsiteY56" fmla="*/ 1123950 h 1686186"/>
                  <a:gd name="connsiteX57" fmla="*/ 538162 w 2900362"/>
                  <a:gd name="connsiteY57" fmla="*/ 1114425 h 1686186"/>
                  <a:gd name="connsiteX58" fmla="*/ 490537 w 2900362"/>
                  <a:gd name="connsiteY58" fmla="*/ 1100138 h 1686186"/>
                  <a:gd name="connsiteX59" fmla="*/ 433387 w 2900362"/>
                  <a:gd name="connsiteY59" fmla="*/ 1081088 h 1686186"/>
                  <a:gd name="connsiteX60" fmla="*/ 404812 w 2900362"/>
                  <a:gd name="connsiteY60" fmla="*/ 1071563 h 1686186"/>
                  <a:gd name="connsiteX61" fmla="*/ 390525 w 2900362"/>
                  <a:gd name="connsiteY61" fmla="*/ 1066800 h 1686186"/>
                  <a:gd name="connsiteX62" fmla="*/ 404812 w 2900362"/>
                  <a:gd name="connsiteY62" fmla="*/ 1057275 h 1686186"/>
                  <a:gd name="connsiteX63" fmla="*/ 461962 w 2900362"/>
                  <a:gd name="connsiteY63" fmla="*/ 1047750 h 1686186"/>
                  <a:gd name="connsiteX64" fmla="*/ 566737 w 2900362"/>
                  <a:gd name="connsiteY64" fmla="*/ 1042988 h 1686186"/>
                  <a:gd name="connsiteX65" fmla="*/ 647700 w 2900362"/>
                  <a:gd name="connsiteY65" fmla="*/ 1038225 h 1686186"/>
                  <a:gd name="connsiteX66" fmla="*/ 676275 w 2900362"/>
                  <a:gd name="connsiteY66" fmla="*/ 1028700 h 1686186"/>
                  <a:gd name="connsiteX67" fmla="*/ 690562 w 2900362"/>
                  <a:gd name="connsiteY67" fmla="*/ 1023938 h 1686186"/>
                  <a:gd name="connsiteX68" fmla="*/ 704850 w 2900362"/>
                  <a:gd name="connsiteY68" fmla="*/ 1014413 h 1686186"/>
                  <a:gd name="connsiteX69" fmla="*/ 719137 w 2900362"/>
                  <a:gd name="connsiteY69" fmla="*/ 1009650 h 1686186"/>
                  <a:gd name="connsiteX70" fmla="*/ 728662 w 2900362"/>
                  <a:gd name="connsiteY70" fmla="*/ 995363 h 1686186"/>
                  <a:gd name="connsiteX71" fmla="*/ 742950 w 2900362"/>
                  <a:gd name="connsiteY71" fmla="*/ 985838 h 1686186"/>
                  <a:gd name="connsiteX72" fmla="*/ 757237 w 2900362"/>
                  <a:gd name="connsiteY72" fmla="*/ 990600 h 1686186"/>
                  <a:gd name="connsiteX73" fmla="*/ 776287 w 2900362"/>
                  <a:gd name="connsiteY73" fmla="*/ 1033463 h 1686186"/>
                  <a:gd name="connsiteX74" fmla="*/ 804862 w 2900362"/>
                  <a:gd name="connsiteY74" fmla="*/ 1047750 h 1686186"/>
                  <a:gd name="connsiteX75" fmla="*/ 814387 w 2900362"/>
                  <a:gd name="connsiteY75" fmla="*/ 1033463 h 1686186"/>
                  <a:gd name="connsiteX76" fmla="*/ 842962 w 2900362"/>
                  <a:gd name="connsiteY76" fmla="*/ 976313 h 1686186"/>
                  <a:gd name="connsiteX77" fmla="*/ 890587 w 2900362"/>
                  <a:gd name="connsiteY77" fmla="*/ 966788 h 1686186"/>
                  <a:gd name="connsiteX78" fmla="*/ 1014412 w 2900362"/>
                  <a:gd name="connsiteY78" fmla="*/ 962025 h 1686186"/>
                  <a:gd name="connsiteX79" fmla="*/ 1042987 w 2900362"/>
                  <a:gd name="connsiteY79" fmla="*/ 952500 h 1686186"/>
                  <a:gd name="connsiteX80" fmla="*/ 1085850 w 2900362"/>
                  <a:gd name="connsiteY80" fmla="*/ 942975 h 1686186"/>
                  <a:gd name="connsiteX81" fmla="*/ 1100137 w 2900362"/>
                  <a:gd name="connsiteY81" fmla="*/ 938213 h 1686186"/>
                  <a:gd name="connsiteX82" fmla="*/ 1119187 w 2900362"/>
                  <a:gd name="connsiteY82" fmla="*/ 933450 h 1686186"/>
                  <a:gd name="connsiteX83" fmla="*/ 1162050 w 2900362"/>
                  <a:gd name="connsiteY83" fmla="*/ 919163 h 1686186"/>
                  <a:gd name="connsiteX84" fmla="*/ 1176337 w 2900362"/>
                  <a:gd name="connsiteY84" fmla="*/ 914400 h 1686186"/>
                  <a:gd name="connsiteX85" fmla="*/ 1190625 w 2900362"/>
                  <a:gd name="connsiteY85" fmla="*/ 909638 h 1686186"/>
                  <a:gd name="connsiteX86" fmla="*/ 1204912 w 2900362"/>
                  <a:gd name="connsiteY86" fmla="*/ 900113 h 1686186"/>
                  <a:gd name="connsiteX87" fmla="*/ 1219200 w 2900362"/>
                  <a:gd name="connsiteY87" fmla="*/ 895350 h 1686186"/>
                  <a:gd name="connsiteX88" fmla="*/ 1200150 w 2900362"/>
                  <a:gd name="connsiteY88" fmla="*/ 904875 h 1686186"/>
                  <a:gd name="connsiteX89" fmla="*/ 1171575 w 2900362"/>
                  <a:gd name="connsiteY89" fmla="*/ 923925 h 1686186"/>
                  <a:gd name="connsiteX90" fmla="*/ 1138237 w 2900362"/>
                  <a:gd name="connsiteY90" fmla="*/ 947738 h 1686186"/>
                  <a:gd name="connsiteX91" fmla="*/ 1109662 w 2900362"/>
                  <a:gd name="connsiteY91" fmla="*/ 966788 h 1686186"/>
                  <a:gd name="connsiteX92" fmla="*/ 1100137 w 2900362"/>
                  <a:gd name="connsiteY92" fmla="*/ 981075 h 1686186"/>
                  <a:gd name="connsiteX93" fmla="*/ 1085850 w 2900362"/>
                  <a:gd name="connsiteY93" fmla="*/ 990600 h 1686186"/>
                  <a:gd name="connsiteX94" fmla="*/ 1081087 w 2900362"/>
                  <a:gd name="connsiteY94" fmla="*/ 1009650 h 1686186"/>
                  <a:gd name="connsiteX95" fmla="*/ 1076325 w 2900362"/>
                  <a:gd name="connsiteY95" fmla="*/ 1023938 h 1686186"/>
                  <a:gd name="connsiteX96" fmla="*/ 1300162 w 2900362"/>
                  <a:gd name="connsiteY96" fmla="*/ 1023938 h 1686186"/>
                  <a:gd name="connsiteX97" fmla="*/ 1328737 w 2900362"/>
                  <a:gd name="connsiteY97" fmla="*/ 1004888 h 1686186"/>
                  <a:gd name="connsiteX98" fmla="*/ 1395412 w 2900362"/>
                  <a:gd name="connsiteY98" fmla="*/ 976313 h 1686186"/>
                  <a:gd name="connsiteX99" fmla="*/ 1438275 w 2900362"/>
                  <a:gd name="connsiteY99" fmla="*/ 952500 h 1686186"/>
                  <a:gd name="connsiteX100" fmla="*/ 1471612 w 2900362"/>
                  <a:gd name="connsiteY100" fmla="*/ 938213 h 1686186"/>
                  <a:gd name="connsiteX101" fmla="*/ 1485900 w 2900362"/>
                  <a:gd name="connsiteY101" fmla="*/ 928688 h 1686186"/>
                  <a:gd name="connsiteX102" fmla="*/ 1504950 w 2900362"/>
                  <a:gd name="connsiteY102" fmla="*/ 914400 h 1686186"/>
                  <a:gd name="connsiteX103" fmla="*/ 1524000 w 2900362"/>
                  <a:gd name="connsiteY103" fmla="*/ 909638 h 1686186"/>
                  <a:gd name="connsiteX104" fmla="*/ 1538287 w 2900362"/>
                  <a:gd name="connsiteY104" fmla="*/ 904875 h 1686186"/>
                  <a:gd name="connsiteX105" fmla="*/ 1557337 w 2900362"/>
                  <a:gd name="connsiteY105" fmla="*/ 900113 h 1686186"/>
                  <a:gd name="connsiteX106" fmla="*/ 1585912 w 2900362"/>
                  <a:gd name="connsiteY106" fmla="*/ 890588 h 1686186"/>
                  <a:gd name="connsiteX107" fmla="*/ 1595437 w 2900362"/>
                  <a:gd name="connsiteY107" fmla="*/ 942975 h 1686186"/>
                  <a:gd name="connsiteX108" fmla="*/ 1609725 w 2900362"/>
                  <a:gd name="connsiteY108" fmla="*/ 947738 h 1686186"/>
                  <a:gd name="connsiteX109" fmla="*/ 1643062 w 2900362"/>
                  <a:gd name="connsiteY109" fmla="*/ 942975 h 1686186"/>
                  <a:gd name="connsiteX110" fmla="*/ 1671637 w 2900362"/>
                  <a:gd name="connsiteY110" fmla="*/ 933450 h 1686186"/>
                  <a:gd name="connsiteX111" fmla="*/ 1690687 w 2900362"/>
                  <a:gd name="connsiteY111" fmla="*/ 904875 h 1686186"/>
                  <a:gd name="connsiteX112" fmla="*/ 1709737 w 2900362"/>
                  <a:gd name="connsiteY112" fmla="*/ 847725 h 1686186"/>
                  <a:gd name="connsiteX113" fmla="*/ 1714500 w 2900362"/>
                  <a:gd name="connsiteY113" fmla="*/ 833438 h 1686186"/>
                  <a:gd name="connsiteX114" fmla="*/ 1733550 w 2900362"/>
                  <a:gd name="connsiteY114" fmla="*/ 800100 h 1686186"/>
                  <a:gd name="connsiteX115" fmla="*/ 1738312 w 2900362"/>
                  <a:gd name="connsiteY115" fmla="*/ 785813 h 1686186"/>
                  <a:gd name="connsiteX116" fmla="*/ 1757362 w 2900362"/>
                  <a:gd name="connsiteY116" fmla="*/ 752475 h 1686186"/>
                  <a:gd name="connsiteX117" fmla="*/ 1771650 w 2900362"/>
                  <a:gd name="connsiteY117" fmla="*/ 723900 h 1686186"/>
                  <a:gd name="connsiteX118" fmla="*/ 1785937 w 2900362"/>
                  <a:gd name="connsiteY118" fmla="*/ 695325 h 1686186"/>
                  <a:gd name="connsiteX119" fmla="*/ 1795462 w 2900362"/>
                  <a:gd name="connsiteY119" fmla="*/ 666750 h 1686186"/>
                  <a:gd name="connsiteX120" fmla="*/ 1809750 w 2900362"/>
                  <a:gd name="connsiteY120" fmla="*/ 623888 h 1686186"/>
                  <a:gd name="connsiteX121" fmla="*/ 1819275 w 2900362"/>
                  <a:gd name="connsiteY121" fmla="*/ 595313 h 1686186"/>
                  <a:gd name="connsiteX122" fmla="*/ 1843087 w 2900362"/>
                  <a:gd name="connsiteY122" fmla="*/ 566738 h 1686186"/>
                  <a:gd name="connsiteX123" fmla="*/ 1876425 w 2900362"/>
                  <a:gd name="connsiteY123" fmla="*/ 552450 h 1686186"/>
                  <a:gd name="connsiteX124" fmla="*/ 1914525 w 2900362"/>
                  <a:gd name="connsiteY124" fmla="*/ 538163 h 1686186"/>
                  <a:gd name="connsiteX125" fmla="*/ 1933575 w 2900362"/>
                  <a:gd name="connsiteY125" fmla="*/ 528638 h 1686186"/>
                  <a:gd name="connsiteX126" fmla="*/ 1947862 w 2900362"/>
                  <a:gd name="connsiteY126" fmla="*/ 519113 h 1686186"/>
                  <a:gd name="connsiteX127" fmla="*/ 1976437 w 2900362"/>
                  <a:gd name="connsiteY127" fmla="*/ 509588 h 1686186"/>
                  <a:gd name="connsiteX128" fmla="*/ 2009775 w 2900362"/>
                  <a:gd name="connsiteY128" fmla="*/ 500063 h 1686186"/>
                  <a:gd name="connsiteX129" fmla="*/ 2038350 w 2900362"/>
                  <a:gd name="connsiteY129" fmla="*/ 485775 h 1686186"/>
                  <a:gd name="connsiteX130" fmla="*/ 2052637 w 2900362"/>
                  <a:gd name="connsiteY130" fmla="*/ 476250 h 1686186"/>
                  <a:gd name="connsiteX131" fmla="*/ 2081212 w 2900362"/>
                  <a:gd name="connsiteY131" fmla="*/ 466725 h 1686186"/>
                  <a:gd name="connsiteX132" fmla="*/ 2109787 w 2900362"/>
                  <a:gd name="connsiteY132" fmla="*/ 452438 h 1686186"/>
                  <a:gd name="connsiteX133" fmla="*/ 2124075 w 2900362"/>
                  <a:gd name="connsiteY133" fmla="*/ 442913 h 1686186"/>
                  <a:gd name="connsiteX134" fmla="*/ 2152650 w 2900362"/>
                  <a:gd name="connsiteY134" fmla="*/ 433388 h 1686186"/>
                  <a:gd name="connsiteX135" fmla="*/ 2181225 w 2900362"/>
                  <a:gd name="connsiteY135" fmla="*/ 438150 h 1686186"/>
                  <a:gd name="connsiteX136" fmla="*/ 2171700 w 2900362"/>
                  <a:gd name="connsiteY136" fmla="*/ 452438 h 1686186"/>
                  <a:gd name="connsiteX137" fmla="*/ 2185987 w 2900362"/>
                  <a:gd name="connsiteY137" fmla="*/ 461963 h 1686186"/>
                  <a:gd name="connsiteX138" fmla="*/ 2200275 w 2900362"/>
                  <a:gd name="connsiteY138" fmla="*/ 452438 h 1686186"/>
                  <a:gd name="connsiteX139" fmla="*/ 2209800 w 2900362"/>
                  <a:gd name="connsiteY139" fmla="*/ 438150 h 1686186"/>
                  <a:gd name="connsiteX140" fmla="*/ 2224087 w 2900362"/>
                  <a:gd name="connsiteY140" fmla="*/ 433388 h 1686186"/>
                  <a:gd name="connsiteX141" fmla="*/ 2243137 w 2900362"/>
                  <a:gd name="connsiteY141" fmla="*/ 423863 h 1686186"/>
                  <a:gd name="connsiteX142" fmla="*/ 2257425 w 2900362"/>
                  <a:gd name="connsiteY142" fmla="*/ 419100 h 1686186"/>
                  <a:gd name="connsiteX143" fmla="*/ 2300287 w 2900362"/>
                  <a:gd name="connsiteY143" fmla="*/ 395288 h 1686186"/>
                  <a:gd name="connsiteX144" fmla="*/ 2314575 w 2900362"/>
                  <a:gd name="connsiteY144" fmla="*/ 381000 h 1686186"/>
                  <a:gd name="connsiteX145" fmla="*/ 2328862 w 2900362"/>
                  <a:gd name="connsiteY145" fmla="*/ 376238 h 1686186"/>
                  <a:gd name="connsiteX146" fmla="*/ 2343150 w 2900362"/>
                  <a:gd name="connsiteY146" fmla="*/ 323850 h 1686186"/>
                  <a:gd name="connsiteX147" fmla="*/ 2319337 w 2900362"/>
                  <a:gd name="connsiteY147" fmla="*/ 304800 h 1686186"/>
                  <a:gd name="connsiteX148" fmla="*/ 2176462 w 2900362"/>
                  <a:gd name="connsiteY148" fmla="*/ 309563 h 1686186"/>
                  <a:gd name="connsiteX149" fmla="*/ 2152650 w 2900362"/>
                  <a:gd name="connsiteY149" fmla="*/ 314325 h 1686186"/>
                  <a:gd name="connsiteX150" fmla="*/ 2109787 w 2900362"/>
                  <a:gd name="connsiteY150" fmla="*/ 333375 h 1686186"/>
                  <a:gd name="connsiteX151" fmla="*/ 2095500 w 2900362"/>
                  <a:gd name="connsiteY151" fmla="*/ 338138 h 1686186"/>
                  <a:gd name="connsiteX152" fmla="*/ 2085975 w 2900362"/>
                  <a:gd name="connsiteY152" fmla="*/ 352425 h 1686186"/>
                  <a:gd name="connsiteX153" fmla="*/ 2071687 w 2900362"/>
                  <a:gd name="connsiteY153" fmla="*/ 347663 h 1686186"/>
                  <a:gd name="connsiteX154" fmla="*/ 2076450 w 2900362"/>
                  <a:gd name="connsiteY154" fmla="*/ 285750 h 1686186"/>
                  <a:gd name="connsiteX155" fmla="*/ 2090737 w 2900362"/>
                  <a:gd name="connsiteY155" fmla="*/ 233363 h 1686186"/>
                  <a:gd name="connsiteX156" fmla="*/ 2100262 w 2900362"/>
                  <a:gd name="connsiteY156" fmla="*/ 214313 h 1686186"/>
                  <a:gd name="connsiteX157" fmla="*/ 2119312 w 2900362"/>
                  <a:gd name="connsiteY157" fmla="*/ 185738 h 1686186"/>
                  <a:gd name="connsiteX158" fmla="*/ 2128837 w 2900362"/>
                  <a:gd name="connsiteY158" fmla="*/ 171450 h 1686186"/>
                  <a:gd name="connsiteX159" fmla="*/ 2157412 w 2900362"/>
                  <a:gd name="connsiteY159" fmla="*/ 152400 h 1686186"/>
                  <a:gd name="connsiteX160" fmla="*/ 2233612 w 2900362"/>
                  <a:gd name="connsiteY160" fmla="*/ 161925 h 1686186"/>
                  <a:gd name="connsiteX161" fmla="*/ 2252662 w 2900362"/>
                  <a:gd name="connsiteY161" fmla="*/ 171450 h 1686186"/>
                  <a:gd name="connsiteX162" fmla="*/ 2309812 w 2900362"/>
                  <a:gd name="connsiteY162" fmla="*/ 166688 h 1686186"/>
                  <a:gd name="connsiteX163" fmla="*/ 2319337 w 2900362"/>
                  <a:gd name="connsiteY163" fmla="*/ 138113 h 1686186"/>
                  <a:gd name="connsiteX164" fmla="*/ 2328862 w 2900362"/>
                  <a:gd name="connsiteY164" fmla="*/ 119063 h 1686186"/>
                  <a:gd name="connsiteX165" fmla="*/ 2366962 w 2900362"/>
                  <a:gd name="connsiteY165" fmla="*/ 76200 h 1686186"/>
                  <a:gd name="connsiteX166" fmla="*/ 2424112 w 2900362"/>
                  <a:gd name="connsiteY166" fmla="*/ 47625 h 1686186"/>
                  <a:gd name="connsiteX167" fmla="*/ 2438400 w 2900362"/>
                  <a:gd name="connsiteY167" fmla="*/ 42863 h 1686186"/>
                  <a:gd name="connsiteX168" fmla="*/ 2695575 w 2900362"/>
                  <a:gd name="connsiteY168" fmla="*/ 19050 h 1686186"/>
                  <a:gd name="connsiteX169" fmla="*/ 2838450 w 2900362"/>
                  <a:gd name="connsiteY169" fmla="*/ 9525 h 1686186"/>
                  <a:gd name="connsiteX170" fmla="*/ 2867025 w 2900362"/>
                  <a:gd name="connsiteY170" fmla="*/ 0 h 1686186"/>
                  <a:gd name="connsiteX171" fmla="*/ 2895600 w 2900362"/>
                  <a:gd name="connsiteY171" fmla="*/ 9525 h 1686186"/>
                  <a:gd name="connsiteX172" fmla="*/ 2890837 w 2900362"/>
                  <a:gd name="connsiteY172" fmla="*/ 152400 h 1686186"/>
                  <a:gd name="connsiteX173" fmla="*/ 2886075 w 2900362"/>
                  <a:gd name="connsiteY173" fmla="*/ 166688 h 1686186"/>
                  <a:gd name="connsiteX174" fmla="*/ 2876550 w 2900362"/>
                  <a:gd name="connsiteY174" fmla="*/ 209550 h 1686186"/>
                  <a:gd name="connsiteX175" fmla="*/ 2871787 w 2900362"/>
                  <a:gd name="connsiteY175" fmla="*/ 447675 h 1686186"/>
                  <a:gd name="connsiteX176" fmla="*/ 2900362 w 2900362"/>
                  <a:gd name="connsiteY176" fmla="*/ 1400175 h 1686186"/>
                  <a:gd name="connsiteX177" fmla="*/ 2671762 w 2900362"/>
                  <a:gd name="connsiteY177" fmla="*/ 1404937 h 1686186"/>
                  <a:gd name="connsiteX178" fmla="*/ 2295525 w 2900362"/>
                  <a:gd name="connsiteY178" fmla="*/ 1495425 h 1686186"/>
                  <a:gd name="connsiteX179" fmla="*/ 1352550 w 2900362"/>
                  <a:gd name="connsiteY179" fmla="*/ 1685925 h 1686186"/>
                  <a:gd name="connsiteX180" fmla="*/ 1304925 w 2900362"/>
                  <a:gd name="connsiteY180" fmla="*/ 1443038 h 1686186"/>
                  <a:gd name="connsiteX181" fmla="*/ 1276350 w 2900362"/>
                  <a:gd name="connsiteY181" fmla="*/ 1452563 h 1686186"/>
                  <a:gd name="connsiteX182" fmla="*/ 1257300 w 2900362"/>
                  <a:gd name="connsiteY182" fmla="*/ 1481138 h 1686186"/>
                  <a:gd name="connsiteX183" fmla="*/ 1228725 w 2900362"/>
                  <a:gd name="connsiteY183" fmla="*/ 1504950 h 1686186"/>
                  <a:gd name="connsiteX184" fmla="*/ 1204912 w 2900362"/>
                  <a:gd name="connsiteY184" fmla="*/ 1509713 h 1686186"/>
                  <a:gd name="connsiteX185" fmla="*/ 1176337 w 2900362"/>
                  <a:gd name="connsiteY185" fmla="*/ 1519238 h 1686186"/>
                  <a:gd name="connsiteX186" fmla="*/ 1162050 w 2900362"/>
                  <a:gd name="connsiteY186" fmla="*/ 1524000 h 1686186"/>
                  <a:gd name="connsiteX187" fmla="*/ 633412 w 2900362"/>
                  <a:gd name="connsiteY187" fmla="*/ 1519238 h 1686186"/>
                  <a:gd name="connsiteX188" fmla="*/ 609600 w 2900362"/>
                  <a:gd name="connsiteY188" fmla="*/ 1514475 h 1686186"/>
                  <a:gd name="connsiteX189" fmla="*/ 590550 w 2900362"/>
                  <a:gd name="connsiteY189" fmla="*/ 1504950 h 1686186"/>
                  <a:gd name="connsiteX190" fmla="*/ 557212 w 2900362"/>
                  <a:gd name="connsiteY190" fmla="*/ 1495425 h 1686186"/>
                  <a:gd name="connsiteX191" fmla="*/ 542925 w 2900362"/>
                  <a:gd name="connsiteY191" fmla="*/ 1485900 h 1686186"/>
                  <a:gd name="connsiteX192" fmla="*/ 523875 w 2900362"/>
                  <a:gd name="connsiteY192" fmla="*/ 1481138 h 1686186"/>
                  <a:gd name="connsiteX193" fmla="*/ 509587 w 2900362"/>
                  <a:gd name="connsiteY193" fmla="*/ 1476375 h 1686186"/>
                  <a:gd name="connsiteX194" fmla="*/ 466725 w 2900362"/>
                  <a:gd name="connsiteY194" fmla="*/ 1443038 h 1686186"/>
                  <a:gd name="connsiteX195" fmla="*/ 452437 w 2900362"/>
                  <a:gd name="connsiteY195" fmla="*/ 1433513 h 1686186"/>
                  <a:gd name="connsiteX196" fmla="*/ 438150 w 2900362"/>
                  <a:gd name="connsiteY196" fmla="*/ 1404938 h 1686186"/>
                  <a:gd name="connsiteX197" fmla="*/ 404812 w 2900362"/>
                  <a:gd name="connsiteY197" fmla="*/ 1385888 h 1686186"/>
                  <a:gd name="connsiteX198" fmla="*/ 390525 w 2900362"/>
                  <a:gd name="connsiteY198" fmla="*/ 1376363 h 1686186"/>
                  <a:gd name="connsiteX199" fmla="*/ 376237 w 2900362"/>
                  <a:gd name="connsiteY199" fmla="*/ 1371600 h 1686186"/>
                  <a:gd name="connsiteX200" fmla="*/ 328612 w 2900362"/>
                  <a:gd name="connsiteY200" fmla="*/ 1343025 h 1686186"/>
                  <a:gd name="connsiteX201" fmla="*/ 309562 w 2900362"/>
                  <a:gd name="connsiteY201" fmla="*/ 1338263 h 1686186"/>
                  <a:gd name="connsiteX202" fmla="*/ 280987 w 2900362"/>
                  <a:gd name="connsiteY202" fmla="*/ 1328738 h 1686186"/>
                  <a:gd name="connsiteX203" fmla="*/ 266700 w 2900362"/>
                  <a:gd name="connsiteY203" fmla="*/ 1323975 h 1686186"/>
                  <a:gd name="connsiteX204" fmla="*/ 252412 w 2900362"/>
                  <a:gd name="connsiteY204" fmla="*/ 1314450 h 1686186"/>
                  <a:gd name="connsiteX205" fmla="*/ 223837 w 2900362"/>
                  <a:gd name="connsiteY205" fmla="*/ 1304925 h 1686186"/>
                  <a:gd name="connsiteX206" fmla="*/ 214312 w 2900362"/>
                  <a:gd name="connsiteY206" fmla="*/ 1276350 h 1686186"/>
                  <a:gd name="connsiteX207" fmla="*/ 114300 w 2900362"/>
                  <a:gd name="connsiteY207" fmla="*/ 1243013 h 1686186"/>
                  <a:gd name="connsiteX208" fmla="*/ 71437 w 2900362"/>
                  <a:gd name="connsiteY208" fmla="*/ 1228725 h 1686186"/>
                  <a:gd name="connsiteX209" fmla="*/ 57150 w 2900362"/>
                  <a:gd name="connsiteY209" fmla="*/ 1223963 h 1686186"/>
                  <a:gd name="connsiteX210" fmla="*/ 28575 w 2900362"/>
                  <a:gd name="connsiteY210" fmla="*/ 1200150 h 1686186"/>
                  <a:gd name="connsiteX211" fmla="*/ 23812 w 2900362"/>
                  <a:gd name="connsiteY211" fmla="*/ 1185863 h 1686186"/>
                  <a:gd name="connsiteX212" fmla="*/ 14287 w 2900362"/>
                  <a:gd name="connsiteY212" fmla="*/ 1171575 h 1686186"/>
                  <a:gd name="connsiteX213" fmla="*/ 0 w 2900362"/>
                  <a:gd name="connsiteY213" fmla="*/ 1147763 h 1686186"/>
                  <a:gd name="connsiteX0" fmla="*/ 0 w 2900362"/>
                  <a:gd name="connsiteY0" fmla="*/ 1147763 h 1686186"/>
                  <a:gd name="connsiteX1" fmla="*/ 0 w 2900362"/>
                  <a:gd name="connsiteY1" fmla="*/ 1147763 h 1686186"/>
                  <a:gd name="connsiteX2" fmla="*/ 61912 w 2900362"/>
                  <a:gd name="connsiteY2" fmla="*/ 1143000 h 1686186"/>
                  <a:gd name="connsiteX3" fmla="*/ 200025 w 2900362"/>
                  <a:gd name="connsiteY3" fmla="*/ 1138238 h 1686186"/>
                  <a:gd name="connsiteX4" fmla="*/ 204787 w 2900362"/>
                  <a:gd name="connsiteY4" fmla="*/ 1123950 h 1686186"/>
                  <a:gd name="connsiteX5" fmla="*/ 214312 w 2900362"/>
                  <a:gd name="connsiteY5" fmla="*/ 1109663 h 1686186"/>
                  <a:gd name="connsiteX6" fmla="*/ 252412 w 2900362"/>
                  <a:gd name="connsiteY6" fmla="*/ 1114425 h 1686186"/>
                  <a:gd name="connsiteX7" fmla="*/ 276225 w 2900362"/>
                  <a:gd name="connsiteY7" fmla="*/ 1128713 h 1686186"/>
                  <a:gd name="connsiteX8" fmla="*/ 304800 w 2900362"/>
                  <a:gd name="connsiteY8" fmla="*/ 1133475 h 1686186"/>
                  <a:gd name="connsiteX9" fmla="*/ 319087 w 2900362"/>
                  <a:gd name="connsiteY9" fmla="*/ 1138238 h 1686186"/>
                  <a:gd name="connsiteX10" fmla="*/ 342900 w 2900362"/>
                  <a:gd name="connsiteY10" fmla="*/ 1147763 h 1686186"/>
                  <a:gd name="connsiteX11" fmla="*/ 485775 w 2900362"/>
                  <a:gd name="connsiteY11" fmla="*/ 1157288 h 1686186"/>
                  <a:gd name="connsiteX12" fmla="*/ 500062 w 2900362"/>
                  <a:gd name="connsiteY12" fmla="*/ 1171575 h 1686186"/>
                  <a:gd name="connsiteX13" fmla="*/ 504825 w 2900362"/>
                  <a:gd name="connsiteY13" fmla="*/ 1185863 h 1686186"/>
                  <a:gd name="connsiteX14" fmla="*/ 514350 w 2900362"/>
                  <a:gd name="connsiteY14" fmla="*/ 1200150 h 1686186"/>
                  <a:gd name="connsiteX15" fmla="*/ 523875 w 2900362"/>
                  <a:gd name="connsiteY15" fmla="*/ 1233488 h 1686186"/>
                  <a:gd name="connsiteX16" fmla="*/ 533400 w 2900362"/>
                  <a:gd name="connsiteY16" fmla="*/ 1247775 h 1686186"/>
                  <a:gd name="connsiteX17" fmla="*/ 547687 w 2900362"/>
                  <a:gd name="connsiteY17" fmla="*/ 1252538 h 1686186"/>
                  <a:gd name="connsiteX18" fmla="*/ 661987 w 2900362"/>
                  <a:gd name="connsiteY18" fmla="*/ 1238250 h 1686186"/>
                  <a:gd name="connsiteX19" fmla="*/ 781050 w 2900362"/>
                  <a:gd name="connsiteY19" fmla="*/ 1304925 h 1686186"/>
                  <a:gd name="connsiteX20" fmla="*/ 947737 w 2900362"/>
                  <a:gd name="connsiteY20" fmla="*/ 1319213 h 1686186"/>
                  <a:gd name="connsiteX21" fmla="*/ 981075 w 2900362"/>
                  <a:gd name="connsiteY21" fmla="*/ 1309688 h 1686186"/>
                  <a:gd name="connsiteX22" fmla="*/ 1009650 w 2900362"/>
                  <a:gd name="connsiteY22" fmla="*/ 1300163 h 1686186"/>
                  <a:gd name="connsiteX23" fmla="*/ 1066800 w 2900362"/>
                  <a:gd name="connsiteY23" fmla="*/ 1281113 h 1686186"/>
                  <a:gd name="connsiteX24" fmla="*/ 1109662 w 2900362"/>
                  <a:gd name="connsiteY24" fmla="*/ 1266825 h 1686186"/>
                  <a:gd name="connsiteX25" fmla="*/ 1123950 w 2900362"/>
                  <a:gd name="connsiteY25" fmla="*/ 1262063 h 1686186"/>
                  <a:gd name="connsiteX26" fmla="*/ 1152525 w 2900362"/>
                  <a:gd name="connsiteY26" fmla="*/ 1247775 h 1686186"/>
                  <a:gd name="connsiteX27" fmla="*/ 1166812 w 2900362"/>
                  <a:gd name="connsiteY27" fmla="*/ 1238250 h 1686186"/>
                  <a:gd name="connsiteX28" fmla="*/ 1185862 w 2900362"/>
                  <a:gd name="connsiteY28" fmla="*/ 1233488 h 1686186"/>
                  <a:gd name="connsiteX29" fmla="*/ 1200150 w 2900362"/>
                  <a:gd name="connsiteY29" fmla="*/ 1228725 h 1686186"/>
                  <a:gd name="connsiteX30" fmla="*/ 1238250 w 2900362"/>
                  <a:gd name="connsiteY30" fmla="*/ 1219200 h 1686186"/>
                  <a:gd name="connsiteX31" fmla="*/ 1257300 w 2900362"/>
                  <a:gd name="connsiteY31" fmla="*/ 1214438 h 1686186"/>
                  <a:gd name="connsiteX32" fmla="*/ 1314450 w 2900362"/>
                  <a:gd name="connsiteY32" fmla="*/ 1195388 h 1686186"/>
                  <a:gd name="connsiteX33" fmla="*/ 1343025 w 2900362"/>
                  <a:gd name="connsiteY33" fmla="*/ 1185863 h 1686186"/>
                  <a:gd name="connsiteX34" fmla="*/ 1362075 w 2900362"/>
                  <a:gd name="connsiteY34" fmla="*/ 1181100 h 1686186"/>
                  <a:gd name="connsiteX35" fmla="*/ 1395412 w 2900362"/>
                  <a:gd name="connsiteY35" fmla="*/ 1157288 h 1686186"/>
                  <a:gd name="connsiteX36" fmla="*/ 1409700 w 2900362"/>
                  <a:gd name="connsiteY36" fmla="*/ 1152525 h 1686186"/>
                  <a:gd name="connsiteX37" fmla="*/ 1438275 w 2900362"/>
                  <a:gd name="connsiteY37" fmla="*/ 1133475 h 1686186"/>
                  <a:gd name="connsiteX38" fmla="*/ 1452562 w 2900362"/>
                  <a:gd name="connsiteY38" fmla="*/ 1123950 h 1686186"/>
                  <a:gd name="connsiteX39" fmla="*/ 1481137 w 2900362"/>
                  <a:gd name="connsiteY39" fmla="*/ 1066800 h 1686186"/>
                  <a:gd name="connsiteX40" fmla="*/ 1485900 w 2900362"/>
                  <a:gd name="connsiteY40" fmla="*/ 1052513 h 1686186"/>
                  <a:gd name="connsiteX41" fmla="*/ 1481137 w 2900362"/>
                  <a:gd name="connsiteY41" fmla="*/ 1009650 h 1686186"/>
                  <a:gd name="connsiteX42" fmla="*/ 1323975 w 2900362"/>
                  <a:gd name="connsiteY42" fmla="*/ 1019175 h 1686186"/>
                  <a:gd name="connsiteX43" fmla="*/ 1309687 w 2900362"/>
                  <a:gd name="connsiteY43" fmla="*/ 1023938 h 1686186"/>
                  <a:gd name="connsiteX44" fmla="*/ 1290637 w 2900362"/>
                  <a:gd name="connsiteY44" fmla="*/ 1033463 h 1686186"/>
                  <a:gd name="connsiteX45" fmla="*/ 1238250 w 2900362"/>
                  <a:gd name="connsiteY45" fmla="*/ 1038225 h 1686186"/>
                  <a:gd name="connsiteX46" fmla="*/ 1209675 w 2900362"/>
                  <a:gd name="connsiteY46" fmla="*/ 1047750 h 1686186"/>
                  <a:gd name="connsiteX47" fmla="*/ 1195387 w 2900362"/>
                  <a:gd name="connsiteY47" fmla="*/ 1057275 h 1686186"/>
                  <a:gd name="connsiteX48" fmla="*/ 1166812 w 2900362"/>
                  <a:gd name="connsiteY48" fmla="*/ 1062038 h 1686186"/>
                  <a:gd name="connsiteX49" fmla="*/ 1147762 w 2900362"/>
                  <a:gd name="connsiteY49" fmla="*/ 1071563 h 1686186"/>
                  <a:gd name="connsiteX50" fmla="*/ 1109662 w 2900362"/>
                  <a:gd name="connsiteY50" fmla="*/ 1081088 h 1686186"/>
                  <a:gd name="connsiteX51" fmla="*/ 1090612 w 2900362"/>
                  <a:gd name="connsiteY51" fmla="*/ 1085850 h 1686186"/>
                  <a:gd name="connsiteX52" fmla="*/ 1066800 w 2900362"/>
                  <a:gd name="connsiteY52" fmla="*/ 1095375 h 1686186"/>
                  <a:gd name="connsiteX53" fmla="*/ 1052512 w 2900362"/>
                  <a:gd name="connsiteY53" fmla="*/ 1100138 h 1686186"/>
                  <a:gd name="connsiteX54" fmla="*/ 1038225 w 2900362"/>
                  <a:gd name="connsiteY54" fmla="*/ 1109663 h 1686186"/>
                  <a:gd name="connsiteX55" fmla="*/ 1014412 w 2900362"/>
                  <a:gd name="connsiteY55" fmla="*/ 1114425 h 1686186"/>
                  <a:gd name="connsiteX56" fmla="*/ 923925 w 2900362"/>
                  <a:gd name="connsiteY56" fmla="*/ 1123950 h 1686186"/>
                  <a:gd name="connsiteX57" fmla="*/ 538162 w 2900362"/>
                  <a:gd name="connsiteY57" fmla="*/ 1114425 h 1686186"/>
                  <a:gd name="connsiteX58" fmla="*/ 490537 w 2900362"/>
                  <a:gd name="connsiteY58" fmla="*/ 1100138 h 1686186"/>
                  <a:gd name="connsiteX59" fmla="*/ 433387 w 2900362"/>
                  <a:gd name="connsiteY59" fmla="*/ 1081088 h 1686186"/>
                  <a:gd name="connsiteX60" fmla="*/ 404812 w 2900362"/>
                  <a:gd name="connsiteY60" fmla="*/ 1071563 h 1686186"/>
                  <a:gd name="connsiteX61" fmla="*/ 390525 w 2900362"/>
                  <a:gd name="connsiteY61" fmla="*/ 1066800 h 1686186"/>
                  <a:gd name="connsiteX62" fmla="*/ 404812 w 2900362"/>
                  <a:gd name="connsiteY62" fmla="*/ 1057275 h 1686186"/>
                  <a:gd name="connsiteX63" fmla="*/ 461962 w 2900362"/>
                  <a:gd name="connsiteY63" fmla="*/ 1047750 h 1686186"/>
                  <a:gd name="connsiteX64" fmla="*/ 566737 w 2900362"/>
                  <a:gd name="connsiteY64" fmla="*/ 1042988 h 1686186"/>
                  <a:gd name="connsiteX65" fmla="*/ 647700 w 2900362"/>
                  <a:gd name="connsiteY65" fmla="*/ 1038225 h 1686186"/>
                  <a:gd name="connsiteX66" fmla="*/ 676275 w 2900362"/>
                  <a:gd name="connsiteY66" fmla="*/ 1028700 h 1686186"/>
                  <a:gd name="connsiteX67" fmla="*/ 690562 w 2900362"/>
                  <a:gd name="connsiteY67" fmla="*/ 1023938 h 1686186"/>
                  <a:gd name="connsiteX68" fmla="*/ 704850 w 2900362"/>
                  <a:gd name="connsiteY68" fmla="*/ 1014413 h 1686186"/>
                  <a:gd name="connsiteX69" fmla="*/ 719137 w 2900362"/>
                  <a:gd name="connsiteY69" fmla="*/ 1009650 h 1686186"/>
                  <a:gd name="connsiteX70" fmla="*/ 728662 w 2900362"/>
                  <a:gd name="connsiteY70" fmla="*/ 995363 h 1686186"/>
                  <a:gd name="connsiteX71" fmla="*/ 742950 w 2900362"/>
                  <a:gd name="connsiteY71" fmla="*/ 985838 h 1686186"/>
                  <a:gd name="connsiteX72" fmla="*/ 757237 w 2900362"/>
                  <a:gd name="connsiteY72" fmla="*/ 990600 h 1686186"/>
                  <a:gd name="connsiteX73" fmla="*/ 776287 w 2900362"/>
                  <a:gd name="connsiteY73" fmla="*/ 1033463 h 1686186"/>
                  <a:gd name="connsiteX74" fmla="*/ 804862 w 2900362"/>
                  <a:gd name="connsiteY74" fmla="*/ 1047750 h 1686186"/>
                  <a:gd name="connsiteX75" fmla="*/ 814387 w 2900362"/>
                  <a:gd name="connsiteY75" fmla="*/ 1033463 h 1686186"/>
                  <a:gd name="connsiteX76" fmla="*/ 842962 w 2900362"/>
                  <a:gd name="connsiteY76" fmla="*/ 976313 h 1686186"/>
                  <a:gd name="connsiteX77" fmla="*/ 890587 w 2900362"/>
                  <a:gd name="connsiteY77" fmla="*/ 966788 h 1686186"/>
                  <a:gd name="connsiteX78" fmla="*/ 1014412 w 2900362"/>
                  <a:gd name="connsiteY78" fmla="*/ 962025 h 1686186"/>
                  <a:gd name="connsiteX79" fmla="*/ 1042987 w 2900362"/>
                  <a:gd name="connsiteY79" fmla="*/ 952500 h 1686186"/>
                  <a:gd name="connsiteX80" fmla="*/ 1085850 w 2900362"/>
                  <a:gd name="connsiteY80" fmla="*/ 942975 h 1686186"/>
                  <a:gd name="connsiteX81" fmla="*/ 1100137 w 2900362"/>
                  <a:gd name="connsiteY81" fmla="*/ 938213 h 1686186"/>
                  <a:gd name="connsiteX82" fmla="*/ 1119187 w 2900362"/>
                  <a:gd name="connsiteY82" fmla="*/ 933450 h 1686186"/>
                  <a:gd name="connsiteX83" fmla="*/ 1162050 w 2900362"/>
                  <a:gd name="connsiteY83" fmla="*/ 919163 h 1686186"/>
                  <a:gd name="connsiteX84" fmla="*/ 1176337 w 2900362"/>
                  <a:gd name="connsiteY84" fmla="*/ 914400 h 1686186"/>
                  <a:gd name="connsiteX85" fmla="*/ 1190625 w 2900362"/>
                  <a:gd name="connsiteY85" fmla="*/ 909638 h 1686186"/>
                  <a:gd name="connsiteX86" fmla="*/ 1204912 w 2900362"/>
                  <a:gd name="connsiteY86" fmla="*/ 900113 h 1686186"/>
                  <a:gd name="connsiteX87" fmla="*/ 1219200 w 2900362"/>
                  <a:gd name="connsiteY87" fmla="*/ 895350 h 1686186"/>
                  <a:gd name="connsiteX88" fmla="*/ 1200150 w 2900362"/>
                  <a:gd name="connsiteY88" fmla="*/ 904875 h 1686186"/>
                  <a:gd name="connsiteX89" fmla="*/ 1171575 w 2900362"/>
                  <a:gd name="connsiteY89" fmla="*/ 923925 h 1686186"/>
                  <a:gd name="connsiteX90" fmla="*/ 1138237 w 2900362"/>
                  <a:gd name="connsiteY90" fmla="*/ 947738 h 1686186"/>
                  <a:gd name="connsiteX91" fmla="*/ 1109662 w 2900362"/>
                  <a:gd name="connsiteY91" fmla="*/ 966788 h 1686186"/>
                  <a:gd name="connsiteX92" fmla="*/ 1100137 w 2900362"/>
                  <a:gd name="connsiteY92" fmla="*/ 981075 h 1686186"/>
                  <a:gd name="connsiteX93" fmla="*/ 1085850 w 2900362"/>
                  <a:gd name="connsiteY93" fmla="*/ 990600 h 1686186"/>
                  <a:gd name="connsiteX94" fmla="*/ 1081087 w 2900362"/>
                  <a:gd name="connsiteY94" fmla="*/ 1009650 h 1686186"/>
                  <a:gd name="connsiteX95" fmla="*/ 1076325 w 2900362"/>
                  <a:gd name="connsiteY95" fmla="*/ 1023938 h 1686186"/>
                  <a:gd name="connsiteX96" fmla="*/ 1300162 w 2900362"/>
                  <a:gd name="connsiteY96" fmla="*/ 1023938 h 1686186"/>
                  <a:gd name="connsiteX97" fmla="*/ 1328737 w 2900362"/>
                  <a:gd name="connsiteY97" fmla="*/ 1004888 h 1686186"/>
                  <a:gd name="connsiteX98" fmla="*/ 1395412 w 2900362"/>
                  <a:gd name="connsiteY98" fmla="*/ 976313 h 1686186"/>
                  <a:gd name="connsiteX99" fmla="*/ 1438275 w 2900362"/>
                  <a:gd name="connsiteY99" fmla="*/ 952500 h 1686186"/>
                  <a:gd name="connsiteX100" fmla="*/ 1471612 w 2900362"/>
                  <a:gd name="connsiteY100" fmla="*/ 938213 h 1686186"/>
                  <a:gd name="connsiteX101" fmla="*/ 1485900 w 2900362"/>
                  <a:gd name="connsiteY101" fmla="*/ 928688 h 1686186"/>
                  <a:gd name="connsiteX102" fmla="*/ 1504950 w 2900362"/>
                  <a:gd name="connsiteY102" fmla="*/ 914400 h 1686186"/>
                  <a:gd name="connsiteX103" fmla="*/ 1524000 w 2900362"/>
                  <a:gd name="connsiteY103" fmla="*/ 909638 h 1686186"/>
                  <a:gd name="connsiteX104" fmla="*/ 1538287 w 2900362"/>
                  <a:gd name="connsiteY104" fmla="*/ 904875 h 1686186"/>
                  <a:gd name="connsiteX105" fmla="*/ 1557337 w 2900362"/>
                  <a:gd name="connsiteY105" fmla="*/ 900113 h 1686186"/>
                  <a:gd name="connsiteX106" fmla="*/ 1585912 w 2900362"/>
                  <a:gd name="connsiteY106" fmla="*/ 890588 h 1686186"/>
                  <a:gd name="connsiteX107" fmla="*/ 1595437 w 2900362"/>
                  <a:gd name="connsiteY107" fmla="*/ 942975 h 1686186"/>
                  <a:gd name="connsiteX108" fmla="*/ 1609725 w 2900362"/>
                  <a:gd name="connsiteY108" fmla="*/ 947738 h 1686186"/>
                  <a:gd name="connsiteX109" fmla="*/ 1643062 w 2900362"/>
                  <a:gd name="connsiteY109" fmla="*/ 942975 h 1686186"/>
                  <a:gd name="connsiteX110" fmla="*/ 1671637 w 2900362"/>
                  <a:gd name="connsiteY110" fmla="*/ 933450 h 1686186"/>
                  <a:gd name="connsiteX111" fmla="*/ 1690687 w 2900362"/>
                  <a:gd name="connsiteY111" fmla="*/ 904875 h 1686186"/>
                  <a:gd name="connsiteX112" fmla="*/ 1709737 w 2900362"/>
                  <a:gd name="connsiteY112" fmla="*/ 847725 h 1686186"/>
                  <a:gd name="connsiteX113" fmla="*/ 1714500 w 2900362"/>
                  <a:gd name="connsiteY113" fmla="*/ 833438 h 1686186"/>
                  <a:gd name="connsiteX114" fmla="*/ 1733550 w 2900362"/>
                  <a:gd name="connsiteY114" fmla="*/ 800100 h 1686186"/>
                  <a:gd name="connsiteX115" fmla="*/ 1738312 w 2900362"/>
                  <a:gd name="connsiteY115" fmla="*/ 785813 h 1686186"/>
                  <a:gd name="connsiteX116" fmla="*/ 1757362 w 2900362"/>
                  <a:gd name="connsiteY116" fmla="*/ 752475 h 1686186"/>
                  <a:gd name="connsiteX117" fmla="*/ 1771650 w 2900362"/>
                  <a:gd name="connsiteY117" fmla="*/ 723900 h 1686186"/>
                  <a:gd name="connsiteX118" fmla="*/ 1785937 w 2900362"/>
                  <a:gd name="connsiteY118" fmla="*/ 695325 h 1686186"/>
                  <a:gd name="connsiteX119" fmla="*/ 1795462 w 2900362"/>
                  <a:gd name="connsiteY119" fmla="*/ 666750 h 1686186"/>
                  <a:gd name="connsiteX120" fmla="*/ 1809750 w 2900362"/>
                  <a:gd name="connsiteY120" fmla="*/ 623888 h 1686186"/>
                  <a:gd name="connsiteX121" fmla="*/ 1819275 w 2900362"/>
                  <a:gd name="connsiteY121" fmla="*/ 595313 h 1686186"/>
                  <a:gd name="connsiteX122" fmla="*/ 1843087 w 2900362"/>
                  <a:gd name="connsiteY122" fmla="*/ 566738 h 1686186"/>
                  <a:gd name="connsiteX123" fmla="*/ 1876425 w 2900362"/>
                  <a:gd name="connsiteY123" fmla="*/ 552450 h 1686186"/>
                  <a:gd name="connsiteX124" fmla="*/ 1914525 w 2900362"/>
                  <a:gd name="connsiteY124" fmla="*/ 538163 h 1686186"/>
                  <a:gd name="connsiteX125" fmla="*/ 1933575 w 2900362"/>
                  <a:gd name="connsiteY125" fmla="*/ 528638 h 1686186"/>
                  <a:gd name="connsiteX126" fmla="*/ 1947862 w 2900362"/>
                  <a:gd name="connsiteY126" fmla="*/ 519113 h 1686186"/>
                  <a:gd name="connsiteX127" fmla="*/ 1976437 w 2900362"/>
                  <a:gd name="connsiteY127" fmla="*/ 509588 h 1686186"/>
                  <a:gd name="connsiteX128" fmla="*/ 2009775 w 2900362"/>
                  <a:gd name="connsiteY128" fmla="*/ 500063 h 1686186"/>
                  <a:gd name="connsiteX129" fmla="*/ 2038350 w 2900362"/>
                  <a:gd name="connsiteY129" fmla="*/ 485775 h 1686186"/>
                  <a:gd name="connsiteX130" fmla="*/ 2052637 w 2900362"/>
                  <a:gd name="connsiteY130" fmla="*/ 476250 h 1686186"/>
                  <a:gd name="connsiteX131" fmla="*/ 2081212 w 2900362"/>
                  <a:gd name="connsiteY131" fmla="*/ 466725 h 1686186"/>
                  <a:gd name="connsiteX132" fmla="*/ 2109787 w 2900362"/>
                  <a:gd name="connsiteY132" fmla="*/ 452438 h 1686186"/>
                  <a:gd name="connsiteX133" fmla="*/ 2124075 w 2900362"/>
                  <a:gd name="connsiteY133" fmla="*/ 442913 h 1686186"/>
                  <a:gd name="connsiteX134" fmla="*/ 2152650 w 2900362"/>
                  <a:gd name="connsiteY134" fmla="*/ 433388 h 1686186"/>
                  <a:gd name="connsiteX135" fmla="*/ 2181225 w 2900362"/>
                  <a:gd name="connsiteY135" fmla="*/ 438150 h 1686186"/>
                  <a:gd name="connsiteX136" fmla="*/ 2171700 w 2900362"/>
                  <a:gd name="connsiteY136" fmla="*/ 452438 h 1686186"/>
                  <a:gd name="connsiteX137" fmla="*/ 2185987 w 2900362"/>
                  <a:gd name="connsiteY137" fmla="*/ 461963 h 1686186"/>
                  <a:gd name="connsiteX138" fmla="*/ 2200275 w 2900362"/>
                  <a:gd name="connsiteY138" fmla="*/ 452438 h 1686186"/>
                  <a:gd name="connsiteX139" fmla="*/ 2209800 w 2900362"/>
                  <a:gd name="connsiteY139" fmla="*/ 438150 h 1686186"/>
                  <a:gd name="connsiteX140" fmla="*/ 2224087 w 2900362"/>
                  <a:gd name="connsiteY140" fmla="*/ 433388 h 1686186"/>
                  <a:gd name="connsiteX141" fmla="*/ 2243137 w 2900362"/>
                  <a:gd name="connsiteY141" fmla="*/ 423863 h 1686186"/>
                  <a:gd name="connsiteX142" fmla="*/ 2257425 w 2900362"/>
                  <a:gd name="connsiteY142" fmla="*/ 419100 h 1686186"/>
                  <a:gd name="connsiteX143" fmla="*/ 2300287 w 2900362"/>
                  <a:gd name="connsiteY143" fmla="*/ 395288 h 1686186"/>
                  <a:gd name="connsiteX144" fmla="*/ 2314575 w 2900362"/>
                  <a:gd name="connsiteY144" fmla="*/ 381000 h 1686186"/>
                  <a:gd name="connsiteX145" fmla="*/ 2328862 w 2900362"/>
                  <a:gd name="connsiteY145" fmla="*/ 376238 h 1686186"/>
                  <a:gd name="connsiteX146" fmla="*/ 2343150 w 2900362"/>
                  <a:gd name="connsiteY146" fmla="*/ 323850 h 1686186"/>
                  <a:gd name="connsiteX147" fmla="*/ 2319337 w 2900362"/>
                  <a:gd name="connsiteY147" fmla="*/ 304800 h 1686186"/>
                  <a:gd name="connsiteX148" fmla="*/ 2176462 w 2900362"/>
                  <a:gd name="connsiteY148" fmla="*/ 309563 h 1686186"/>
                  <a:gd name="connsiteX149" fmla="*/ 2152650 w 2900362"/>
                  <a:gd name="connsiteY149" fmla="*/ 314325 h 1686186"/>
                  <a:gd name="connsiteX150" fmla="*/ 2109787 w 2900362"/>
                  <a:gd name="connsiteY150" fmla="*/ 333375 h 1686186"/>
                  <a:gd name="connsiteX151" fmla="*/ 2095500 w 2900362"/>
                  <a:gd name="connsiteY151" fmla="*/ 338138 h 1686186"/>
                  <a:gd name="connsiteX152" fmla="*/ 2085975 w 2900362"/>
                  <a:gd name="connsiteY152" fmla="*/ 352425 h 1686186"/>
                  <a:gd name="connsiteX153" fmla="*/ 2071687 w 2900362"/>
                  <a:gd name="connsiteY153" fmla="*/ 347663 h 1686186"/>
                  <a:gd name="connsiteX154" fmla="*/ 2076450 w 2900362"/>
                  <a:gd name="connsiteY154" fmla="*/ 285750 h 1686186"/>
                  <a:gd name="connsiteX155" fmla="*/ 2090737 w 2900362"/>
                  <a:gd name="connsiteY155" fmla="*/ 233363 h 1686186"/>
                  <a:gd name="connsiteX156" fmla="*/ 2100262 w 2900362"/>
                  <a:gd name="connsiteY156" fmla="*/ 214313 h 1686186"/>
                  <a:gd name="connsiteX157" fmla="*/ 2119312 w 2900362"/>
                  <a:gd name="connsiteY157" fmla="*/ 185738 h 1686186"/>
                  <a:gd name="connsiteX158" fmla="*/ 2128837 w 2900362"/>
                  <a:gd name="connsiteY158" fmla="*/ 171450 h 1686186"/>
                  <a:gd name="connsiteX159" fmla="*/ 2157412 w 2900362"/>
                  <a:gd name="connsiteY159" fmla="*/ 152400 h 1686186"/>
                  <a:gd name="connsiteX160" fmla="*/ 2233612 w 2900362"/>
                  <a:gd name="connsiteY160" fmla="*/ 161925 h 1686186"/>
                  <a:gd name="connsiteX161" fmla="*/ 2252662 w 2900362"/>
                  <a:gd name="connsiteY161" fmla="*/ 171450 h 1686186"/>
                  <a:gd name="connsiteX162" fmla="*/ 2309812 w 2900362"/>
                  <a:gd name="connsiteY162" fmla="*/ 166688 h 1686186"/>
                  <a:gd name="connsiteX163" fmla="*/ 2319337 w 2900362"/>
                  <a:gd name="connsiteY163" fmla="*/ 138113 h 1686186"/>
                  <a:gd name="connsiteX164" fmla="*/ 2328862 w 2900362"/>
                  <a:gd name="connsiteY164" fmla="*/ 119063 h 1686186"/>
                  <a:gd name="connsiteX165" fmla="*/ 2366962 w 2900362"/>
                  <a:gd name="connsiteY165" fmla="*/ 76200 h 1686186"/>
                  <a:gd name="connsiteX166" fmla="*/ 2424112 w 2900362"/>
                  <a:gd name="connsiteY166" fmla="*/ 47625 h 1686186"/>
                  <a:gd name="connsiteX167" fmla="*/ 2438400 w 2900362"/>
                  <a:gd name="connsiteY167" fmla="*/ 42863 h 1686186"/>
                  <a:gd name="connsiteX168" fmla="*/ 2695575 w 2900362"/>
                  <a:gd name="connsiteY168" fmla="*/ 19050 h 1686186"/>
                  <a:gd name="connsiteX169" fmla="*/ 2838450 w 2900362"/>
                  <a:gd name="connsiteY169" fmla="*/ 9525 h 1686186"/>
                  <a:gd name="connsiteX170" fmla="*/ 2867025 w 2900362"/>
                  <a:gd name="connsiteY170" fmla="*/ 0 h 1686186"/>
                  <a:gd name="connsiteX171" fmla="*/ 2895600 w 2900362"/>
                  <a:gd name="connsiteY171" fmla="*/ 9525 h 1686186"/>
                  <a:gd name="connsiteX172" fmla="*/ 2890837 w 2900362"/>
                  <a:gd name="connsiteY172" fmla="*/ 152400 h 1686186"/>
                  <a:gd name="connsiteX173" fmla="*/ 2886075 w 2900362"/>
                  <a:gd name="connsiteY173" fmla="*/ 166688 h 1686186"/>
                  <a:gd name="connsiteX174" fmla="*/ 2876550 w 2900362"/>
                  <a:gd name="connsiteY174" fmla="*/ 209550 h 1686186"/>
                  <a:gd name="connsiteX175" fmla="*/ 2871787 w 2900362"/>
                  <a:gd name="connsiteY175" fmla="*/ 447675 h 1686186"/>
                  <a:gd name="connsiteX176" fmla="*/ 2900362 w 2900362"/>
                  <a:gd name="connsiteY176" fmla="*/ 1400175 h 1686186"/>
                  <a:gd name="connsiteX177" fmla="*/ 2671762 w 2900362"/>
                  <a:gd name="connsiteY177" fmla="*/ 1404937 h 1686186"/>
                  <a:gd name="connsiteX178" fmla="*/ 2295525 w 2900362"/>
                  <a:gd name="connsiteY178" fmla="*/ 1495425 h 1686186"/>
                  <a:gd name="connsiteX179" fmla="*/ 1352550 w 2900362"/>
                  <a:gd name="connsiteY179" fmla="*/ 1685925 h 1686186"/>
                  <a:gd name="connsiteX180" fmla="*/ 1304925 w 2900362"/>
                  <a:gd name="connsiteY180" fmla="*/ 1443038 h 1686186"/>
                  <a:gd name="connsiteX181" fmla="*/ 1276350 w 2900362"/>
                  <a:gd name="connsiteY181" fmla="*/ 1452563 h 1686186"/>
                  <a:gd name="connsiteX182" fmla="*/ 1257300 w 2900362"/>
                  <a:gd name="connsiteY182" fmla="*/ 1481138 h 1686186"/>
                  <a:gd name="connsiteX183" fmla="*/ 1228725 w 2900362"/>
                  <a:gd name="connsiteY183" fmla="*/ 1504950 h 1686186"/>
                  <a:gd name="connsiteX184" fmla="*/ 1204912 w 2900362"/>
                  <a:gd name="connsiteY184" fmla="*/ 1509713 h 1686186"/>
                  <a:gd name="connsiteX185" fmla="*/ 1176337 w 2900362"/>
                  <a:gd name="connsiteY185" fmla="*/ 1519238 h 1686186"/>
                  <a:gd name="connsiteX186" fmla="*/ 1162050 w 2900362"/>
                  <a:gd name="connsiteY186" fmla="*/ 1524000 h 1686186"/>
                  <a:gd name="connsiteX187" fmla="*/ 633412 w 2900362"/>
                  <a:gd name="connsiteY187" fmla="*/ 1519238 h 1686186"/>
                  <a:gd name="connsiteX188" fmla="*/ 609600 w 2900362"/>
                  <a:gd name="connsiteY188" fmla="*/ 1514475 h 1686186"/>
                  <a:gd name="connsiteX189" fmla="*/ 590550 w 2900362"/>
                  <a:gd name="connsiteY189" fmla="*/ 1504950 h 1686186"/>
                  <a:gd name="connsiteX190" fmla="*/ 557212 w 2900362"/>
                  <a:gd name="connsiteY190" fmla="*/ 1495425 h 1686186"/>
                  <a:gd name="connsiteX191" fmla="*/ 542925 w 2900362"/>
                  <a:gd name="connsiteY191" fmla="*/ 1485900 h 1686186"/>
                  <a:gd name="connsiteX192" fmla="*/ 523875 w 2900362"/>
                  <a:gd name="connsiteY192" fmla="*/ 1481138 h 1686186"/>
                  <a:gd name="connsiteX193" fmla="*/ 509587 w 2900362"/>
                  <a:gd name="connsiteY193" fmla="*/ 1476375 h 1686186"/>
                  <a:gd name="connsiteX194" fmla="*/ 466725 w 2900362"/>
                  <a:gd name="connsiteY194" fmla="*/ 1443038 h 1686186"/>
                  <a:gd name="connsiteX195" fmla="*/ 452437 w 2900362"/>
                  <a:gd name="connsiteY195" fmla="*/ 1433513 h 1686186"/>
                  <a:gd name="connsiteX196" fmla="*/ 438150 w 2900362"/>
                  <a:gd name="connsiteY196" fmla="*/ 1404938 h 1686186"/>
                  <a:gd name="connsiteX197" fmla="*/ 404812 w 2900362"/>
                  <a:gd name="connsiteY197" fmla="*/ 1385888 h 1686186"/>
                  <a:gd name="connsiteX198" fmla="*/ 390525 w 2900362"/>
                  <a:gd name="connsiteY198" fmla="*/ 1376363 h 1686186"/>
                  <a:gd name="connsiteX199" fmla="*/ 376237 w 2900362"/>
                  <a:gd name="connsiteY199" fmla="*/ 1371600 h 1686186"/>
                  <a:gd name="connsiteX200" fmla="*/ 328612 w 2900362"/>
                  <a:gd name="connsiteY200" fmla="*/ 1343025 h 1686186"/>
                  <a:gd name="connsiteX201" fmla="*/ 309562 w 2900362"/>
                  <a:gd name="connsiteY201" fmla="*/ 1338263 h 1686186"/>
                  <a:gd name="connsiteX202" fmla="*/ 280987 w 2900362"/>
                  <a:gd name="connsiteY202" fmla="*/ 1328738 h 1686186"/>
                  <a:gd name="connsiteX203" fmla="*/ 266700 w 2900362"/>
                  <a:gd name="connsiteY203" fmla="*/ 1323975 h 1686186"/>
                  <a:gd name="connsiteX204" fmla="*/ 252412 w 2900362"/>
                  <a:gd name="connsiteY204" fmla="*/ 1314450 h 1686186"/>
                  <a:gd name="connsiteX205" fmla="*/ 223837 w 2900362"/>
                  <a:gd name="connsiteY205" fmla="*/ 1304925 h 1686186"/>
                  <a:gd name="connsiteX206" fmla="*/ 214312 w 2900362"/>
                  <a:gd name="connsiteY206" fmla="*/ 1276350 h 1686186"/>
                  <a:gd name="connsiteX207" fmla="*/ 114300 w 2900362"/>
                  <a:gd name="connsiteY207" fmla="*/ 1243013 h 1686186"/>
                  <a:gd name="connsiteX208" fmla="*/ 71437 w 2900362"/>
                  <a:gd name="connsiteY208" fmla="*/ 1228725 h 1686186"/>
                  <a:gd name="connsiteX209" fmla="*/ 57150 w 2900362"/>
                  <a:gd name="connsiteY209" fmla="*/ 1223963 h 1686186"/>
                  <a:gd name="connsiteX210" fmla="*/ 28575 w 2900362"/>
                  <a:gd name="connsiteY210" fmla="*/ 1200150 h 1686186"/>
                  <a:gd name="connsiteX211" fmla="*/ 23812 w 2900362"/>
                  <a:gd name="connsiteY211" fmla="*/ 1185863 h 1686186"/>
                  <a:gd name="connsiteX212" fmla="*/ 14287 w 2900362"/>
                  <a:gd name="connsiteY212" fmla="*/ 1171575 h 1686186"/>
                  <a:gd name="connsiteX213" fmla="*/ 0 w 2900362"/>
                  <a:gd name="connsiteY213" fmla="*/ 1147763 h 1686186"/>
                  <a:gd name="connsiteX0" fmla="*/ 0 w 2900362"/>
                  <a:gd name="connsiteY0" fmla="*/ 1147763 h 1686186"/>
                  <a:gd name="connsiteX1" fmla="*/ 0 w 2900362"/>
                  <a:gd name="connsiteY1" fmla="*/ 1147763 h 1686186"/>
                  <a:gd name="connsiteX2" fmla="*/ 61912 w 2900362"/>
                  <a:gd name="connsiteY2" fmla="*/ 1143000 h 1686186"/>
                  <a:gd name="connsiteX3" fmla="*/ 200025 w 2900362"/>
                  <a:gd name="connsiteY3" fmla="*/ 1138238 h 1686186"/>
                  <a:gd name="connsiteX4" fmla="*/ 204787 w 2900362"/>
                  <a:gd name="connsiteY4" fmla="*/ 1123950 h 1686186"/>
                  <a:gd name="connsiteX5" fmla="*/ 214312 w 2900362"/>
                  <a:gd name="connsiteY5" fmla="*/ 1109663 h 1686186"/>
                  <a:gd name="connsiteX6" fmla="*/ 252412 w 2900362"/>
                  <a:gd name="connsiteY6" fmla="*/ 1114425 h 1686186"/>
                  <a:gd name="connsiteX7" fmla="*/ 276225 w 2900362"/>
                  <a:gd name="connsiteY7" fmla="*/ 1128713 h 1686186"/>
                  <a:gd name="connsiteX8" fmla="*/ 304800 w 2900362"/>
                  <a:gd name="connsiteY8" fmla="*/ 1133475 h 1686186"/>
                  <a:gd name="connsiteX9" fmla="*/ 319087 w 2900362"/>
                  <a:gd name="connsiteY9" fmla="*/ 1138238 h 1686186"/>
                  <a:gd name="connsiteX10" fmla="*/ 342900 w 2900362"/>
                  <a:gd name="connsiteY10" fmla="*/ 1147763 h 1686186"/>
                  <a:gd name="connsiteX11" fmla="*/ 485775 w 2900362"/>
                  <a:gd name="connsiteY11" fmla="*/ 1157288 h 1686186"/>
                  <a:gd name="connsiteX12" fmla="*/ 500062 w 2900362"/>
                  <a:gd name="connsiteY12" fmla="*/ 1171575 h 1686186"/>
                  <a:gd name="connsiteX13" fmla="*/ 504825 w 2900362"/>
                  <a:gd name="connsiteY13" fmla="*/ 1185863 h 1686186"/>
                  <a:gd name="connsiteX14" fmla="*/ 514350 w 2900362"/>
                  <a:gd name="connsiteY14" fmla="*/ 1200150 h 1686186"/>
                  <a:gd name="connsiteX15" fmla="*/ 523875 w 2900362"/>
                  <a:gd name="connsiteY15" fmla="*/ 1233488 h 1686186"/>
                  <a:gd name="connsiteX16" fmla="*/ 533400 w 2900362"/>
                  <a:gd name="connsiteY16" fmla="*/ 1247775 h 1686186"/>
                  <a:gd name="connsiteX17" fmla="*/ 547687 w 2900362"/>
                  <a:gd name="connsiteY17" fmla="*/ 1252538 h 1686186"/>
                  <a:gd name="connsiteX18" fmla="*/ 661987 w 2900362"/>
                  <a:gd name="connsiteY18" fmla="*/ 1238250 h 1686186"/>
                  <a:gd name="connsiteX19" fmla="*/ 781050 w 2900362"/>
                  <a:gd name="connsiteY19" fmla="*/ 1304925 h 1686186"/>
                  <a:gd name="connsiteX20" fmla="*/ 976312 w 2900362"/>
                  <a:gd name="connsiteY20" fmla="*/ 1395413 h 1686186"/>
                  <a:gd name="connsiteX21" fmla="*/ 981075 w 2900362"/>
                  <a:gd name="connsiteY21" fmla="*/ 1309688 h 1686186"/>
                  <a:gd name="connsiteX22" fmla="*/ 1009650 w 2900362"/>
                  <a:gd name="connsiteY22" fmla="*/ 1300163 h 1686186"/>
                  <a:gd name="connsiteX23" fmla="*/ 1066800 w 2900362"/>
                  <a:gd name="connsiteY23" fmla="*/ 1281113 h 1686186"/>
                  <a:gd name="connsiteX24" fmla="*/ 1109662 w 2900362"/>
                  <a:gd name="connsiteY24" fmla="*/ 1266825 h 1686186"/>
                  <a:gd name="connsiteX25" fmla="*/ 1123950 w 2900362"/>
                  <a:gd name="connsiteY25" fmla="*/ 1262063 h 1686186"/>
                  <a:gd name="connsiteX26" fmla="*/ 1152525 w 2900362"/>
                  <a:gd name="connsiteY26" fmla="*/ 1247775 h 1686186"/>
                  <a:gd name="connsiteX27" fmla="*/ 1166812 w 2900362"/>
                  <a:gd name="connsiteY27" fmla="*/ 1238250 h 1686186"/>
                  <a:gd name="connsiteX28" fmla="*/ 1185862 w 2900362"/>
                  <a:gd name="connsiteY28" fmla="*/ 1233488 h 1686186"/>
                  <a:gd name="connsiteX29" fmla="*/ 1200150 w 2900362"/>
                  <a:gd name="connsiteY29" fmla="*/ 1228725 h 1686186"/>
                  <a:gd name="connsiteX30" fmla="*/ 1238250 w 2900362"/>
                  <a:gd name="connsiteY30" fmla="*/ 1219200 h 1686186"/>
                  <a:gd name="connsiteX31" fmla="*/ 1257300 w 2900362"/>
                  <a:gd name="connsiteY31" fmla="*/ 1214438 h 1686186"/>
                  <a:gd name="connsiteX32" fmla="*/ 1314450 w 2900362"/>
                  <a:gd name="connsiteY32" fmla="*/ 1195388 h 1686186"/>
                  <a:gd name="connsiteX33" fmla="*/ 1343025 w 2900362"/>
                  <a:gd name="connsiteY33" fmla="*/ 1185863 h 1686186"/>
                  <a:gd name="connsiteX34" fmla="*/ 1362075 w 2900362"/>
                  <a:gd name="connsiteY34" fmla="*/ 1181100 h 1686186"/>
                  <a:gd name="connsiteX35" fmla="*/ 1395412 w 2900362"/>
                  <a:gd name="connsiteY35" fmla="*/ 1157288 h 1686186"/>
                  <a:gd name="connsiteX36" fmla="*/ 1409700 w 2900362"/>
                  <a:gd name="connsiteY36" fmla="*/ 1152525 h 1686186"/>
                  <a:gd name="connsiteX37" fmla="*/ 1438275 w 2900362"/>
                  <a:gd name="connsiteY37" fmla="*/ 1133475 h 1686186"/>
                  <a:gd name="connsiteX38" fmla="*/ 1452562 w 2900362"/>
                  <a:gd name="connsiteY38" fmla="*/ 1123950 h 1686186"/>
                  <a:gd name="connsiteX39" fmla="*/ 1481137 w 2900362"/>
                  <a:gd name="connsiteY39" fmla="*/ 1066800 h 1686186"/>
                  <a:gd name="connsiteX40" fmla="*/ 1485900 w 2900362"/>
                  <a:gd name="connsiteY40" fmla="*/ 1052513 h 1686186"/>
                  <a:gd name="connsiteX41" fmla="*/ 1481137 w 2900362"/>
                  <a:gd name="connsiteY41" fmla="*/ 1009650 h 1686186"/>
                  <a:gd name="connsiteX42" fmla="*/ 1323975 w 2900362"/>
                  <a:gd name="connsiteY42" fmla="*/ 1019175 h 1686186"/>
                  <a:gd name="connsiteX43" fmla="*/ 1309687 w 2900362"/>
                  <a:gd name="connsiteY43" fmla="*/ 1023938 h 1686186"/>
                  <a:gd name="connsiteX44" fmla="*/ 1290637 w 2900362"/>
                  <a:gd name="connsiteY44" fmla="*/ 1033463 h 1686186"/>
                  <a:gd name="connsiteX45" fmla="*/ 1238250 w 2900362"/>
                  <a:gd name="connsiteY45" fmla="*/ 1038225 h 1686186"/>
                  <a:gd name="connsiteX46" fmla="*/ 1209675 w 2900362"/>
                  <a:gd name="connsiteY46" fmla="*/ 1047750 h 1686186"/>
                  <a:gd name="connsiteX47" fmla="*/ 1195387 w 2900362"/>
                  <a:gd name="connsiteY47" fmla="*/ 1057275 h 1686186"/>
                  <a:gd name="connsiteX48" fmla="*/ 1166812 w 2900362"/>
                  <a:gd name="connsiteY48" fmla="*/ 1062038 h 1686186"/>
                  <a:gd name="connsiteX49" fmla="*/ 1147762 w 2900362"/>
                  <a:gd name="connsiteY49" fmla="*/ 1071563 h 1686186"/>
                  <a:gd name="connsiteX50" fmla="*/ 1109662 w 2900362"/>
                  <a:gd name="connsiteY50" fmla="*/ 1081088 h 1686186"/>
                  <a:gd name="connsiteX51" fmla="*/ 1090612 w 2900362"/>
                  <a:gd name="connsiteY51" fmla="*/ 1085850 h 1686186"/>
                  <a:gd name="connsiteX52" fmla="*/ 1066800 w 2900362"/>
                  <a:gd name="connsiteY52" fmla="*/ 1095375 h 1686186"/>
                  <a:gd name="connsiteX53" fmla="*/ 1052512 w 2900362"/>
                  <a:gd name="connsiteY53" fmla="*/ 1100138 h 1686186"/>
                  <a:gd name="connsiteX54" fmla="*/ 1038225 w 2900362"/>
                  <a:gd name="connsiteY54" fmla="*/ 1109663 h 1686186"/>
                  <a:gd name="connsiteX55" fmla="*/ 1014412 w 2900362"/>
                  <a:gd name="connsiteY55" fmla="*/ 1114425 h 1686186"/>
                  <a:gd name="connsiteX56" fmla="*/ 923925 w 2900362"/>
                  <a:gd name="connsiteY56" fmla="*/ 1123950 h 1686186"/>
                  <a:gd name="connsiteX57" fmla="*/ 538162 w 2900362"/>
                  <a:gd name="connsiteY57" fmla="*/ 1114425 h 1686186"/>
                  <a:gd name="connsiteX58" fmla="*/ 490537 w 2900362"/>
                  <a:gd name="connsiteY58" fmla="*/ 1100138 h 1686186"/>
                  <a:gd name="connsiteX59" fmla="*/ 433387 w 2900362"/>
                  <a:gd name="connsiteY59" fmla="*/ 1081088 h 1686186"/>
                  <a:gd name="connsiteX60" fmla="*/ 404812 w 2900362"/>
                  <a:gd name="connsiteY60" fmla="*/ 1071563 h 1686186"/>
                  <a:gd name="connsiteX61" fmla="*/ 390525 w 2900362"/>
                  <a:gd name="connsiteY61" fmla="*/ 1066800 h 1686186"/>
                  <a:gd name="connsiteX62" fmla="*/ 404812 w 2900362"/>
                  <a:gd name="connsiteY62" fmla="*/ 1057275 h 1686186"/>
                  <a:gd name="connsiteX63" fmla="*/ 461962 w 2900362"/>
                  <a:gd name="connsiteY63" fmla="*/ 1047750 h 1686186"/>
                  <a:gd name="connsiteX64" fmla="*/ 566737 w 2900362"/>
                  <a:gd name="connsiteY64" fmla="*/ 1042988 h 1686186"/>
                  <a:gd name="connsiteX65" fmla="*/ 647700 w 2900362"/>
                  <a:gd name="connsiteY65" fmla="*/ 1038225 h 1686186"/>
                  <a:gd name="connsiteX66" fmla="*/ 676275 w 2900362"/>
                  <a:gd name="connsiteY66" fmla="*/ 1028700 h 1686186"/>
                  <a:gd name="connsiteX67" fmla="*/ 690562 w 2900362"/>
                  <a:gd name="connsiteY67" fmla="*/ 1023938 h 1686186"/>
                  <a:gd name="connsiteX68" fmla="*/ 704850 w 2900362"/>
                  <a:gd name="connsiteY68" fmla="*/ 1014413 h 1686186"/>
                  <a:gd name="connsiteX69" fmla="*/ 719137 w 2900362"/>
                  <a:gd name="connsiteY69" fmla="*/ 1009650 h 1686186"/>
                  <a:gd name="connsiteX70" fmla="*/ 728662 w 2900362"/>
                  <a:gd name="connsiteY70" fmla="*/ 995363 h 1686186"/>
                  <a:gd name="connsiteX71" fmla="*/ 742950 w 2900362"/>
                  <a:gd name="connsiteY71" fmla="*/ 985838 h 1686186"/>
                  <a:gd name="connsiteX72" fmla="*/ 757237 w 2900362"/>
                  <a:gd name="connsiteY72" fmla="*/ 990600 h 1686186"/>
                  <a:gd name="connsiteX73" fmla="*/ 776287 w 2900362"/>
                  <a:gd name="connsiteY73" fmla="*/ 1033463 h 1686186"/>
                  <a:gd name="connsiteX74" fmla="*/ 804862 w 2900362"/>
                  <a:gd name="connsiteY74" fmla="*/ 1047750 h 1686186"/>
                  <a:gd name="connsiteX75" fmla="*/ 814387 w 2900362"/>
                  <a:gd name="connsiteY75" fmla="*/ 1033463 h 1686186"/>
                  <a:gd name="connsiteX76" fmla="*/ 842962 w 2900362"/>
                  <a:gd name="connsiteY76" fmla="*/ 976313 h 1686186"/>
                  <a:gd name="connsiteX77" fmla="*/ 890587 w 2900362"/>
                  <a:gd name="connsiteY77" fmla="*/ 966788 h 1686186"/>
                  <a:gd name="connsiteX78" fmla="*/ 1014412 w 2900362"/>
                  <a:gd name="connsiteY78" fmla="*/ 962025 h 1686186"/>
                  <a:gd name="connsiteX79" fmla="*/ 1042987 w 2900362"/>
                  <a:gd name="connsiteY79" fmla="*/ 952500 h 1686186"/>
                  <a:gd name="connsiteX80" fmla="*/ 1085850 w 2900362"/>
                  <a:gd name="connsiteY80" fmla="*/ 942975 h 1686186"/>
                  <a:gd name="connsiteX81" fmla="*/ 1100137 w 2900362"/>
                  <a:gd name="connsiteY81" fmla="*/ 938213 h 1686186"/>
                  <a:gd name="connsiteX82" fmla="*/ 1119187 w 2900362"/>
                  <a:gd name="connsiteY82" fmla="*/ 933450 h 1686186"/>
                  <a:gd name="connsiteX83" fmla="*/ 1162050 w 2900362"/>
                  <a:gd name="connsiteY83" fmla="*/ 919163 h 1686186"/>
                  <a:gd name="connsiteX84" fmla="*/ 1176337 w 2900362"/>
                  <a:gd name="connsiteY84" fmla="*/ 914400 h 1686186"/>
                  <a:gd name="connsiteX85" fmla="*/ 1190625 w 2900362"/>
                  <a:gd name="connsiteY85" fmla="*/ 909638 h 1686186"/>
                  <a:gd name="connsiteX86" fmla="*/ 1204912 w 2900362"/>
                  <a:gd name="connsiteY86" fmla="*/ 900113 h 1686186"/>
                  <a:gd name="connsiteX87" fmla="*/ 1219200 w 2900362"/>
                  <a:gd name="connsiteY87" fmla="*/ 895350 h 1686186"/>
                  <a:gd name="connsiteX88" fmla="*/ 1200150 w 2900362"/>
                  <a:gd name="connsiteY88" fmla="*/ 904875 h 1686186"/>
                  <a:gd name="connsiteX89" fmla="*/ 1171575 w 2900362"/>
                  <a:gd name="connsiteY89" fmla="*/ 923925 h 1686186"/>
                  <a:gd name="connsiteX90" fmla="*/ 1138237 w 2900362"/>
                  <a:gd name="connsiteY90" fmla="*/ 947738 h 1686186"/>
                  <a:gd name="connsiteX91" fmla="*/ 1109662 w 2900362"/>
                  <a:gd name="connsiteY91" fmla="*/ 966788 h 1686186"/>
                  <a:gd name="connsiteX92" fmla="*/ 1100137 w 2900362"/>
                  <a:gd name="connsiteY92" fmla="*/ 981075 h 1686186"/>
                  <a:gd name="connsiteX93" fmla="*/ 1085850 w 2900362"/>
                  <a:gd name="connsiteY93" fmla="*/ 990600 h 1686186"/>
                  <a:gd name="connsiteX94" fmla="*/ 1081087 w 2900362"/>
                  <a:gd name="connsiteY94" fmla="*/ 1009650 h 1686186"/>
                  <a:gd name="connsiteX95" fmla="*/ 1076325 w 2900362"/>
                  <a:gd name="connsiteY95" fmla="*/ 1023938 h 1686186"/>
                  <a:gd name="connsiteX96" fmla="*/ 1300162 w 2900362"/>
                  <a:gd name="connsiteY96" fmla="*/ 1023938 h 1686186"/>
                  <a:gd name="connsiteX97" fmla="*/ 1328737 w 2900362"/>
                  <a:gd name="connsiteY97" fmla="*/ 1004888 h 1686186"/>
                  <a:gd name="connsiteX98" fmla="*/ 1395412 w 2900362"/>
                  <a:gd name="connsiteY98" fmla="*/ 976313 h 1686186"/>
                  <a:gd name="connsiteX99" fmla="*/ 1438275 w 2900362"/>
                  <a:gd name="connsiteY99" fmla="*/ 952500 h 1686186"/>
                  <a:gd name="connsiteX100" fmla="*/ 1471612 w 2900362"/>
                  <a:gd name="connsiteY100" fmla="*/ 938213 h 1686186"/>
                  <a:gd name="connsiteX101" fmla="*/ 1485900 w 2900362"/>
                  <a:gd name="connsiteY101" fmla="*/ 928688 h 1686186"/>
                  <a:gd name="connsiteX102" fmla="*/ 1504950 w 2900362"/>
                  <a:gd name="connsiteY102" fmla="*/ 914400 h 1686186"/>
                  <a:gd name="connsiteX103" fmla="*/ 1524000 w 2900362"/>
                  <a:gd name="connsiteY103" fmla="*/ 909638 h 1686186"/>
                  <a:gd name="connsiteX104" fmla="*/ 1538287 w 2900362"/>
                  <a:gd name="connsiteY104" fmla="*/ 904875 h 1686186"/>
                  <a:gd name="connsiteX105" fmla="*/ 1557337 w 2900362"/>
                  <a:gd name="connsiteY105" fmla="*/ 900113 h 1686186"/>
                  <a:gd name="connsiteX106" fmla="*/ 1585912 w 2900362"/>
                  <a:gd name="connsiteY106" fmla="*/ 890588 h 1686186"/>
                  <a:gd name="connsiteX107" fmla="*/ 1595437 w 2900362"/>
                  <a:gd name="connsiteY107" fmla="*/ 942975 h 1686186"/>
                  <a:gd name="connsiteX108" fmla="*/ 1609725 w 2900362"/>
                  <a:gd name="connsiteY108" fmla="*/ 947738 h 1686186"/>
                  <a:gd name="connsiteX109" fmla="*/ 1643062 w 2900362"/>
                  <a:gd name="connsiteY109" fmla="*/ 942975 h 1686186"/>
                  <a:gd name="connsiteX110" fmla="*/ 1671637 w 2900362"/>
                  <a:gd name="connsiteY110" fmla="*/ 933450 h 1686186"/>
                  <a:gd name="connsiteX111" fmla="*/ 1690687 w 2900362"/>
                  <a:gd name="connsiteY111" fmla="*/ 904875 h 1686186"/>
                  <a:gd name="connsiteX112" fmla="*/ 1709737 w 2900362"/>
                  <a:gd name="connsiteY112" fmla="*/ 847725 h 1686186"/>
                  <a:gd name="connsiteX113" fmla="*/ 1714500 w 2900362"/>
                  <a:gd name="connsiteY113" fmla="*/ 833438 h 1686186"/>
                  <a:gd name="connsiteX114" fmla="*/ 1733550 w 2900362"/>
                  <a:gd name="connsiteY114" fmla="*/ 800100 h 1686186"/>
                  <a:gd name="connsiteX115" fmla="*/ 1738312 w 2900362"/>
                  <a:gd name="connsiteY115" fmla="*/ 785813 h 1686186"/>
                  <a:gd name="connsiteX116" fmla="*/ 1757362 w 2900362"/>
                  <a:gd name="connsiteY116" fmla="*/ 752475 h 1686186"/>
                  <a:gd name="connsiteX117" fmla="*/ 1771650 w 2900362"/>
                  <a:gd name="connsiteY117" fmla="*/ 723900 h 1686186"/>
                  <a:gd name="connsiteX118" fmla="*/ 1785937 w 2900362"/>
                  <a:gd name="connsiteY118" fmla="*/ 695325 h 1686186"/>
                  <a:gd name="connsiteX119" fmla="*/ 1795462 w 2900362"/>
                  <a:gd name="connsiteY119" fmla="*/ 666750 h 1686186"/>
                  <a:gd name="connsiteX120" fmla="*/ 1809750 w 2900362"/>
                  <a:gd name="connsiteY120" fmla="*/ 623888 h 1686186"/>
                  <a:gd name="connsiteX121" fmla="*/ 1819275 w 2900362"/>
                  <a:gd name="connsiteY121" fmla="*/ 595313 h 1686186"/>
                  <a:gd name="connsiteX122" fmla="*/ 1843087 w 2900362"/>
                  <a:gd name="connsiteY122" fmla="*/ 566738 h 1686186"/>
                  <a:gd name="connsiteX123" fmla="*/ 1876425 w 2900362"/>
                  <a:gd name="connsiteY123" fmla="*/ 552450 h 1686186"/>
                  <a:gd name="connsiteX124" fmla="*/ 1914525 w 2900362"/>
                  <a:gd name="connsiteY124" fmla="*/ 538163 h 1686186"/>
                  <a:gd name="connsiteX125" fmla="*/ 1933575 w 2900362"/>
                  <a:gd name="connsiteY125" fmla="*/ 528638 h 1686186"/>
                  <a:gd name="connsiteX126" fmla="*/ 1947862 w 2900362"/>
                  <a:gd name="connsiteY126" fmla="*/ 519113 h 1686186"/>
                  <a:gd name="connsiteX127" fmla="*/ 1976437 w 2900362"/>
                  <a:gd name="connsiteY127" fmla="*/ 509588 h 1686186"/>
                  <a:gd name="connsiteX128" fmla="*/ 2009775 w 2900362"/>
                  <a:gd name="connsiteY128" fmla="*/ 500063 h 1686186"/>
                  <a:gd name="connsiteX129" fmla="*/ 2038350 w 2900362"/>
                  <a:gd name="connsiteY129" fmla="*/ 485775 h 1686186"/>
                  <a:gd name="connsiteX130" fmla="*/ 2052637 w 2900362"/>
                  <a:gd name="connsiteY130" fmla="*/ 476250 h 1686186"/>
                  <a:gd name="connsiteX131" fmla="*/ 2081212 w 2900362"/>
                  <a:gd name="connsiteY131" fmla="*/ 466725 h 1686186"/>
                  <a:gd name="connsiteX132" fmla="*/ 2109787 w 2900362"/>
                  <a:gd name="connsiteY132" fmla="*/ 452438 h 1686186"/>
                  <a:gd name="connsiteX133" fmla="*/ 2124075 w 2900362"/>
                  <a:gd name="connsiteY133" fmla="*/ 442913 h 1686186"/>
                  <a:gd name="connsiteX134" fmla="*/ 2152650 w 2900362"/>
                  <a:gd name="connsiteY134" fmla="*/ 433388 h 1686186"/>
                  <a:gd name="connsiteX135" fmla="*/ 2181225 w 2900362"/>
                  <a:gd name="connsiteY135" fmla="*/ 438150 h 1686186"/>
                  <a:gd name="connsiteX136" fmla="*/ 2171700 w 2900362"/>
                  <a:gd name="connsiteY136" fmla="*/ 452438 h 1686186"/>
                  <a:gd name="connsiteX137" fmla="*/ 2185987 w 2900362"/>
                  <a:gd name="connsiteY137" fmla="*/ 461963 h 1686186"/>
                  <a:gd name="connsiteX138" fmla="*/ 2200275 w 2900362"/>
                  <a:gd name="connsiteY138" fmla="*/ 452438 h 1686186"/>
                  <a:gd name="connsiteX139" fmla="*/ 2209800 w 2900362"/>
                  <a:gd name="connsiteY139" fmla="*/ 438150 h 1686186"/>
                  <a:gd name="connsiteX140" fmla="*/ 2224087 w 2900362"/>
                  <a:gd name="connsiteY140" fmla="*/ 433388 h 1686186"/>
                  <a:gd name="connsiteX141" fmla="*/ 2243137 w 2900362"/>
                  <a:gd name="connsiteY141" fmla="*/ 423863 h 1686186"/>
                  <a:gd name="connsiteX142" fmla="*/ 2257425 w 2900362"/>
                  <a:gd name="connsiteY142" fmla="*/ 419100 h 1686186"/>
                  <a:gd name="connsiteX143" fmla="*/ 2300287 w 2900362"/>
                  <a:gd name="connsiteY143" fmla="*/ 395288 h 1686186"/>
                  <a:gd name="connsiteX144" fmla="*/ 2314575 w 2900362"/>
                  <a:gd name="connsiteY144" fmla="*/ 381000 h 1686186"/>
                  <a:gd name="connsiteX145" fmla="*/ 2328862 w 2900362"/>
                  <a:gd name="connsiteY145" fmla="*/ 376238 h 1686186"/>
                  <a:gd name="connsiteX146" fmla="*/ 2343150 w 2900362"/>
                  <a:gd name="connsiteY146" fmla="*/ 323850 h 1686186"/>
                  <a:gd name="connsiteX147" fmla="*/ 2319337 w 2900362"/>
                  <a:gd name="connsiteY147" fmla="*/ 304800 h 1686186"/>
                  <a:gd name="connsiteX148" fmla="*/ 2176462 w 2900362"/>
                  <a:gd name="connsiteY148" fmla="*/ 309563 h 1686186"/>
                  <a:gd name="connsiteX149" fmla="*/ 2152650 w 2900362"/>
                  <a:gd name="connsiteY149" fmla="*/ 314325 h 1686186"/>
                  <a:gd name="connsiteX150" fmla="*/ 2109787 w 2900362"/>
                  <a:gd name="connsiteY150" fmla="*/ 333375 h 1686186"/>
                  <a:gd name="connsiteX151" fmla="*/ 2095500 w 2900362"/>
                  <a:gd name="connsiteY151" fmla="*/ 338138 h 1686186"/>
                  <a:gd name="connsiteX152" fmla="*/ 2085975 w 2900362"/>
                  <a:gd name="connsiteY152" fmla="*/ 352425 h 1686186"/>
                  <a:gd name="connsiteX153" fmla="*/ 2071687 w 2900362"/>
                  <a:gd name="connsiteY153" fmla="*/ 347663 h 1686186"/>
                  <a:gd name="connsiteX154" fmla="*/ 2076450 w 2900362"/>
                  <a:gd name="connsiteY154" fmla="*/ 285750 h 1686186"/>
                  <a:gd name="connsiteX155" fmla="*/ 2090737 w 2900362"/>
                  <a:gd name="connsiteY155" fmla="*/ 233363 h 1686186"/>
                  <a:gd name="connsiteX156" fmla="*/ 2100262 w 2900362"/>
                  <a:gd name="connsiteY156" fmla="*/ 214313 h 1686186"/>
                  <a:gd name="connsiteX157" fmla="*/ 2119312 w 2900362"/>
                  <a:gd name="connsiteY157" fmla="*/ 185738 h 1686186"/>
                  <a:gd name="connsiteX158" fmla="*/ 2128837 w 2900362"/>
                  <a:gd name="connsiteY158" fmla="*/ 171450 h 1686186"/>
                  <a:gd name="connsiteX159" fmla="*/ 2157412 w 2900362"/>
                  <a:gd name="connsiteY159" fmla="*/ 152400 h 1686186"/>
                  <a:gd name="connsiteX160" fmla="*/ 2233612 w 2900362"/>
                  <a:gd name="connsiteY160" fmla="*/ 161925 h 1686186"/>
                  <a:gd name="connsiteX161" fmla="*/ 2252662 w 2900362"/>
                  <a:gd name="connsiteY161" fmla="*/ 171450 h 1686186"/>
                  <a:gd name="connsiteX162" fmla="*/ 2309812 w 2900362"/>
                  <a:gd name="connsiteY162" fmla="*/ 166688 h 1686186"/>
                  <a:gd name="connsiteX163" fmla="*/ 2319337 w 2900362"/>
                  <a:gd name="connsiteY163" fmla="*/ 138113 h 1686186"/>
                  <a:gd name="connsiteX164" fmla="*/ 2328862 w 2900362"/>
                  <a:gd name="connsiteY164" fmla="*/ 119063 h 1686186"/>
                  <a:gd name="connsiteX165" fmla="*/ 2366962 w 2900362"/>
                  <a:gd name="connsiteY165" fmla="*/ 76200 h 1686186"/>
                  <a:gd name="connsiteX166" fmla="*/ 2424112 w 2900362"/>
                  <a:gd name="connsiteY166" fmla="*/ 47625 h 1686186"/>
                  <a:gd name="connsiteX167" fmla="*/ 2438400 w 2900362"/>
                  <a:gd name="connsiteY167" fmla="*/ 42863 h 1686186"/>
                  <a:gd name="connsiteX168" fmla="*/ 2695575 w 2900362"/>
                  <a:gd name="connsiteY168" fmla="*/ 19050 h 1686186"/>
                  <a:gd name="connsiteX169" fmla="*/ 2838450 w 2900362"/>
                  <a:gd name="connsiteY169" fmla="*/ 9525 h 1686186"/>
                  <a:gd name="connsiteX170" fmla="*/ 2867025 w 2900362"/>
                  <a:gd name="connsiteY170" fmla="*/ 0 h 1686186"/>
                  <a:gd name="connsiteX171" fmla="*/ 2895600 w 2900362"/>
                  <a:gd name="connsiteY171" fmla="*/ 9525 h 1686186"/>
                  <a:gd name="connsiteX172" fmla="*/ 2890837 w 2900362"/>
                  <a:gd name="connsiteY172" fmla="*/ 152400 h 1686186"/>
                  <a:gd name="connsiteX173" fmla="*/ 2886075 w 2900362"/>
                  <a:gd name="connsiteY173" fmla="*/ 166688 h 1686186"/>
                  <a:gd name="connsiteX174" fmla="*/ 2876550 w 2900362"/>
                  <a:gd name="connsiteY174" fmla="*/ 209550 h 1686186"/>
                  <a:gd name="connsiteX175" fmla="*/ 2871787 w 2900362"/>
                  <a:gd name="connsiteY175" fmla="*/ 447675 h 1686186"/>
                  <a:gd name="connsiteX176" fmla="*/ 2900362 w 2900362"/>
                  <a:gd name="connsiteY176" fmla="*/ 1400175 h 1686186"/>
                  <a:gd name="connsiteX177" fmla="*/ 2671762 w 2900362"/>
                  <a:gd name="connsiteY177" fmla="*/ 1404937 h 1686186"/>
                  <a:gd name="connsiteX178" fmla="*/ 2295525 w 2900362"/>
                  <a:gd name="connsiteY178" fmla="*/ 1495425 h 1686186"/>
                  <a:gd name="connsiteX179" fmla="*/ 1352550 w 2900362"/>
                  <a:gd name="connsiteY179" fmla="*/ 1685925 h 1686186"/>
                  <a:gd name="connsiteX180" fmla="*/ 1304925 w 2900362"/>
                  <a:gd name="connsiteY180" fmla="*/ 1443038 h 1686186"/>
                  <a:gd name="connsiteX181" fmla="*/ 1276350 w 2900362"/>
                  <a:gd name="connsiteY181" fmla="*/ 1452563 h 1686186"/>
                  <a:gd name="connsiteX182" fmla="*/ 1257300 w 2900362"/>
                  <a:gd name="connsiteY182" fmla="*/ 1481138 h 1686186"/>
                  <a:gd name="connsiteX183" fmla="*/ 1228725 w 2900362"/>
                  <a:gd name="connsiteY183" fmla="*/ 1504950 h 1686186"/>
                  <a:gd name="connsiteX184" fmla="*/ 1204912 w 2900362"/>
                  <a:gd name="connsiteY184" fmla="*/ 1509713 h 1686186"/>
                  <a:gd name="connsiteX185" fmla="*/ 1176337 w 2900362"/>
                  <a:gd name="connsiteY185" fmla="*/ 1519238 h 1686186"/>
                  <a:gd name="connsiteX186" fmla="*/ 1162050 w 2900362"/>
                  <a:gd name="connsiteY186" fmla="*/ 1524000 h 1686186"/>
                  <a:gd name="connsiteX187" fmla="*/ 633412 w 2900362"/>
                  <a:gd name="connsiteY187" fmla="*/ 1519238 h 1686186"/>
                  <a:gd name="connsiteX188" fmla="*/ 609600 w 2900362"/>
                  <a:gd name="connsiteY188" fmla="*/ 1514475 h 1686186"/>
                  <a:gd name="connsiteX189" fmla="*/ 590550 w 2900362"/>
                  <a:gd name="connsiteY189" fmla="*/ 1504950 h 1686186"/>
                  <a:gd name="connsiteX190" fmla="*/ 557212 w 2900362"/>
                  <a:gd name="connsiteY190" fmla="*/ 1495425 h 1686186"/>
                  <a:gd name="connsiteX191" fmla="*/ 542925 w 2900362"/>
                  <a:gd name="connsiteY191" fmla="*/ 1485900 h 1686186"/>
                  <a:gd name="connsiteX192" fmla="*/ 523875 w 2900362"/>
                  <a:gd name="connsiteY192" fmla="*/ 1481138 h 1686186"/>
                  <a:gd name="connsiteX193" fmla="*/ 509587 w 2900362"/>
                  <a:gd name="connsiteY193" fmla="*/ 1476375 h 1686186"/>
                  <a:gd name="connsiteX194" fmla="*/ 466725 w 2900362"/>
                  <a:gd name="connsiteY194" fmla="*/ 1443038 h 1686186"/>
                  <a:gd name="connsiteX195" fmla="*/ 452437 w 2900362"/>
                  <a:gd name="connsiteY195" fmla="*/ 1433513 h 1686186"/>
                  <a:gd name="connsiteX196" fmla="*/ 438150 w 2900362"/>
                  <a:gd name="connsiteY196" fmla="*/ 1404938 h 1686186"/>
                  <a:gd name="connsiteX197" fmla="*/ 404812 w 2900362"/>
                  <a:gd name="connsiteY197" fmla="*/ 1385888 h 1686186"/>
                  <a:gd name="connsiteX198" fmla="*/ 390525 w 2900362"/>
                  <a:gd name="connsiteY198" fmla="*/ 1376363 h 1686186"/>
                  <a:gd name="connsiteX199" fmla="*/ 376237 w 2900362"/>
                  <a:gd name="connsiteY199" fmla="*/ 1371600 h 1686186"/>
                  <a:gd name="connsiteX200" fmla="*/ 328612 w 2900362"/>
                  <a:gd name="connsiteY200" fmla="*/ 1343025 h 1686186"/>
                  <a:gd name="connsiteX201" fmla="*/ 309562 w 2900362"/>
                  <a:gd name="connsiteY201" fmla="*/ 1338263 h 1686186"/>
                  <a:gd name="connsiteX202" fmla="*/ 280987 w 2900362"/>
                  <a:gd name="connsiteY202" fmla="*/ 1328738 h 1686186"/>
                  <a:gd name="connsiteX203" fmla="*/ 266700 w 2900362"/>
                  <a:gd name="connsiteY203" fmla="*/ 1323975 h 1686186"/>
                  <a:gd name="connsiteX204" fmla="*/ 252412 w 2900362"/>
                  <a:gd name="connsiteY204" fmla="*/ 1314450 h 1686186"/>
                  <a:gd name="connsiteX205" fmla="*/ 223837 w 2900362"/>
                  <a:gd name="connsiteY205" fmla="*/ 1304925 h 1686186"/>
                  <a:gd name="connsiteX206" fmla="*/ 214312 w 2900362"/>
                  <a:gd name="connsiteY206" fmla="*/ 1276350 h 1686186"/>
                  <a:gd name="connsiteX207" fmla="*/ 114300 w 2900362"/>
                  <a:gd name="connsiteY207" fmla="*/ 1243013 h 1686186"/>
                  <a:gd name="connsiteX208" fmla="*/ 71437 w 2900362"/>
                  <a:gd name="connsiteY208" fmla="*/ 1228725 h 1686186"/>
                  <a:gd name="connsiteX209" fmla="*/ 57150 w 2900362"/>
                  <a:gd name="connsiteY209" fmla="*/ 1223963 h 1686186"/>
                  <a:gd name="connsiteX210" fmla="*/ 28575 w 2900362"/>
                  <a:gd name="connsiteY210" fmla="*/ 1200150 h 1686186"/>
                  <a:gd name="connsiteX211" fmla="*/ 23812 w 2900362"/>
                  <a:gd name="connsiteY211" fmla="*/ 1185863 h 1686186"/>
                  <a:gd name="connsiteX212" fmla="*/ 14287 w 2900362"/>
                  <a:gd name="connsiteY212" fmla="*/ 1171575 h 1686186"/>
                  <a:gd name="connsiteX213" fmla="*/ 0 w 2900362"/>
                  <a:gd name="connsiteY213" fmla="*/ 1147763 h 1686186"/>
                  <a:gd name="connsiteX0" fmla="*/ 0 w 2900362"/>
                  <a:gd name="connsiteY0" fmla="*/ 1147763 h 1686186"/>
                  <a:gd name="connsiteX1" fmla="*/ 0 w 2900362"/>
                  <a:gd name="connsiteY1" fmla="*/ 1147763 h 1686186"/>
                  <a:gd name="connsiteX2" fmla="*/ 61912 w 2900362"/>
                  <a:gd name="connsiteY2" fmla="*/ 1143000 h 1686186"/>
                  <a:gd name="connsiteX3" fmla="*/ 200025 w 2900362"/>
                  <a:gd name="connsiteY3" fmla="*/ 1138238 h 1686186"/>
                  <a:gd name="connsiteX4" fmla="*/ 204787 w 2900362"/>
                  <a:gd name="connsiteY4" fmla="*/ 1123950 h 1686186"/>
                  <a:gd name="connsiteX5" fmla="*/ 214312 w 2900362"/>
                  <a:gd name="connsiteY5" fmla="*/ 1109663 h 1686186"/>
                  <a:gd name="connsiteX6" fmla="*/ 252412 w 2900362"/>
                  <a:gd name="connsiteY6" fmla="*/ 1114425 h 1686186"/>
                  <a:gd name="connsiteX7" fmla="*/ 276225 w 2900362"/>
                  <a:gd name="connsiteY7" fmla="*/ 1128713 h 1686186"/>
                  <a:gd name="connsiteX8" fmla="*/ 304800 w 2900362"/>
                  <a:gd name="connsiteY8" fmla="*/ 1133475 h 1686186"/>
                  <a:gd name="connsiteX9" fmla="*/ 319087 w 2900362"/>
                  <a:gd name="connsiteY9" fmla="*/ 1138238 h 1686186"/>
                  <a:gd name="connsiteX10" fmla="*/ 342900 w 2900362"/>
                  <a:gd name="connsiteY10" fmla="*/ 1147763 h 1686186"/>
                  <a:gd name="connsiteX11" fmla="*/ 485775 w 2900362"/>
                  <a:gd name="connsiteY11" fmla="*/ 1157288 h 1686186"/>
                  <a:gd name="connsiteX12" fmla="*/ 500062 w 2900362"/>
                  <a:gd name="connsiteY12" fmla="*/ 1171575 h 1686186"/>
                  <a:gd name="connsiteX13" fmla="*/ 504825 w 2900362"/>
                  <a:gd name="connsiteY13" fmla="*/ 1185863 h 1686186"/>
                  <a:gd name="connsiteX14" fmla="*/ 514350 w 2900362"/>
                  <a:gd name="connsiteY14" fmla="*/ 1200150 h 1686186"/>
                  <a:gd name="connsiteX15" fmla="*/ 523875 w 2900362"/>
                  <a:gd name="connsiteY15" fmla="*/ 1233488 h 1686186"/>
                  <a:gd name="connsiteX16" fmla="*/ 533400 w 2900362"/>
                  <a:gd name="connsiteY16" fmla="*/ 1247775 h 1686186"/>
                  <a:gd name="connsiteX17" fmla="*/ 547687 w 2900362"/>
                  <a:gd name="connsiteY17" fmla="*/ 1252538 h 1686186"/>
                  <a:gd name="connsiteX18" fmla="*/ 661987 w 2900362"/>
                  <a:gd name="connsiteY18" fmla="*/ 1238250 h 1686186"/>
                  <a:gd name="connsiteX19" fmla="*/ 781050 w 2900362"/>
                  <a:gd name="connsiteY19" fmla="*/ 1304925 h 1686186"/>
                  <a:gd name="connsiteX20" fmla="*/ 976312 w 2900362"/>
                  <a:gd name="connsiteY20" fmla="*/ 1395413 h 1686186"/>
                  <a:gd name="connsiteX21" fmla="*/ 981075 w 2900362"/>
                  <a:gd name="connsiteY21" fmla="*/ 1309688 h 1686186"/>
                  <a:gd name="connsiteX22" fmla="*/ 1009650 w 2900362"/>
                  <a:gd name="connsiteY22" fmla="*/ 1300163 h 1686186"/>
                  <a:gd name="connsiteX23" fmla="*/ 1066800 w 2900362"/>
                  <a:gd name="connsiteY23" fmla="*/ 1281113 h 1686186"/>
                  <a:gd name="connsiteX24" fmla="*/ 1109662 w 2900362"/>
                  <a:gd name="connsiteY24" fmla="*/ 1266825 h 1686186"/>
                  <a:gd name="connsiteX25" fmla="*/ 1123950 w 2900362"/>
                  <a:gd name="connsiteY25" fmla="*/ 1262063 h 1686186"/>
                  <a:gd name="connsiteX26" fmla="*/ 1152525 w 2900362"/>
                  <a:gd name="connsiteY26" fmla="*/ 1247775 h 1686186"/>
                  <a:gd name="connsiteX27" fmla="*/ 1166812 w 2900362"/>
                  <a:gd name="connsiteY27" fmla="*/ 1238250 h 1686186"/>
                  <a:gd name="connsiteX28" fmla="*/ 1185862 w 2900362"/>
                  <a:gd name="connsiteY28" fmla="*/ 1233488 h 1686186"/>
                  <a:gd name="connsiteX29" fmla="*/ 1200150 w 2900362"/>
                  <a:gd name="connsiteY29" fmla="*/ 1228725 h 1686186"/>
                  <a:gd name="connsiteX30" fmla="*/ 1238250 w 2900362"/>
                  <a:gd name="connsiteY30" fmla="*/ 1219200 h 1686186"/>
                  <a:gd name="connsiteX31" fmla="*/ 1257300 w 2900362"/>
                  <a:gd name="connsiteY31" fmla="*/ 1214438 h 1686186"/>
                  <a:gd name="connsiteX32" fmla="*/ 1314450 w 2900362"/>
                  <a:gd name="connsiteY32" fmla="*/ 1195388 h 1686186"/>
                  <a:gd name="connsiteX33" fmla="*/ 1343025 w 2900362"/>
                  <a:gd name="connsiteY33" fmla="*/ 1185863 h 1686186"/>
                  <a:gd name="connsiteX34" fmla="*/ 1362075 w 2900362"/>
                  <a:gd name="connsiteY34" fmla="*/ 1181100 h 1686186"/>
                  <a:gd name="connsiteX35" fmla="*/ 1395412 w 2900362"/>
                  <a:gd name="connsiteY35" fmla="*/ 1157288 h 1686186"/>
                  <a:gd name="connsiteX36" fmla="*/ 1409700 w 2900362"/>
                  <a:gd name="connsiteY36" fmla="*/ 1152525 h 1686186"/>
                  <a:gd name="connsiteX37" fmla="*/ 1438275 w 2900362"/>
                  <a:gd name="connsiteY37" fmla="*/ 1133475 h 1686186"/>
                  <a:gd name="connsiteX38" fmla="*/ 1452562 w 2900362"/>
                  <a:gd name="connsiteY38" fmla="*/ 1123950 h 1686186"/>
                  <a:gd name="connsiteX39" fmla="*/ 1481137 w 2900362"/>
                  <a:gd name="connsiteY39" fmla="*/ 1066800 h 1686186"/>
                  <a:gd name="connsiteX40" fmla="*/ 1485900 w 2900362"/>
                  <a:gd name="connsiteY40" fmla="*/ 1052513 h 1686186"/>
                  <a:gd name="connsiteX41" fmla="*/ 1481137 w 2900362"/>
                  <a:gd name="connsiteY41" fmla="*/ 1009650 h 1686186"/>
                  <a:gd name="connsiteX42" fmla="*/ 1323975 w 2900362"/>
                  <a:gd name="connsiteY42" fmla="*/ 1019175 h 1686186"/>
                  <a:gd name="connsiteX43" fmla="*/ 1309687 w 2900362"/>
                  <a:gd name="connsiteY43" fmla="*/ 1023938 h 1686186"/>
                  <a:gd name="connsiteX44" fmla="*/ 1290637 w 2900362"/>
                  <a:gd name="connsiteY44" fmla="*/ 1033463 h 1686186"/>
                  <a:gd name="connsiteX45" fmla="*/ 1238250 w 2900362"/>
                  <a:gd name="connsiteY45" fmla="*/ 1038225 h 1686186"/>
                  <a:gd name="connsiteX46" fmla="*/ 1209675 w 2900362"/>
                  <a:gd name="connsiteY46" fmla="*/ 1047750 h 1686186"/>
                  <a:gd name="connsiteX47" fmla="*/ 1195387 w 2900362"/>
                  <a:gd name="connsiteY47" fmla="*/ 1057275 h 1686186"/>
                  <a:gd name="connsiteX48" fmla="*/ 1166812 w 2900362"/>
                  <a:gd name="connsiteY48" fmla="*/ 1062038 h 1686186"/>
                  <a:gd name="connsiteX49" fmla="*/ 1147762 w 2900362"/>
                  <a:gd name="connsiteY49" fmla="*/ 1071563 h 1686186"/>
                  <a:gd name="connsiteX50" fmla="*/ 1109662 w 2900362"/>
                  <a:gd name="connsiteY50" fmla="*/ 1081088 h 1686186"/>
                  <a:gd name="connsiteX51" fmla="*/ 1090612 w 2900362"/>
                  <a:gd name="connsiteY51" fmla="*/ 1085850 h 1686186"/>
                  <a:gd name="connsiteX52" fmla="*/ 1066800 w 2900362"/>
                  <a:gd name="connsiteY52" fmla="*/ 1095375 h 1686186"/>
                  <a:gd name="connsiteX53" fmla="*/ 1052512 w 2900362"/>
                  <a:gd name="connsiteY53" fmla="*/ 1100138 h 1686186"/>
                  <a:gd name="connsiteX54" fmla="*/ 1038225 w 2900362"/>
                  <a:gd name="connsiteY54" fmla="*/ 1109663 h 1686186"/>
                  <a:gd name="connsiteX55" fmla="*/ 1014412 w 2900362"/>
                  <a:gd name="connsiteY55" fmla="*/ 1114425 h 1686186"/>
                  <a:gd name="connsiteX56" fmla="*/ 923925 w 2900362"/>
                  <a:gd name="connsiteY56" fmla="*/ 1123950 h 1686186"/>
                  <a:gd name="connsiteX57" fmla="*/ 538162 w 2900362"/>
                  <a:gd name="connsiteY57" fmla="*/ 1114425 h 1686186"/>
                  <a:gd name="connsiteX58" fmla="*/ 490537 w 2900362"/>
                  <a:gd name="connsiteY58" fmla="*/ 1100138 h 1686186"/>
                  <a:gd name="connsiteX59" fmla="*/ 433387 w 2900362"/>
                  <a:gd name="connsiteY59" fmla="*/ 1081088 h 1686186"/>
                  <a:gd name="connsiteX60" fmla="*/ 404812 w 2900362"/>
                  <a:gd name="connsiteY60" fmla="*/ 1071563 h 1686186"/>
                  <a:gd name="connsiteX61" fmla="*/ 390525 w 2900362"/>
                  <a:gd name="connsiteY61" fmla="*/ 1066800 h 1686186"/>
                  <a:gd name="connsiteX62" fmla="*/ 404812 w 2900362"/>
                  <a:gd name="connsiteY62" fmla="*/ 1057275 h 1686186"/>
                  <a:gd name="connsiteX63" fmla="*/ 461962 w 2900362"/>
                  <a:gd name="connsiteY63" fmla="*/ 1047750 h 1686186"/>
                  <a:gd name="connsiteX64" fmla="*/ 566737 w 2900362"/>
                  <a:gd name="connsiteY64" fmla="*/ 1042988 h 1686186"/>
                  <a:gd name="connsiteX65" fmla="*/ 647700 w 2900362"/>
                  <a:gd name="connsiteY65" fmla="*/ 1038225 h 1686186"/>
                  <a:gd name="connsiteX66" fmla="*/ 676275 w 2900362"/>
                  <a:gd name="connsiteY66" fmla="*/ 1028700 h 1686186"/>
                  <a:gd name="connsiteX67" fmla="*/ 690562 w 2900362"/>
                  <a:gd name="connsiteY67" fmla="*/ 1023938 h 1686186"/>
                  <a:gd name="connsiteX68" fmla="*/ 704850 w 2900362"/>
                  <a:gd name="connsiteY68" fmla="*/ 1014413 h 1686186"/>
                  <a:gd name="connsiteX69" fmla="*/ 719137 w 2900362"/>
                  <a:gd name="connsiteY69" fmla="*/ 1009650 h 1686186"/>
                  <a:gd name="connsiteX70" fmla="*/ 728662 w 2900362"/>
                  <a:gd name="connsiteY70" fmla="*/ 995363 h 1686186"/>
                  <a:gd name="connsiteX71" fmla="*/ 742950 w 2900362"/>
                  <a:gd name="connsiteY71" fmla="*/ 985838 h 1686186"/>
                  <a:gd name="connsiteX72" fmla="*/ 757237 w 2900362"/>
                  <a:gd name="connsiteY72" fmla="*/ 990600 h 1686186"/>
                  <a:gd name="connsiteX73" fmla="*/ 776287 w 2900362"/>
                  <a:gd name="connsiteY73" fmla="*/ 1033463 h 1686186"/>
                  <a:gd name="connsiteX74" fmla="*/ 804862 w 2900362"/>
                  <a:gd name="connsiteY74" fmla="*/ 1047750 h 1686186"/>
                  <a:gd name="connsiteX75" fmla="*/ 814387 w 2900362"/>
                  <a:gd name="connsiteY75" fmla="*/ 1033463 h 1686186"/>
                  <a:gd name="connsiteX76" fmla="*/ 842962 w 2900362"/>
                  <a:gd name="connsiteY76" fmla="*/ 976313 h 1686186"/>
                  <a:gd name="connsiteX77" fmla="*/ 890587 w 2900362"/>
                  <a:gd name="connsiteY77" fmla="*/ 966788 h 1686186"/>
                  <a:gd name="connsiteX78" fmla="*/ 1014412 w 2900362"/>
                  <a:gd name="connsiteY78" fmla="*/ 962025 h 1686186"/>
                  <a:gd name="connsiteX79" fmla="*/ 1042987 w 2900362"/>
                  <a:gd name="connsiteY79" fmla="*/ 952500 h 1686186"/>
                  <a:gd name="connsiteX80" fmla="*/ 1085850 w 2900362"/>
                  <a:gd name="connsiteY80" fmla="*/ 942975 h 1686186"/>
                  <a:gd name="connsiteX81" fmla="*/ 1100137 w 2900362"/>
                  <a:gd name="connsiteY81" fmla="*/ 938213 h 1686186"/>
                  <a:gd name="connsiteX82" fmla="*/ 1119187 w 2900362"/>
                  <a:gd name="connsiteY82" fmla="*/ 933450 h 1686186"/>
                  <a:gd name="connsiteX83" fmla="*/ 1162050 w 2900362"/>
                  <a:gd name="connsiteY83" fmla="*/ 919163 h 1686186"/>
                  <a:gd name="connsiteX84" fmla="*/ 1176337 w 2900362"/>
                  <a:gd name="connsiteY84" fmla="*/ 914400 h 1686186"/>
                  <a:gd name="connsiteX85" fmla="*/ 1190625 w 2900362"/>
                  <a:gd name="connsiteY85" fmla="*/ 909638 h 1686186"/>
                  <a:gd name="connsiteX86" fmla="*/ 1204912 w 2900362"/>
                  <a:gd name="connsiteY86" fmla="*/ 900113 h 1686186"/>
                  <a:gd name="connsiteX87" fmla="*/ 1219200 w 2900362"/>
                  <a:gd name="connsiteY87" fmla="*/ 895350 h 1686186"/>
                  <a:gd name="connsiteX88" fmla="*/ 1200150 w 2900362"/>
                  <a:gd name="connsiteY88" fmla="*/ 904875 h 1686186"/>
                  <a:gd name="connsiteX89" fmla="*/ 1171575 w 2900362"/>
                  <a:gd name="connsiteY89" fmla="*/ 923925 h 1686186"/>
                  <a:gd name="connsiteX90" fmla="*/ 1138237 w 2900362"/>
                  <a:gd name="connsiteY90" fmla="*/ 947738 h 1686186"/>
                  <a:gd name="connsiteX91" fmla="*/ 1109662 w 2900362"/>
                  <a:gd name="connsiteY91" fmla="*/ 966788 h 1686186"/>
                  <a:gd name="connsiteX92" fmla="*/ 1100137 w 2900362"/>
                  <a:gd name="connsiteY92" fmla="*/ 981075 h 1686186"/>
                  <a:gd name="connsiteX93" fmla="*/ 1085850 w 2900362"/>
                  <a:gd name="connsiteY93" fmla="*/ 990600 h 1686186"/>
                  <a:gd name="connsiteX94" fmla="*/ 1081087 w 2900362"/>
                  <a:gd name="connsiteY94" fmla="*/ 1009650 h 1686186"/>
                  <a:gd name="connsiteX95" fmla="*/ 1076325 w 2900362"/>
                  <a:gd name="connsiteY95" fmla="*/ 1023938 h 1686186"/>
                  <a:gd name="connsiteX96" fmla="*/ 1300162 w 2900362"/>
                  <a:gd name="connsiteY96" fmla="*/ 1023938 h 1686186"/>
                  <a:gd name="connsiteX97" fmla="*/ 1328737 w 2900362"/>
                  <a:gd name="connsiteY97" fmla="*/ 1004888 h 1686186"/>
                  <a:gd name="connsiteX98" fmla="*/ 1395412 w 2900362"/>
                  <a:gd name="connsiteY98" fmla="*/ 976313 h 1686186"/>
                  <a:gd name="connsiteX99" fmla="*/ 1438275 w 2900362"/>
                  <a:gd name="connsiteY99" fmla="*/ 952500 h 1686186"/>
                  <a:gd name="connsiteX100" fmla="*/ 1471612 w 2900362"/>
                  <a:gd name="connsiteY100" fmla="*/ 938213 h 1686186"/>
                  <a:gd name="connsiteX101" fmla="*/ 1485900 w 2900362"/>
                  <a:gd name="connsiteY101" fmla="*/ 928688 h 1686186"/>
                  <a:gd name="connsiteX102" fmla="*/ 1504950 w 2900362"/>
                  <a:gd name="connsiteY102" fmla="*/ 914400 h 1686186"/>
                  <a:gd name="connsiteX103" fmla="*/ 1524000 w 2900362"/>
                  <a:gd name="connsiteY103" fmla="*/ 909638 h 1686186"/>
                  <a:gd name="connsiteX104" fmla="*/ 1538287 w 2900362"/>
                  <a:gd name="connsiteY104" fmla="*/ 904875 h 1686186"/>
                  <a:gd name="connsiteX105" fmla="*/ 1557337 w 2900362"/>
                  <a:gd name="connsiteY105" fmla="*/ 900113 h 1686186"/>
                  <a:gd name="connsiteX106" fmla="*/ 1585912 w 2900362"/>
                  <a:gd name="connsiteY106" fmla="*/ 890588 h 1686186"/>
                  <a:gd name="connsiteX107" fmla="*/ 1595437 w 2900362"/>
                  <a:gd name="connsiteY107" fmla="*/ 942975 h 1686186"/>
                  <a:gd name="connsiteX108" fmla="*/ 1609725 w 2900362"/>
                  <a:gd name="connsiteY108" fmla="*/ 947738 h 1686186"/>
                  <a:gd name="connsiteX109" fmla="*/ 1643062 w 2900362"/>
                  <a:gd name="connsiteY109" fmla="*/ 942975 h 1686186"/>
                  <a:gd name="connsiteX110" fmla="*/ 1671637 w 2900362"/>
                  <a:gd name="connsiteY110" fmla="*/ 933450 h 1686186"/>
                  <a:gd name="connsiteX111" fmla="*/ 1690687 w 2900362"/>
                  <a:gd name="connsiteY111" fmla="*/ 904875 h 1686186"/>
                  <a:gd name="connsiteX112" fmla="*/ 1709737 w 2900362"/>
                  <a:gd name="connsiteY112" fmla="*/ 847725 h 1686186"/>
                  <a:gd name="connsiteX113" fmla="*/ 1714500 w 2900362"/>
                  <a:gd name="connsiteY113" fmla="*/ 833438 h 1686186"/>
                  <a:gd name="connsiteX114" fmla="*/ 1733550 w 2900362"/>
                  <a:gd name="connsiteY114" fmla="*/ 800100 h 1686186"/>
                  <a:gd name="connsiteX115" fmla="*/ 1738312 w 2900362"/>
                  <a:gd name="connsiteY115" fmla="*/ 785813 h 1686186"/>
                  <a:gd name="connsiteX116" fmla="*/ 1757362 w 2900362"/>
                  <a:gd name="connsiteY116" fmla="*/ 752475 h 1686186"/>
                  <a:gd name="connsiteX117" fmla="*/ 1771650 w 2900362"/>
                  <a:gd name="connsiteY117" fmla="*/ 723900 h 1686186"/>
                  <a:gd name="connsiteX118" fmla="*/ 1785937 w 2900362"/>
                  <a:gd name="connsiteY118" fmla="*/ 695325 h 1686186"/>
                  <a:gd name="connsiteX119" fmla="*/ 1795462 w 2900362"/>
                  <a:gd name="connsiteY119" fmla="*/ 666750 h 1686186"/>
                  <a:gd name="connsiteX120" fmla="*/ 1809750 w 2900362"/>
                  <a:gd name="connsiteY120" fmla="*/ 623888 h 1686186"/>
                  <a:gd name="connsiteX121" fmla="*/ 1819275 w 2900362"/>
                  <a:gd name="connsiteY121" fmla="*/ 595313 h 1686186"/>
                  <a:gd name="connsiteX122" fmla="*/ 1843087 w 2900362"/>
                  <a:gd name="connsiteY122" fmla="*/ 566738 h 1686186"/>
                  <a:gd name="connsiteX123" fmla="*/ 1876425 w 2900362"/>
                  <a:gd name="connsiteY123" fmla="*/ 552450 h 1686186"/>
                  <a:gd name="connsiteX124" fmla="*/ 1914525 w 2900362"/>
                  <a:gd name="connsiteY124" fmla="*/ 538163 h 1686186"/>
                  <a:gd name="connsiteX125" fmla="*/ 1933575 w 2900362"/>
                  <a:gd name="connsiteY125" fmla="*/ 528638 h 1686186"/>
                  <a:gd name="connsiteX126" fmla="*/ 1947862 w 2900362"/>
                  <a:gd name="connsiteY126" fmla="*/ 519113 h 1686186"/>
                  <a:gd name="connsiteX127" fmla="*/ 1976437 w 2900362"/>
                  <a:gd name="connsiteY127" fmla="*/ 509588 h 1686186"/>
                  <a:gd name="connsiteX128" fmla="*/ 2009775 w 2900362"/>
                  <a:gd name="connsiteY128" fmla="*/ 500063 h 1686186"/>
                  <a:gd name="connsiteX129" fmla="*/ 2038350 w 2900362"/>
                  <a:gd name="connsiteY129" fmla="*/ 485775 h 1686186"/>
                  <a:gd name="connsiteX130" fmla="*/ 2052637 w 2900362"/>
                  <a:gd name="connsiteY130" fmla="*/ 476250 h 1686186"/>
                  <a:gd name="connsiteX131" fmla="*/ 2081212 w 2900362"/>
                  <a:gd name="connsiteY131" fmla="*/ 466725 h 1686186"/>
                  <a:gd name="connsiteX132" fmla="*/ 2109787 w 2900362"/>
                  <a:gd name="connsiteY132" fmla="*/ 452438 h 1686186"/>
                  <a:gd name="connsiteX133" fmla="*/ 2124075 w 2900362"/>
                  <a:gd name="connsiteY133" fmla="*/ 442913 h 1686186"/>
                  <a:gd name="connsiteX134" fmla="*/ 2152650 w 2900362"/>
                  <a:gd name="connsiteY134" fmla="*/ 433388 h 1686186"/>
                  <a:gd name="connsiteX135" fmla="*/ 2181225 w 2900362"/>
                  <a:gd name="connsiteY135" fmla="*/ 438150 h 1686186"/>
                  <a:gd name="connsiteX136" fmla="*/ 2171700 w 2900362"/>
                  <a:gd name="connsiteY136" fmla="*/ 452438 h 1686186"/>
                  <a:gd name="connsiteX137" fmla="*/ 2185987 w 2900362"/>
                  <a:gd name="connsiteY137" fmla="*/ 461963 h 1686186"/>
                  <a:gd name="connsiteX138" fmla="*/ 2200275 w 2900362"/>
                  <a:gd name="connsiteY138" fmla="*/ 452438 h 1686186"/>
                  <a:gd name="connsiteX139" fmla="*/ 2209800 w 2900362"/>
                  <a:gd name="connsiteY139" fmla="*/ 438150 h 1686186"/>
                  <a:gd name="connsiteX140" fmla="*/ 2224087 w 2900362"/>
                  <a:gd name="connsiteY140" fmla="*/ 433388 h 1686186"/>
                  <a:gd name="connsiteX141" fmla="*/ 2243137 w 2900362"/>
                  <a:gd name="connsiteY141" fmla="*/ 423863 h 1686186"/>
                  <a:gd name="connsiteX142" fmla="*/ 2257425 w 2900362"/>
                  <a:gd name="connsiteY142" fmla="*/ 419100 h 1686186"/>
                  <a:gd name="connsiteX143" fmla="*/ 2300287 w 2900362"/>
                  <a:gd name="connsiteY143" fmla="*/ 395288 h 1686186"/>
                  <a:gd name="connsiteX144" fmla="*/ 2314575 w 2900362"/>
                  <a:gd name="connsiteY144" fmla="*/ 381000 h 1686186"/>
                  <a:gd name="connsiteX145" fmla="*/ 2328862 w 2900362"/>
                  <a:gd name="connsiteY145" fmla="*/ 376238 h 1686186"/>
                  <a:gd name="connsiteX146" fmla="*/ 2343150 w 2900362"/>
                  <a:gd name="connsiteY146" fmla="*/ 323850 h 1686186"/>
                  <a:gd name="connsiteX147" fmla="*/ 2319337 w 2900362"/>
                  <a:gd name="connsiteY147" fmla="*/ 304800 h 1686186"/>
                  <a:gd name="connsiteX148" fmla="*/ 2176462 w 2900362"/>
                  <a:gd name="connsiteY148" fmla="*/ 309563 h 1686186"/>
                  <a:gd name="connsiteX149" fmla="*/ 2152650 w 2900362"/>
                  <a:gd name="connsiteY149" fmla="*/ 314325 h 1686186"/>
                  <a:gd name="connsiteX150" fmla="*/ 2109787 w 2900362"/>
                  <a:gd name="connsiteY150" fmla="*/ 333375 h 1686186"/>
                  <a:gd name="connsiteX151" fmla="*/ 2095500 w 2900362"/>
                  <a:gd name="connsiteY151" fmla="*/ 338138 h 1686186"/>
                  <a:gd name="connsiteX152" fmla="*/ 2085975 w 2900362"/>
                  <a:gd name="connsiteY152" fmla="*/ 352425 h 1686186"/>
                  <a:gd name="connsiteX153" fmla="*/ 2071687 w 2900362"/>
                  <a:gd name="connsiteY153" fmla="*/ 347663 h 1686186"/>
                  <a:gd name="connsiteX154" fmla="*/ 2076450 w 2900362"/>
                  <a:gd name="connsiteY154" fmla="*/ 285750 h 1686186"/>
                  <a:gd name="connsiteX155" fmla="*/ 2090737 w 2900362"/>
                  <a:gd name="connsiteY155" fmla="*/ 233363 h 1686186"/>
                  <a:gd name="connsiteX156" fmla="*/ 2100262 w 2900362"/>
                  <a:gd name="connsiteY156" fmla="*/ 214313 h 1686186"/>
                  <a:gd name="connsiteX157" fmla="*/ 2119312 w 2900362"/>
                  <a:gd name="connsiteY157" fmla="*/ 185738 h 1686186"/>
                  <a:gd name="connsiteX158" fmla="*/ 2128837 w 2900362"/>
                  <a:gd name="connsiteY158" fmla="*/ 171450 h 1686186"/>
                  <a:gd name="connsiteX159" fmla="*/ 2157412 w 2900362"/>
                  <a:gd name="connsiteY159" fmla="*/ 152400 h 1686186"/>
                  <a:gd name="connsiteX160" fmla="*/ 2233612 w 2900362"/>
                  <a:gd name="connsiteY160" fmla="*/ 161925 h 1686186"/>
                  <a:gd name="connsiteX161" fmla="*/ 2252662 w 2900362"/>
                  <a:gd name="connsiteY161" fmla="*/ 171450 h 1686186"/>
                  <a:gd name="connsiteX162" fmla="*/ 2309812 w 2900362"/>
                  <a:gd name="connsiteY162" fmla="*/ 166688 h 1686186"/>
                  <a:gd name="connsiteX163" fmla="*/ 2319337 w 2900362"/>
                  <a:gd name="connsiteY163" fmla="*/ 138113 h 1686186"/>
                  <a:gd name="connsiteX164" fmla="*/ 2328862 w 2900362"/>
                  <a:gd name="connsiteY164" fmla="*/ 119063 h 1686186"/>
                  <a:gd name="connsiteX165" fmla="*/ 2366962 w 2900362"/>
                  <a:gd name="connsiteY165" fmla="*/ 76200 h 1686186"/>
                  <a:gd name="connsiteX166" fmla="*/ 2424112 w 2900362"/>
                  <a:gd name="connsiteY166" fmla="*/ 47625 h 1686186"/>
                  <a:gd name="connsiteX167" fmla="*/ 2438400 w 2900362"/>
                  <a:gd name="connsiteY167" fmla="*/ 42863 h 1686186"/>
                  <a:gd name="connsiteX168" fmla="*/ 2695575 w 2900362"/>
                  <a:gd name="connsiteY168" fmla="*/ 19050 h 1686186"/>
                  <a:gd name="connsiteX169" fmla="*/ 2838450 w 2900362"/>
                  <a:gd name="connsiteY169" fmla="*/ 9525 h 1686186"/>
                  <a:gd name="connsiteX170" fmla="*/ 2867025 w 2900362"/>
                  <a:gd name="connsiteY170" fmla="*/ 0 h 1686186"/>
                  <a:gd name="connsiteX171" fmla="*/ 2895600 w 2900362"/>
                  <a:gd name="connsiteY171" fmla="*/ 9525 h 1686186"/>
                  <a:gd name="connsiteX172" fmla="*/ 2890837 w 2900362"/>
                  <a:gd name="connsiteY172" fmla="*/ 152400 h 1686186"/>
                  <a:gd name="connsiteX173" fmla="*/ 2886075 w 2900362"/>
                  <a:gd name="connsiteY173" fmla="*/ 166688 h 1686186"/>
                  <a:gd name="connsiteX174" fmla="*/ 2876550 w 2900362"/>
                  <a:gd name="connsiteY174" fmla="*/ 209550 h 1686186"/>
                  <a:gd name="connsiteX175" fmla="*/ 2871787 w 2900362"/>
                  <a:gd name="connsiteY175" fmla="*/ 447675 h 1686186"/>
                  <a:gd name="connsiteX176" fmla="*/ 2900362 w 2900362"/>
                  <a:gd name="connsiteY176" fmla="*/ 1400175 h 1686186"/>
                  <a:gd name="connsiteX177" fmla="*/ 2671762 w 2900362"/>
                  <a:gd name="connsiteY177" fmla="*/ 1404937 h 1686186"/>
                  <a:gd name="connsiteX178" fmla="*/ 2295525 w 2900362"/>
                  <a:gd name="connsiteY178" fmla="*/ 1495425 h 1686186"/>
                  <a:gd name="connsiteX179" fmla="*/ 1352550 w 2900362"/>
                  <a:gd name="connsiteY179" fmla="*/ 1685925 h 1686186"/>
                  <a:gd name="connsiteX180" fmla="*/ 1304925 w 2900362"/>
                  <a:gd name="connsiteY180" fmla="*/ 1443038 h 1686186"/>
                  <a:gd name="connsiteX181" fmla="*/ 1276350 w 2900362"/>
                  <a:gd name="connsiteY181" fmla="*/ 1452563 h 1686186"/>
                  <a:gd name="connsiteX182" fmla="*/ 1257300 w 2900362"/>
                  <a:gd name="connsiteY182" fmla="*/ 1481138 h 1686186"/>
                  <a:gd name="connsiteX183" fmla="*/ 1228725 w 2900362"/>
                  <a:gd name="connsiteY183" fmla="*/ 1504950 h 1686186"/>
                  <a:gd name="connsiteX184" fmla="*/ 1204912 w 2900362"/>
                  <a:gd name="connsiteY184" fmla="*/ 1509713 h 1686186"/>
                  <a:gd name="connsiteX185" fmla="*/ 1176337 w 2900362"/>
                  <a:gd name="connsiteY185" fmla="*/ 1519238 h 1686186"/>
                  <a:gd name="connsiteX186" fmla="*/ 1162050 w 2900362"/>
                  <a:gd name="connsiteY186" fmla="*/ 1524000 h 1686186"/>
                  <a:gd name="connsiteX187" fmla="*/ 633412 w 2900362"/>
                  <a:gd name="connsiteY187" fmla="*/ 1519238 h 1686186"/>
                  <a:gd name="connsiteX188" fmla="*/ 609600 w 2900362"/>
                  <a:gd name="connsiteY188" fmla="*/ 1514475 h 1686186"/>
                  <a:gd name="connsiteX189" fmla="*/ 590550 w 2900362"/>
                  <a:gd name="connsiteY189" fmla="*/ 1504950 h 1686186"/>
                  <a:gd name="connsiteX190" fmla="*/ 557212 w 2900362"/>
                  <a:gd name="connsiteY190" fmla="*/ 1495425 h 1686186"/>
                  <a:gd name="connsiteX191" fmla="*/ 542925 w 2900362"/>
                  <a:gd name="connsiteY191" fmla="*/ 1485900 h 1686186"/>
                  <a:gd name="connsiteX192" fmla="*/ 523875 w 2900362"/>
                  <a:gd name="connsiteY192" fmla="*/ 1481138 h 1686186"/>
                  <a:gd name="connsiteX193" fmla="*/ 509587 w 2900362"/>
                  <a:gd name="connsiteY193" fmla="*/ 1476375 h 1686186"/>
                  <a:gd name="connsiteX194" fmla="*/ 466725 w 2900362"/>
                  <a:gd name="connsiteY194" fmla="*/ 1443038 h 1686186"/>
                  <a:gd name="connsiteX195" fmla="*/ 452437 w 2900362"/>
                  <a:gd name="connsiteY195" fmla="*/ 1433513 h 1686186"/>
                  <a:gd name="connsiteX196" fmla="*/ 438150 w 2900362"/>
                  <a:gd name="connsiteY196" fmla="*/ 1404938 h 1686186"/>
                  <a:gd name="connsiteX197" fmla="*/ 404812 w 2900362"/>
                  <a:gd name="connsiteY197" fmla="*/ 1385888 h 1686186"/>
                  <a:gd name="connsiteX198" fmla="*/ 390525 w 2900362"/>
                  <a:gd name="connsiteY198" fmla="*/ 1376363 h 1686186"/>
                  <a:gd name="connsiteX199" fmla="*/ 376237 w 2900362"/>
                  <a:gd name="connsiteY199" fmla="*/ 1371600 h 1686186"/>
                  <a:gd name="connsiteX200" fmla="*/ 328612 w 2900362"/>
                  <a:gd name="connsiteY200" fmla="*/ 1343025 h 1686186"/>
                  <a:gd name="connsiteX201" fmla="*/ 309562 w 2900362"/>
                  <a:gd name="connsiteY201" fmla="*/ 1338263 h 1686186"/>
                  <a:gd name="connsiteX202" fmla="*/ 280987 w 2900362"/>
                  <a:gd name="connsiteY202" fmla="*/ 1328738 h 1686186"/>
                  <a:gd name="connsiteX203" fmla="*/ 266700 w 2900362"/>
                  <a:gd name="connsiteY203" fmla="*/ 1323975 h 1686186"/>
                  <a:gd name="connsiteX204" fmla="*/ 252412 w 2900362"/>
                  <a:gd name="connsiteY204" fmla="*/ 1314450 h 1686186"/>
                  <a:gd name="connsiteX205" fmla="*/ 223837 w 2900362"/>
                  <a:gd name="connsiteY205" fmla="*/ 1304925 h 1686186"/>
                  <a:gd name="connsiteX206" fmla="*/ 214312 w 2900362"/>
                  <a:gd name="connsiteY206" fmla="*/ 1276350 h 1686186"/>
                  <a:gd name="connsiteX207" fmla="*/ 114300 w 2900362"/>
                  <a:gd name="connsiteY207" fmla="*/ 1243013 h 1686186"/>
                  <a:gd name="connsiteX208" fmla="*/ 71437 w 2900362"/>
                  <a:gd name="connsiteY208" fmla="*/ 1228725 h 1686186"/>
                  <a:gd name="connsiteX209" fmla="*/ 57150 w 2900362"/>
                  <a:gd name="connsiteY209" fmla="*/ 1223963 h 1686186"/>
                  <a:gd name="connsiteX210" fmla="*/ 28575 w 2900362"/>
                  <a:gd name="connsiteY210" fmla="*/ 1200150 h 1686186"/>
                  <a:gd name="connsiteX211" fmla="*/ 23812 w 2900362"/>
                  <a:gd name="connsiteY211" fmla="*/ 1185863 h 1686186"/>
                  <a:gd name="connsiteX212" fmla="*/ 14287 w 2900362"/>
                  <a:gd name="connsiteY212" fmla="*/ 1171575 h 1686186"/>
                  <a:gd name="connsiteX213" fmla="*/ 0 w 2900362"/>
                  <a:gd name="connsiteY213" fmla="*/ 1147763 h 1686186"/>
                  <a:gd name="connsiteX0" fmla="*/ 0 w 2900362"/>
                  <a:gd name="connsiteY0" fmla="*/ 1147763 h 1686186"/>
                  <a:gd name="connsiteX1" fmla="*/ 0 w 2900362"/>
                  <a:gd name="connsiteY1" fmla="*/ 1147763 h 1686186"/>
                  <a:gd name="connsiteX2" fmla="*/ 61912 w 2900362"/>
                  <a:gd name="connsiteY2" fmla="*/ 1143000 h 1686186"/>
                  <a:gd name="connsiteX3" fmla="*/ 200025 w 2900362"/>
                  <a:gd name="connsiteY3" fmla="*/ 1138238 h 1686186"/>
                  <a:gd name="connsiteX4" fmla="*/ 204787 w 2900362"/>
                  <a:gd name="connsiteY4" fmla="*/ 1123950 h 1686186"/>
                  <a:gd name="connsiteX5" fmla="*/ 214312 w 2900362"/>
                  <a:gd name="connsiteY5" fmla="*/ 1109663 h 1686186"/>
                  <a:gd name="connsiteX6" fmla="*/ 252412 w 2900362"/>
                  <a:gd name="connsiteY6" fmla="*/ 1114425 h 1686186"/>
                  <a:gd name="connsiteX7" fmla="*/ 276225 w 2900362"/>
                  <a:gd name="connsiteY7" fmla="*/ 1128713 h 1686186"/>
                  <a:gd name="connsiteX8" fmla="*/ 304800 w 2900362"/>
                  <a:gd name="connsiteY8" fmla="*/ 1133475 h 1686186"/>
                  <a:gd name="connsiteX9" fmla="*/ 319087 w 2900362"/>
                  <a:gd name="connsiteY9" fmla="*/ 1138238 h 1686186"/>
                  <a:gd name="connsiteX10" fmla="*/ 342900 w 2900362"/>
                  <a:gd name="connsiteY10" fmla="*/ 1147763 h 1686186"/>
                  <a:gd name="connsiteX11" fmla="*/ 485775 w 2900362"/>
                  <a:gd name="connsiteY11" fmla="*/ 1157288 h 1686186"/>
                  <a:gd name="connsiteX12" fmla="*/ 500062 w 2900362"/>
                  <a:gd name="connsiteY12" fmla="*/ 1171575 h 1686186"/>
                  <a:gd name="connsiteX13" fmla="*/ 504825 w 2900362"/>
                  <a:gd name="connsiteY13" fmla="*/ 1185863 h 1686186"/>
                  <a:gd name="connsiteX14" fmla="*/ 514350 w 2900362"/>
                  <a:gd name="connsiteY14" fmla="*/ 1200150 h 1686186"/>
                  <a:gd name="connsiteX15" fmla="*/ 523875 w 2900362"/>
                  <a:gd name="connsiteY15" fmla="*/ 1233488 h 1686186"/>
                  <a:gd name="connsiteX16" fmla="*/ 533400 w 2900362"/>
                  <a:gd name="connsiteY16" fmla="*/ 1247775 h 1686186"/>
                  <a:gd name="connsiteX17" fmla="*/ 547687 w 2900362"/>
                  <a:gd name="connsiteY17" fmla="*/ 1252538 h 1686186"/>
                  <a:gd name="connsiteX18" fmla="*/ 661987 w 2900362"/>
                  <a:gd name="connsiteY18" fmla="*/ 1238250 h 1686186"/>
                  <a:gd name="connsiteX19" fmla="*/ 781050 w 2900362"/>
                  <a:gd name="connsiteY19" fmla="*/ 1304925 h 1686186"/>
                  <a:gd name="connsiteX20" fmla="*/ 976312 w 2900362"/>
                  <a:gd name="connsiteY20" fmla="*/ 1395413 h 1686186"/>
                  <a:gd name="connsiteX21" fmla="*/ 981075 w 2900362"/>
                  <a:gd name="connsiteY21" fmla="*/ 1309688 h 1686186"/>
                  <a:gd name="connsiteX22" fmla="*/ 1090613 w 2900362"/>
                  <a:gd name="connsiteY22" fmla="*/ 1476376 h 1686186"/>
                  <a:gd name="connsiteX23" fmla="*/ 1066800 w 2900362"/>
                  <a:gd name="connsiteY23" fmla="*/ 1281113 h 1686186"/>
                  <a:gd name="connsiteX24" fmla="*/ 1109662 w 2900362"/>
                  <a:gd name="connsiteY24" fmla="*/ 1266825 h 1686186"/>
                  <a:gd name="connsiteX25" fmla="*/ 1123950 w 2900362"/>
                  <a:gd name="connsiteY25" fmla="*/ 1262063 h 1686186"/>
                  <a:gd name="connsiteX26" fmla="*/ 1152525 w 2900362"/>
                  <a:gd name="connsiteY26" fmla="*/ 1247775 h 1686186"/>
                  <a:gd name="connsiteX27" fmla="*/ 1166812 w 2900362"/>
                  <a:gd name="connsiteY27" fmla="*/ 1238250 h 1686186"/>
                  <a:gd name="connsiteX28" fmla="*/ 1185862 w 2900362"/>
                  <a:gd name="connsiteY28" fmla="*/ 1233488 h 1686186"/>
                  <a:gd name="connsiteX29" fmla="*/ 1200150 w 2900362"/>
                  <a:gd name="connsiteY29" fmla="*/ 1228725 h 1686186"/>
                  <a:gd name="connsiteX30" fmla="*/ 1238250 w 2900362"/>
                  <a:gd name="connsiteY30" fmla="*/ 1219200 h 1686186"/>
                  <a:gd name="connsiteX31" fmla="*/ 1257300 w 2900362"/>
                  <a:gd name="connsiteY31" fmla="*/ 1214438 h 1686186"/>
                  <a:gd name="connsiteX32" fmla="*/ 1314450 w 2900362"/>
                  <a:gd name="connsiteY32" fmla="*/ 1195388 h 1686186"/>
                  <a:gd name="connsiteX33" fmla="*/ 1343025 w 2900362"/>
                  <a:gd name="connsiteY33" fmla="*/ 1185863 h 1686186"/>
                  <a:gd name="connsiteX34" fmla="*/ 1362075 w 2900362"/>
                  <a:gd name="connsiteY34" fmla="*/ 1181100 h 1686186"/>
                  <a:gd name="connsiteX35" fmla="*/ 1395412 w 2900362"/>
                  <a:gd name="connsiteY35" fmla="*/ 1157288 h 1686186"/>
                  <a:gd name="connsiteX36" fmla="*/ 1409700 w 2900362"/>
                  <a:gd name="connsiteY36" fmla="*/ 1152525 h 1686186"/>
                  <a:gd name="connsiteX37" fmla="*/ 1438275 w 2900362"/>
                  <a:gd name="connsiteY37" fmla="*/ 1133475 h 1686186"/>
                  <a:gd name="connsiteX38" fmla="*/ 1452562 w 2900362"/>
                  <a:gd name="connsiteY38" fmla="*/ 1123950 h 1686186"/>
                  <a:gd name="connsiteX39" fmla="*/ 1481137 w 2900362"/>
                  <a:gd name="connsiteY39" fmla="*/ 1066800 h 1686186"/>
                  <a:gd name="connsiteX40" fmla="*/ 1485900 w 2900362"/>
                  <a:gd name="connsiteY40" fmla="*/ 1052513 h 1686186"/>
                  <a:gd name="connsiteX41" fmla="*/ 1481137 w 2900362"/>
                  <a:gd name="connsiteY41" fmla="*/ 1009650 h 1686186"/>
                  <a:gd name="connsiteX42" fmla="*/ 1323975 w 2900362"/>
                  <a:gd name="connsiteY42" fmla="*/ 1019175 h 1686186"/>
                  <a:gd name="connsiteX43" fmla="*/ 1309687 w 2900362"/>
                  <a:gd name="connsiteY43" fmla="*/ 1023938 h 1686186"/>
                  <a:gd name="connsiteX44" fmla="*/ 1290637 w 2900362"/>
                  <a:gd name="connsiteY44" fmla="*/ 1033463 h 1686186"/>
                  <a:gd name="connsiteX45" fmla="*/ 1238250 w 2900362"/>
                  <a:gd name="connsiteY45" fmla="*/ 1038225 h 1686186"/>
                  <a:gd name="connsiteX46" fmla="*/ 1209675 w 2900362"/>
                  <a:gd name="connsiteY46" fmla="*/ 1047750 h 1686186"/>
                  <a:gd name="connsiteX47" fmla="*/ 1195387 w 2900362"/>
                  <a:gd name="connsiteY47" fmla="*/ 1057275 h 1686186"/>
                  <a:gd name="connsiteX48" fmla="*/ 1166812 w 2900362"/>
                  <a:gd name="connsiteY48" fmla="*/ 1062038 h 1686186"/>
                  <a:gd name="connsiteX49" fmla="*/ 1147762 w 2900362"/>
                  <a:gd name="connsiteY49" fmla="*/ 1071563 h 1686186"/>
                  <a:gd name="connsiteX50" fmla="*/ 1109662 w 2900362"/>
                  <a:gd name="connsiteY50" fmla="*/ 1081088 h 1686186"/>
                  <a:gd name="connsiteX51" fmla="*/ 1090612 w 2900362"/>
                  <a:gd name="connsiteY51" fmla="*/ 1085850 h 1686186"/>
                  <a:gd name="connsiteX52" fmla="*/ 1066800 w 2900362"/>
                  <a:gd name="connsiteY52" fmla="*/ 1095375 h 1686186"/>
                  <a:gd name="connsiteX53" fmla="*/ 1052512 w 2900362"/>
                  <a:gd name="connsiteY53" fmla="*/ 1100138 h 1686186"/>
                  <a:gd name="connsiteX54" fmla="*/ 1038225 w 2900362"/>
                  <a:gd name="connsiteY54" fmla="*/ 1109663 h 1686186"/>
                  <a:gd name="connsiteX55" fmla="*/ 1014412 w 2900362"/>
                  <a:gd name="connsiteY55" fmla="*/ 1114425 h 1686186"/>
                  <a:gd name="connsiteX56" fmla="*/ 923925 w 2900362"/>
                  <a:gd name="connsiteY56" fmla="*/ 1123950 h 1686186"/>
                  <a:gd name="connsiteX57" fmla="*/ 538162 w 2900362"/>
                  <a:gd name="connsiteY57" fmla="*/ 1114425 h 1686186"/>
                  <a:gd name="connsiteX58" fmla="*/ 490537 w 2900362"/>
                  <a:gd name="connsiteY58" fmla="*/ 1100138 h 1686186"/>
                  <a:gd name="connsiteX59" fmla="*/ 433387 w 2900362"/>
                  <a:gd name="connsiteY59" fmla="*/ 1081088 h 1686186"/>
                  <a:gd name="connsiteX60" fmla="*/ 404812 w 2900362"/>
                  <a:gd name="connsiteY60" fmla="*/ 1071563 h 1686186"/>
                  <a:gd name="connsiteX61" fmla="*/ 390525 w 2900362"/>
                  <a:gd name="connsiteY61" fmla="*/ 1066800 h 1686186"/>
                  <a:gd name="connsiteX62" fmla="*/ 404812 w 2900362"/>
                  <a:gd name="connsiteY62" fmla="*/ 1057275 h 1686186"/>
                  <a:gd name="connsiteX63" fmla="*/ 461962 w 2900362"/>
                  <a:gd name="connsiteY63" fmla="*/ 1047750 h 1686186"/>
                  <a:gd name="connsiteX64" fmla="*/ 566737 w 2900362"/>
                  <a:gd name="connsiteY64" fmla="*/ 1042988 h 1686186"/>
                  <a:gd name="connsiteX65" fmla="*/ 647700 w 2900362"/>
                  <a:gd name="connsiteY65" fmla="*/ 1038225 h 1686186"/>
                  <a:gd name="connsiteX66" fmla="*/ 676275 w 2900362"/>
                  <a:gd name="connsiteY66" fmla="*/ 1028700 h 1686186"/>
                  <a:gd name="connsiteX67" fmla="*/ 690562 w 2900362"/>
                  <a:gd name="connsiteY67" fmla="*/ 1023938 h 1686186"/>
                  <a:gd name="connsiteX68" fmla="*/ 704850 w 2900362"/>
                  <a:gd name="connsiteY68" fmla="*/ 1014413 h 1686186"/>
                  <a:gd name="connsiteX69" fmla="*/ 719137 w 2900362"/>
                  <a:gd name="connsiteY69" fmla="*/ 1009650 h 1686186"/>
                  <a:gd name="connsiteX70" fmla="*/ 728662 w 2900362"/>
                  <a:gd name="connsiteY70" fmla="*/ 995363 h 1686186"/>
                  <a:gd name="connsiteX71" fmla="*/ 742950 w 2900362"/>
                  <a:gd name="connsiteY71" fmla="*/ 985838 h 1686186"/>
                  <a:gd name="connsiteX72" fmla="*/ 757237 w 2900362"/>
                  <a:gd name="connsiteY72" fmla="*/ 990600 h 1686186"/>
                  <a:gd name="connsiteX73" fmla="*/ 776287 w 2900362"/>
                  <a:gd name="connsiteY73" fmla="*/ 1033463 h 1686186"/>
                  <a:gd name="connsiteX74" fmla="*/ 804862 w 2900362"/>
                  <a:gd name="connsiteY74" fmla="*/ 1047750 h 1686186"/>
                  <a:gd name="connsiteX75" fmla="*/ 814387 w 2900362"/>
                  <a:gd name="connsiteY75" fmla="*/ 1033463 h 1686186"/>
                  <a:gd name="connsiteX76" fmla="*/ 842962 w 2900362"/>
                  <a:gd name="connsiteY76" fmla="*/ 976313 h 1686186"/>
                  <a:gd name="connsiteX77" fmla="*/ 890587 w 2900362"/>
                  <a:gd name="connsiteY77" fmla="*/ 966788 h 1686186"/>
                  <a:gd name="connsiteX78" fmla="*/ 1014412 w 2900362"/>
                  <a:gd name="connsiteY78" fmla="*/ 962025 h 1686186"/>
                  <a:gd name="connsiteX79" fmla="*/ 1042987 w 2900362"/>
                  <a:gd name="connsiteY79" fmla="*/ 952500 h 1686186"/>
                  <a:gd name="connsiteX80" fmla="*/ 1085850 w 2900362"/>
                  <a:gd name="connsiteY80" fmla="*/ 942975 h 1686186"/>
                  <a:gd name="connsiteX81" fmla="*/ 1100137 w 2900362"/>
                  <a:gd name="connsiteY81" fmla="*/ 938213 h 1686186"/>
                  <a:gd name="connsiteX82" fmla="*/ 1119187 w 2900362"/>
                  <a:gd name="connsiteY82" fmla="*/ 933450 h 1686186"/>
                  <a:gd name="connsiteX83" fmla="*/ 1162050 w 2900362"/>
                  <a:gd name="connsiteY83" fmla="*/ 919163 h 1686186"/>
                  <a:gd name="connsiteX84" fmla="*/ 1176337 w 2900362"/>
                  <a:gd name="connsiteY84" fmla="*/ 914400 h 1686186"/>
                  <a:gd name="connsiteX85" fmla="*/ 1190625 w 2900362"/>
                  <a:gd name="connsiteY85" fmla="*/ 909638 h 1686186"/>
                  <a:gd name="connsiteX86" fmla="*/ 1204912 w 2900362"/>
                  <a:gd name="connsiteY86" fmla="*/ 900113 h 1686186"/>
                  <a:gd name="connsiteX87" fmla="*/ 1219200 w 2900362"/>
                  <a:gd name="connsiteY87" fmla="*/ 895350 h 1686186"/>
                  <a:gd name="connsiteX88" fmla="*/ 1200150 w 2900362"/>
                  <a:gd name="connsiteY88" fmla="*/ 904875 h 1686186"/>
                  <a:gd name="connsiteX89" fmla="*/ 1171575 w 2900362"/>
                  <a:gd name="connsiteY89" fmla="*/ 923925 h 1686186"/>
                  <a:gd name="connsiteX90" fmla="*/ 1138237 w 2900362"/>
                  <a:gd name="connsiteY90" fmla="*/ 947738 h 1686186"/>
                  <a:gd name="connsiteX91" fmla="*/ 1109662 w 2900362"/>
                  <a:gd name="connsiteY91" fmla="*/ 966788 h 1686186"/>
                  <a:gd name="connsiteX92" fmla="*/ 1100137 w 2900362"/>
                  <a:gd name="connsiteY92" fmla="*/ 981075 h 1686186"/>
                  <a:gd name="connsiteX93" fmla="*/ 1085850 w 2900362"/>
                  <a:gd name="connsiteY93" fmla="*/ 990600 h 1686186"/>
                  <a:gd name="connsiteX94" fmla="*/ 1081087 w 2900362"/>
                  <a:gd name="connsiteY94" fmla="*/ 1009650 h 1686186"/>
                  <a:gd name="connsiteX95" fmla="*/ 1076325 w 2900362"/>
                  <a:gd name="connsiteY95" fmla="*/ 1023938 h 1686186"/>
                  <a:gd name="connsiteX96" fmla="*/ 1300162 w 2900362"/>
                  <a:gd name="connsiteY96" fmla="*/ 1023938 h 1686186"/>
                  <a:gd name="connsiteX97" fmla="*/ 1328737 w 2900362"/>
                  <a:gd name="connsiteY97" fmla="*/ 1004888 h 1686186"/>
                  <a:gd name="connsiteX98" fmla="*/ 1395412 w 2900362"/>
                  <a:gd name="connsiteY98" fmla="*/ 976313 h 1686186"/>
                  <a:gd name="connsiteX99" fmla="*/ 1438275 w 2900362"/>
                  <a:gd name="connsiteY99" fmla="*/ 952500 h 1686186"/>
                  <a:gd name="connsiteX100" fmla="*/ 1471612 w 2900362"/>
                  <a:gd name="connsiteY100" fmla="*/ 938213 h 1686186"/>
                  <a:gd name="connsiteX101" fmla="*/ 1485900 w 2900362"/>
                  <a:gd name="connsiteY101" fmla="*/ 928688 h 1686186"/>
                  <a:gd name="connsiteX102" fmla="*/ 1504950 w 2900362"/>
                  <a:gd name="connsiteY102" fmla="*/ 914400 h 1686186"/>
                  <a:gd name="connsiteX103" fmla="*/ 1524000 w 2900362"/>
                  <a:gd name="connsiteY103" fmla="*/ 909638 h 1686186"/>
                  <a:gd name="connsiteX104" fmla="*/ 1538287 w 2900362"/>
                  <a:gd name="connsiteY104" fmla="*/ 904875 h 1686186"/>
                  <a:gd name="connsiteX105" fmla="*/ 1557337 w 2900362"/>
                  <a:gd name="connsiteY105" fmla="*/ 900113 h 1686186"/>
                  <a:gd name="connsiteX106" fmla="*/ 1585912 w 2900362"/>
                  <a:gd name="connsiteY106" fmla="*/ 890588 h 1686186"/>
                  <a:gd name="connsiteX107" fmla="*/ 1595437 w 2900362"/>
                  <a:gd name="connsiteY107" fmla="*/ 942975 h 1686186"/>
                  <a:gd name="connsiteX108" fmla="*/ 1609725 w 2900362"/>
                  <a:gd name="connsiteY108" fmla="*/ 947738 h 1686186"/>
                  <a:gd name="connsiteX109" fmla="*/ 1643062 w 2900362"/>
                  <a:gd name="connsiteY109" fmla="*/ 942975 h 1686186"/>
                  <a:gd name="connsiteX110" fmla="*/ 1671637 w 2900362"/>
                  <a:gd name="connsiteY110" fmla="*/ 933450 h 1686186"/>
                  <a:gd name="connsiteX111" fmla="*/ 1690687 w 2900362"/>
                  <a:gd name="connsiteY111" fmla="*/ 904875 h 1686186"/>
                  <a:gd name="connsiteX112" fmla="*/ 1709737 w 2900362"/>
                  <a:gd name="connsiteY112" fmla="*/ 847725 h 1686186"/>
                  <a:gd name="connsiteX113" fmla="*/ 1714500 w 2900362"/>
                  <a:gd name="connsiteY113" fmla="*/ 833438 h 1686186"/>
                  <a:gd name="connsiteX114" fmla="*/ 1733550 w 2900362"/>
                  <a:gd name="connsiteY114" fmla="*/ 800100 h 1686186"/>
                  <a:gd name="connsiteX115" fmla="*/ 1738312 w 2900362"/>
                  <a:gd name="connsiteY115" fmla="*/ 785813 h 1686186"/>
                  <a:gd name="connsiteX116" fmla="*/ 1757362 w 2900362"/>
                  <a:gd name="connsiteY116" fmla="*/ 752475 h 1686186"/>
                  <a:gd name="connsiteX117" fmla="*/ 1771650 w 2900362"/>
                  <a:gd name="connsiteY117" fmla="*/ 723900 h 1686186"/>
                  <a:gd name="connsiteX118" fmla="*/ 1785937 w 2900362"/>
                  <a:gd name="connsiteY118" fmla="*/ 695325 h 1686186"/>
                  <a:gd name="connsiteX119" fmla="*/ 1795462 w 2900362"/>
                  <a:gd name="connsiteY119" fmla="*/ 666750 h 1686186"/>
                  <a:gd name="connsiteX120" fmla="*/ 1809750 w 2900362"/>
                  <a:gd name="connsiteY120" fmla="*/ 623888 h 1686186"/>
                  <a:gd name="connsiteX121" fmla="*/ 1819275 w 2900362"/>
                  <a:gd name="connsiteY121" fmla="*/ 595313 h 1686186"/>
                  <a:gd name="connsiteX122" fmla="*/ 1843087 w 2900362"/>
                  <a:gd name="connsiteY122" fmla="*/ 566738 h 1686186"/>
                  <a:gd name="connsiteX123" fmla="*/ 1876425 w 2900362"/>
                  <a:gd name="connsiteY123" fmla="*/ 552450 h 1686186"/>
                  <a:gd name="connsiteX124" fmla="*/ 1914525 w 2900362"/>
                  <a:gd name="connsiteY124" fmla="*/ 538163 h 1686186"/>
                  <a:gd name="connsiteX125" fmla="*/ 1933575 w 2900362"/>
                  <a:gd name="connsiteY125" fmla="*/ 528638 h 1686186"/>
                  <a:gd name="connsiteX126" fmla="*/ 1947862 w 2900362"/>
                  <a:gd name="connsiteY126" fmla="*/ 519113 h 1686186"/>
                  <a:gd name="connsiteX127" fmla="*/ 1976437 w 2900362"/>
                  <a:gd name="connsiteY127" fmla="*/ 509588 h 1686186"/>
                  <a:gd name="connsiteX128" fmla="*/ 2009775 w 2900362"/>
                  <a:gd name="connsiteY128" fmla="*/ 500063 h 1686186"/>
                  <a:gd name="connsiteX129" fmla="*/ 2038350 w 2900362"/>
                  <a:gd name="connsiteY129" fmla="*/ 485775 h 1686186"/>
                  <a:gd name="connsiteX130" fmla="*/ 2052637 w 2900362"/>
                  <a:gd name="connsiteY130" fmla="*/ 476250 h 1686186"/>
                  <a:gd name="connsiteX131" fmla="*/ 2081212 w 2900362"/>
                  <a:gd name="connsiteY131" fmla="*/ 466725 h 1686186"/>
                  <a:gd name="connsiteX132" fmla="*/ 2109787 w 2900362"/>
                  <a:gd name="connsiteY132" fmla="*/ 452438 h 1686186"/>
                  <a:gd name="connsiteX133" fmla="*/ 2124075 w 2900362"/>
                  <a:gd name="connsiteY133" fmla="*/ 442913 h 1686186"/>
                  <a:gd name="connsiteX134" fmla="*/ 2152650 w 2900362"/>
                  <a:gd name="connsiteY134" fmla="*/ 433388 h 1686186"/>
                  <a:gd name="connsiteX135" fmla="*/ 2181225 w 2900362"/>
                  <a:gd name="connsiteY135" fmla="*/ 438150 h 1686186"/>
                  <a:gd name="connsiteX136" fmla="*/ 2171700 w 2900362"/>
                  <a:gd name="connsiteY136" fmla="*/ 452438 h 1686186"/>
                  <a:gd name="connsiteX137" fmla="*/ 2185987 w 2900362"/>
                  <a:gd name="connsiteY137" fmla="*/ 461963 h 1686186"/>
                  <a:gd name="connsiteX138" fmla="*/ 2200275 w 2900362"/>
                  <a:gd name="connsiteY138" fmla="*/ 452438 h 1686186"/>
                  <a:gd name="connsiteX139" fmla="*/ 2209800 w 2900362"/>
                  <a:gd name="connsiteY139" fmla="*/ 438150 h 1686186"/>
                  <a:gd name="connsiteX140" fmla="*/ 2224087 w 2900362"/>
                  <a:gd name="connsiteY140" fmla="*/ 433388 h 1686186"/>
                  <a:gd name="connsiteX141" fmla="*/ 2243137 w 2900362"/>
                  <a:gd name="connsiteY141" fmla="*/ 423863 h 1686186"/>
                  <a:gd name="connsiteX142" fmla="*/ 2257425 w 2900362"/>
                  <a:gd name="connsiteY142" fmla="*/ 419100 h 1686186"/>
                  <a:gd name="connsiteX143" fmla="*/ 2300287 w 2900362"/>
                  <a:gd name="connsiteY143" fmla="*/ 395288 h 1686186"/>
                  <a:gd name="connsiteX144" fmla="*/ 2314575 w 2900362"/>
                  <a:gd name="connsiteY144" fmla="*/ 381000 h 1686186"/>
                  <a:gd name="connsiteX145" fmla="*/ 2328862 w 2900362"/>
                  <a:gd name="connsiteY145" fmla="*/ 376238 h 1686186"/>
                  <a:gd name="connsiteX146" fmla="*/ 2343150 w 2900362"/>
                  <a:gd name="connsiteY146" fmla="*/ 323850 h 1686186"/>
                  <a:gd name="connsiteX147" fmla="*/ 2319337 w 2900362"/>
                  <a:gd name="connsiteY147" fmla="*/ 304800 h 1686186"/>
                  <a:gd name="connsiteX148" fmla="*/ 2176462 w 2900362"/>
                  <a:gd name="connsiteY148" fmla="*/ 309563 h 1686186"/>
                  <a:gd name="connsiteX149" fmla="*/ 2152650 w 2900362"/>
                  <a:gd name="connsiteY149" fmla="*/ 314325 h 1686186"/>
                  <a:gd name="connsiteX150" fmla="*/ 2109787 w 2900362"/>
                  <a:gd name="connsiteY150" fmla="*/ 333375 h 1686186"/>
                  <a:gd name="connsiteX151" fmla="*/ 2095500 w 2900362"/>
                  <a:gd name="connsiteY151" fmla="*/ 338138 h 1686186"/>
                  <a:gd name="connsiteX152" fmla="*/ 2085975 w 2900362"/>
                  <a:gd name="connsiteY152" fmla="*/ 352425 h 1686186"/>
                  <a:gd name="connsiteX153" fmla="*/ 2071687 w 2900362"/>
                  <a:gd name="connsiteY153" fmla="*/ 347663 h 1686186"/>
                  <a:gd name="connsiteX154" fmla="*/ 2076450 w 2900362"/>
                  <a:gd name="connsiteY154" fmla="*/ 285750 h 1686186"/>
                  <a:gd name="connsiteX155" fmla="*/ 2090737 w 2900362"/>
                  <a:gd name="connsiteY155" fmla="*/ 233363 h 1686186"/>
                  <a:gd name="connsiteX156" fmla="*/ 2100262 w 2900362"/>
                  <a:gd name="connsiteY156" fmla="*/ 214313 h 1686186"/>
                  <a:gd name="connsiteX157" fmla="*/ 2119312 w 2900362"/>
                  <a:gd name="connsiteY157" fmla="*/ 185738 h 1686186"/>
                  <a:gd name="connsiteX158" fmla="*/ 2128837 w 2900362"/>
                  <a:gd name="connsiteY158" fmla="*/ 171450 h 1686186"/>
                  <a:gd name="connsiteX159" fmla="*/ 2157412 w 2900362"/>
                  <a:gd name="connsiteY159" fmla="*/ 152400 h 1686186"/>
                  <a:gd name="connsiteX160" fmla="*/ 2233612 w 2900362"/>
                  <a:gd name="connsiteY160" fmla="*/ 161925 h 1686186"/>
                  <a:gd name="connsiteX161" fmla="*/ 2252662 w 2900362"/>
                  <a:gd name="connsiteY161" fmla="*/ 171450 h 1686186"/>
                  <a:gd name="connsiteX162" fmla="*/ 2309812 w 2900362"/>
                  <a:gd name="connsiteY162" fmla="*/ 166688 h 1686186"/>
                  <a:gd name="connsiteX163" fmla="*/ 2319337 w 2900362"/>
                  <a:gd name="connsiteY163" fmla="*/ 138113 h 1686186"/>
                  <a:gd name="connsiteX164" fmla="*/ 2328862 w 2900362"/>
                  <a:gd name="connsiteY164" fmla="*/ 119063 h 1686186"/>
                  <a:gd name="connsiteX165" fmla="*/ 2366962 w 2900362"/>
                  <a:gd name="connsiteY165" fmla="*/ 76200 h 1686186"/>
                  <a:gd name="connsiteX166" fmla="*/ 2424112 w 2900362"/>
                  <a:gd name="connsiteY166" fmla="*/ 47625 h 1686186"/>
                  <a:gd name="connsiteX167" fmla="*/ 2438400 w 2900362"/>
                  <a:gd name="connsiteY167" fmla="*/ 42863 h 1686186"/>
                  <a:gd name="connsiteX168" fmla="*/ 2695575 w 2900362"/>
                  <a:gd name="connsiteY168" fmla="*/ 19050 h 1686186"/>
                  <a:gd name="connsiteX169" fmla="*/ 2838450 w 2900362"/>
                  <a:gd name="connsiteY169" fmla="*/ 9525 h 1686186"/>
                  <a:gd name="connsiteX170" fmla="*/ 2867025 w 2900362"/>
                  <a:gd name="connsiteY170" fmla="*/ 0 h 1686186"/>
                  <a:gd name="connsiteX171" fmla="*/ 2895600 w 2900362"/>
                  <a:gd name="connsiteY171" fmla="*/ 9525 h 1686186"/>
                  <a:gd name="connsiteX172" fmla="*/ 2890837 w 2900362"/>
                  <a:gd name="connsiteY172" fmla="*/ 152400 h 1686186"/>
                  <a:gd name="connsiteX173" fmla="*/ 2886075 w 2900362"/>
                  <a:gd name="connsiteY173" fmla="*/ 166688 h 1686186"/>
                  <a:gd name="connsiteX174" fmla="*/ 2876550 w 2900362"/>
                  <a:gd name="connsiteY174" fmla="*/ 209550 h 1686186"/>
                  <a:gd name="connsiteX175" fmla="*/ 2871787 w 2900362"/>
                  <a:gd name="connsiteY175" fmla="*/ 447675 h 1686186"/>
                  <a:gd name="connsiteX176" fmla="*/ 2900362 w 2900362"/>
                  <a:gd name="connsiteY176" fmla="*/ 1400175 h 1686186"/>
                  <a:gd name="connsiteX177" fmla="*/ 2671762 w 2900362"/>
                  <a:gd name="connsiteY177" fmla="*/ 1404937 h 1686186"/>
                  <a:gd name="connsiteX178" fmla="*/ 2295525 w 2900362"/>
                  <a:gd name="connsiteY178" fmla="*/ 1495425 h 1686186"/>
                  <a:gd name="connsiteX179" fmla="*/ 1352550 w 2900362"/>
                  <a:gd name="connsiteY179" fmla="*/ 1685925 h 1686186"/>
                  <a:gd name="connsiteX180" fmla="*/ 1304925 w 2900362"/>
                  <a:gd name="connsiteY180" fmla="*/ 1443038 h 1686186"/>
                  <a:gd name="connsiteX181" fmla="*/ 1276350 w 2900362"/>
                  <a:gd name="connsiteY181" fmla="*/ 1452563 h 1686186"/>
                  <a:gd name="connsiteX182" fmla="*/ 1257300 w 2900362"/>
                  <a:gd name="connsiteY182" fmla="*/ 1481138 h 1686186"/>
                  <a:gd name="connsiteX183" fmla="*/ 1228725 w 2900362"/>
                  <a:gd name="connsiteY183" fmla="*/ 1504950 h 1686186"/>
                  <a:gd name="connsiteX184" fmla="*/ 1204912 w 2900362"/>
                  <a:gd name="connsiteY184" fmla="*/ 1509713 h 1686186"/>
                  <a:gd name="connsiteX185" fmla="*/ 1176337 w 2900362"/>
                  <a:gd name="connsiteY185" fmla="*/ 1519238 h 1686186"/>
                  <a:gd name="connsiteX186" fmla="*/ 1162050 w 2900362"/>
                  <a:gd name="connsiteY186" fmla="*/ 1524000 h 1686186"/>
                  <a:gd name="connsiteX187" fmla="*/ 633412 w 2900362"/>
                  <a:gd name="connsiteY187" fmla="*/ 1519238 h 1686186"/>
                  <a:gd name="connsiteX188" fmla="*/ 609600 w 2900362"/>
                  <a:gd name="connsiteY188" fmla="*/ 1514475 h 1686186"/>
                  <a:gd name="connsiteX189" fmla="*/ 590550 w 2900362"/>
                  <a:gd name="connsiteY189" fmla="*/ 1504950 h 1686186"/>
                  <a:gd name="connsiteX190" fmla="*/ 557212 w 2900362"/>
                  <a:gd name="connsiteY190" fmla="*/ 1495425 h 1686186"/>
                  <a:gd name="connsiteX191" fmla="*/ 542925 w 2900362"/>
                  <a:gd name="connsiteY191" fmla="*/ 1485900 h 1686186"/>
                  <a:gd name="connsiteX192" fmla="*/ 523875 w 2900362"/>
                  <a:gd name="connsiteY192" fmla="*/ 1481138 h 1686186"/>
                  <a:gd name="connsiteX193" fmla="*/ 509587 w 2900362"/>
                  <a:gd name="connsiteY193" fmla="*/ 1476375 h 1686186"/>
                  <a:gd name="connsiteX194" fmla="*/ 466725 w 2900362"/>
                  <a:gd name="connsiteY194" fmla="*/ 1443038 h 1686186"/>
                  <a:gd name="connsiteX195" fmla="*/ 452437 w 2900362"/>
                  <a:gd name="connsiteY195" fmla="*/ 1433513 h 1686186"/>
                  <a:gd name="connsiteX196" fmla="*/ 438150 w 2900362"/>
                  <a:gd name="connsiteY196" fmla="*/ 1404938 h 1686186"/>
                  <a:gd name="connsiteX197" fmla="*/ 404812 w 2900362"/>
                  <a:gd name="connsiteY197" fmla="*/ 1385888 h 1686186"/>
                  <a:gd name="connsiteX198" fmla="*/ 390525 w 2900362"/>
                  <a:gd name="connsiteY198" fmla="*/ 1376363 h 1686186"/>
                  <a:gd name="connsiteX199" fmla="*/ 376237 w 2900362"/>
                  <a:gd name="connsiteY199" fmla="*/ 1371600 h 1686186"/>
                  <a:gd name="connsiteX200" fmla="*/ 328612 w 2900362"/>
                  <a:gd name="connsiteY200" fmla="*/ 1343025 h 1686186"/>
                  <a:gd name="connsiteX201" fmla="*/ 309562 w 2900362"/>
                  <a:gd name="connsiteY201" fmla="*/ 1338263 h 1686186"/>
                  <a:gd name="connsiteX202" fmla="*/ 280987 w 2900362"/>
                  <a:gd name="connsiteY202" fmla="*/ 1328738 h 1686186"/>
                  <a:gd name="connsiteX203" fmla="*/ 266700 w 2900362"/>
                  <a:gd name="connsiteY203" fmla="*/ 1323975 h 1686186"/>
                  <a:gd name="connsiteX204" fmla="*/ 252412 w 2900362"/>
                  <a:gd name="connsiteY204" fmla="*/ 1314450 h 1686186"/>
                  <a:gd name="connsiteX205" fmla="*/ 223837 w 2900362"/>
                  <a:gd name="connsiteY205" fmla="*/ 1304925 h 1686186"/>
                  <a:gd name="connsiteX206" fmla="*/ 214312 w 2900362"/>
                  <a:gd name="connsiteY206" fmla="*/ 1276350 h 1686186"/>
                  <a:gd name="connsiteX207" fmla="*/ 114300 w 2900362"/>
                  <a:gd name="connsiteY207" fmla="*/ 1243013 h 1686186"/>
                  <a:gd name="connsiteX208" fmla="*/ 71437 w 2900362"/>
                  <a:gd name="connsiteY208" fmla="*/ 1228725 h 1686186"/>
                  <a:gd name="connsiteX209" fmla="*/ 57150 w 2900362"/>
                  <a:gd name="connsiteY209" fmla="*/ 1223963 h 1686186"/>
                  <a:gd name="connsiteX210" fmla="*/ 28575 w 2900362"/>
                  <a:gd name="connsiteY210" fmla="*/ 1200150 h 1686186"/>
                  <a:gd name="connsiteX211" fmla="*/ 23812 w 2900362"/>
                  <a:gd name="connsiteY211" fmla="*/ 1185863 h 1686186"/>
                  <a:gd name="connsiteX212" fmla="*/ 14287 w 2900362"/>
                  <a:gd name="connsiteY212" fmla="*/ 1171575 h 1686186"/>
                  <a:gd name="connsiteX213" fmla="*/ 0 w 2900362"/>
                  <a:gd name="connsiteY213" fmla="*/ 1147763 h 1686186"/>
                  <a:gd name="connsiteX0" fmla="*/ 0 w 2900362"/>
                  <a:gd name="connsiteY0" fmla="*/ 1147763 h 1686186"/>
                  <a:gd name="connsiteX1" fmla="*/ 0 w 2900362"/>
                  <a:gd name="connsiteY1" fmla="*/ 1147763 h 1686186"/>
                  <a:gd name="connsiteX2" fmla="*/ 61912 w 2900362"/>
                  <a:gd name="connsiteY2" fmla="*/ 1143000 h 1686186"/>
                  <a:gd name="connsiteX3" fmla="*/ 200025 w 2900362"/>
                  <a:gd name="connsiteY3" fmla="*/ 1138238 h 1686186"/>
                  <a:gd name="connsiteX4" fmla="*/ 204787 w 2900362"/>
                  <a:gd name="connsiteY4" fmla="*/ 1123950 h 1686186"/>
                  <a:gd name="connsiteX5" fmla="*/ 214312 w 2900362"/>
                  <a:gd name="connsiteY5" fmla="*/ 1109663 h 1686186"/>
                  <a:gd name="connsiteX6" fmla="*/ 252412 w 2900362"/>
                  <a:gd name="connsiteY6" fmla="*/ 1114425 h 1686186"/>
                  <a:gd name="connsiteX7" fmla="*/ 276225 w 2900362"/>
                  <a:gd name="connsiteY7" fmla="*/ 1128713 h 1686186"/>
                  <a:gd name="connsiteX8" fmla="*/ 304800 w 2900362"/>
                  <a:gd name="connsiteY8" fmla="*/ 1133475 h 1686186"/>
                  <a:gd name="connsiteX9" fmla="*/ 319087 w 2900362"/>
                  <a:gd name="connsiteY9" fmla="*/ 1138238 h 1686186"/>
                  <a:gd name="connsiteX10" fmla="*/ 342900 w 2900362"/>
                  <a:gd name="connsiteY10" fmla="*/ 1147763 h 1686186"/>
                  <a:gd name="connsiteX11" fmla="*/ 485775 w 2900362"/>
                  <a:gd name="connsiteY11" fmla="*/ 1157288 h 1686186"/>
                  <a:gd name="connsiteX12" fmla="*/ 500062 w 2900362"/>
                  <a:gd name="connsiteY12" fmla="*/ 1171575 h 1686186"/>
                  <a:gd name="connsiteX13" fmla="*/ 504825 w 2900362"/>
                  <a:gd name="connsiteY13" fmla="*/ 1185863 h 1686186"/>
                  <a:gd name="connsiteX14" fmla="*/ 514350 w 2900362"/>
                  <a:gd name="connsiteY14" fmla="*/ 1200150 h 1686186"/>
                  <a:gd name="connsiteX15" fmla="*/ 523875 w 2900362"/>
                  <a:gd name="connsiteY15" fmla="*/ 1233488 h 1686186"/>
                  <a:gd name="connsiteX16" fmla="*/ 533400 w 2900362"/>
                  <a:gd name="connsiteY16" fmla="*/ 1247775 h 1686186"/>
                  <a:gd name="connsiteX17" fmla="*/ 547687 w 2900362"/>
                  <a:gd name="connsiteY17" fmla="*/ 1252538 h 1686186"/>
                  <a:gd name="connsiteX18" fmla="*/ 661987 w 2900362"/>
                  <a:gd name="connsiteY18" fmla="*/ 1238250 h 1686186"/>
                  <a:gd name="connsiteX19" fmla="*/ 781050 w 2900362"/>
                  <a:gd name="connsiteY19" fmla="*/ 1304925 h 1686186"/>
                  <a:gd name="connsiteX20" fmla="*/ 981075 w 2900362"/>
                  <a:gd name="connsiteY20" fmla="*/ 1309688 h 1686186"/>
                  <a:gd name="connsiteX21" fmla="*/ 1090613 w 2900362"/>
                  <a:gd name="connsiteY21" fmla="*/ 1476376 h 1686186"/>
                  <a:gd name="connsiteX22" fmla="*/ 1066800 w 2900362"/>
                  <a:gd name="connsiteY22" fmla="*/ 1281113 h 1686186"/>
                  <a:gd name="connsiteX23" fmla="*/ 1109662 w 2900362"/>
                  <a:gd name="connsiteY23" fmla="*/ 1266825 h 1686186"/>
                  <a:gd name="connsiteX24" fmla="*/ 1123950 w 2900362"/>
                  <a:gd name="connsiteY24" fmla="*/ 1262063 h 1686186"/>
                  <a:gd name="connsiteX25" fmla="*/ 1152525 w 2900362"/>
                  <a:gd name="connsiteY25" fmla="*/ 1247775 h 1686186"/>
                  <a:gd name="connsiteX26" fmla="*/ 1166812 w 2900362"/>
                  <a:gd name="connsiteY26" fmla="*/ 1238250 h 1686186"/>
                  <a:gd name="connsiteX27" fmla="*/ 1185862 w 2900362"/>
                  <a:gd name="connsiteY27" fmla="*/ 1233488 h 1686186"/>
                  <a:gd name="connsiteX28" fmla="*/ 1200150 w 2900362"/>
                  <a:gd name="connsiteY28" fmla="*/ 1228725 h 1686186"/>
                  <a:gd name="connsiteX29" fmla="*/ 1238250 w 2900362"/>
                  <a:gd name="connsiteY29" fmla="*/ 1219200 h 1686186"/>
                  <a:gd name="connsiteX30" fmla="*/ 1257300 w 2900362"/>
                  <a:gd name="connsiteY30" fmla="*/ 1214438 h 1686186"/>
                  <a:gd name="connsiteX31" fmla="*/ 1314450 w 2900362"/>
                  <a:gd name="connsiteY31" fmla="*/ 1195388 h 1686186"/>
                  <a:gd name="connsiteX32" fmla="*/ 1343025 w 2900362"/>
                  <a:gd name="connsiteY32" fmla="*/ 1185863 h 1686186"/>
                  <a:gd name="connsiteX33" fmla="*/ 1362075 w 2900362"/>
                  <a:gd name="connsiteY33" fmla="*/ 1181100 h 1686186"/>
                  <a:gd name="connsiteX34" fmla="*/ 1395412 w 2900362"/>
                  <a:gd name="connsiteY34" fmla="*/ 1157288 h 1686186"/>
                  <a:gd name="connsiteX35" fmla="*/ 1409700 w 2900362"/>
                  <a:gd name="connsiteY35" fmla="*/ 1152525 h 1686186"/>
                  <a:gd name="connsiteX36" fmla="*/ 1438275 w 2900362"/>
                  <a:gd name="connsiteY36" fmla="*/ 1133475 h 1686186"/>
                  <a:gd name="connsiteX37" fmla="*/ 1452562 w 2900362"/>
                  <a:gd name="connsiteY37" fmla="*/ 1123950 h 1686186"/>
                  <a:gd name="connsiteX38" fmla="*/ 1481137 w 2900362"/>
                  <a:gd name="connsiteY38" fmla="*/ 1066800 h 1686186"/>
                  <a:gd name="connsiteX39" fmla="*/ 1485900 w 2900362"/>
                  <a:gd name="connsiteY39" fmla="*/ 1052513 h 1686186"/>
                  <a:gd name="connsiteX40" fmla="*/ 1481137 w 2900362"/>
                  <a:gd name="connsiteY40" fmla="*/ 1009650 h 1686186"/>
                  <a:gd name="connsiteX41" fmla="*/ 1323975 w 2900362"/>
                  <a:gd name="connsiteY41" fmla="*/ 1019175 h 1686186"/>
                  <a:gd name="connsiteX42" fmla="*/ 1309687 w 2900362"/>
                  <a:gd name="connsiteY42" fmla="*/ 1023938 h 1686186"/>
                  <a:gd name="connsiteX43" fmla="*/ 1290637 w 2900362"/>
                  <a:gd name="connsiteY43" fmla="*/ 1033463 h 1686186"/>
                  <a:gd name="connsiteX44" fmla="*/ 1238250 w 2900362"/>
                  <a:gd name="connsiteY44" fmla="*/ 1038225 h 1686186"/>
                  <a:gd name="connsiteX45" fmla="*/ 1209675 w 2900362"/>
                  <a:gd name="connsiteY45" fmla="*/ 1047750 h 1686186"/>
                  <a:gd name="connsiteX46" fmla="*/ 1195387 w 2900362"/>
                  <a:gd name="connsiteY46" fmla="*/ 1057275 h 1686186"/>
                  <a:gd name="connsiteX47" fmla="*/ 1166812 w 2900362"/>
                  <a:gd name="connsiteY47" fmla="*/ 1062038 h 1686186"/>
                  <a:gd name="connsiteX48" fmla="*/ 1147762 w 2900362"/>
                  <a:gd name="connsiteY48" fmla="*/ 1071563 h 1686186"/>
                  <a:gd name="connsiteX49" fmla="*/ 1109662 w 2900362"/>
                  <a:gd name="connsiteY49" fmla="*/ 1081088 h 1686186"/>
                  <a:gd name="connsiteX50" fmla="*/ 1090612 w 2900362"/>
                  <a:gd name="connsiteY50" fmla="*/ 1085850 h 1686186"/>
                  <a:gd name="connsiteX51" fmla="*/ 1066800 w 2900362"/>
                  <a:gd name="connsiteY51" fmla="*/ 1095375 h 1686186"/>
                  <a:gd name="connsiteX52" fmla="*/ 1052512 w 2900362"/>
                  <a:gd name="connsiteY52" fmla="*/ 1100138 h 1686186"/>
                  <a:gd name="connsiteX53" fmla="*/ 1038225 w 2900362"/>
                  <a:gd name="connsiteY53" fmla="*/ 1109663 h 1686186"/>
                  <a:gd name="connsiteX54" fmla="*/ 1014412 w 2900362"/>
                  <a:gd name="connsiteY54" fmla="*/ 1114425 h 1686186"/>
                  <a:gd name="connsiteX55" fmla="*/ 923925 w 2900362"/>
                  <a:gd name="connsiteY55" fmla="*/ 1123950 h 1686186"/>
                  <a:gd name="connsiteX56" fmla="*/ 538162 w 2900362"/>
                  <a:gd name="connsiteY56" fmla="*/ 1114425 h 1686186"/>
                  <a:gd name="connsiteX57" fmla="*/ 490537 w 2900362"/>
                  <a:gd name="connsiteY57" fmla="*/ 1100138 h 1686186"/>
                  <a:gd name="connsiteX58" fmla="*/ 433387 w 2900362"/>
                  <a:gd name="connsiteY58" fmla="*/ 1081088 h 1686186"/>
                  <a:gd name="connsiteX59" fmla="*/ 404812 w 2900362"/>
                  <a:gd name="connsiteY59" fmla="*/ 1071563 h 1686186"/>
                  <a:gd name="connsiteX60" fmla="*/ 390525 w 2900362"/>
                  <a:gd name="connsiteY60" fmla="*/ 1066800 h 1686186"/>
                  <a:gd name="connsiteX61" fmla="*/ 404812 w 2900362"/>
                  <a:gd name="connsiteY61" fmla="*/ 1057275 h 1686186"/>
                  <a:gd name="connsiteX62" fmla="*/ 461962 w 2900362"/>
                  <a:gd name="connsiteY62" fmla="*/ 1047750 h 1686186"/>
                  <a:gd name="connsiteX63" fmla="*/ 566737 w 2900362"/>
                  <a:gd name="connsiteY63" fmla="*/ 1042988 h 1686186"/>
                  <a:gd name="connsiteX64" fmla="*/ 647700 w 2900362"/>
                  <a:gd name="connsiteY64" fmla="*/ 1038225 h 1686186"/>
                  <a:gd name="connsiteX65" fmla="*/ 676275 w 2900362"/>
                  <a:gd name="connsiteY65" fmla="*/ 1028700 h 1686186"/>
                  <a:gd name="connsiteX66" fmla="*/ 690562 w 2900362"/>
                  <a:gd name="connsiteY66" fmla="*/ 1023938 h 1686186"/>
                  <a:gd name="connsiteX67" fmla="*/ 704850 w 2900362"/>
                  <a:gd name="connsiteY67" fmla="*/ 1014413 h 1686186"/>
                  <a:gd name="connsiteX68" fmla="*/ 719137 w 2900362"/>
                  <a:gd name="connsiteY68" fmla="*/ 1009650 h 1686186"/>
                  <a:gd name="connsiteX69" fmla="*/ 728662 w 2900362"/>
                  <a:gd name="connsiteY69" fmla="*/ 995363 h 1686186"/>
                  <a:gd name="connsiteX70" fmla="*/ 742950 w 2900362"/>
                  <a:gd name="connsiteY70" fmla="*/ 985838 h 1686186"/>
                  <a:gd name="connsiteX71" fmla="*/ 757237 w 2900362"/>
                  <a:gd name="connsiteY71" fmla="*/ 990600 h 1686186"/>
                  <a:gd name="connsiteX72" fmla="*/ 776287 w 2900362"/>
                  <a:gd name="connsiteY72" fmla="*/ 1033463 h 1686186"/>
                  <a:gd name="connsiteX73" fmla="*/ 804862 w 2900362"/>
                  <a:gd name="connsiteY73" fmla="*/ 1047750 h 1686186"/>
                  <a:gd name="connsiteX74" fmla="*/ 814387 w 2900362"/>
                  <a:gd name="connsiteY74" fmla="*/ 1033463 h 1686186"/>
                  <a:gd name="connsiteX75" fmla="*/ 842962 w 2900362"/>
                  <a:gd name="connsiteY75" fmla="*/ 976313 h 1686186"/>
                  <a:gd name="connsiteX76" fmla="*/ 890587 w 2900362"/>
                  <a:gd name="connsiteY76" fmla="*/ 966788 h 1686186"/>
                  <a:gd name="connsiteX77" fmla="*/ 1014412 w 2900362"/>
                  <a:gd name="connsiteY77" fmla="*/ 962025 h 1686186"/>
                  <a:gd name="connsiteX78" fmla="*/ 1042987 w 2900362"/>
                  <a:gd name="connsiteY78" fmla="*/ 952500 h 1686186"/>
                  <a:gd name="connsiteX79" fmla="*/ 1085850 w 2900362"/>
                  <a:gd name="connsiteY79" fmla="*/ 942975 h 1686186"/>
                  <a:gd name="connsiteX80" fmla="*/ 1100137 w 2900362"/>
                  <a:gd name="connsiteY80" fmla="*/ 938213 h 1686186"/>
                  <a:gd name="connsiteX81" fmla="*/ 1119187 w 2900362"/>
                  <a:gd name="connsiteY81" fmla="*/ 933450 h 1686186"/>
                  <a:gd name="connsiteX82" fmla="*/ 1162050 w 2900362"/>
                  <a:gd name="connsiteY82" fmla="*/ 919163 h 1686186"/>
                  <a:gd name="connsiteX83" fmla="*/ 1176337 w 2900362"/>
                  <a:gd name="connsiteY83" fmla="*/ 914400 h 1686186"/>
                  <a:gd name="connsiteX84" fmla="*/ 1190625 w 2900362"/>
                  <a:gd name="connsiteY84" fmla="*/ 909638 h 1686186"/>
                  <a:gd name="connsiteX85" fmla="*/ 1204912 w 2900362"/>
                  <a:gd name="connsiteY85" fmla="*/ 900113 h 1686186"/>
                  <a:gd name="connsiteX86" fmla="*/ 1219200 w 2900362"/>
                  <a:gd name="connsiteY86" fmla="*/ 895350 h 1686186"/>
                  <a:gd name="connsiteX87" fmla="*/ 1200150 w 2900362"/>
                  <a:gd name="connsiteY87" fmla="*/ 904875 h 1686186"/>
                  <a:gd name="connsiteX88" fmla="*/ 1171575 w 2900362"/>
                  <a:gd name="connsiteY88" fmla="*/ 923925 h 1686186"/>
                  <a:gd name="connsiteX89" fmla="*/ 1138237 w 2900362"/>
                  <a:gd name="connsiteY89" fmla="*/ 947738 h 1686186"/>
                  <a:gd name="connsiteX90" fmla="*/ 1109662 w 2900362"/>
                  <a:gd name="connsiteY90" fmla="*/ 966788 h 1686186"/>
                  <a:gd name="connsiteX91" fmla="*/ 1100137 w 2900362"/>
                  <a:gd name="connsiteY91" fmla="*/ 981075 h 1686186"/>
                  <a:gd name="connsiteX92" fmla="*/ 1085850 w 2900362"/>
                  <a:gd name="connsiteY92" fmla="*/ 990600 h 1686186"/>
                  <a:gd name="connsiteX93" fmla="*/ 1081087 w 2900362"/>
                  <a:gd name="connsiteY93" fmla="*/ 1009650 h 1686186"/>
                  <a:gd name="connsiteX94" fmla="*/ 1076325 w 2900362"/>
                  <a:gd name="connsiteY94" fmla="*/ 1023938 h 1686186"/>
                  <a:gd name="connsiteX95" fmla="*/ 1300162 w 2900362"/>
                  <a:gd name="connsiteY95" fmla="*/ 1023938 h 1686186"/>
                  <a:gd name="connsiteX96" fmla="*/ 1328737 w 2900362"/>
                  <a:gd name="connsiteY96" fmla="*/ 1004888 h 1686186"/>
                  <a:gd name="connsiteX97" fmla="*/ 1395412 w 2900362"/>
                  <a:gd name="connsiteY97" fmla="*/ 976313 h 1686186"/>
                  <a:gd name="connsiteX98" fmla="*/ 1438275 w 2900362"/>
                  <a:gd name="connsiteY98" fmla="*/ 952500 h 1686186"/>
                  <a:gd name="connsiteX99" fmla="*/ 1471612 w 2900362"/>
                  <a:gd name="connsiteY99" fmla="*/ 938213 h 1686186"/>
                  <a:gd name="connsiteX100" fmla="*/ 1485900 w 2900362"/>
                  <a:gd name="connsiteY100" fmla="*/ 928688 h 1686186"/>
                  <a:gd name="connsiteX101" fmla="*/ 1504950 w 2900362"/>
                  <a:gd name="connsiteY101" fmla="*/ 914400 h 1686186"/>
                  <a:gd name="connsiteX102" fmla="*/ 1524000 w 2900362"/>
                  <a:gd name="connsiteY102" fmla="*/ 909638 h 1686186"/>
                  <a:gd name="connsiteX103" fmla="*/ 1538287 w 2900362"/>
                  <a:gd name="connsiteY103" fmla="*/ 904875 h 1686186"/>
                  <a:gd name="connsiteX104" fmla="*/ 1557337 w 2900362"/>
                  <a:gd name="connsiteY104" fmla="*/ 900113 h 1686186"/>
                  <a:gd name="connsiteX105" fmla="*/ 1585912 w 2900362"/>
                  <a:gd name="connsiteY105" fmla="*/ 890588 h 1686186"/>
                  <a:gd name="connsiteX106" fmla="*/ 1595437 w 2900362"/>
                  <a:gd name="connsiteY106" fmla="*/ 942975 h 1686186"/>
                  <a:gd name="connsiteX107" fmla="*/ 1609725 w 2900362"/>
                  <a:gd name="connsiteY107" fmla="*/ 947738 h 1686186"/>
                  <a:gd name="connsiteX108" fmla="*/ 1643062 w 2900362"/>
                  <a:gd name="connsiteY108" fmla="*/ 942975 h 1686186"/>
                  <a:gd name="connsiteX109" fmla="*/ 1671637 w 2900362"/>
                  <a:gd name="connsiteY109" fmla="*/ 933450 h 1686186"/>
                  <a:gd name="connsiteX110" fmla="*/ 1690687 w 2900362"/>
                  <a:gd name="connsiteY110" fmla="*/ 904875 h 1686186"/>
                  <a:gd name="connsiteX111" fmla="*/ 1709737 w 2900362"/>
                  <a:gd name="connsiteY111" fmla="*/ 847725 h 1686186"/>
                  <a:gd name="connsiteX112" fmla="*/ 1714500 w 2900362"/>
                  <a:gd name="connsiteY112" fmla="*/ 833438 h 1686186"/>
                  <a:gd name="connsiteX113" fmla="*/ 1733550 w 2900362"/>
                  <a:gd name="connsiteY113" fmla="*/ 800100 h 1686186"/>
                  <a:gd name="connsiteX114" fmla="*/ 1738312 w 2900362"/>
                  <a:gd name="connsiteY114" fmla="*/ 785813 h 1686186"/>
                  <a:gd name="connsiteX115" fmla="*/ 1757362 w 2900362"/>
                  <a:gd name="connsiteY115" fmla="*/ 752475 h 1686186"/>
                  <a:gd name="connsiteX116" fmla="*/ 1771650 w 2900362"/>
                  <a:gd name="connsiteY116" fmla="*/ 723900 h 1686186"/>
                  <a:gd name="connsiteX117" fmla="*/ 1785937 w 2900362"/>
                  <a:gd name="connsiteY117" fmla="*/ 695325 h 1686186"/>
                  <a:gd name="connsiteX118" fmla="*/ 1795462 w 2900362"/>
                  <a:gd name="connsiteY118" fmla="*/ 666750 h 1686186"/>
                  <a:gd name="connsiteX119" fmla="*/ 1809750 w 2900362"/>
                  <a:gd name="connsiteY119" fmla="*/ 623888 h 1686186"/>
                  <a:gd name="connsiteX120" fmla="*/ 1819275 w 2900362"/>
                  <a:gd name="connsiteY120" fmla="*/ 595313 h 1686186"/>
                  <a:gd name="connsiteX121" fmla="*/ 1843087 w 2900362"/>
                  <a:gd name="connsiteY121" fmla="*/ 566738 h 1686186"/>
                  <a:gd name="connsiteX122" fmla="*/ 1876425 w 2900362"/>
                  <a:gd name="connsiteY122" fmla="*/ 552450 h 1686186"/>
                  <a:gd name="connsiteX123" fmla="*/ 1914525 w 2900362"/>
                  <a:gd name="connsiteY123" fmla="*/ 538163 h 1686186"/>
                  <a:gd name="connsiteX124" fmla="*/ 1933575 w 2900362"/>
                  <a:gd name="connsiteY124" fmla="*/ 528638 h 1686186"/>
                  <a:gd name="connsiteX125" fmla="*/ 1947862 w 2900362"/>
                  <a:gd name="connsiteY125" fmla="*/ 519113 h 1686186"/>
                  <a:gd name="connsiteX126" fmla="*/ 1976437 w 2900362"/>
                  <a:gd name="connsiteY126" fmla="*/ 509588 h 1686186"/>
                  <a:gd name="connsiteX127" fmla="*/ 2009775 w 2900362"/>
                  <a:gd name="connsiteY127" fmla="*/ 500063 h 1686186"/>
                  <a:gd name="connsiteX128" fmla="*/ 2038350 w 2900362"/>
                  <a:gd name="connsiteY128" fmla="*/ 485775 h 1686186"/>
                  <a:gd name="connsiteX129" fmla="*/ 2052637 w 2900362"/>
                  <a:gd name="connsiteY129" fmla="*/ 476250 h 1686186"/>
                  <a:gd name="connsiteX130" fmla="*/ 2081212 w 2900362"/>
                  <a:gd name="connsiteY130" fmla="*/ 466725 h 1686186"/>
                  <a:gd name="connsiteX131" fmla="*/ 2109787 w 2900362"/>
                  <a:gd name="connsiteY131" fmla="*/ 452438 h 1686186"/>
                  <a:gd name="connsiteX132" fmla="*/ 2124075 w 2900362"/>
                  <a:gd name="connsiteY132" fmla="*/ 442913 h 1686186"/>
                  <a:gd name="connsiteX133" fmla="*/ 2152650 w 2900362"/>
                  <a:gd name="connsiteY133" fmla="*/ 433388 h 1686186"/>
                  <a:gd name="connsiteX134" fmla="*/ 2181225 w 2900362"/>
                  <a:gd name="connsiteY134" fmla="*/ 438150 h 1686186"/>
                  <a:gd name="connsiteX135" fmla="*/ 2171700 w 2900362"/>
                  <a:gd name="connsiteY135" fmla="*/ 452438 h 1686186"/>
                  <a:gd name="connsiteX136" fmla="*/ 2185987 w 2900362"/>
                  <a:gd name="connsiteY136" fmla="*/ 461963 h 1686186"/>
                  <a:gd name="connsiteX137" fmla="*/ 2200275 w 2900362"/>
                  <a:gd name="connsiteY137" fmla="*/ 452438 h 1686186"/>
                  <a:gd name="connsiteX138" fmla="*/ 2209800 w 2900362"/>
                  <a:gd name="connsiteY138" fmla="*/ 438150 h 1686186"/>
                  <a:gd name="connsiteX139" fmla="*/ 2224087 w 2900362"/>
                  <a:gd name="connsiteY139" fmla="*/ 433388 h 1686186"/>
                  <a:gd name="connsiteX140" fmla="*/ 2243137 w 2900362"/>
                  <a:gd name="connsiteY140" fmla="*/ 423863 h 1686186"/>
                  <a:gd name="connsiteX141" fmla="*/ 2257425 w 2900362"/>
                  <a:gd name="connsiteY141" fmla="*/ 419100 h 1686186"/>
                  <a:gd name="connsiteX142" fmla="*/ 2300287 w 2900362"/>
                  <a:gd name="connsiteY142" fmla="*/ 395288 h 1686186"/>
                  <a:gd name="connsiteX143" fmla="*/ 2314575 w 2900362"/>
                  <a:gd name="connsiteY143" fmla="*/ 381000 h 1686186"/>
                  <a:gd name="connsiteX144" fmla="*/ 2328862 w 2900362"/>
                  <a:gd name="connsiteY144" fmla="*/ 376238 h 1686186"/>
                  <a:gd name="connsiteX145" fmla="*/ 2343150 w 2900362"/>
                  <a:gd name="connsiteY145" fmla="*/ 323850 h 1686186"/>
                  <a:gd name="connsiteX146" fmla="*/ 2319337 w 2900362"/>
                  <a:gd name="connsiteY146" fmla="*/ 304800 h 1686186"/>
                  <a:gd name="connsiteX147" fmla="*/ 2176462 w 2900362"/>
                  <a:gd name="connsiteY147" fmla="*/ 309563 h 1686186"/>
                  <a:gd name="connsiteX148" fmla="*/ 2152650 w 2900362"/>
                  <a:gd name="connsiteY148" fmla="*/ 314325 h 1686186"/>
                  <a:gd name="connsiteX149" fmla="*/ 2109787 w 2900362"/>
                  <a:gd name="connsiteY149" fmla="*/ 333375 h 1686186"/>
                  <a:gd name="connsiteX150" fmla="*/ 2095500 w 2900362"/>
                  <a:gd name="connsiteY150" fmla="*/ 338138 h 1686186"/>
                  <a:gd name="connsiteX151" fmla="*/ 2085975 w 2900362"/>
                  <a:gd name="connsiteY151" fmla="*/ 352425 h 1686186"/>
                  <a:gd name="connsiteX152" fmla="*/ 2071687 w 2900362"/>
                  <a:gd name="connsiteY152" fmla="*/ 347663 h 1686186"/>
                  <a:gd name="connsiteX153" fmla="*/ 2076450 w 2900362"/>
                  <a:gd name="connsiteY153" fmla="*/ 285750 h 1686186"/>
                  <a:gd name="connsiteX154" fmla="*/ 2090737 w 2900362"/>
                  <a:gd name="connsiteY154" fmla="*/ 233363 h 1686186"/>
                  <a:gd name="connsiteX155" fmla="*/ 2100262 w 2900362"/>
                  <a:gd name="connsiteY155" fmla="*/ 214313 h 1686186"/>
                  <a:gd name="connsiteX156" fmla="*/ 2119312 w 2900362"/>
                  <a:gd name="connsiteY156" fmla="*/ 185738 h 1686186"/>
                  <a:gd name="connsiteX157" fmla="*/ 2128837 w 2900362"/>
                  <a:gd name="connsiteY157" fmla="*/ 171450 h 1686186"/>
                  <a:gd name="connsiteX158" fmla="*/ 2157412 w 2900362"/>
                  <a:gd name="connsiteY158" fmla="*/ 152400 h 1686186"/>
                  <a:gd name="connsiteX159" fmla="*/ 2233612 w 2900362"/>
                  <a:gd name="connsiteY159" fmla="*/ 161925 h 1686186"/>
                  <a:gd name="connsiteX160" fmla="*/ 2252662 w 2900362"/>
                  <a:gd name="connsiteY160" fmla="*/ 171450 h 1686186"/>
                  <a:gd name="connsiteX161" fmla="*/ 2309812 w 2900362"/>
                  <a:gd name="connsiteY161" fmla="*/ 166688 h 1686186"/>
                  <a:gd name="connsiteX162" fmla="*/ 2319337 w 2900362"/>
                  <a:gd name="connsiteY162" fmla="*/ 138113 h 1686186"/>
                  <a:gd name="connsiteX163" fmla="*/ 2328862 w 2900362"/>
                  <a:gd name="connsiteY163" fmla="*/ 119063 h 1686186"/>
                  <a:gd name="connsiteX164" fmla="*/ 2366962 w 2900362"/>
                  <a:gd name="connsiteY164" fmla="*/ 76200 h 1686186"/>
                  <a:gd name="connsiteX165" fmla="*/ 2424112 w 2900362"/>
                  <a:gd name="connsiteY165" fmla="*/ 47625 h 1686186"/>
                  <a:gd name="connsiteX166" fmla="*/ 2438400 w 2900362"/>
                  <a:gd name="connsiteY166" fmla="*/ 42863 h 1686186"/>
                  <a:gd name="connsiteX167" fmla="*/ 2695575 w 2900362"/>
                  <a:gd name="connsiteY167" fmla="*/ 19050 h 1686186"/>
                  <a:gd name="connsiteX168" fmla="*/ 2838450 w 2900362"/>
                  <a:gd name="connsiteY168" fmla="*/ 9525 h 1686186"/>
                  <a:gd name="connsiteX169" fmla="*/ 2867025 w 2900362"/>
                  <a:gd name="connsiteY169" fmla="*/ 0 h 1686186"/>
                  <a:gd name="connsiteX170" fmla="*/ 2895600 w 2900362"/>
                  <a:gd name="connsiteY170" fmla="*/ 9525 h 1686186"/>
                  <a:gd name="connsiteX171" fmla="*/ 2890837 w 2900362"/>
                  <a:gd name="connsiteY171" fmla="*/ 152400 h 1686186"/>
                  <a:gd name="connsiteX172" fmla="*/ 2886075 w 2900362"/>
                  <a:gd name="connsiteY172" fmla="*/ 166688 h 1686186"/>
                  <a:gd name="connsiteX173" fmla="*/ 2876550 w 2900362"/>
                  <a:gd name="connsiteY173" fmla="*/ 209550 h 1686186"/>
                  <a:gd name="connsiteX174" fmla="*/ 2871787 w 2900362"/>
                  <a:gd name="connsiteY174" fmla="*/ 447675 h 1686186"/>
                  <a:gd name="connsiteX175" fmla="*/ 2900362 w 2900362"/>
                  <a:gd name="connsiteY175" fmla="*/ 1400175 h 1686186"/>
                  <a:gd name="connsiteX176" fmla="*/ 2671762 w 2900362"/>
                  <a:gd name="connsiteY176" fmla="*/ 1404937 h 1686186"/>
                  <a:gd name="connsiteX177" fmla="*/ 2295525 w 2900362"/>
                  <a:gd name="connsiteY177" fmla="*/ 1495425 h 1686186"/>
                  <a:gd name="connsiteX178" fmla="*/ 1352550 w 2900362"/>
                  <a:gd name="connsiteY178" fmla="*/ 1685925 h 1686186"/>
                  <a:gd name="connsiteX179" fmla="*/ 1304925 w 2900362"/>
                  <a:gd name="connsiteY179" fmla="*/ 1443038 h 1686186"/>
                  <a:gd name="connsiteX180" fmla="*/ 1276350 w 2900362"/>
                  <a:gd name="connsiteY180" fmla="*/ 1452563 h 1686186"/>
                  <a:gd name="connsiteX181" fmla="*/ 1257300 w 2900362"/>
                  <a:gd name="connsiteY181" fmla="*/ 1481138 h 1686186"/>
                  <a:gd name="connsiteX182" fmla="*/ 1228725 w 2900362"/>
                  <a:gd name="connsiteY182" fmla="*/ 1504950 h 1686186"/>
                  <a:gd name="connsiteX183" fmla="*/ 1204912 w 2900362"/>
                  <a:gd name="connsiteY183" fmla="*/ 1509713 h 1686186"/>
                  <a:gd name="connsiteX184" fmla="*/ 1176337 w 2900362"/>
                  <a:gd name="connsiteY184" fmla="*/ 1519238 h 1686186"/>
                  <a:gd name="connsiteX185" fmla="*/ 1162050 w 2900362"/>
                  <a:gd name="connsiteY185" fmla="*/ 1524000 h 1686186"/>
                  <a:gd name="connsiteX186" fmla="*/ 633412 w 2900362"/>
                  <a:gd name="connsiteY186" fmla="*/ 1519238 h 1686186"/>
                  <a:gd name="connsiteX187" fmla="*/ 609600 w 2900362"/>
                  <a:gd name="connsiteY187" fmla="*/ 1514475 h 1686186"/>
                  <a:gd name="connsiteX188" fmla="*/ 590550 w 2900362"/>
                  <a:gd name="connsiteY188" fmla="*/ 1504950 h 1686186"/>
                  <a:gd name="connsiteX189" fmla="*/ 557212 w 2900362"/>
                  <a:gd name="connsiteY189" fmla="*/ 1495425 h 1686186"/>
                  <a:gd name="connsiteX190" fmla="*/ 542925 w 2900362"/>
                  <a:gd name="connsiteY190" fmla="*/ 1485900 h 1686186"/>
                  <a:gd name="connsiteX191" fmla="*/ 523875 w 2900362"/>
                  <a:gd name="connsiteY191" fmla="*/ 1481138 h 1686186"/>
                  <a:gd name="connsiteX192" fmla="*/ 509587 w 2900362"/>
                  <a:gd name="connsiteY192" fmla="*/ 1476375 h 1686186"/>
                  <a:gd name="connsiteX193" fmla="*/ 466725 w 2900362"/>
                  <a:gd name="connsiteY193" fmla="*/ 1443038 h 1686186"/>
                  <a:gd name="connsiteX194" fmla="*/ 452437 w 2900362"/>
                  <a:gd name="connsiteY194" fmla="*/ 1433513 h 1686186"/>
                  <a:gd name="connsiteX195" fmla="*/ 438150 w 2900362"/>
                  <a:gd name="connsiteY195" fmla="*/ 1404938 h 1686186"/>
                  <a:gd name="connsiteX196" fmla="*/ 404812 w 2900362"/>
                  <a:gd name="connsiteY196" fmla="*/ 1385888 h 1686186"/>
                  <a:gd name="connsiteX197" fmla="*/ 390525 w 2900362"/>
                  <a:gd name="connsiteY197" fmla="*/ 1376363 h 1686186"/>
                  <a:gd name="connsiteX198" fmla="*/ 376237 w 2900362"/>
                  <a:gd name="connsiteY198" fmla="*/ 1371600 h 1686186"/>
                  <a:gd name="connsiteX199" fmla="*/ 328612 w 2900362"/>
                  <a:gd name="connsiteY199" fmla="*/ 1343025 h 1686186"/>
                  <a:gd name="connsiteX200" fmla="*/ 309562 w 2900362"/>
                  <a:gd name="connsiteY200" fmla="*/ 1338263 h 1686186"/>
                  <a:gd name="connsiteX201" fmla="*/ 280987 w 2900362"/>
                  <a:gd name="connsiteY201" fmla="*/ 1328738 h 1686186"/>
                  <a:gd name="connsiteX202" fmla="*/ 266700 w 2900362"/>
                  <a:gd name="connsiteY202" fmla="*/ 1323975 h 1686186"/>
                  <a:gd name="connsiteX203" fmla="*/ 252412 w 2900362"/>
                  <a:gd name="connsiteY203" fmla="*/ 1314450 h 1686186"/>
                  <a:gd name="connsiteX204" fmla="*/ 223837 w 2900362"/>
                  <a:gd name="connsiteY204" fmla="*/ 1304925 h 1686186"/>
                  <a:gd name="connsiteX205" fmla="*/ 214312 w 2900362"/>
                  <a:gd name="connsiteY205" fmla="*/ 1276350 h 1686186"/>
                  <a:gd name="connsiteX206" fmla="*/ 114300 w 2900362"/>
                  <a:gd name="connsiteY206" fmla="*/ 1243013 h 1686186"/>
                  <a:gd name="connsiteX207" fmla="*/ 71437 w 2900362"/>
                  <a:gd name="connsiteY207" fmla="*/ 1228725 h 1686186"/>
                  <a:gd name="connsiteX208" fmla="*/ 57150 w 2900362"/>
                  <a:gd name="connsiteY208" fmla="*/ 1223963 h 1686186"/>
                  <a:gd name="connsiteX209" fmla="*/ 28575 w 2900362"/>
                  <a:gd name="connsiteY209" fmla="*/ 1200150 h 1686186"/>
                  <a:gd name="connsiteX210" fmla="*/ 23812 w 2900362"/>
                  <a:gd name="connsiteY210" fmla="*/ 1185863 h 1686186"/>
                  <a:gd name="connsiteX211" fmla="*/ 14287 w 2900362"/>
                  <a:gd name="connsiteY211" fmla="*/ 1171575 h 1686186"/>
                  <a:gd name="connsiteX212" fmla="*/ 0 w 2900362"/>
                  <a:gd name="connsiteY212" fmla="*/ 1147763 h 1686186"/>
                  <a:gd name="connsiteX0" fmla="*/ 0 w 2900362"/>
                  <a:gd name="connsiteY0" fmla="*/ 1147763 h 1686186"/>
                  <a:gd name="connsiteX1" fmla="*/ 0 w 2900362"/>
                  <a:gd name="connsiteY1" fmla="*/ 1147763 h 1686186"/>
                  <a:gd name="connsiteX2" fmla="*/ 61912 w 2900362"/>
                  <a:gd name="connsiteY2" fmla="*/ 1143000 h 1686186"/>
                  <a:gd name="connsiteX3" fmla="*/ 200025 w 2900362"/>
                  <a:gd name="connsiteY3" fmla="*/ 1138238 h 1686186"/>
                  <a:gd name="connsiteX4" fmla="*/ 204787 w 2900362"/>
                  <a:gd name="connsiteY4" fmla="*/ 1123950 h 1686186"/>
                  <a:gd name="connsiteX5" fmla="*/ 214312 w 2900362"/>
                  <a:gd name="connsiteY5" fmla="*/ 1109663 h 1686186"/>
                  <a:gd name="connsiteX6" fmla="*/ 252412 w 2900362"/>
                  <a:gd name="connsiteY6" fmla="*/ 1114425 h 1686186"/>
                  <a:gd name="connsiteX7" fmla="*/ 276225 w 2900362"/>
                  <a:gd name="connsiteY7" fmla="*/ 1128713 h 1686186"/>
                  <a:gd name="connsiteX8" fmla="*/ 304800 w 2900362"/>
                  <a:gd name="connsiteY8" fmla="*/ 1133475 h 1686186"/>
                  <a:gd name="connsiteX9" fmla="*/ 319087 w 2900362"/>
                  <a:gd name="connsiteY9" fmla="*/ 1138238 h 1686186"/>
                  <a:gd name="connsiteX10" fmla="*/ 342900 w 2900362"/>
                  <a:gd name="connsiteY10" fmla="*/ 1147763 h 1686186"/>
                  <a:gd name="connsiteX11" fmla="*/ 485775 w 2900362"/>
                  <a:gd name="connsiteY11" fmla="*/ 1157288 h 1686186"/>
                  <a:gd name="connsiteX12" fmla="*/ 500062 w 2900362"/>
                  <a:gd name="connsiteY12" fmla="*/ 1171575 h 1686186"/>
                  <a:gd name="connsiteX13" fmla="*/ 504825 w 2900362"/>
                  <a:gd name="connsiteY13" fmla="*/ 1185863 h 1686186"/>
                  <a:gd name="connsiteX14" fmla="*/ 514350 w 2900362"/>
                  <a:gd name="connsiteY14" fmla="*/ 1200150 h 1686186"/>
                  <a:gd name="connsiteX15" fmla="*/ 523875 w 2900362"/>
                  <a:gd name="connsiteY15" fmla="*/ 1233488 h 1686186"/>
                  <a:gd name="connsiteX16" fmla="*/ 533400 w 2900362"/>
                  <a:gd name="connsiteY16" fmla="*/ 1247775 h 1686186"/>
                  <a:gd name="connsiteX17" fmla="*/ 547687 w 2900362"/>
                  <a:gd name="connsiteY17" fmla="*/ 1252538 h 1686186"/>
                  <a:gd name="connsiteX18" fmla="*/ 661987 w 2900362"/>
                  <a:gd name="connsiteY18" fmla="*/ 1238250 h 1686186"/>
                  <a:gd name="connsiteX19" fmla="*/ 781050 w 2900362"/>
                  <a:gd name="connsiteY19" fmla="*/ 1304925 h 1686186"/>
                  <a:gd name="connsiteX20" fmla="*/ 981075 w 2900362"/>
                  <a:gd name="connsiteY20" fmla="*/ 1309688 h 1686186"/>
                  <a:gd name="connsiteX21" fmla="*/ 1066800 w 2900362"/>
                  <a:gd name="connsiteY21" fmla="*/ 1281113 h 1686186"/>
                  <a:gd name="connsiteX22" fmla="*/ 1109662 w 2900362"/>
                  <a:gd name="connsiteY22" fmla="*/ 1266825 h 1686186"/>
                  <a:gd name="connsiteX23" fmla="*/ 1123950 w 2900362"/>
                  <a:gd name="connsiteY23" fmla="*/ 1262063 h 1686186"/>
                  <a:gd name="connsiteX24" fmla="*/ 1152525 w 2900362"/>
                  <a:gd name="connsiteY24" fmla="*/ 1247775 h 1686186"/>
                  <a:gd name="connsiteX25" fmla="*/ 1166812 w 2900362"/>
                  <a:gd name="connsiteY25" fmla="*/ 1238250 h 1686186"/>
                  <a:gd name="connsiteX26" fmla="*/ 1185862 w 2900362"/>
                  <a:gd name="connsiteY26" fmla="*/ 1233488 h 1686186"/>
                  <a:gd name="connsiteX27" fmla="*/ 1200150 w 2900362"/>
                  <a:gd name="connsiteY27" fmla="*/ 1228725 h 1686186"/>
                  <a:gd name="connsiteX28" fmla="*/ 1238250 w 2900362"/>
                  <a:gd name="connsiteY28" fmla="*/ 1219200 h 1686186"/>
                  <a:gd name="connsiteX29" fmla="*/ 1257300 w 2900362"/>
                  <a:gd name="connsiteY29" fmla="*/ 1214438 h 1686186"/>
                  <a:gd name="connsiteX30" fmla="*/ 1314450 w 2900362"/>
                  <a:gd name="connsiteY30" fmla="*/ 1195388 h 1686186"/>
                  <a:gd name="connsiteX31" fmla="*/ 1343025 w 2900362"/>
                  <a:gd name="connsiteY31" fmla="*/ 1185863 h 1686186"/>
                  <a:gd name="connsiteX32" fmla="*/ 1362075 w 2900362"/>
                  <a:gd name="connsiteY32" fmla="*/ 1181100 h 1686186"/>
                  <a:gd name="connsiteX33" fmla="*/ 1395412 w 2900362"/>
                  <a:gd name="connsiteY33" fmla="*/ 1157288 h 1686186"/>
                  <a:gd name="connsiteX34" fmla="*/ 1409700 w 2900362"/>
                  <a:gd name="connsiteY34" fmla="*/ 1152525 h 1686186"/>
                  <a:gd name="connsiteX35" fmla="*/ 1438275 w 2900362"/>
                  <a:gd name="connsiteY35" fmla="*/ 1133475 h 1686186"/>
                  <a:gd name="connsiteX36" fmla="*/ 1452562 w 2900362"/>
                  <a:gd name="connsiteY36" fmla="*/ 1123950 h 1686186"/>
                  <a:gd name="connsiteX37" fmla="*/ 1481137 w 2900362"/>
                  <a:gd name="connsiteY37" fmla="*/ 1066800 h 1686186"/>
                  <a:gd name="connsiteX38" fmla="*/ 1485900 w 2900362"/>
                  <a:gd name="connsiteY38" fmla="*/ 1052513 h 1686186"/>
                  <a:gd name="connsiteX39" fmla="*/ 1481137 w 2900362"/>
                  <a:gd name="connsiteY39" fmla="*/ 1009650 h 1686186"/>
                  <a:gd name="connsiteX40" fmla="*/ 1323975 w 2900362"/>
                  <a:gd name="connsiteY40" fmla="*/ 1019175 h 1686186"/>
                  <a:gd name="connsiteX41" fmla="*/ 1309687 w 2900362"/>
                  <a:gd name="connsiteY41" fmla="*/ 1023938 h 1686186"/>
                  <a:gd name="connsiteX42" fmla="*/ 1290637 w 2900362"/>
                  <a:gd name="connsiteY42" fmla="*/ 1033463 h 1686186"/>
                  <a:gd name="connsiteX43" fmla="*/ 1238250 w 2900362"/>
                  <a:gd name="connsiteY43" fmla="*/ 1038225 h 1686186"/>
                  <a:gd name="connsiteX44" fmla="*/ 1209675 w 2900362"/>
                  <a:gd name="connsiteY44" fmla="*/ 1047750 h 1686186"/>
                  <a:gd name="connsiteX45" fmla="*/ 1195387 w 2900362"/>
                  <a:gd name="connsiteY45" fmla="*/ 1057275 h 1686186"/>
                  <a:gd name="connsiteX46" fmla="*/ 1166812 w 2900362"/>
                  <a:gd name="connsiteY46" fmla="*/ 1062038 h 1686186"/>
                  <a:gd name="connsiteX47" fmla="*/ 1147762 w 2900362"/>
                  <a:gd name="connsiteY47" fmla="*/ 1071563 h 1686186"/>
                  <a:gd name="connsiteX48" fmla="*/ 1109662 w 2900362"/>
                  <a:gd name="connsiteY48" fmla="*/ 1081088 h 1686186"/>
                  <a:gd name="connsiteX49" fmla="*/ 1090612 w 2900362"/>
                  <a:gd name="connsiteY49" fmla="*/ 1085850 h 1686186"/>
                  <a:gd name="connsiteX50" fmla="*/ 1066800 w 2900362"/>
                  <a:gd name="connsiteY50" fmla="*/ 1095375 h 1686186"/>
                  <a:gd name="connsiteX51" fmla="*/ 1052512 w 2900362"/>
                  <a:gd name="connsiteY51" fmla="*/ 1100138 h 1686186"/>
                  <a:gd name="connsiteX52" fmla="*/ 1038225 w 2900362"/>
                  <a:gd name="connsiteY52" fmla="*/ 1109663 h 1686186"/>
                  <a:gd name="connsiteX53" fmla="*/ 1014412 w 2900362"/>
                  <a:gd name="connsiteY53" fmla="*/ 1114425 h 1686186"/>
                  <a:gd name="connsiteX54" fmla="*/ 923925 w 2900362"/>
                  <a:gd name="connsiteY54" fmla="*/ 1123950 h 1686186"/>
                  <a:gd name="connsiteX55" fmla="*/ 538162 w 2900362"/>
                  <a:gd name="connsiteY55" fmla="*/ 1114425 h 1686186"/>
                  <a:gd name="connsiteX56" fmla="*/ 490537 w 2900362"/>
                  <a:gd name="connsiteY56" fmla="*/ 1100138 h 1686186"/>
                  <a:gd name="connsiteX57" fmla="*/ 433387 w 2900362"/>
                  <a:gd name="connsiteY57" fmla="*/ 1081088 h 1686186"/>
                  <a:gd name="connsiteX58" fmla="*/ 404812 w 2900362"/>
                  <a:gd name="connsiteY58" fmla="*/ 1071563 h 1686186"/>
                  <a:gd name="connsiteX59" fmla="*/ 390525 w 2900362"/>
                  <a:gd name="connsiteY59" fmla="*/ 1066800 h 1686186"/>
                  <a:gd name="connsiteX60" fmla="*/ 404812 w 2900362"/>
                  <a:gd name="connsiteY60" fmla="*/ 1057275 h 1686186"/>
                  <a:gd name="connsiteX61" fmla="*/ 461962 w 2900362"/>
                  <a:gd name="connsiteY61" fmla="*/ 1047750 h 1686186"/>
                  <a:gd name="connsiteX62" fmla="*/ 566737 w 2900362"/>
                  <a:gd name="connsiteY62" fmla="*/ 1042988 h 1686186"/>
                  <a:gd name="connsiteX63" fmla="*/ 647700 w 2900362"/>
                  <a:gd name="connsiteY63" fmla="*/ 1038225 h 1686186"/>
                  <a:gd name="connsiteX64" fmla="*/ 676275 w 2900362"/>
                  <a:gd name="connsiteY64" fmla="*/ 1028700 h 1686186"/>
                  <a:gd name="connsiteX65" fmla="*/ 690562 w 2900362"/>
                  <a:gd name="connsiteY65" fmla="*/ 1023938 h 1686186"/>
                  <a:gd name="connsiteX66" fmla="*/ 704850 w 2900362"/>
                  <a:gd name="connsiteY66" fmla="*/ 1014413 h 1686186"/>
                  <a:gd name="connsiteX67" fmla="*/ 719137 w 2900362"/>
                  <a:gd name="connsiteY67" fmla="*/ 1009650 h 1686186"/>
                  <a:gd name="connsiteX68" fmla="*/ 728662 w 2900362"/>
                  <a:gd name="connsiteY68" fmla="*/ 995363 h 1686186"/>
                  <a:gd name="connsiteX69" fmla="*/ 742950 w 2900362"/>
                  <a:gd name="connsiteY69" fmla="*/ 985838 h 1686186"/>
                  <a:gd name="connsiteX70" fmla="*/ 757237 w 2900362"/>
                  <a:gd name="connsiteY70" fmla="*/ 990600 h 1686186"/>
                  <a:gd name="connsiteX71" fmla="*/ 776287 w 2900362"/>
                  <a:gd name="connsiteY71" fmla="*/ 1033463 h 1686186"/>
                  <a:gd name="connsiteX72" fmla="*/ 804862 w 2900362"/>
                  <a:gd name="connsiteY72" fmla="*/ 1047750 h 1686186"/>
                  <a:gd name="connsiteX73" fmla="*/ 814387 w 2900362"/>
                  <a:gd name="connsiteY73" fmla="*/ 1033463 h 1686186"/>
                  <a:gd name="connsiteX74" fmla="*/ 842962 w 2900362"/>
                  <a:gd name="connsiteY74" fmla="*/ 976313 h 1686186"/>
                  <a:gd name="connsiteX75" fmla="*/ 890587 w 2900362"/>
                  <a:gd name="connsiteY75" fmla="*/ 966788 h 1686186"/>
                  <a:gd name="connsiteX76" fmla="*/ 1014412 w 2900362"/>
                  <a:gd name="connsiteY76" fmla="*/ 962025 h 1686186"/>
                  <a:gd name="connsiteX77" fmla="*/ 1042987 w 2900362"/>
                  <a:gd name="connsiteY77" fmla="*/ 952500 h 1686186"/>
                  <a:gd name="connsiteX78" fmla="*/ 1085850 w 2900362"/>
                  <a:gd name="connsiteY78" fmla="*/ 942975 h 1686186"/>
                  <a:gd name="connsiteX79" fmla="*/ 1100137 w 2900362"/>
                  <a:gd name="connsiteY79" fmla="*/ 938213 h 1686186"/>
                  <a:gd name="connsiteX80" fmla="*/ 1119187 w 2900362"/>
                  <a:gd name="connsiteY80" fmla="*/ 933450 h 1686186"/>
                  <a:gd name="connsiteX81" fmla="*/ 1162050 w 2900362"/>
                  <a:gd name="connsiteY81" fmla="*/ 919163 h 1686186"/>
                  <a:gd name="connsiteX82" fmla="*/ 1176337 w 2900362"/>
                  <a:gd name="connsiteY82" fmla="*/ 914400 h 1686186"/>
                  <a:gd name="connsiteX83" fmla="*/ 1190625 w 2900362"/>
                  <a:gd name="connsiteY83" fmla="*/ 909638 h 1686186"/>
                  <a:gd name="connsiteX84" fmla="*/ 1204912 w 2900362"/>
                  <a:gd name="connsiteY84" fmla="*/ 900113 h 1686186"/>
                  <a:gd name="connsiteX85" fmla="*/ 1219200 w 2900362"/>
                  <a:gd name="connsiteY85" fmla="*/ 895350 h 1686186"/>
                  <a:gd name="connsiteX86" fmla="*/ 1200150 w 2900362"/>
                  <a:gd name="connsiteY86" fmla="*/ 904875 h 1686186"/>
                  <a:gd name="connsiteX87" fmla="*/ 1171575 w 2900362"/>
                  <a:gd name="connsiteY87" fmla="*/ 923925 h 1686186"/>
                  <a:gd name="connsiteX88" fmla="*/ 1138237 w 2900362"/>
                  <a:gd name="connsiteY88" fmla="*/ 947738 h 1686186"/>
                  <a:gd name="connsiteX89" fmla="*/ 1109662 w 2900362"/>
                  <a:gd name="connsiteY89" fmla="*/ 966788 h 1686186"/>
                  <a:gd name="connsiteX90" fmla="*/ 1100137 w 2900362"/>
                  <a:gd name="connsiteY90" fmla="*/ 981075 h 1686186"/>
                  <a:gd name="connsiteX91" fmla="*/ 1085850 w 2900362"/>
                  <a:gd name="connsiteY91" fmla="*/ 990600 h 1686186"/>
                  <a:gd name="connsiteX92" fmla="*/ 1081087 w 2900362"/>
                  <a:gd name="connsiteY92" fmla="*/ 1009650 h 1686186"/>
                  <a:gd name="connsiteX93" fmla="*/ 1076325 w 2900362"/>
                  <a:gd name="connsiteY93" fmla="*/ 1023938 h 1686186"/>
                  <a:gd name="connsiteX94" fmla="*/ 1300162 w 2900362"/>
                  <a:gd name="connsiteY94" fmla="*/ 1023938 h 1686186"/>
                  <a:gd name="connsiteX95" fmla="*/ 1328737 w 2900362"/>
                  <a:gd name="connsiteY95" fmla="*/ 1004888 h 1686186"/>
                  <a:gd name="connsiteX96" fmla="*/ 1395412 w 2900362"/>
                  <a:gd name="connsiteY96" fmla="*/ 976313 h 1686186"/>
                  <a:gd name="connsiteX97" fmla="*/ 1438275 w 2900362"/>
                  <a:gd name="connsiteY97" fmla="*/ 952500 h 1686186"/>
                  <a:gd name="connsiteX98" fmla="*/ 1471612 w 2900362"/>
                  <a:gd name="connsiteY98" fmla="*/ 938213 h 1686186"/>
                  <a:gd name="connsiteX99" fmla="*/ 1485900 w 2900362"/>
                  <a:gd name="connsiteY99" fmla="*/ 928688 h 1686186"/>
                  <a:gd name="connsiteX100" fmla="*/ 1504950 w 2900362"/>
                  <a:gd name="connsiteY100" fmla="*/ 914400 h 1686186"/>
                  <a:gd name="connsiteX101" fmla="*/ 1524000 w 2900362"/>
                  <a:gd name="connsiteY101" fmla="*/ 909638 h 1686186"/>
                  <a:gd name="connsiteX102" fmla="*/ 1538287 w 2900362"/>
                  <a:gd name="connsiteY102" fmla="*/ 904875 h 1686186"/>
                  <a:gd name="connsiteX103" fmla="*/ 1557337 w 2900362"/>
                  <a:gd name="connsiteY103" fmla="*/ 900113 h 1686186"/>
                  <a:gd name="connsiteX104" fmla="*/ 1585912 w 2900362"/>
                  <a:gd name="connsiteY104" fmla="*/ 890588 h 1686186"/>
                  <a:gd name="connsiteX105" fmla="*/ 1595437 w 2900362"/>
                  <a:gd name="connsiteY105" fmla="*/ 942975 h 1686186"/>
                  <a:gd name="connsiteX106" fmla="*/ 1609725 w 2900362"/>
                  <a:gd name="connsiteY106" fmla="*/ 947738 h 1686186"/>
                  <a:gd name="connsiteX107" fmla="*/ 1643062 w 2900362"/>
                  <a:gd name="connsiteY107" fmla="*/ 942975 h 1686186"/>
                  <a:gd name="connsiteX108" fmla="*/ 1671637 w 2900362"/>
                  <a:gd name="connsiteY108" fmla="*/ 933450 h 1686186"/>
                  <a:gd name="connsiteX109" fmla="*/ 1690687 w 2900362"/>
                  <a:gd name="connsiteY109" fmla="*/ 904875 h 1686186"/>
                  <a:gd name="connsiteX110" fmla="*/ 1709737 w 2900362"/>
                  <a:gd name="connsiteY110" fmla="*/ 847725 h 1686186"/>
                  <a:gd name="connsiteX111" fmla="*/ 1714500 w 2900362"/>
                  <a:gd name="connsiteY111" fmla="*/ 833438 h 1686186"/>
                  <a:gd name="connsiteX112" fmla="*/ 1733550 w 2900362"/>
                  <a:gd name="connsiteY112" fmla="*/ 800100 h 1686186"/>
                  <a:gd name="connsiteX113" fmla="*/ 1738312 w 2900362"/>
                  <a:gd name="connsiteY113" fmla="*/ 785813 h 1686186"/>
                  <a:gd name="connsiteX114" fmla="*/ 1757362 w 2900362"/>
                  <a:gd name="connsiteY114" fmla="*/ 752475 h 1686186"/>
                  <a:gd name="connsiteX115" fmla="*/ 1771650 w 2900362"/>
                  <a:gd name="connsiteY115" fmla="*/ 723900 h 1686186"/>
                  <a:gd name="connsiteX116" fmla="*/ 1785937 w 2900362"/>
                  <a:gd name="connsiteY116" fmla="*/ 695325 h 1686186"/>
                  <a:gd name="connsiteX117" fmla="*/ 1795462 w 2900362"/>
                  <a:gd name="connsiteY117" fmla="*/ 666750 h 1686186"/>
                  <a:gd name="connsiteX118" fmla="*/ 1809750 w 2900362"/>
                  <a:gd name="connsiteY118" fmla="*/ 623888 h 1686186"/>
                  <a:gd name="connsiteX119" fmla="*/ 1819275 w 2900362"/>
                  <a:gd name="connsiteY119" fmla="*/ 595313 h 1686186"/>
                  <a:gd name="connsiteX120" fmla="*/ 1843087 w 2900362"/>
                  <a:gd name="connsiteY120" fmla="*/ 566738 h 1686186"/>
                  <a:gd name="connsiteX121" fmla="*/ 1876425 w 2900362"/>
                  <a:gd name="connsiteY121" fmla="*/ 552450 h 1686186"/>
                  <a:gd name="connsiteX122" fmla="*/ 1914525 w 2900362"/>
                  <a:gd name="connsiteY122" fmla="*/ 538163 h 1686186"/>
                  <a:gd name="connsiteX123" fmla="*/ 1933575 w 2900362"/>
                  <a:gd name="connsiteY123" fmla="*/ 528638 h 1686186"/>
                  <a:gd name="connsiteX124" fmla="*/ 1947862 w 2900362"/>
                  <a:gd name="connsiteY124" fmla="*/ 519113 h 1686186"/>
                  <a:gd name="connsiteX125" fmla="*/ 1976437 w 2900362"/>
                  <a:gd name="connsiteY125" fmla="*/ 509588 h 1686186"/>
                  <a:gd name="connsiteX126" fmla="*/ 2009775 w 2900362"/>
                  <a:gd name="connsiteY126" fmla="*/ 500063 h 1686186"/>
                  <a:gd name="connsiteX127" fmla="*/ 2038350 w 2900362"/>
                  <a:gd name="connsiteY127" fmla="*/ 485775 h 1686186"/>
                  <a:gd name="connsiteX128" fmla="*/ 2052637 w 2900362"/>
                  <a:gd name="connsiteY128" fmla="*/ 476250 h 1686186"/>
                  <a:gd name="connsiteX129" fmla="*/ 2081212 w 2900362"/>
                  <a:gd name="connsiteY129" fmla="*/ 466725 h 1686186"/>
                  <a:gd name="connsiteX130" fmla="*/ 2109787 w 2900362"/>
                  <a:gd name="connsiteY130" fmla="*/ 452438 h 1686186"/>
                  <a:gd name="connsiteX131" fmla="*/ 2124075 w 2900362"/>
                  <a:gd name="connsiteY131" fmla="*/ 442913 h 1686186"/>
                  <a:gd name="connsiteX132" fmla="*/ 2152650 w 2900362"/>
                  <a:gd name="connsiteY132" fmla="*/ 433388 h 1686186"/>
                  <a:gd name="connsiteX133" fmla="*/ 2181225 w 2900362"/>
                  <a:gd name="connsiteY133" fmla="*/ 438150 h 1686186"/>
                  <a:gd name="connsiteX134" fmla="*/ 2171700 w 2900362"/>
                  <a:gd name="connsiteY134" fmla="*/ 452438 h 1686186"/>
                  <a:gd name="connsiteX135" fmla="*/ 2185987 w 2900362"/>
                  <a:gd name="connsiteY135" fmla="*/ 461963 h 1686186"/>
                  <a:gd name="connsiteX136" fmla="*/ 2200275 w 2900362"/>
                  <a:gd name="connsiteY136" fmla="*/ 452438 h 1686186"/>
                  <a:gd name="connsiteX137" fmla="*/ 2209800 w 2900362"/>
                  <a:gd name="connsiteY137" fmla="*/ 438150 h 1686186"/>
                  <a:gd name="connsiteX138" fmla="*/ 2224087 w 2900362"/>
                  <a:gd name="connsiteY138" fmla="*/ 433388 h 1686186"/>
                  <a:gd name="connsiteX139" fmla="*/ 2243137 w 2900362"/>
                  <a:gd name="connsiteY139" fmla="*/ 423863 h 1686186"/>
                  <a:gd name="connsiteX140" fmla="*/ 2257425 w 2900362"/>
                  <a:gd name="connsiteY140" fmla="*/ 419100 h 1686186"/>
                  <a:gd name="connsiteX141" fmla="*/ 2300287 w 2900362"/>
                  <a:gd name="connsiteY141" fmla="*/ 395288 h 1686186"/>
                  <a:gd name="connsiteX142" fmla="*/ 2314575 w 2900362"/>
                  <a:gd name="connsiteY142" fmla="*/ 381000 h 1686186"/>
                  <a:gd name="connsiteX143" fmla="*/ 2328862 w 2900362"/>
                  <a:gd name="connsiteY143" fmla="*/ 376238 h 1686186"/>
                  <a:gd name="connsiteX144" fmla="*/ 2343150 w 2900362"/>
                  <a:gd name="connsiteY144" fmla="*/ 323850 h 1686186"/>
                  <a:gd name="connsiteX145" fmla="*/ 2319337 w 2900362"/>
                  <a:gd name="connsiteY145" fmla="*/ 304800 h 1686186"/>
                  <a:gd name="connsiteX146" fmla="*/ 2176462 w 2900362"/>
                  <a:gd name="connsiteY146" fmla="*/ 309563 h 1686186"/>
                  <a:gd name="connsiteX147" fmla="*/ 2152650 w 2900362"/>
                  <a:gd name="connsiteY147" fmla="*/ 314325 h 1686186"/>
                  <a:gd name="connsiteX148" fmla="*/ 2109787 w 2900362"/>
                  <a:gd name="connsiteY148" fmla="*/ 333375 h 1686186"/>
                  <a:gd name="connsiteX149" fmla="*/ 2095500 w 2900362"/>
                  <a:gd name="connsiteY149" fmla="*/ 338138 h 1686186"/>
                  <a:gd name="connsiteX150" fmla="*/ 2085975 w 2900362"/>
                  <a:gd name="connsiteY150" fmla="*/ 352425 h 1686186"/>
                  <a:gd name="connsiteX151" fmla="*/ 2071687 w 2900362"/>
                  <a:gd name="connsiteY151" fmla="*/ 347663 h 1686186"/>
                  <a:gd name="connsiteX152" fmla="*/ 2076450 w 2900362"/>
                  <a:gd name="connsiteY152" fmla="*/ 285750 h 1686186"/>
                  <a:gd name="connsiteX153" fmla="*/ 2090737 w 2900362"/>
                  <a:gd name="connsiteY153" fmla="*/ 233363 h 1686186"/>
                  <a:gd name="connsiteX154" fmla="*/ 2100262 w 2900362"/>
                  <a:gd name="connsiteY154" fmla="*/ 214313 h 1686186"/>
                  <a:gd name="connsiteX155" fmla="*/ 2119312 w 2900362"/>
                  <a:gd name="connsiteY155" fmla="*/ 185738 h 1686186"/>
                  <a:gd name="connsiteX156" fmla="*/ 2128837 w 2900362"/>
                  <a:gd name="connsiteY156" fmla="*/ 171450 h 1686186"/>
                  <a:gd name="connsiteX157" fmla="*/ 2157412 w 2900362"/>
                  <a:gd name="connsiteY157" fmla="*/ 152400 h 1686186"/>
                  <a:gd name="connsiteX158" fmla="*/ 2233612 w 2900362"/>
                  <a:gd name="connsiteY158" fmla="*/ 161925 h 1686186"/>
                  <a:gd name="connsiteX159" fmla="*/ 2252662 w 2900362"/>
                  <a:gd name="connsiteY159" fmla="*/ 171450 h 1686186"/>
                  <a:gd name="connsiteX160" fmla="*/ 2309812 w 2900362"/>
                  <a:gd name="connsiteY160" fmla="*/ 166688 h 1686186"/>
                  <a:gd name="connsiteX161" fmla="*/ 2319337 w 2900362"/>
                  <a:gd name="connsiteY161" fmla="*/ 138113 h 1686186"/>
                  <a:gd name="connsiteX162" fmla="*/ 2328862 w 2900362"/>
                  <a:gd name="connsiteY162" fmla="*/ 119063 h 1686186"/>
                  <a:gd name="connsiteX163" fmla="*/ 2366962 w 2900362"/>
                  <a:gd name="connsiteY163" fmla="*/ 76200 h 1686186"/>
                  <a:gd name="connsiteX164" fmla="*/ 2424112 w 2900362"/>
                  <a:gd name="connsiteY164" fmla="*/ 47625 h 1686186"/>
                  <a:gd name="connsiteX165" fmla="*/ 2438400 w 2900362"/>
                  <a:gd name="connsiteY165" fmla="*/ 42863 h 1686186"/>
                  <a:gd name="connsiteX166" fmla="*/ 2695575 w 2900362"/>
                  <a:gd name="connsiteY166" fmla="*/ 19050 h 1686186"/>
                  <a:gd name="connsiteX167" fmla="*/ 2838450 w 2900362"/>
                  <a:gd name="connsiteY167" fmla="*/ 9525 h 1686186"/>
                  <a:gd name="connsiteX168" fmla="*/ 2867025 w 2900362"/>
                  <a:gd name="connsiteY168" fmla="*/ 0 h 1686186"/>
                  <a:gd name="connsiteX169" fmla="*/ 2895600 w 2900362"/>
                  <a:gd name="connsiteY169" fmla="*/ 9525 h 1686186"/>
                  <a:gd name="connsiteX170" fmla="*/ 2890837 w 2900362"/>
                  <a:gd name="connsiteY170" fmla="*/ 152400 h 1686186"/>
                  <a:gd name="connsiteX171" fmla="*/ 2886075 w 2900362"/>
                  <a:gd name="connsiteY171" fmla="*/ 166688 h 1686186"/>
                  <a:gd name="connsiteX172" fmla="*/ 2876550 w 2900362"/>
                  <a:gd name="connsiteY172" fmla="*/ 209550 h 1686186"/>
                  <a:gd name="connsiteX173" fmla="*/ 2871787 w 2900362"/>
                  <a:gd name="connsiteY173" fmla="*/ 447675 h 1686186"/>
                  <a:gd name="connsiteX174" fmla="*/ 2900362 w 2900362"/>
                  <a:gd name="connsiteY174" fmla="*/ 1400175 h 1686186"/>
                  <a:gd name="connsiteX175" fmla="*/ 2671762 w 2900362"/>
                  <a:gd name="connsiteY175" fmla="*/ 1404937 h 1686186"/>
                  <a:gd name="connsiteX176" fmla="*/ 2295525 w 2900362"/>
                  <a:gd name="connsiteY176" fmla="*/ 1495425 h 1686186"/>
                  <a:gd name="connsiteX177" fmla="*/ 1352550 w 2900362"/>
                  <a:gd name="connsiteY177" fmla="*/ 1685925 h 1686186"/>
                  <a:gd name="connsiteX178" fmla="*/ 1304925 w 2900362"/>
                  <a:gd name="connsiteY178" fmla="*/ 1443038 h 1686186"/>
                  <a:gd name="connsiteX179" fmla="*/ 1276350 w 2900362"/>
                  <a:gd name="connsiteY179" fmla="*/ 1452563 h 1686186"/>
                  <a:gd name="connsiteX180" fmla="*/ 1257300 w 2900362"/>
                  <a:gd name="connsiteY180" fmla="*/ 1481138 h 1686186"/>
                  <a:gd name="connsiteX181" fmla="*/ 1228725 w 2900362"/>
                  <a:gd name="connsiteY181" fmla="*/ 1504950 h 1686186"/>
                  <a:gd name="connsiteX182" fmla="*/ 1204912 w 2900362"/>
                  <a:gd name="connsiteY182" fmla="*/ 1509713 h 1686186"/>
                  <a:gd name="connsiteX183" fmla="*/ 1176337 w 2900362"/>
                  <a:gd name="connsiteY183" fmla="*/ 1519238 h 1686186"/>
                  <a:gd name="connsiteX184" fmla="*/ 1162050 w 2900362"/>
                  <a:gd name="connsiteY184" fmla="*/ 1524000 h 1686186"/>
                  <a:gd name="connsiteX185" fmla="*/ 633412 w 2900362"/>
                  <a:gd name="connsiteY185" fmla="*/ 1519238 h 1686186"/>
                  <a:gd name="connsiteX186" fmla="*/ 609600 w 2900362"/>
                  <a:gd name="connsiteY186" fmla="*/ 1514475 h 1686186"/>
                  <a:gd name="connsiteX187" fmla="*/ 590550 w 2900362"/>
                  <a:gd name="connsiteY187" fmla="*/ 1504950 h 1686186"/>
                  <a:gd name="connsiteX188" fmla="*/ 557212 w 2900362"/>
                  <a:gd name="connsiteY188" fmla="*/ 1495425 h 1686186"/>
                  <a:gd name="connsiteX189" fmla="*/ 542925 w 2900362"/>
                  <a:gd name="connsiteY189" fmla="*/ 1485900 h 1686186"/>
                  <a:gd name="connsiteX190" fmla="*/ 523875 w 2900362"/>
                  <a:gd name="connsiteY190" fmla="*/ 1481138 h 1686186"/>
                  <a:gd name="connsiteX191" fmla="*/ 509587 w 2900362"/>
                  <a:gd name="connsiteY191" fmla="*/ 1476375 h 1686186"/>
                  <a:gd name="connsiteX192" fmla="*/ 466725 w 2900362"/>
                  <a:gd name="connsiteY192" fmla="*/ 1443038 h 1686186"/>
                  <a:gd name="connsiteX193" fmla="*/ 452437 w 2900362"/>
                  <a:gd name="connsiteY193" fmla="*/ 1433513 h 1686186"/>
                  <a:gd name="connsiteX194" fmla="*/ 438150 w 2900362"/>
                  <a:gd name="connsiteY194" fmla="*/ 1404938 h 1686186"/>
                  <a:gd name="connsiteX195" fmla="*/ 404812 w 2900362"/>
                  <a:gd name="connsiteY195" fmla="*/ 1385888 h 1686186"/>
                  <a:gd name="connsiteX196" fmla="*/ 390525 w 2900362"/>
                  <a:gd name="connsiteY196" fmla="*/ 1376363 h 1686186"/>
                  <a:gd name="connsiteX197" fmla="*/ 376237 w 2900362"/>
                  <a:gd name="connsiteY197" fmla="*/ 1371600 h 1686186"/>
                  <a:gd name="connsiteX198" fmla="*/ 328612 w 2900362"/>
                  <a:gd name="connsiteY198" fmla="*/ 1343025 h 1686186"/>
                  <a:gd name="connsiteX199" fmla="*/ 309562 w 2900362"/>
                  <a:gd name="connsiteY199" fmla="*/ 1338263 h 1686186"/>
                  <a:gd name="connsiteX200" fmla="*/ 280987 w 2900362"/>
                  <a:gd name="connsiteY200" fmla="*/ 1328738 h 1686186"/>
                  <a:gd name="connsiteX201" fmla="*/ 266700 w 2900362"/>
                  <a:gd name="connsiteY201" fmla="*/ 1323975 h 1686186"/>
                  <a:gd name="connsiteX202" fmla="*/ 252412 w 2900362"/>
                  <a:gd name="connsiteY202" fmla="*/ 1314450 h 1686186"/>
                  <a:gd name="connsiteX203" fmla="*/ 223837 w 2900362"/>
                  <a:gd name="connsiteY203" fmla="*/ 1304925 h 1686186"/>
                  <a:gd name="connsiteX204" fmla="*/ 214312 w 2900362"/>
                  <a:gd name="connsiteY204" fmla="*/ 1276350 h 1686186"/>
                  <a:gd name="connsiteX205" fmla="*/ 114300 w 2900362"/>
                  <a:gd name="connsiteY205" fmla="*/ 1243013 h 1686186"/>
                  <a:gd name="connsiteX206" fmla="*/ 71437 w 2900362"/>
                  <a:gd name="connsiteY206" fmla="*/ 1228725 h 1686186"/>
                  <a:gd name="connsiteX207" fmla="*/ 57150 w 2900362"/>
                  <a:gd name="connsiteY207" fmla="*/ 1223963 h 1686186"/>
                  <a:gd name="connsiteX208" fmla="*/ 28575 w 2900362"/>
                  <a:gd name="connsiteY208" fmla="*/ 1200150 h 1686186"/>
                  <a:gd name="connsiteX209" fmla="*/ 23812 w 2900362"/>
                  <a:gd name="connsiteY209" fmla="*/ 1185863 h 1686186"/>
                  <a:gd name="connsiteX210" fmla="*/ 14287 w 2900362"/>
                  <a:gd name="connsiteY210" fmla="*/ 1171575 h 1686186"/>
                  <a:gd name="connsiteX211" fmla="*/ 0 w 2900362"/>
                  <a:gd name="connsiteY211" fmla="*/ 1147763 h 1686186"/>
                  <a:gd name="connsiteX0" fmla="*/ 0 w 2900362"/>
                  <a:gd name="connsiteY0" fmla="*/ 1147763 h 1686186"/>
                  <a:gd name="connsiteX1" fmla="*/ 0 w 2900362"/>
                  <a:gd name="connsiteY1" fmla="*/ 1147763 h 1686186"/>
                  <a:gd name="connsiteX2" fmla="*/ 61912 w 2900362"/>
                  <a:gd name="connsiteY2" fmla="*/ 1143000 h 1686186"/>
                  <a:gd name="connsiteX3" fmla="*/ 200025 w 2900362"/>
                  <a:gd name="connsiteY3" fmla="*/ 1138238 h 1686186"/>
                  <a:gd name="connsiteX4" fmla="*/ 204787 w 2900362"/>
                  <a:gd name="connsiteY4" fmla="*/ 1123950 h 1686186"/>
                  <a:gd name="connsiteX5" fmla="*/ 214312 w 2900362"/>
                  <a:gd name="connsiteY5" fmla="*/ 1109663 h 1686186"/>
                  <a:gd name="connsiteX6" fmla="*/ 252412 w 2900362"/>
                  <a:gd name="connsiteY6" fmla="*/ 1114425 h 1686186"/>
                  <a:gd name="connsiteX7" fmla="*/ 276225 w 2900362"/>
                  <a:gd name="connsiteY7" fmla="*/ 1128713 h 1686186"/>
                  <a:gd name="connsiteX8" fmla="*/ 304800 w 2900362"/>
                  <a:gd name="connsiteY8" fmla="*/ 1133475 h 1686186"/>
                  <a:gd name="connsiteX9" fmla="*/ 319087 w 2900362"/>
                  <a:gd name="connsiteY9" fmla="*/ 1138238 h 1686186"/>
                  <a:gd name="connsiteX10" fmla="*/ 342900 w 2900362"/>
                  <a:gd name="connsiteY10" fmla="*/ 1147763 h 1686186"/>
                  <a:gd name="connsiteX11" fmla="*/ 485775 w 2900362"/>
                  <a:gd name="connsiteY11" fmla="*/ 1157288 h 1686186"/>
                  <a:gd name="connsiteX12" fmla="*/ 500062 w 2900362"/>
                  <a:gd name="connsiteY12" fmla="*/ 1171575 h 1686186"/>
                  <a:gd name="connsiteX13" fmla="*/ 504825 w 2900362"/>
                  <a:gd name="connsiteY13" fmla="*/ 1185863 h 1686186"/>
                  <a:gd name="connsiteX14" fmla="*/ 514350 w 2900362"/>
                  <a:gd name="connsiteY14" fmla="*/ 1200150 h 1686186"/>
                  <a:gd name="connsiteX15" fmla="*/ 523875 w 2900362"/>
                  <a:gd name="connsiteY15" fmla="*/ 1233488 h 1686186"/>
                  <a:gd name="connsiteX16" fmla="*/ 533400 w 2900362"/>
                  <a:gd name="connsiteY16" fmla="*/ 1247775 h 1686186"/>
                  <a:gd name="connsiteX17" fmla="*/ 547687 w 2900362"/>
                  <a:gd name="connsiteY17" fmla="*/ 1252538 h 1686186"/>
                  <a:gd name="connsiteX18" fmla="*/ 661987 w 2900362"/>
                  <a:gd name="connsiteY18" fmla="*/ 1238250 h 1686186"/>
                  <a:gd name="connsiteX19" fmla="*/ 781050 w 2900362"/>
                  <a:gd name="connsiteY19" fmla="*/ 1304925 h 1686186"/>
                  <a:gd name="connsiteX20" fmla="*/ 985837 w 2900362"/>
                  <a:gd name="connsiteY20" fmla="*/ 1285875 h 1686186"/>
                  <a:gd name="connsiteX21" fmla="*/ 1066800 w 2900362"/>
                  <a:gd name="connsiteY21" fmla="*/ 1281113 h 1686186"/>
                  <a:gd name="connsiteX22" fmla="*/ 1109662 w 2900362"/>
                  <a:gd name="connsiteY22" fmla="*/ 1266825 h 1686186"/>
                  <a:gd name="connsiteX23" fmla="*/ 1123950 w 2900362"/>
                  <a:gd name="connsiteY23" fmla="*/ 1262063 h 1686186"/>
                  <a:gd name="connsiteX24" fmla="*/ 1152525 w 2900362"/>
                  <a:gd name="connsiteY24" fmla="*/ 1247775 h 1686186"/>
                  <a:gd name="connsiteX25" fmla="*/ 1166812 w 2900362"/>
                  <a:gd name="connsiteY25" fmla="*/ 1238250 h 1686186"/>
                  <a:gd name="connsiteX26" fmla="*/ 1185862 w 2900362"/>
                  <a:gd name="connsiteY26" fmla="*/ 1233488 h 1686186"/>
                  <a:gd name="connsiteX27" fmla="*/ 1200150 w 2900362"/>
                  <a:gd name="connsiteY27" fmla="*/ 1228725 h 1686186"/>
                  <a:gd name="connsiteX28" fmla="*/ 1238250 w 2900362"/>
                  <a:gd name="connsiteY28" fmla="*/ 1219200 h 1686186"/>
                  <a:gd name="connsiteX29" fmla="*/ 1257300 w 2900362"/>
                  <a:gd name="connsiteY29" fmla="*/ 1214438 h 1686186"/>
                  <a:gd name="connsiteX30" fmla="*/ 1314450 w 2900362"/>
                  <a:gd name="connsiteY30" fmla="*/ 1195388 h 1686186"/>
                  <a:gd name="connsiteX31" fmla="*/ 1343025 w 2900362"/>
                  <a:gd name="connsiteY31" fmla="*/ 1185863 h 1686186"/>
                  <a:gd name="connsiteX32" fmla="*/ 1362075 w 2900362"/>
                  <a:gd name="connsiteY32" fmla="*/ 1181100 h 1686186"/>
                  <a:gd name="connsiteX33" fmla="*/ 1395412 w 2900362"/>
                  <a:gd name="connsiteY33" fmla="*/ 1157288 h 1686186"/>
                  <a:gd name="connsiteX34" fmla="*/ 1409700 w 2900362"/>
                  <a:gd name="connsiteY34" fmla="*/ 1152525 h 1686186"/>
                  <a:gd name="connsiteX35" fmla="*/ 1438275 w 2900362"/>
                  <a:gd name="connsiteY35" fmla="*/ 1133475 h 1686186"/>
                  <a:gd name="connsiteX36" fmla="*/ 1452562 w 2900362"/>
                  <a:gd name="connsiteY36" fmla="*/ 1123950 h 1686186"/>
                  <a:gd name="connsiteX37" fmla="*/ 1481137 w 2900362"/>
                  <a:gd name="connsiteY37" fmla="*/ 1066800 h 1686186"/>
                  <a:gd name="connsiteX38" fmla="*/ 1485900 w 2900362"/>
                  <a:gd name="connsiteY38" fmla="*/ 1052513 h 1686186"/>
                  <a:gd name="connsiteX39" fmla="*/ 1481137 w 2900362"/>
                  <a:gd name="connsiteY39" fmla="*/ 1009650 h 1686186"/>
                  <a:gd name="connsiteX40" fmla="*/ 1323975 w 2900362"/>
                  <a:gd name="connsiteY40" fmla="*/ 1019175 h 1686186"/>
                  <a:gd name="connsiteX41" fmla="*/ 1309687 w 2900362"/>
                  <a:gd name="connsiteY41" fmla="*/ 1023938 h 1686186"/>
                  <a:gd name="connsiteX42" fmla="*/ 1290637 w 2900362"/>
                  <a:gd name="connsiteY42" fmla="*/ 1033463 h 1686186"/>
                  <a:gd name="connsiteX43" fmla="*/ 1238250 w 2900362"/>
                  <a:gd name="connsiteY43" fmla="*/ 1038225 h 1686186"/>
                  <a:gd name="connsiteX44" fmla="*/ 1209675 w 2900362"/>
                  <a:gd name="connsiteY44" fmla="*/ 1047750 h 1686186"/>
                  <a:gd name="connsiteX45" fmla="*/ 1195387 w 2900362"/>
                  <a:gd name="connsiteY45" fmla="*/ 1057275 h 1686186"/>
                  <a:gd name="connsiteX46" fmla="*/ 1166812 w 2900362"/>
                  <a:gd name="connsiteY46" fmla="*/ 1062038 h 1686186"/>
                  <a:gd name="connsiteX47" fmla="*/ 1147762 w 2900362"/>
                  <a:gd name="connsiteY47" fmla="*/ 1071563 h 1686186"/>
                  <a:gd name="connsiteX48" fmla="*/ 1109662 w 2900362"/>
                  <a:gd name="connsiteY48" fmla="*/ 1081088 h 1686186"/>
                  <a:gd name="connsiteX49" fmla="*/ 1090612 w 2900362"/>
                  <a:gd name="connsiteY49" fmla="*/ 1085850 h 1686186"/>
                  <a:gd name="connsiteX50" fmla="*/ 1066800 w 2900362"/>
                  <a:gd name="connsiteY50" fmla="*/ 1095375 h 1686186"/>
                  <a:gd name="connsiteX51" fmla="*/ 1052512 w 2900362"/>
                  <a:gd name="connsiteY51" fmla="*/ 1100138 h 1686186"/>
                  <a:gd name="connsiteX52" fmla="*/ 1038225 w 2900362"/>
                  <a:gd name="connsiteY52" fmla="*/ 1109663 h 1686186"/>
                  <a:gd name="connsiteX53" fmla="*/ 1014412 w 2900362"/>
                  <a:gd name="connsiteY53" fmla="*/ 1114425 h 1686186"/>
                  <a:gd name="connsiteX54" fmla="*/ 923925 w 2900362"/>
                  <a:gd name="connsiteY54" fmla="*/ 1123950 h 1686186"/>
                  <a:gd name="connsiteX55" fmla="*/ 538162 w 2900362"/>
                  <a:gd name="connsiteY55" fmla="*/ 1114425 h 1686186"/>
                  <a:gd name="connsiteX56" fmla="*/ 490537 w 2900362"/>
                  <a:gd name="connsiteY56" fmla="*/ 1100138 h 1686186"/>
                  <a:gd name="connsiteX57" fmla="*/ 433387 w 2900362"/>
                  <a:gd name="connsiteY57" fmla="*/ 1081088 h 1686186"/>
                  <a:gd name="connsiteX58" fmla="*/ 404812 w 2900362"/>
                  <a:gd name="connsiteY58" fmla="*/ 1071563 h 1686186"/>
                  <a:gd name="connsiteX59" fmla="*/ 390525 w 2900362"/>
                  <a:gd name="connsiteY59" fmla="*/ 1066800 h 1686186"/>
                  <a:gd name="connsiteX60" fmla="*/ 404812 w 2900362"/>
                  <a:gd name="connsiteY60" fmla="*/ 1057275 h 1686186"/>
                  <a:gd name="connsiteX61" fmla="*/ 461962 w 2900362"/>
                  <a:gd name="connsiteY61" fmla="*/ 1047750 h 1686186"/>
                  <a:gd name="connsiteX62" fmla="*/ 566737 w 2900362"/>
                  <a:gd name="connsiteY62" fmla="*/ 1042988 h 1686186"/>
                  <a:gd name="connsiteX63" fmla="*/ 647700 w 2900362"/>
                  <a:gd name="connsiteY63" fmla="*/ 1038225 h 1686186"/>
                  <a:gd name="connsiteX64" fmla="*/ 676275 w 2900362"/>
                  <a:gd name="connsiteY64" fmla="*/ 1028700 h 1686186"/>
                  <a:gd name="connsiteX65" fmla="*/ 690562 w 2900362"/>
                  <a:gd name="connsiteY65" fmla="*/ 1023938 h 1686186"/>
                  <a:gd name="connsiteX66" fmla="*/ 704850 w 2900362"/>
                  <a:gd name="connsiteY66" fmla="*/ 1014413 h 1686186"/>
                  <a:gd name="connsiteX67" fmla="*/ 719137 w 2900362"/>
                  <a:gd name="connsiteY67" fmla="*/ 1009650 h 1686186"/>
                  <a:gd name="connsiteX68" fmla="*/ 728662 w 2900362"/>
                  <a:gd name="connsiteY68" fmla="*/ 995363 h 1686186"/>
                  <a:gd name="connsiteX69" fmla="*/ 742950 w 2900362"/>
                  <a:gd name="connsiteY69" fmla="*/ 985838 h 1686186"/>
                  <a:gd name="connsiteX70" fmla="*/ 757237 w 2900362"/>
                  <a:gd name="connsiteY70" fmla="*/ 990600 h 1686186"/>
                  <a:gd name="connsiteX71" fmla="*/ 776287 w 2900362"/>
                  <a:gd name="connsiteY71" fmla="*/ 1033463 h 1686186"/>
                  <a:gd name="connsiteX72" fmla="*/ 804862 w 2900362"/>
                  <a:gd name="connsiteY72" fmla="*/ 1047750 h 1686186"/>
                  <a:gd name="connsiteX73" fmla="*/ 814387 w 2900362"/>
                  <a:gd name="connsiteY73" fmla="*/ 1033463 h 1686186"/>
                  <a:gd name="connsiteX74" fmla="*/ 842962 w 2900362"/>
                  <a:gd name="connsiteY74" fmla="*/ 976313 h 1686186"/>
                  <a:gd name="connsiteX75" fmla="*/ 890587 w 2900362"/>
                  <a:gd name="connsiteY75" fmla="*/ 966788 h 1686186"/>
                  <a:gd name="connsiteX76" fmla="*/ 1014412 w 2900362"/>
                  <a:gd name="connsiteY76" fmla="*/ 962025 h 1686186"/>
                  <a:gd name="connsiteX77" fmla="*/ 1042987 w 2900362"/>
                  <a:gd name="connsiteY77" fmla="*/ 952500 h 1686186"/>
                  <a:gd name="connsiteX78" fmla="*/ 1085850 w 2900362"/>
                  <a:gd name="connsiteY78" fmla="*/ 942975 h 1686186"/>
                  <a:gd name="connsiteX79" fmla="*/ 1100137 w 2900362"/>
                  <a:gd name="connsiteY79" fmla="*/ 938213 h 1686186"/>
                  <a:gd name="connsiteX80" fmla="*/ 1119187 w 2900362"/>
                  <a:gd name="connsiteY80" fmla="*/ 933450 h 1686186"/>
                  <a:gd name="connsiteX81" fmla="*/ 1162050 w 2900362"/>
                  <a:gd name="connsiteY81" fmla="*/ 919163 h 1686186"/>
                  <a:gd name="connsiteX82" fmla="*/ 1176337 w 2900362"/>
                  <a:gd name="connsiteY82" fmla="*/ 914400 h 1686186"/>
                  <a:gd name="connsiteX83" fmla="*/ 1190625 w 2900362"/>
                  <a:gd name="connsiteY83" fmla="*/ 909638 h 1686186"/>
                  <a:gd name="connsiteX84" fmla="*/ 1204912 w 2900362"/>
                  <a:gd name="connsiteY84" fmla="*/ 900113 h 1686186"/>
                  <a:gd name="connsiteX85" fmla="*/ 1219200 w 2900362"/>
                  <a:gd name="connsiteY85" fmla="*/ 895350 h 1686186"/>
                  <a:gd name="connsiteX86" fmla="*/ 1200150 w 2900362"/>
                  <a:gd name="connsiteY86" fmla="*/ 904875 h 1686186"/>
                  <a:gd name="connsiteX87" fmla="*/ 1171575 w 2900362"/>
                  <a:gd name="connsiteY87" fmla="*/ 923925 h 1686186"/>
                  <a:gd name="connsiteX88" fmla="*/ 1138237 w 2900362"/>
                  <a:gd name="connsiteY88" fmla="*/ 947738 h 1686186"/>
                  <a:gd name="connsiteX89" fmla="*/ 1109662 w 2900362"/>
                  <a:gd name="connsiteY89" fmla="*/ 966788 h 1686186"/>
                  <a:gd name="connsiteX90" fmla="*/ 1100137 w 2900362"/>
                  <a:gd name="connsiteY90" fmla="*/ 981075 h 1686186"/>
                  <a:gd name="connsiteX91" fmla="*/ 1085850 w 2900362"/>
                  <a:gd name="connsiteY91" fmla="*/ 990600 h 1686186"/>
                  <a:gd name="connsiteX92" fmla="*/ 1081087 w 2900362"/>
                  <a:gd name="connsiteY92" fmla="*/ 1009650 h 1686186"/>
                  <a:gd name="connsiteX93" fmla="*/ 1076325 w 2900362"/>
                  <a:gd name="connsiteY93" fmla="*/ 1023938 h 1686186"/>
                  <a:gd name="connsiteX94" fmla="*/ 1300162 w 2900362"/>
                  <a:gd name="connsiteY94" fmla="*/ 1023938 h 1686186"/>
                  <a:gd name="connsiteX95" fmla="*/ 1328737 w 2900362"/>
                  <a:gd name="connsiteY95" fmla="*/ 1004888 h 1686186"/>
                  <a:gd name="connsiteX96" fmla="*/ 1395412 w 2900362"/>
                  <a:gd name="connsiteY96" fmla="*/ 976313 h 1686186"/>
                  <a:gd name="connsiteX97" fmla="*/ 1438275 w 2900362"/>
                  <a:gd name="connsiteY97" fmla="*/ 952500 h 1686186"/>
                  <a:gd name="connsiteX98" fmla="*/ 1471612 w 2900362"/>
                  <a:gd name="connsiteY98" fmla="*/ 938213 h 1686186"/>
                  <a:gd name="connsiteX99" fmla="*/ 1485900 w 2900362"/>
                  <a:gd name="connsiteY99" fmla="*/ 928688 h 1686186"/>
                  <a:gd name="connsiteX100" fmla="*/ 1504950 w 2900362"/>
                  <a:gd name="connsiteY100" fmla="*/ 914400 h 1686186"/>
                  <a:gd name="connsiteX101" fmla="*/ 1524000 w 2900362"/>
                  <a:gd name="connsiteY101" fmla="*/ 909638 h 1686186"/>
                  <a:gd name="connsiteX102" fmla="*/ 1538287 w 2900362"/>
                  <a:gd name="connsiteY102" fmla="*/ 904875 h 1686186"/>
                  <a:gd name="connsiteX103" fmla="*/ 1557337 w 2900362"/>
                  <a:gd name="connsiteY103" fmla="*/ 900113 h 1686186"/>
                  <a:gd name="connsiteX104" fmla="*/ 1585912 w 2900362"/>
                  <a:gd name="connsiteY104" fmla="*/ 890588 h 1686186"/>
                  <a:gd name="connsiteX105" fmla="*/ 1595437 w 2900362"/>
                  <a:gd name="connsiteY105" fmla="*/ 942975 h 1686186"/>
                  <a:gd name="connsiteX106" fmla="*/ 1609725 w 2900362"/>
                  <a:gd name="connsiteY106" fmla="*/ 947738 h 1686186"/>
                  <a:gd name="connsiteX107" fmla="*/ 1643062 w 2900362"/>
                  <a:gd name="connsiteY107" fmla="*/ 942975 h 1686186"/>
                  <a:gd name="connsiteX108" fmla="*/ 1671637 w 2900362"/>
                  <a:gd name="connsiteY108" fmla="*/ 933450 h 1686186"/>
                  <a:gd name="connsiteX109" fmla="*/ 1690687 w 2900362"/>
                  <a:gd name="connsiteY109" fmla="*/ 904875 h 1686186"/>
                  <a:gd name="connsiteX110" fmla="*/ 1709737 w 2900362"/>
                  <a:gd name="connsiteY110" fmla="*/ 847725 h 1686186"/>
                  <a:gd name="connsiteX111" fmla="*/ 1714500 w 2900362"/>
                  <a:gd name="connsiteY111" fmla="*/ 833438 h 1686186"/>
                  <a:gd name="connsiteX112" fmla="*/ 1733550 w 2900362"/>
                  <a:gd name="connsiteY112" fmla="*/ 800100 h 1686186"/>
                  <a:gd name="connsiteX113" fmla="*/ 1738312 w 2900362"/>
                  <a:gd name="connsiteY113" fmla="*/ 785813 h 1686186"/>
                  <a:gd name="connsiteX114" fmla="*/ 1757362 w 2900362"/>
                  <a:gd name="connsiteY114" fmla="*/ 752475 h 1686186"/>
                  <a:gd name="connsiteX115" fmla="*/ 1771650 w 2900362"/>
                  <a:gd name="connsiteY115" fmla="*/ 723900 h 1686186"/>
                  <a:gd name="connsiteX116" fmla="*/ 1785937 w 2900362"/>
                  <a:gd name="connsiteY116" fmla="*/ 695325 h 1686186"/>
                  <a:gd name="connsiteX117" fmla="*/ 1795462 w 2900362"/>
                  <a:gd name="connsiteY117" fmla="*/ 666750 h 1686186"/>
                  <a:gd name="connsiteX118" fmla="*/ 1809750 w 2900362"/>
                  <a:gd name="connsiteY118" fmla="*/ 623888 h 1686186"/>
                  <a:gd name="connsiteX119" fmla="*/ 1819275 w 2900362"/>
                  <a:gd name="connsiteY119" fmla="*/ 595313 h 1686186"/>
                  <a:gd name="connsiteX120" fmla="*/ 1843087 w 2900362"/>
                  <a:gd name="connsiteY120" fmla="*/ 566738 h 1686186"/>
                  <a:gd name="connsiteX121" fmla="*/ 1876425 w 2900362"/>
                  <a:gd name="connsiteY121" fmla="*/ 552450 h 1686186"/>
                  <a:gd name="connsiteX122" fmla="*/ 1914525 w 2900362"/>
                  <a:gd name="connsiteY122" fmla="*/ 538163 h 1686186"/>
                  <a:gd name="connsiteX123" fmla="*/ 1933575 w 2900362"/>
                  <a:gd name="connsiteY123" fmla="*/ 528638 h 1686186"/>
                  <a:gd name="connsiteX124" fmla="*/ 1947862 w 2900362"/>
                  <a:gd name="connsiteY124" fmla="*/ 519113 h 1686186"/>
                  <a:gd name="connsiteX125" fmla="*/ 1976437 w 2900362"/>
                  <a:gd name="connsiteY125" fmla="*/ 509588 h 1686186"/>
                  <a:gd name="connsiteX126" fmla="*/ 2009775 w 2900362"/>
                  <a:gd name="connsiteY126" fmla="*/ 500063 h 1686186"/>
                  <a:gd name="connsiteX127" fmla="*/ 2038350 w 2900362"/>
                  <a:gd name="connsiteY127" fmla="*/ 485775 h 1686186"/>
                  <a:gd name="connsiteX128" fmla="*/ 2052637 w 2900362"/>
                  <a:gd name="connsiteY128" fmla="*/ 476250 h 1686186"/>
                  <a:gd name="connsiteX129" fmla="*/ 2081212 w 2900362"/>
                  <a:gd name="connsiteY129" fmla="*/ 466725 h 1686186"/>
                  <a:gd name="connsiteX130" fmla="*/ 2109787 w 2900362"/>
                  <a:gd name="connsiteY130" fmla="*/ 452438 h 1686186"/>
                  <a:gd name="connsiteX131" fmla="*/ 2124075 w 2900362"/>
                  <a:gd name="connsiteY131" fmla="*/ 442913 h 1686186"/>
                  <a:gd name="connsiteX132" fmla="*/ 2152650 w 2900362"/>
                  <a:gd name="connsiteY132" fmla="*/ 433388 h 1686186"/>
                  <a:gd name="connsiteX133" fmla="*/ 2181225 w 2900362"/>
                  <a:gd name="connsiteY133" fmla="*/ 438150 h 1686186"/>
                  <a:gd name="connsiteX134" fmla="*/ 2171700 w 2900362"/>
                  <a:gd name="connsiteY134" fmla="*/ 452438 h 1686186"/>
                  <a:gd name="connsiteX135" fmla="*/ 2185987 w 2900362"/>
                  <a:gd name="connsiteY135" fmla="*/ 461963 h 1686186"/>
                  <a:gd name="connsiteX136" fmla="*/ 2200275 w 2900362"/>
                  <a:gd name="connsiteY136" fmla="*/ 452438 h 1686186"/>
                  <a:gd name="connsiteX137" fmla="*/ 2209800 w 2900362"/>
                  <a:gd name="connsiteY137" fmla="*/ 438150 h 1686186"/>
                  <a:gd name="connsiteX138" fmla="*/ 2224087 w 2900362"/>
                  <a:gd name="connsiteY138" fmla="*/ 433388 h 1686186"/>
                  <a:gd name="connsiteX139" fmla="*/ 2243137 w 2900362"/>
                  <a:gd name="connsiteY139" fmla="*/ 423863 h 1686186"/>
                  <a:gd name="connsiteX140" fmla="*/ 2257425 w 2900362"/>
                  <a:gd name="connsiteY140" fmla="*/ 419100 h 1686186"/>
                  <a:gd name="connsiteX141" fmla="*/ 2300287 w 2900362"/>
                  <a:gd name="connsiteY141" fmla="*/ 395288 h 1686186"/>
                  <a:gd name="connsiteX142" fmla="*/ 2314575 w 2900362"/>
                  <a:gd name="connsiteY142" fmla="*/ 381000 h 1686186"/>
                  <a:gd name="connsiteX143" fmla="*/ 2328862 w 2900362"/>
                  <a:gd name="connsiteY143" fmla="*/ 376238 h 1686186"/>
                  <a:gd name="connsiteX144" fmla="*/ 2343150 w 2900362"/>
                  <a:gd name="connsiteY144" fmla="*/ 323850 h 1686186"/>
                  <a:gd name="connsiteX145" fmla="*/ 2319337 w 2900362"/>
                  <a:gd name="connsiteY145" fmla="*/ 304800 h 1686186"/>
                  <a:gd name="connsiteX146" fmla="*/ 2176462 w 2900362"/>
                  <a:gd name="connsiteY146" fmla="*/ 309563 h 1686186"/>
                  <a:gd name="connsiteX147" fmla="*/ 2152650 w 2900362"/>
                  <a:gd name="connsiteY147" fmla="*/ 314325 h 1686186"/>
                  <a:gd name="connsiteX148" fmla="*/ 2109787 w 2900362"/>
                  <a:gd name="connsiteY148" fmla="*/ 333375 h 1686186"/>
                  <a:gd name="connsiteX149" fmla="*/ 2095500 w 2900362"/>
                  <a:gd name="connsiteY149" fmla="*/ 338138 h 1686186"/>
                  <a:gd name="connsiteX150" fmla="*/ 2085975 w 2900362"/>
                  <a:gd name="connsiteY150" fmla="*/ 352425 h 1686186"/>
                  <a:gd name="connsiteX151" fmla="*/ 2071687 w 2900362"/>
                  <a:gd name="connsiteY151" fmla="*/ 347663 h 1686186"/>
                  <a:gd name="connsiteX152" fmla="*/ 2076450 w 2900362"/>
                  <a:gd name="connsiteY152" fmla="*/ 285750 h 1686186"/>
                  <a:gd name="connsiteX153" fmla="*/ 2090737 w 2900362"/>
                  <a:gd name="connsiteY153" fmla="*/ 233363 h 1686186"/>
                  <a:gd name="connsiteX154" fmla="*/ 2100262 w 2900362"/>
                  <a:gd name="connsiteY154" fmla="*/ 214313 h 1686186"/>
                  <a:gd name="connsiteX155" fmla="*/ 2119312 w 2900362"/>
                  <a:gd name="connsiteY155" fmla="*/ 185738 h 1686186"/>
                  <a:gd name="connsiteX156" fmla="*/ 2128837 w 2900362"/>
                  <a:gd name="connsiteY156" fmla="*/ 171450 h 1686186"/>
                  <a:gd name="connsiteX157" fmla="*/ 2157412 w 2900362"/>
                  <a:gd name="connsiteY157" fmla="*/ 152400 h 1686186"/>
                  <a:gd name="connsiteX158" fmla="*/ 2233612 w 2900362"/>
                  <a:gd name="connsiteY158" fmla="*/ 161925 h 1686186"/>
                  <a:gd name="connsiteX159" fmla="*/ 2252662 w 2900362"/>
                  <a:gd name="connsiteY159" fmla="*/ 171450 h 1686186"/>
                  <a:gd name="connsiteX160" fmla="*/ 2309812 w 2900362"/>
                  <a:gd name="connsiteY160" fmla="*/ 166688 h 1686186"/>
                  <a:gd name="connsiteX161" fmla="*/ 2319337 w 2900362"/>
                  <a:gd name="connsiteY161" fmla="*/ 138113 h 1686186"/>
                  <a:gd name="connsiteX162" fmla="*/ 2328862 w 2900362"/>
                  <a:gd name="connsiteY162" fmla="*/ 119063 h 1686186"/>
                  <a:gd name="connsiteX163" fmla="*/ 2366962 w 2900362"/>
                  <a:gd name="connsiteY163" fmla="*/ 76200 h 1686186"/>
                  <a:gd name="connsiteX164" fmla="*/ 2424112 w 2900362"/>
                  <a:gd name="connsiteY164" fmla="*/ 47625 h 1686186"/>
                  <a:gd name="connsiteX165" fmla="*/ 2438400 w 2900362"/>
                  <a:gd name="connsiteY165" fmla="*/ 42863 h 1686186"/>
                  <a:gd name="connsiteX166" fmla="*/ 2695575 w 2900362"/>
                  <a:gd name="connsiteY166" fmla="*/ 19050 h 1686186"/>
                  <a:gd name="connsiteX167" fmla="*/ 2838450 w 2900362"/>
                  <a:gd name="connsiteY167" fmla="*/ 9525 h 1686186"/>
                  <a:gd name="connsiteX168" fmla="*/ 2867025 w 2900362"/>
                  <a:gd name="connsiteY168" fmla="*/ 0 h 1686186"/>
                  <a:gd name="connsiteX169" fmla="*/ 2895600 w 2900362"/>
                  <a:gd name="connsiteY169" fmla="*/ 9525 h 1686186"/>
                  <a:gd name="connsiteX170" fmla="*/ 2890837 w 2900362"/>
                  <a:gd name="connsiteY170" fmla="*/ 152400 h 1686186"/>
                  <a:gd name="connsiteX171" fmla="*/ 2886075 w 2900362"/>
                  <a:gd name="connsiteY171" fmla="*/ 166688 h 1686186"/>
                  <a:gd name="connsiteX172" fmla="*/ 2876550 w 2900362"/>
                  <a:gd name="connsiteY172" fmla="*/ 209550 h 1686186"/>
                  <a:gd name="connsiteX173" fmla="*/ 2871787 w 2900362"/>
                  <a:gd name="connsiteY173" fmla="*/ 447675 h 1686186"/>
                  <a:gd name="connsiteX174" fmla="*/ 2900362 w 2900362"/>
                  <a:gd name="connsiteY174" fmla="*/ 1400175 h 1686186"/>
                  <a:gd name="connsiteX175" fmla="*/ 2671762 w 2900362"/>
                  <a:gd name="connsiteY175" fmla="*/ 1404937 h 1686186"/>
                  <a:gd name="connsiteX176" fmla="*/ 2295525 w 2900362"/>
                  <a:gd name="connsiteY176" fmla="*/ 1495425 h 1686186"/>
                  <a:gd name="connsiteX177" fmla="*/ 1352550 w 2900362"/>
                  <a:gd name="connsiteY177" fmla="*/ 1685925 h 1686186"/>
                  <a:gd name="connsiteX178" fmla="*/ 1304925 w 2900362"/>
                  <a:gd name="connsiteY178" fmla="*/ 1443038 h 1686186"/>
                  <a:gd name="connsiteX179" fmla="*/ 1276350 w 2900362"/>
                  <a:gd name="connsiteY179" fmla="*/ 1452563 h 1686186"/>
                  <a:gd name="connsiteX180" fmla="*/ 1257300 w 2900362"/>
                  <a:gd name="connsiteY180" fmla="*/ 1481138 h 1686186"/>
                  <a:gd name="connsiteX181" fmla="*/ 1228725 w 2900362"/>
                  <a:gd name="connsiteY181" fmla="*/ 1504950 h 1686186"/>
                  <a:gd name="connsiteX182" fmla="*/ 1204912 w 2900362"/>
                  <a:gd name="connsiteY182" fmla="*/ 1509713 h 1686186"/>
                  <a:gd name="connsiteX183" fmla="*/ 1176337 w 2900362"/>
                  <a:gd name="connsiteY183" fmla="*/ 1519238 h 1686186"/>
                  <a:gd name="connsiteX184" fmla="*/ 1162050 w 2900362"/>
                  <a:gd name="connsiteY184" fmla="*/ 1524000 h 1686186"/>
                  <a:gd name="connsiteX185" fmla="*/ 633412 w 2900362"/>
                  <a:gd name="connsiteY185" fmla="*/ 1519238 h 1686186"/>
                  <a:gd name="connsiteX186" fmla="*/ 609600 w 2900362"/>
                  <a:gd name="connsiteY186" fmla="*/ 1514475 h 1686186"/>
                  <a:gd name="connsiteX187" fmla="*/ 590550 w 2900362"/>
                  <a:gd name="connsiteY187" fmla="*/ 1504950 h 1686186"/>
                  <a:gd name="connsiteX188" fmla="*/ 557212 w 2900362"/>
                  <a:gd name="connsiteY188" fmla="*/ 1495425 h 1686186"/>
                  <a:gd name="connsiteX189" fmla="*/ 542925 w 2900362"/>
                  <a:gd name="connsiteY189" fmla="*/ 1485900 h 1686186"/>
                  <a:gd name="connsiteX190" fmla="*/ 523875 w 2900362"/>
                  <a:gd name="connsiteY190" fmla="*/ 1481138 h 1686186"/>
                  <a:gd name="connsiteX191" fmla="*/ 509587 w 2900362"/>
                  <a:gd name="connsiteY191" fmla="*/ 1476375 h 1686186"/>
                  <a:gd name="connsiteX192" fmla="*/ 466725 w 2900362"/>
                  <a:gd name="connsiteY192" fmla="*/ 1443038 h 1686186"/>
                  <a:gd name="connsiteX193" fmla="*/ 452437 w 2900362"/>
                  <a:gd name="connsiteY193" fmla="*/ 1433513 h 1686186"/>
                  <a:gd name="connsiteX194" fmla="*/ 438150 w 2900362"/>
                  <a:gd name="connsiteY194" fmla="*/ 1404938 h 1686186"/>
                  <a:gd name="connsiteX195" fmla="*/ 404812 w 2900362"/>
                  <a:gd name="connsiteY195" fmla="*/ 1385888 h 1686186"/>
                  <a:gd name="connsiteX196" fmla="*/ 390525 w 2900362"/>
                  <a:gd name="connsiteY196" fmla="*/ 1376363 h 1686186"/>
                  <a:gd name="connsiteX197" fmla="*/ 376237 w 2900362"/>
                  <a:gd name="connsiteY197" fmla="*/ 1371600 h 1686186"/>
                  <a:gd name="connsiteX198" fmla="*/ 328612 w 2900362"/>
                  <a:gd name="connsiteY198" fmla="*/ 1343025 h 1686186"/>
                  <a:gd name="connsiteX199" fmla="*/ 309562 w 2900362"/>
                  <a:gd name="connsiteY199" fmla="*/ 1338263 h 1686186"/>
                  <a:gd name="connsiteX200" fmla="*/ 280987 w 2900362"/>
                  <a:gd name="connsiteY200" fmla="*/ 1328738 h 1686186"/>
                  <a:gd name="connsiteX201" fmla="*/ 266700 w 2900362"/>
                  <a:gd name="connsiteY201" fmla="*/ 1323975 h 1686186"/>
                  <a:gd name="connsiteX202" fmla="*/ 252412 w 2900362"/>
                  <a:gd name="connsiteY202" fmla="*/ 1314450 h 1686186"/>
                  <a:gd name="connsiteX203" fmla="*/ 223837 w 2900362"/>
                  <a:gd name="connsiteY203" fmla="*/ 1304925 h 1686186"/>
                  <a:gd name="connsiteX204" fmla="*/ 214312 w 2900362"/>
                  <a:gd name="connsiteY204" fmla="*/ 1276350 h 1686186"/>
                  <a:gd name="connsiteX205" fmla="*/ 114300 w 2900362"/>
                  <a:gd name="connsiteY205" fmla="*/ 1243013 h 1686186"/>
                  <a:gd name="connsiteX206" fmla="*/ 71437 w 2900362"/>
                  <a:gd name="connsiteY206" fmla="*/ 1228725 h 1686186"/>
                  <a:gd name="connsiteX207" fmla="*/ 57150 w 2900362"/>
                  <a:gd name="connsiteY207" fmla="*/ 1223963 h 1686186"/>
                  <a:gd name="connsiteX208" fmla="*/ 28575 w 2900362"/>
                  <a:gd name="connsiteY208" fmla="*/ 1200150 h 1686186"/>
                  <a:gd name="connsiteX209" fmla="*/ 23812 w 2900362"/>
                  <a:gd name="connsiteY209" fmla="*/ 1185863 h 1686186"/>
                  <a:gd name="connsiteX210" fmla="*/ 14287 w 2900362"/>
                  <a:gd name="connsiteY210" fmla="*/ 1171575 h 1686186"/>
                  <a:gd name="connsiteX211" fmla="*/ 0 w 2900362"/>
                  <a:gd name="connsiteY211" fmla="*/ 1147763 h 1686186"/>
                  <a:gd name="connsiteX0" fmla="*/ 0 w 2900362"/>
                  <a:gd name="connsiteY0" fmla="*/ 1147763 h 1686186"/>
                  <a:gd name="connsiteX1" fmla="*/ 0 w 2900362"/>
                  <a:gd name="connsiteY1" fmla="*/ 1147763 h 1686186"/>
                  <a:gd name="connsiteX2" fmla="*/ 61912 w 2900362"/>
                  <a:gd name="connsiteY2" fmla="*/ 1143000 h 1686186"/>
                  <a:gd name="connsiteX3" fmla="*/ 200025 w 2900362"/>
                  <a:gd name="connsiteY3" fmla="*/ 1138238 h 1686186"/>
                  <a:gd name="connsiteX4" fmla="*/ 204787 w 2900362"/>
                  <a:gd name="connsiteY4" fmla="*/ 1123950 h 1686186"/>
                  <a:gd name="connsiteX5" fmla="*/ 214312 w 2900362"/>
                  <a:gd name="connsiteY5" fmla="*/ 1109663 h 1686186"/>
                  <a:gd name="connsiteX6" fmla="*/ 252412 w 2900362"/>
                  <a:gd name="connsiteY6" fmla="*/ 1114425 h 1686186"/>
                  <a:gd name="connsiteX7" fmla="*/ 276225 w 2900362"/>
                  <a:gd name="connsiteY7" fmla="*/ 1128713 h 1686186"/>
                  <a:gd name="connsiteX8" fmla="*/ 304800 w 2900362"/>
                  <a:gd name="connsiteY8" fmla="*/ 1133475 h 1686186"/>
                  <a:gd name="connsiteX9" fmla="*/ 319087 w 2900362"/>
                  <a:gd name="connsiteY9" fmla="*/ 1138238 h 1686186"/>
                  <a:gd name="connsiteX10" fmla="*/ 342900 w 2900362"/>
                  <a:gd name="connsiteY10" fmla="*/ 1147763 h 1686186"/>
                  <a:gd name="connsiteX11" fmla="*/ 485775 w 2900362"/>
                  <a:gd name="connsiteY11" fmla="*/ 1157288 h 1686186"/>
                  <a:gd name="connsiteX12" fmla="*/ 500062 w 2900362"/>
                  <a:gd name="connsiteY12" fmla="*/ 1171575 h 1686186"/>
                  <a:gd name="connsiteX13" fmla="*/ 504825 w 2900362"/>
                  <a:gd name="connsiteY13" fmla="*/ 1185863 h 1686186"/>
                  <a:gd name="connsiteX14" fmla="*/ 514350 w 2900362"/>
                  <a:gd name="connsiteY14" fmla="*/ 1200150 h 1686186"/>
                  <a:gd name="connsiteX15" fmla="*/ 523875 w 2900362"/>
                  <a:gd name="connsiteY15" fmla="*/ 1233488 h 1686186"/>
                  <a:gd name="connsiteX16" fmla="*/ 533400 w 2900362"/>
                  <a:gd name="connsiteY16" fmla="*/ 1247775 h 1686186"/>
                  <a:gd name="connsiteX17" fmla="*/ 547687 w 2900362"/>
                  <a:gd name="connsiteY17" fmla="*/ 1252538 h 1686186"/>
                  <a:gd name="connsiteX18" fmla="*/ 661987 w 2900362"/>
                  <a:gd name="connsiteY18" fmla="*/ 1238250 h 1686186"/>
                  <a:gd name="connsiteX19" fmla="*/ 781050 w 2900362"/>
                  <a:gd name="connsiteY19" fmla="*/ 1304925 h 1686186"/>
                  <a:gd name="connsiteX20" fmla="*/ 985837 w 2900362"/>
                  <a:gd name="connsiteY20" fmla="*/ 1285875 h 1686186"/>
                  <a:gd name="connsiteX21" fmla="*/ 1066800 w 2900362"/>
                  <a:gd name="connsiteY21" fmla="*/ 1281113 h 1686186"/>
                  <a:gd name="connsiteX22" fmla="*/ 1109662 w 2900362"/>
                  <a:gd name="connsiteY22" fmla="*/ 1266825 h 1686186"/>
                  <a:gd name="connsiteX23" fmla="*/ 1123950 w 2900362"/>
                  <a:gd name="connsiteY23" fmla="*/ 1262063 h 1686186"/>
                  <a:gd name="connsiteX24" fmla="*/ 1152525 w 2900362"/>
                  <a:gd name="connsiteY24" fmla="*/ 1247775 h 1686186"/>
                  <a:gd name="connsiteX25" fmla="*/ 1166812 w 2900362"/>
                  <a:gd name="connsiteY25" fmla="*/ 1238250 h 1686186"/>
                  <a:gd name="connsiteX26" fmla="*/ 1185862 w 2900362"/>
                  <a:gd name="connsiteY26" fmla="*/ 1233488 h 1686186"/>
                  <a:gd name="connsiteX27" fmla="*/ 1200150 w 2900362"/>
                  <a:gd name="connsiteY27" fmla="*/ 1228725 h 1686186"/>
                  <a:gd name="connsiteX28" fmla="*/ 1238250 w 2900362"/>
                  <a:gd name="connsiteY28" fmla="*/ 1219200 h 1686186"/>
                  <a:gd name="connsiteX29" fmla="*/ 1257300 w 2900362"/>
                  <a:gd name="connsiteY29" fmla="*/ 1214438 h 1686186"/>
                  <a:gd name="connsiteX30" fmla="*/ 1314450 w 2900362"/>
                  <a:gd name="connsiteY30" fmla="*/ 1195388 h 1686186"/>
                  <a:gd name="connsiteX31" fmla="*/ 1343025 w 2900362"/>
                  <a:gd name="connsiteY31" fmla="*/ 1185863 h 1686186"/>
                  <a:gd name="connsiteX32" fmla="*/ 1362075 w 2900362"/>
                  <a:gd name="connsiteY32" fmla="*/ 1181100 h 1686186"/>
                  <a:gd name="connsiteX33" fmla="*/ 1395412 w 2900362"/>
                  <a:gd name="connsiteY33" fmla="*/ 1157288 h 1686186"/>
                  <a:gd name="connsiteX34" fmla="*/ 1409700 w 2900362"/>
                  <a:gd name="connsiteY34" fmla="*/ 1152525 h 1686186"/>
                  <a:gd name="connsiteX35" fmla="*/ 1438275 w 2900362"/>
                  <a:gd name="connsiteY35" fmla="*/ 1133475 h 1686186"/>
                  <a:gd name="connsiteX36" fmla="*/ 1452562 w 2900362"/>
                  <a:gd name="connsiteY36" fmla="*/ 1123950 h 1686186"/>
                  <a:gd name="connsiteX37" fmla="*/ 1481137 w 2900362"/>
                  <a:gd name="connsiteY37" fmla="*/ 1066800 h 1686186"/>
                  <a:gd name="connsiteX38" fmla="*/ 1485900 w 2900362"/>
                  <a:gd name="connsiteY38" fmla="*/ 1052513 h 1686186"/>
                  <a:gd name="connsiteX39" fmla="*/ 1481137 w 2900362"/>
                  <a:gd name="connsiteY39" fmla="*/ 1009650 h 1686186"/>
                  <a:gd name="connsiteX40" fmla="*/ 1323975 w 2900362"/>
                  <a:gd name="connsiteY40" fmla="*/ 1019175 h 1686186"/>
                  <a:gd name="connsiteX41" fmla="*/ 1309687 w 2900362"/>
                  <a:gd name="connsiteY41" fmla="*/ 1023938 h 1686186"/>
                  <a:gd name="connsiteX42" fmla="*/ 1290637 w 2900362"/>
                  <a:gd name="connsiteY42" fmla="*/ 1033463 h 1686186"/>
                  <a:gd name="connsiteX43" fmla="*/ 1238250 w 2900362"/>
                  <a:gd name="connsiteY43" fmla="*/ 1038225 h 1686186"/>
                  <a:gd name="connsiteX44" fmla="*/ 1209675 w 2900362"/>
                  <a:gd name="connsiteY44" fmla="*/ 1047750 h 1686186"/>
                  <a:gd name="connsiteX45" fmla="*/ 1195387 w 2900362"/>
                  <a:gd name="connsiteY45" fmla="*/ 1057275 h 1686186"/>
                  <a:gd name="connsiteX46" fmla="*/ 1166812 w 2900362"/>
                  <a:gd name="connsiteY46" fmla="*/ 1062038 h 1686186"/>
                  <a:gd name="connsiteX47" fmla="*/ 1147762 w 2900362"/>
                  <a:gd name="connsiteY47" fmla="*/ 1071563 h 1686186"/>
                  <a:gd name="connsiteX48" fmla="*/ 1109662 w 2900362"/>
                  <a:gd name="connsiteY48" fmla="*/ 1081088 h 1686186"/>
                  <a:gd name="connsiteX49" fmla="*/ 1090612 w 2900362"/>
                  <a:gd name="connsiteY49" fmla="*/ 1085850 h 1686186"/>
                  <a:gd name="connsiteX50" fmla="*/ 1066800 w 2900362"/>
                  <a:gd name="connsiteY50" fmla="*/ 1095375 h 1686186"/>
                  <a:gd name="connsiteX51" fmla="*/ 1052512 w 2900362"/>
                  <a:gd name="connsiteY51" fmla="*/ 1100138 h 1686186"/>
                  <a:gd name="connsiteX52" fmla="*/ 1038225 w 2900362"/>
                  <a:gd name="connsiteY52" fmla="*/ 1109663 h 1686186"/>
                  <a:gd name="connsiteX53" fmla="*/ 1014412 w 2900362"/>
                  <a:gd name="connsiteY53" fmla="*/ 1114425 h 1686186"/>
                  <a:gd name="connsiteX54" fmla="*/ 923925 w 2900362"/>
                  <a:gd name="connsiteY54" fmla="*/ 1123950 h 1686186"/>
                  <a:gd name="connsiteX55" fmla="*/ 538162 w 2900362"/>
                  <a:gd name="connsiteY55" fmla="*/ 1114425 h 1686186"/>
                  <a:gd name="connsiteX56" fmla="*/ 490537 w 2900362"/>
                  <a:gd name="connsiteY56" fmla="*/ 1100138 h 1686186"/>
                  <a:gd name="connsiteX57" fmla="*/ 433387 w 2900362"/>
                  <a:gd name="connsiteY57" fmla="*/ 1081088 h 1686186"/>
                  <a:gd name="connsiteX58" fmla="*/ 404812 w 2900362"/>
                  <a:gd name="connsiteY58" fmla="*/ 1071563 h 1686186"/>
                  <a:gd name="connsiteX59" fmla="*/ 390525 w 2900362"/>
                  <a:gd name="connsiteY59" fmla="*/ 1066800 h 1686186"/>
                  <a:gd name="connsiteX60" fmla="*/ 404812 w 2900362"/>
                  <a:gd name="connsiteY60" fmla="*/ 1057275 h 1686186"/>
                  <a:gd name="connsiteX61" fmla="*/ 461962 w 2900362"/>
                  <a:gd name="connsiteY61" fmla="*/ 1047750 h 1686186"/>
                  <a:gd name="connsiteX62" fmla="*/ 566737 w 2900362"/>
                  <a:gd name="connsiteY62" fmla="*/ 1042988 h 1686186"/>
                  <a:gd name="connsiteX63" fmla="*/ 647700 w 2900362"/>
                  <a:gd name="connsiteY63" fmla="*/ 1038225 h 1686186"/>
                  <a:gd name="connsiteX64" fmla="*/ 676275 w 2900362"/>
                  <a:gd name="connsiteY64" fmla="*/ 1028700 h 1686186"/>
                  <a:gd name="connsiteX65" fmla="*/ 690562 w 2900362"/>
                  <a:gd name="connsiteY65" fmla="*/ 1023938 h 1686186"/>
                  <a:gd name="connsiteX66" fmla="*/ 704850 w 2900362"/>
                  <a:gd name="connsiteY66" fmla="*/ 1014413 h 1686186"/>
                  <a:gd name="connsiteX67" fmla="*/ 719137 w 2900362"/>
                  <a:gd name="connsiteY67" fmla="*/ 1009650 h 1686186"/>
                  <a:gd name="connsiteX68" fmla="*/ 728662 w 2900362"/>
                  <a:gd name="connsiteY68" fmla="*/ 995363 h 1686186"/>
                  <a:gd name="connsiteX69" fmla="*/ 742950 w 2900362"/>
                  <a:gd name="connsiteY69" fmla="*/ 985838 h 1686186"/>
                  <a:gd name="connsiteX70" fmla="*/ 757237 w 2900362"/>
                  <a:gd name="connsiteY70" fmla="*/ 990600 h 1686186"/>
                  <a:gd name="connsiteX71" fmla="*/ 776287 w 2900362"/>
                  <a:gd name="connsiteY71" fmla="*/ 1033463 h 1686186"/>
                  <a:gd name="connsiteX72" fmla="*/ 804862 w 2900362"/>
                  <a:gd name="connsiteY72" fmla="*/ 1047750 h 1686186"/>
                  <a:gd name="connsiteX73" fmla="*/ 814387 w 2900362"/>
                  <a:gd name="connsiteY73" fmla="*/ 1033463 h 1686186"/>
                  <a:gd name="connsiteX74" fmla="*/ 842962 w 2900362"/>
                  <a:gd name="connsiteY74" fmla="*/ 976313 h 1686186"/>
                  <a:gd name="connsiteX75" fmla="*/ 890587 w 2900362"/>
                  <a:gd name="connsiteY75" fmla="*/ 966788 h 1686186"/>
                  <a:gd name="connsiteX76" fmla="*/ 1014412 w 2900362"/>
                  <a:gd name="connsiteY76" fmla="*/ 962025 h 1686186"/>
                  <a:gd name="connsiteX77" fmla="*/ 1042987 w 2900362"/>
                  <a:gd name="connsiteY77" fmla="*/ 952500 h 1686186"/>
                  <a:gd name="connsiteX78" fmla="*/ 1085850 w 2900362"/>
                  <a:gd name="connsiteY78" fmla="*/ 942975 h 1686186"/>
                  <a:gd name="connsiteX79" fmla="*/ 1100137 w 2900362"/>
                  <a:gd name="connsiteY79" fmla="*/ 938213 h 1686186"/>
                  <a:gd name="connsiteX80" fmla="*/ 1119187 w 2900362"/>
                  <a:gd name="connsiteY80" fmla="*/ 933450 h 1686186"/>
                  <a:gd name="connsiteX81" fmla="*/ 1162050 w 2900362"/>
                  <a:gd name="connsiteY81" fmla="*/ 919163 h 1686186"/>
                  <a:gd name="connsiteX82" fmla="*/ 1176337 w 2900362"/>
                  <a:gd name="connsiteY82" fmla="*/ 914400 h 1686186"/>
                  <a:gd name="connsiteX83" fmla="*/ 1190625 w 2900362"/>
                  <a:gd name="connsiteY83" fmla="*/ 909638 h 1686186"/>
                  <a:gd name="connsiteX84" fmla="*/ 1204912 w 2900362"/>
                  <a:gd name="connsiteY84" fmla="*/ 900113 h 1686186"/>
                  <a:gd name="connsiteX85" fmla="*/ 1219200 w 2900362"/>
                  <a:gd name="connsiteY85" fmla="*/ 895350 h 1686186"/>
                  <a:gd name="connsiteX86" fmla="*/ 1200150 w 2900362"/>
                  <a:gd name="connsiteY86" fmla="*/ 904875 h 1686186"/>
                  <a:gd name="connsiteX87" fmla="*/ 1171575 w 2900362"/>
                  <a:gd name="connsiteY87" fmla="*/ 923925 h 1686186"/>
                  <a:gd name="connsiteX88" fmla="*/ 1138237 w 2900362"/>
                  <a:gd name="connsiteY88" fmla="*/ 947738 h 1686186"/>
                  <a:gd name="connsiteX89" fmla="*/ 1109662 w 2900362"/>
                  <a:gd name="connsiteY89" fmla="*/ 966788 h 1686186"/>
                  <a:gd name="connsiteX90" fmla="*/ 1100137 w 2900362"/>
                  <a:gd name="connsiteY90" fmla="*/ 981075 h 1686186"/>
                  <a:gd name="connsiteX91" fmla="*/ 1085850 w 2900362"/>
                  <a:gd name="connsiteY91" fmla="*/ 990600 h 1686186"/>
                  <a:gd name="connsiteX92" fmla="*/ 1081087 w 2900362"/>
                  <a:gd name="connsiteY92" fmla="*/ 1009650 h 1686186"/>
                  <a:gd name="connsiteX93" fmla="*/ 1076325 w 2900362"/>
                  <a:gd name="connsiteY93" fmla="*/ 1023938 h 1686186"/>
                  <a:gd name="connsiteX94" fmla="*/ 1300162 w 2900362"/>
                  <a:gd name="connsiteY94" fmla="*/ 1023938 h 1686186"/>
                  <a:gd name="connsiteX95" fmla="*/ 1328737 w 2900362"/>
                  <a:gd name="connsiteY95" fmla="*/ 1004888 h 1686186"/>
                  <a:gd name="connsiteX96" fmla="*/ 1395412 w 2900362"/>
                  <a:gd name="connsiteY96" fmla="*/ 976313 h 1686186"/>
                  <a:gd name="connsiteX97" fmla="*/ 1438275 w 2900362"/>
                  <a:gd name="connsiteY97" fmla="*/ 952500 h 1686186"/>
                  <a:gd name="connsiteX98" fmla="*/ 1471612 w 2900362"/>
                  <a:gd name="connsiteY98" fmla="*/ 938213 h 1686186"/>
                  <a:gd name="connsiteX99" fmla="*/ 1485900 w 2900362"/>
                  <a:gd name="connsiteY99" fmla="*/ 928688 h 1686186"/>
                  <a:gd name="connsiteX100" fmla="*/ 1504950 w 2900362"/>
                  <a:gd name="connsiteY100" fmla="*/ 914400 h 1686186"/>
                  <a:gd name="connsiteX101" fmla="*/ 1524000 w 2900362"/>
                  <a:gd name="connsiteY101" fmla="*/ 909638 h 1686186"/>
                  <a:gd name="connsiteX102" fmla="*/ 1538287 w 2900362"/>
                  <a:gd name="connsiteY102" fmla="*/ 904875 h 1686186"/>
                  <a:gd name="connsiteX103" fmla="*/ 1557337 w 2900362"/>
                  <a:gd name="connsiteY103" fmla="*/ 900113 h 1686186"/>
                  <a:gd name="connsiteX104" fmla="*/ 1585912 w 2900362"/>
                  <a:gd name="connsiteY104" fmla="*/ 890588 h 1686186"/>
                  <a:gd name="connsiteX105" fmla="*/ 1595437 w 2900362"/>
                  <a:gd name="connsiteY105" fmla="*/ 942975 h 1686186"/>
                  <a:gd name="connsiteX106" fmla="*/ 1609725 w 2900362"/>
                  <a:gd name="connsiteY106" fmla="*/ 947738 h 1686186"/>
                  <a:gd name="connsiteX107" fmla="*/ 1643062 w 2900362"/>
                  <a:gd name="connsiteY107" fmla="*/ 942975 h 1686186"/>
                  <a:gd name="connsiteX108" fmla="*/ 1671637 w 2900362"/>
                  <a:gd name="connsiteY108" fmla="*/ 933450 h 1686186"/>
                  <a:gd name="connsiteX109" fmla="*/ 1690687 w 2900362"/>
                  <a:gd name="connsiteY109" fmla="*/ 904875 h 1686186"/>
                  <a:gd name="connsiteX110" fmla="*/ 1709737 w 2900362"/>
                  <a:gd name="connsiteY110" fmla="*/ 847725 h 1686186"/>
                  <a:gd name="connsiteX111" fmla="*/ 1714500 w 2900362"/>
                  <a:gd name="connsiteY111" fmla="*/ 833438 h 1686186"/>
                  <a:gd name="connsiteX112" fmla="*/ 1733550 w 2900362"/>
                  <a:gd name="connsiteY112" fmla="*/ 800100 h 1686186"/>
                  <a:gd name="connsiteX113" fmla="*/ 1738312 w 2900362"/>
                  <a:gd name="connsiteY113" fmla="*/ 785813 h 1686186"/>
                  <a:gd name="connsiteX114" fmla="*/ 1757362 w 2900362"/>
                  <a:gd name="connsiteY114" fmla="*/ 752475 h 1686186"/>
                  <a:gd name="connsiteX115" fmla="*/ 1771650 w 2900362"/>
                  <a:gd name="connsiteY115" fmla="*/ 723900 h 1686186"/>
                  <a:gd name="connsiteX116" fmla="*/ 1785937 w 2900362"/>
                  <a:gd name="connsiteY116" fmla="*/ 695325 h 1686186"/>
                  <a:gd name="connsiteX117" fmla="*/ 1795462 w 2900362"/>
                  <a:gd name="connsiteY117" fmla="*/ 666750 h 1686186"/>
                  <a:gd name="connsiteX118" fmla="*/ 1809750 w 2900362"/>
                  <a:gd name="connsiteY118" fmla="*/ 623888 h 1686186"/>
                  <a:gd name="connsiteX119" fmla="*/ 1819275 w 2900362"/>
                  <a:gd name="connsiteY119" fmla="*/ 595313 h 1686186"/>
                  <a:gd name="connsiteX120" fmla="*/ 1843087 w 2900362"/>
                  <a:gd name="connsiteY120" fmla="*/ 566738 h 1686186"/>
                  <a:gd name="connsiteX121" fmla="*/ 1876425 w 2900362"/>
                  <a:gd name="connsiteY121" fmla="*/ 552450 h 1686186"/>
                  <a:gd name="connsiteX122" fmla="*/ 1914525 w 2900362"/>
                  <a:gd name="connsiteY122" fmla="*/ 538163 h 1686186"/>
                  <a:gd name="connsiteX123" fmla="*/ 1933575 w 2900362"/>
                  <a:gd name="connsiteY123" fmla="*/ 528638 h 1686186"/>
                  <a:gd name="connsiteX124" fmla="*/ 1947862 w 2900362"/>
                  <a:gd name="connsiteY124" fmla="*/ 519113 h 1686186"/>
                  <a:gd name="connsiteX125" fmla="*/ 1976437 w 2900362"/>
                  <a:gd name="connsiteY125" fmla="*/ 509588 h 1686186"/>
                  <a:gd name="connsiteX126" fmla="*/ 2009775 w 2900362"/>
                  <a:gd name="connsiteY126" fmla="*/ 500063 h 1686186"/>
                  <a:gd name="connsiteX127" fmla="*/ 2038350 w 2900362"/>
                  <a:gd name="connsiteY127" fmla="*/ 485775 h 1686186"/>
                  <a:gd name="connsiteX128" fmla="*/ 2052637 w 2900362"/>
                  <a:gd name="connsiteY128" fmla="*/ 476250 h 1686186"/>
                  <a:gd name="connsiteX129" fmla="*/ 2081212 w 2900362"/>
                  <a:gd name="connsiteY129" fmla="*/ 466725 h 1686186"/>
                  <a:gd name="connsiteX130" fmla="*/ 2109787 w 2900362"/>
                  <a:gd name="connsiteY130" fmla="*/ 452438 h 1686186"/>
                  <a:gd name="connsiteX131" fmla="*/ 2124075 w 2900362"/>
                  <a:gd name="connsiteY131" fmla="*/ 442913 h 1686186"/>
                  <a:gd name="connsiteX132" fmla="*/ 2152650 w 2900362"/>
                  <a:gd name="connsiteY132" fmla="*/ 433388 h 1686186"/>
                  <a:gd name="connsiteX133" fmla="*/ 2181225 w 2900362"/>
                  <a:gd name="connsiteY133" fmla="*/ 438150 h 1686186"/>
                  <a:gd name="connsiteX134" fmla="*/ 2171700 w 2900362"/>
                  <a:gd name="connsiteY134" fmla="*/ 452438 h 1686186"/>
                  <a:gd name="connsiteX135" fmla="*/ 2185987 w 2900362"/>
                  <a:gd name="connsiteY135" fmla="*/ 461963 h 1686186"/>
                  <a:gd name="connsiteX136" fmla="*/ 2200275 w 2900362"/>
                  <a:gd name="connsiteY136" fmla="*/ 452438 h 1686186"/>
                  <a:gd name="connsiteX137" fmla="*/ 2209800 w 2900362"/>
                  <a:gd name="connsiteY137" fmla="*/ 438150 h 1686186"/>
                  <a:gd name="connsiteX138" fmla="*/ 2224087 w 2900362"/>
                  <a:gd name="connsiteY138" fmla="*/ 433388 h 1686186"/>
                  <a:gd name="connsiteX139" fmla="*/ 2243137 w 2900362"/>
                  <a:gd name="connsiteY139" fmla="*/ 423863 h 1686186"/>
                  <a:gd name="connsiteX140" fmla="*/ 2257425 w 2900362"/>
                  <a:gd name="connsiteY140" fmla="*/ 419100 h 1686186"/>
                  <a:gd name="connsiteX141" fmla="*/ 2300287 w 2900362"/>
                  <a:gd name="connsiteY141" fmla="*/ 395288 h 1686186"/>
                  <a:gd name="connsiteX142" fmla="*/ 2314575 w 2900362"/>
                  <a:gd name="connsiteY142" fmla="*/ 381000 h 1686186"/>
                  <a:gd name="connsiteX143" fmla="*/ 2328862 w 2900362"/>
                  <a:gd name="connsiteY143" fmla="*/ 376238 h 1686186"/>
                  <a:gd name="connsiteX144" fmla="*/ 2343150 w 2900362"/>
                  <a:gd name="connsiteY144" fmla="*/ 323850 h 1686186"/>
                  <a:gd name="connsiteX145" fmla="*/ 2319337 w 2900362"/>
                  <a:gd name="connsiteY145" fmla="*/ 304800 h 1686186"/>
                  <a:gd name="connsiteX146" fmla="*/ 2176462 w 2900362"/>
                  <a:gd name="connsiteY146" fmla="*/ 309563 h 1686186"/>
                  <a:gd name="connsiteX147" fmla="*/ 2152650 w 2900362"/>
                  <a:gd name="connsiteY147" fmla="*/ 314325 h 1686186"/>
                  <a:gd name="connsiteX148" fmla="*/ 2109787 w 2900362"/>
                  <a:gd name="connsiteY148" fmla="*/ 333375 h 1686186"/>
                  <a:gd name="connsiteX149" fmla="*/ 2095500 w 2900362"/>
                  <a:gd name="connsiteY149" fmla="*/ 338138 h 1686186"/>
                  <a:gd name="connsiteX150" fmla="*/ 2085975 w 2900362"/>
                  <a:gd name="connsiteY150" fmla="*/ 352425 h 1686186"/>
                  <a:gd name="connsiteX151" fmla="*/ 2076450 w 2900362"/>
                  <a:gd name="connsiteY151" fmla="*/ 285750 h 1686186"/>
                  <a:gd name="connsiteX152" fmla="*/ 2090737 w 2900362"/>
                  <a:gd name="connsiteY152" fmla="*/ 233363 h 1686186"/>
                  <a:gd name="connsiteX153" fmla="*/ 2100262 w 2900362"/>
                  <a:gd name="connsiteY153" fmla="*/ 214313 h 1686186"/>
                  <a:gd name="connsiteX154" fmla="*/ 2119312 w 2900362"/>
                  <a:gd name="connsiteY154" fmla="*/ 185738 h 1686186"/>
                  <a:gd name="connsiteX155" fmla="*/ 2128837 w 2900362"/>
                  <a:gd name="connsiteY155" fmla="*/ 171450 h 1686186"/>
                  <a:gd name="connsiteX156" fmla="*/ 2157412 w 2900362"/>
                  <a:gd name="connsiteY156" fmla="*/ 152400 h 1686186"/>
                  <a:gd name="connsiteX157" fmla="*/ 2233612 w 2900362"/>
                  <a:gd name="connsiteY157" fmla="*/ 161925 h 1686186"/>
                  <a:gd name="connsiteX158" fmla="*/ 2252662 w 2900362"/>
                  <a:gd name="connsiteY158" fmla="*/ 171450 h 1686186"/>
                  <a:gd name="connsiteX159" fmla="*/ 2309812 w 2900362"/>
                  <a:gd name="connsiteY159" fmla="*/ 166688 h 1686186"/>
                  <a:gd name="connsiteX160" fmla="*/ 2319337 w 2900362"/>
                  <a:gd name="connsiteY160" fmla="*/ 138113 h 1686186"/>
                  <a:gd name="connsiteX161" fmla="*/ 2328862 w 2900362"/>
                  <a:gd name="connsiteY161" fmla="*/ 119063 h 1686186"/>
                  <a:gd name="connsiteX162" fmla="*/ 2366962 w 2900362"/>
                  <a:gd name="connsiteY162" fmla="*/ 76200 h 1686186"/>
                  <a:gd name="connsiteX163" fmla="*/ 2424112 w 2900362"/>
                  <a:gd name="connsiteY163" fmla="*/ 47625 h 1686186"/>
                  <a:gd name="connsiteX164" fmla="*/ 2438400 w 2900362"/>
                  <a:gd name="connsiteY164" fmla="*/ 42863 h 1686186"/>
                  <a:gd name="connsiteX165" fmla="*/ 2695575 w 2900362"/>
                  <a:gd name="connsiteY165" fmla="*/ 19050 h 1686186"/>
                  <a:gd name="connsiteX166" fmla="*/ 2838450 w 2900362"/>
                  <a:gd name="connsiteY166" fmla="*/ 9525 h 1686186"/>
                  <a:gd name="connsiteX167" fmla="*/ 2867025 w 2900362"/>
                  <a:gd name="connsiteY167" fmla="*/ 0 h 1686186"/>
                  <a:gd name="connsiteX168" fmla="*/ 2895600 w 2900362"/>
                  <a:gd name="connsiteY168" fmla="*/ 9525 h 1686186"/>
                  <a:gd name="connsiteX169" fmla="*/ 2890837 w 2900362"/>
                  <a:gd name="connsiteY169" fmla="*/ 152400 h 1686186"/>
                  <a:gd name="connsiteX170" fmla="*/ 2886075 w 2900362"/>
                  <a:gd name="connsiteY170" fmla="*/ 166688 h 1686186"/>
                  <a:gd name="connsiteX171" fmla="*/ 2876550 w 2900362"/>
                  <a:gd name="connsiteY171" fmla="*/ 209550 h 1686186"/>
                  <a:gd name="connsiteX172" fmla="*/ 2871787 w 2900362"/>
                  <a:gd name="connsiteY172" fmla="*/ 447675 h 1686186"/>
                  <a:gd name="connsiteX173" fmla="*/ 2900362 w 2900362"/>
                  <a:gd name="connsiteY173" fmla="*/ 1400175 h 1686186"/>
                  <a:gd name="connsiteX174" fmla="*/ 2671762 w 2900362"/>
                  <a:gd name="connsiteY174" fmla="*/ 1404937 h 1686186"/>
                  <a:gd name="connsiteX175" fmla="*/ 2295525 w 2900362"/>
                  <a:gd name="connsiteY175" fmla="*/ 1495425 h 1686186"/>
                  <a:gd name="connsiteX176" fmla="*/ 1352550 w 2900362"/>
                  <a:gd name="connsiteY176" fmla="*/ 1685925 h 1686186"/>
                  <a:gd name="connsiteX177" fmla="*/ 1304925 w 2900362"/>
                  <a:gd name="connsiteY177" fmla="*/ 1443038 h 1686186"/>
                  <a:gd name="connsiteX178" fmla="*/ 1276350 w 2900362"/>
                  <a:gd name="connsiteY178" fmla="*/ 1452563 h 1686186"/>
                  <a:gd name="connsiteX179" fmla="*/ 1257300 w 2900362"/>
                  <a:gd name="connsiteY179" fmla="*/ 1481138 h 1686186"/>
                  <a:gd name="connsiteX180" fmla="*/ 1228725 w 2900362"/>
                  <a:gd name="connsiteY180" fmla="*/ 1504950 h 1686186"/>
                  <a:gd name="connsiteX181" fmla="*/ 1204912 w 2900362"/>
                  <a:gd name="connsiteY181" fmla="*/ 1509713 h 1686186"/>
                  <a:gd name="connsiteX182" fmla="*/ 1176337 w 2900362"/>
                  <a:gd name="connsiteY182" fmla="*/ 1519238 h 1686186"/>
                  <a:gd name="connsiteX183" fmla="*/ 1162050 w 2900362"/>
                  <a:gd name="connsiteY183" fmla="*/ 1524000 h 1686186"/>
                  <a:gd name="connsiteX184" fmla="*/ 633412 w 2900362"/>
                  <a:gd name="connsiteY184" fmla="*/ 1519238 h 1686186"/>
                  <a:gd name="connsiteX185" fmla="*/ 609600 w 2900362"/>
                  <a:gd name="connsiteY185" fmla="*/ 1514475 h 1686186"/>
                  <a:gd name="connsiteX186" fmla="*/ 590550 w 2900362"/>
                  <a:gd name="connsiteY186" fmla="*/ 1504950 h 1686186"/>
                  <a:gd name="connsiteX187" fmla="*/ 557212 w 2900362"/>
                  <a:gd name="connsiteY187" fmla="*/ 1495425 h 1686186"/>
                  <a:gd name="connsiteX188" fmla="*/ 542925 w 2900362"/>
                  <a:gd name="connsiteY188" fmla="*/ 1485900 h 1686186"/>
                  <a:gd name="connsiteX189" fmla="*/ 523875 w 2900362"/>
                  <a:gd name="connsiteY189" fmla="*/ 1481138 h 1686186"/>
                  <a:gd name="connsiteX190" fmla="*/ 509587 w 2900362"/>
                  <a:gd name="connsiteY190" fmla="*/ 1476375 h 1686186"/>
                  <a:gd name="connsiteX191" fmla="*/ 466725 w 2900362"/>
                  <a:gd name="connsiteY191" fmla="*/ 1443038 h 1686186"/>
                  <a:gd name="connsiteX192" fmla="*/ 452437 w 2900362"/>
                  <a:gd name="connsiteY192" fmla="*/ 1433513 h 1686186"/>
                  <a:gd name="connsiteX193" fmla="*/ 438150 w 2900362"/>
                  <a:gd name="connsiteY193" fmla="*/ 1404938 h 1686186"/>
                  <a:gd name="connsiteX194" fmla="*/ 404812 w 2900362"/>
                  <a:gd name="connsiteY194" fmla="*/ 1385888 h 1686186"/>
                  <a:gd name="connsiteX195" fmla="*/ 390525 w 2900362"/>
                  <a:gd name="connsiteY195" fmla="*/ 1376363 h 1686186"/>
                  <a:gd name="connsiteX196" fmla="*/ 376237 w 2900362"/>
                  <a:gd name="connsiteY196" fmla="*/ 1371600 h 1686186"/>
                  <a:gd name="connsiteX197" fmla="*/ 328612 w 2900362"/>
                  <a:gd name="connsiteY197" fmla="*/ 1343025 h 1686186"/>
                  <a:gd name="connsiteX198" fmla="*/ 309562 w 2900362"/>
                  <a:gd name="connsiteY198" fmla="*/ 1338263 h 1686186"/>
                  <a:gd name="connsiteX199" fmla="*/ 280987 w 2900362"/>
                  <a:gd name="connsiteY199" fmla="*/ 1328738 h 1686186"/>
                  <a:gd name="connsiteX200" fmla="*/ 266700 w 2900362"/>
                  <a:gd name="connsiteY200" fmla="*/ 1323975 h 1686186"/>
                  <a:gd name="connsiteX201" fmla="*/ 252412 w 2900362"/>
                  <a:gd name="connsiteY201" fmla="*/ 1314450 h 1686186"/>
                  <a:gd name="connsiteX202" fmla="*/ 223837 w 2900362"/>
                  <a:gd name="connsiteY202" fmla="*/ 1304925 h 1686186"/>
                  <a:gd name="connsiteX203" fmla="*/ 214312 w 2900362"/>
                  <a:gd name="connsiteY203" fmla="*/ 1276350 h 1686186"/>
                  <a:gd name="connsiteX204" fmla="*/ 114300 w 2900362"/>
                  <a:gd name="connsiteY204" fmla="*/ 1243013 h 1686186"/>
                  <a:gd name="connsiteX205" fmla="*/ 71437 w 2900362"/>
                  <a:gd name="connsiteY205" fmla="*/ 1228725 h 1686186"/>
                  <a:gd name="connsiteX206" fmla="*/ 57150 w 2900362"/>
                  <a:gd name="connsiteY206" fmla="*/ 1223963 h 1686186"/>
                  <a:gd name="connsiteX207" fmla="*/ 28575 w 2900362"/>
                  <a:gd name="connsiteY207" fmla="*/ 1200150 h 1686186"/>
                  <a:gd name="connsiteX208" fmla="*/ 23812 w 2900362"/>
                  <a:gd name="connsiteY208" fmla="*/ 1185863 h 1686186"/>
                  <a:gd name="connsiteX209" fmla="*/ 14287 w 2900362"/>
                  <a:gd name="connsiteY209" fmla="*/ 1171575 h 1686186"/>
                  <a:gd name="connsiteX210" fmla="*/ 0 w 2900362"/>
                  <a:gd name="connsiteY210" fmla="*/ 1147763 h 1686186"/>
                  <a:gd name="connsiteX0" fmla="*/ 0 w 2900362"/>
                  <a:gd name="connsiteY0" fmla="*/ 1147763 h 1686186"/>
                  <a:gd name="connsiteX1" fmla="*/ 0 w 2900362"/>
                  <a:gd name="connsiteY1" fmla="*/ 1147763 h 1686186"/>
                  <a:gd name="connsiteX2" fmla="*/ 61912 w 2900362"/>
                  <a:gd name="connsiteY2" fmla="*/ 1143000 h 1686186"/>
                  <a:gd name="connsiteX3" fmla="*/ 200025 w 2900362"/>
                  <a:gd name="connsiteY3" fmla="*/ 1138238 h 1686186"/>
                  <a:gd name="connsiteX4" fmla="*/ 204787 w 2900362"/>
                  <a:gd name="connsiteY4" fmla="*/ 1123950 h 1686186"/>
                  <a:gd name="connsiteX5" fmla="*/ 214312 w 2900362"/>
                  <a:gd name="connsiteY5" fmla="*/ 1109663 h 1686186"/>
                  <a:gd name="connsiteX6" fmla="*/ 252412 w 2900362"/>
                  <a:gd name="connsiteY6" fmla="*/ 1114425 h 1686186"/>
                  <a:gd name="connsiteX7" fmla="*/ 276225 w 2900362"/>
                  <a:gd name="connsiteY7" fmla="*/ 1128713 h 1686186"/>
                  <a:gd name="connsiteX8" fmla="*/ 304800 w 2900362"/>
                  <a:gd name="connsiteY8" fmla="*/ 1133475 h 1686186"/>
                  <a:gd name="connsiteX9" fmla="*/ 319087 w 2900362"/>
                  <a:gd name="connsiteY9" fmla="*/ 1138238 h 1686186"/>
                  <a:gd name="connsiteX10" fmla="*/ 342900 w 2900362"/>
                  <a:gd name="connsiteY10" fmla="*/ 1147763 h 1686186"/>
                  <a:gd name="connsiteX11" fmla="*/ 485775 w 2900362"/>
                  <a:gd name="connsiteY11" fmla="*/ 1157288 h 1686186"/>
                  <a:gd name="connsiteX12" fmla="*/ 500062 w 2900362"/>
                  <a:gd name="connsiteY12" fmla="*/ 1171575 h 1686186"/>
                  <a:gd name="connsiteX13" fmla="*/ 504825 w 2900362"/>
                  <a:gd name="connsiteY13" fmla="*/ 1185863 h 1686186"/>
                  <a:gd name="connsiteX14" fmla="*/ 514350 w 2900362"/>
                  <a:gd name="connsiteY14" fmla="*/ 1200150 h 1686186"/>
                  <a:gd name="connsiteX15" fmla="*/ 523875 w 2900362"/>
                  <a:gd name="connsiteY15" fmla="*/ 1233488 h 1686186"/>
                  <a:gd name="connsiteX16" fmla="*/ 533400 w 2900362"/>
                  <a:gd name="connsiteY16" fmla="*/ 1247775 h 1686186"/>
                  <a:gd name="connsiteX17" fmla="*/ 547687 w 2900362"/>
                  <a:gd name="connsiteY17" fmla="*/ 1252538 h 1686186"/>
                  <a:gd name="connsiteX18" fmla="*/ 661987 w 2900362"/>
                  <a:gd name="connsiteY18" fmla="*/ 1238250 h 1686186"/>
                  <a:gd name="connsiteX19" fmla="*/ 781050 w 2900362"/>
                  <a:gd name="connsiteY19" fmla="*/ 1304925 h 1686186"/>
                  <a:gd name="connsiteX20" fmla="*/ 985837 w 2900362"/>
                  <a:gd name="connsiteY20" fmla="*/ 1285875 h 1686186"/>
                  <a:gd name="connsiteX21" fmla="*/ 1066800 w 2900362"/>
                  <a:gd name="connsiteY21" fmla="*/ 1281113 h 1686186"/>
                  <a:gd name="connsiteX22" fmla="*/ 1109662 w 2900362"/>
                  <a:gd name="connsiteY22" fmla="*/ 1266825 h 1686186"/>
                  <a:gd name="connsiteX23" fmla="*/ 1123950 w 2900362"/>
                  <a:gd name="connsiteY23" fmla="*/ 1262063 h 1686186"/>
                  <a:gd name="connsiteX24" fmla="*/ 1152525 w 2900362"/>
                  <a:gd name="connsiteY24" fmla="*/ 1247775 h 1686186"/>
                  <a:gd name="connsiteX25" fmla="*/ 1166812 w 2900362"/>
                  <a:gd name="connsiteY25" fmla="*/ 1238250 h 1686186"/>
                  <a:gd name="connsiteX26" fmla="*/ 1185862 w 2900362"/>
                  <a:gd name="connsiteY26" fmla="*/ 1233488 h 1686186"/>
                  <a:gd name="connsiteX27" fmla="*/ 1200150 w 2900362"/>
                  <a:gd name="connsiteY27" fmla="*/ 1228725 h 1686186"/>
                  <a:gd name="connsiteX28" fmla="*/ 1238250 w 2900362"/>
                  <a:gd name="connsiteY28" fmla="*/ 1219200 h 1686186"/>
                  <a:gd name="connsiteX29" fmla="*/ 1257300 w 2900362"/>
                  <a:gd name="connsiteY29" fmla="*/ 1214438 h 1686186"/>
                  <a:gd name="connsiteX30" fmla="*/ 1314450 w 2900362"/>
                  <a:gd name="connsiteY30" fmla="*/ 1195388 h 1686186"/>
                  <a:gd name="connsiteX31" fmla="*/ 1343025 w 2900362"/>
                  <a:gd name="connsiteY31" fmla="*/ 1185863 h 1686186"/>
                  <a:gd name="connsiteX32" fmla="*/ 1362075 w 2900362"/>
                  <a:gd name="connsiteY32" fmla="*/ 1181100 h 1686186"/>
                  <a:gd name="connsiteX33" fmla="*/ 1395412 w 2900362"/>
                  <a:gd name="connsiteY33" fmla="*/ 1157288 h 1686186"/>
                  <a:gd name="connsiteX34" fmla="*/ 1409700 w 2900362"/>
                  <a:gd name="connsiteY34" fmla="*/ 1152525 h 1686186"/>
                  <a:gd name="connsiteX35" fmla="*/ 1438275 w 2900362"/>
                  <a:gd name="connsiteY35" fmla="*/ 1133475 h 1686186"/>
                  <a:gd name="connsiteX36" fmla="*/ 1452562 w 2900362"/>
                  <a:gd name="connsiteY36" fmla="*/ 1123950 h 1686186"/>
                  <a:gd name="connsiteX37" fmla="*/ 1481137 w 2900362"/>
                  <a:gd name="connsiteY37" fmla="*/ 1066800 h 1686186"/>
                  <a:gd name="connsiteX38" fmla="*/ 1485900 w 2900362"/>
                  <a:gd name="connsiteY38" fmla="*/ 1052513 h 1686186"/>
                  <a:gd name="connsiteX39" fmla="*/ 1481137 w 2900362"/>
                  <a:gd name="connsiteY39" fmla="*/ 1009650 h 1686186"/>
                  <a:gd name="connsiteX40" fmla="*/ 1323975 w 2900362"/>
                  <a:gd name="connsiteY40" fmla="*/ 1019175 h 1686186"/>
                  <a:gd name="connsiteX41" fmla="*/ 1309687 w 2900362"/>
                  <a:gd name="connsiteY41" fmla="*/ 1023938 h 1686186"/>
                  <a:gd name="connsiteX42" fmla="*/ 1290637 w 2900362"/>
                  <a:gd name="connsiteY42" fmla="*/ 1033463 h 1686186"/>
                  <a:gd name="connsiteX43" fmla="*/ 1238250 w 2900362"/>
                  <a:gd name="connsiteY43" fmla="*/ 1038225 h 1686186"/>
                  <a:gd name="connsiteX44" fmla="*/ 1209675 w 2900362"/>
                  <a:gd name="connsiteY44" fmla="*/ 1047750 h 1686186"/>
                  <a:gd name="connsiteX45" fmla="*/ 1195387 w 2900362"/>
                  <a:gd name="connsiteY45" fmla="*/ 1057275 h 1686186"/>
                  <a:gd name="connsiteX46" fmla="*/ 1166812 w 2900362"/>
                  <a:gd name="connsiteY46" fmla="*/ 1062038 h 1686186"/>
                  <a:gd name="connsiteX47" fmla="*/ 1147762 w 2900362"/>
                  <a:gd name="connsiteY47" fmla="*/ 1071563 h 1686186"/>
                  <a:gd name="connsiteX48" fmla="*/ 1109662 w 2900362"/>
                  <a:gd name="connsiteY48" fmla="*/ 1081088 h 1686186"/>
                  <a:gd name="connsiteX49" fmla="*/ 1090612 w 2900362"/>
                  <a:gd name="connsiteY49" fmla="*/ 1085850 h 1686186"/>
                  <a:gd name="connsiteX50" fmla="*/ 1066800 w 2900362"/>
                  <a:gd name="connsiteY50" fmla="*/ 1095375 h 1686186"/>
                  <a:gd name="connsiteX51" fmla="*/ 1052512 w 2900362"/>
                  <a:gd name="connsiteY51" fmla="*/ 1100138 h 1686186"/>
                  <a:gd name="connsiteX52" fmla="*/ 1038225 w 2900362"/>
                  <a:gd name="connsiteY52" fmla="*/ 1109663 h 1686186"/>
                  <a:gd name="connsiteX53" fmla="*/ 1014412 w 2900362"/>
                  <a:gd name="connsiteY53" fmla="*/ 1114425 h 1686186"/>
                  <a:gd name="connsiteX54" fmla="*/ 923925 w 2900362"/>
                  <a:gd name="connsiteY54" fmla="*/ 1123950 h 1686186"/>
                  <a:gd name="connsiteX55" fmla="*/ 538162 w 2900362"/>
                  <a:gd name="connsiteY55" fmla="*/ 1114425 h 1686186"/>
                  <a:gd name="connsiteX56" fmla="*/ 490537 w 2900362"/>
                  <a:gd name="connsiteY56" fmla="*/ 1100138 h 1686186"/>
                  <a:gd name="connsiteX57" fmla="*/ 433387 w 2900362"/>
                  <a:gd name="connsiteY57" fmla="*/ 1081088 h 1686186"/>
                  <a:gd name="connsiteX58" fmla="*/ 404812 w 2900362"/>
                  <a:gd name="connsiteY58" fmla="*/ 1071563 h 1686186"/>
                  <a:gd name="connsiteX59" fmla="*/ 390525 w 2900362"/>
                  <a:gd name="connsiteY59" fmla="*/ 1066800 h 1686186"/>
                  <a:gd name="connsiteX60" fmla="*/ 404812 w 2900362"/>
                  <a:gd name="connsiteY60" fmla="*/ 1057275 h 1686186"/>
                  <a:gd name="connsiteX61" fmla="*/ 461962 w 2900362"/>
                  <a:gd name="connsiteY61" fmla="*/ 1047750 h 1686186"/>
                  <a:gd name="connsiteX62" fmla="*/ 566737 w 2900362"/>
                  <a:gd name="connsiteY62" fmla="*/ 1042988 h 1686186"/>
                  <a:gd name="connsiteX63" fmla="*/ 647700 w 2900362"/>
                  <a:gd name="connsiteY63" fmla="*/ 1038225 h 1686186"/>
                  <a:gd name="connsiteX64" fmla="*/ 676275 w 2900362"/>
                  <a:gd name="connsiteY64" fmla="*/ 1028700 h 1686186"/>
                  <a:gd name="connsiteX65" fmla="*/ 690562 w 2900362"/>
                  <a:gd name="connsiteY65" fmla="*/ 1023938 h 1686186"/>
                  <a:gd name="connsiteX66" fmla="*/ 704850 w 2900362"/>
                  <a:gd name="connsiteY66" fmla="*/ 1014413 h 1686186"/>
                  <a:gd name="connsiteX67" fmla="*/ 719137 w 2900362"/>
                  <a:gd name="connsiteY67" fmla="*/ 1009650 h 1686186"/>
                  <a:gd name="connsiteX68" fmla="*/ 728662 w 2900362"/>
                  <a:gd name="connsiteY68" fmla="*/ 995363 h 1686186"/>
                  <a:gd name="connsiteX69" fmla="*/ 742950 w 2900362"/>
                  <a:gd name="connsiteY69" fmla="*/ 985838 h 1686186"/>
                  <a:gd name="connsiteX70" fmla="*/ 757237 w 2900362"/>
                  <a:gd name="connsiteY70" fmla="*/ 990600 h 1686186"/>
                  <a:gd name="connsiteX71" fmla="*/ 776287 w 2900362"/>
                  <a:gd name="connsiteY71" fmla="*/ 1033463 h 1686186"/>
                  <a:gd name="connsiteX72" fmla="*/ 804862 w 2900362"/>
                  <a:gd name="connsiteY72" fmla="*/ 1047750 h 1686186"/>
                  <a:gd name="connsiteX73" fmla="*/ 814387 w 2900362"/>
                  <a:gd name="connsiteY73" fmla="*/ 1033463 h 1686186"/>
                  <a:gd name="connsiteX74" fmla="*/ 842962 w 2900362"/>
                  <a:gd name="connsiteY74" fmla="*/ 976313 h 1686186"/>
                  <a:gd name="connsiteX75" fmla="*/ 890587 w 2900362"/>
                  <a:gd name="connsiteY75" fmla="*/ 966788 h 1686186"/>
                  <a:gd name="connsiteX76" fmla="*/ 1014412 w 2900362"/>
                  <a:gd name="connsiteY76" fmla="*/ 962025 h 1686186"/>
                  <a:gd name="connsiteX77" fmla="*/ 1042987 w 2900362"/>
                  <a:gd name="connsiteY77" fmla="*/ 952500 h 1686186"/>
                  <a:gd name="connsiteX78" fmla="*/ 1085850 w 2900362"/>
                  <a:gd name="connsiteY78" fmla="*/ 942975 h 1686186"/>
                  <a:gd name="connsiteX79" fmla="*/ 1100137 w 2900362"/>
                  <a:gd name="connsiteY79" fmla="*/ 938213 h 1686186"/>
                  <a:gd name="connsiteX80" fmla="*/ 1119187 w 2900362"/>
                  <a:gd name="connsiteY80" fmla="*/ 933450 h 1686186"/>
                  <a:gd name="connsiteX81" fmla="*/ 1162050 w 2900362"/>
                  <a:gd name="connsiteY81" fmla="*/ 919163 h 1686186"/>
                  <a:gd name="connsiteX82" fmla="*/ 1176337 w 2900362"/>
                  <a:gd name="connsiteY82" fmla="*/ 914400 h 1686186"/>
                  <a:gd name="connsiteX83" fmla="*/ 1190625 w 2900362"/>
                  <a:gd name="connsiteY83" fmla="*/ 909638 h 1686186"/>
                  <a:gd name="connsiteX84" fmla="*/ 1204912 w 2900362"/>
                  <a:gd name="connsiteY84" fmla="*/ 900113 h 1686186"/>
                  <a:gd name="connsiteX85" fmla="*/ 1219200 w 2900362"/>
                  <a:gd name="connsiteY85" fmla="*/ 895350 h 1686186"/>
                  <a:gd name="connsiteX86" fmla="*/ 1200150 w 2900362"/>
                  <a:gd name="connsiteY86" fmla="*/ 904875 h 1686186"/>
                  <a:gd name="connsiteX87" fmla="*/ 1171575 w 2900362"/>
                  <a:gd name="connsiteY87" fmla="*/ 923925 h 1686186"/>
                  <a:gd name="connsiteX88" fmla="*/ 1138237 w 2900362"/>
                  <a:gd name="connsiteY88" fmla="*/ 947738 h 1686186"/>
                  <a:gd name="connsiteX89" fmla="*/ 1109662 w 2900362"/>
                  <a:gd name="connsiteY89" fmla="*/ 966788 h 1686186"/>
                  <a:gd name="connsiteX90" fmla="*/ 1100137 w 2900362"/>
                  <a:gd name="connsiteY90" fmla="*/ 981075 h 1686186"/>
                  <a:gd name="connsiteX91" fmla="*/ 1085850 w 2900362"/>
                  <a:gd name="connsiteY91" fmla="*/ 990600 h 1686186"/>
                  <a:gd name="connsiteX92" fmla="*/ 1081087 w 2900362"/>
                  <a:gd name="connsiteY92" fmla="*/ 1009650 h 1686186"/>
                  <a:gd name="connsiteX93" fmla="*/ 1076325 w 2900362"/>
                  <a:gd name="connsiteY93" fmla="*/ 1023938 h 1686186"/>
                  <a:gd name="connsiteX94" fmla="*/ 1300162 w 2900362"/>
                  <a:gd name="connsiteY94" fmla="*/ 1023938 h 1686186"/>
                  <a:gd name="connsiteX95" fmla="*/ 1328737 w 2900362"/>
                  <a:gd name="connsiteY95" fmla="*/ 1004888 h 1686186"/>
                  <a:gd name="connsiteX96" fmla="*/ 1395412 w 2900362"/>
                  <a:gd name="connsiteY96" fmla="*/ 976313 h 1686186"/>
                  <a:gd name="connsiteX97" fmla="*/ 1438275 w 2900362"/>
                  <a:gd name="connsiteY97" fmla="*/ 952500 h 1686186"/>
                  <a:gd name="connsiteX98" fmla="*/ 1471612 w 2900362"/>
                  <a:gd name="connsiteY98" fmla="*/ 938213 h 1686186"/>
                  <a:gd name="connsiteX99" fmla="*/ 1485900 w 2900362"/>
                  <a:gd name="connsiteY99" fmla="*/ 928688 h 1686186"/>
                  <a:gd name="connsiteX100" fmla="*/ 1504950 w 2900362"/>
                  <a:gd name="connsiteY100" fmla="*/ 914400 h 1686186"/>
                  <a:gd name="connsiteX101" fmla="*/ 1524000 w 2900362"/>
                  <a:gd name="connsiteY101" fmla="*/ 909638 h 1686186"/>
                  <a:gd name="connsiteX102" fmla="*/ 1538287 w 2900362"/>
                  <a:gd name="connsiteY102" fmla="*/ 904875 h 1686186"/>
                  <a:gd name="connsiteX103" fmla="*/ 1557337 w 2900362"/>
                  <a:gd name="connsiteY103" fmla="*/ 900113 h 1686186"/>
                  <a:gd name="connsiteX104" fmla="*/ 1585912 w 2900362"/>
                  <a:gd name="connsiteY104" fmla="*/ 890588 h 1686186"/>
                  <a:gd name="connsiteX105" fmla="*/ 1595437 w 2900362"/>
                  <a:gd name="connsiteY105" fmla="*/ 942975 h 1686186"/>
                  <a:gd name="connsiteX106" fmla="*/ 1609725 w 2900362"/>
                  <a:gd name="connsiteY106" fmla="*/ 947738 h 1686186"/>
                  <a:gd name="connsiteX107" fmla="*/ 1643062 w 2900362"/>
                  <a:gd name="connsiteY107" fmla="*/ 942975 h 1686186"/>
                  <a:gd name="connsiteX108" fmla="*/ 1671637 w 2900362"/>
                  <a:gd name="connsiteY108" fmla="*/ 933450 h 1686186"/>
                  <a:gd name="connsiteX109" fmla="*/ 1690687 w 2900362"/>
                  <a:gd name="connsiteY109" fmla="*/ 904875 h 1686186"/>
                  <a:gd name="connsiteX110" fmla="*/ 1709737 w 2900362"/>
                  <a:gd name="connsiteY110" fmla="*/ 847725 h 1686186"/>
                  <a:gd name="connsiteX111" fmla="*/ 1714500 w 2900362"/>
                  <a:gd name="connsiteY111" fmla="*/ 833438 h 1686186"/>
                  <a:gd name="connsiteX112" fmla="*/ 1733550 w 2900362"/>
                  <a:gd name="connsiteY112" fmla="*/ 800100 h 1686186"/>
                  <a:gd name="connsiteX113" fmla="*/ 1738312 w 2900362"/>
                  <a:gd name="connsiteY113" fmla="*/ 785813 h 1686186"/>
                  <a:gd name="connsiteX114" fmla="*/ 1757362 w 2900362"/>
                  <a:gd name="connsiteY114" fmla="*/ 752475 h 1686186"/>
                  <a:gd name="connsiteX115" fmla="*/ 1771650 w 2900362"/>
                  <a:gd name="connsiteY115" fmla="*/ 723900 h 1686186"/>
                  <a:gd name="connsiteX116" fmla="*/ 1785937 w 2900362"/>
                  <a:gd name="connsiteY116" fmla="*/ 695325 h 1686186"/>
                  <a:gd name="connsiteX117" fmla="*/ 1795462 w 2900362"/>
                  <a:gd name="connsiteY117" fmla="*/ 666750 h 1686186"/>
                  <a:gd name="connsiteX118" fmla="*/ 1809750 w 2900362"/>
                  <a:gd name="connsiteY118" fmla="*/ 623888 h 1686186"/>
                  <a:gd name="connsiteX119" fmla="*/ 1819275 w 2900362"/>
                  <a:gd name="connsiteY119" fmla="*/ 595313 h 1686186"/>
                  <a:gd name="connsiteX120" fmla="*/ 1843087 w 2900362"/>
                  <a:gd name="connsiteY120" fmla="*/ 566738 h 1686186"/>
                  <a:gd name="connsiteX121" fmla="*/ 1876425 w 2900362"/>
                  <a:gd name="connsiteY121" fmla="*/ 552450 h 1686186"/>
                  <a:gd name="connsiteX122" fmla="*/ 1914525 w 2900362"/>
                  <a:gd name="connsiteY122" fmla="*/ 538163 h 1686186"/>
                  <a:gd name="connsiteX123" fmla="*/ 1933575 w 2900362"/>
                  <a:gd name="connsiteY123" fmla="*/ 528638 h 1686186"/>
                  <a:gd name="connsiteX124" fmla="*/ 1947862 w 2900362"/>
                  <a:gd name="connsiteY124" fmla="*/ 519113 h 1686186"/>
                  <a:gd name="connsiteX125" fmla="*/ 1976437 w 2900362"/>
                  <a:gd name="connsiteY125" fmla="*/ 509588 h 1686186"/>
                  <a:gd name="connsiteX126" fmla="*/ 2009775 w 2900362"/>
                  <a:gd name="connsiteY126" fmla="*/ 500063 h 1686186"/>
                  <a:gd name="connsiteX127" fmla="*/ 2038350 w 2900362"/>
                  <a:gd name="connsiteY127" fmla="*/ 485775 h 1686186"/>
                  <a:gd name="connsiteX128" fmla="*/ 2052637 w 2900362"/>
                  <a:gd name="connsiteY128" fmla="*/ 476250 h 1686186"/>
                  <a:gd name="connsiteX129" fmla="*/ 2081212 w 2900362"/>
                  <a:gd name="connsiteY129" fmla="*/ 466725 h 1686186"/>
                  <a:gd name="connsiteX130" fmla="*/ 2109787 w 2900362"/>
                  <a:gd name="connsiteY130" fmla="*/ 452438 h 1686186"/>
                  <a:gd name="connsiteX131" fmla="*/ 2124075 w 2900362"/>
                  <a:gd name="connsiteY131" fmla="*/ 442913 h 1686186"/>
                  <a:gd name="connsiteX132" fmla="*/ 2152650 w 2900362"/>
                  <a:gd name="connsiteY132" fmla="*/ 433388 h 1686186"/>
                  <a:gd name="connsiteX133" fmla="*/ 2181225 w 2900362"/>
                  <a:gd name="connsiteY133" fmla="*/ 438150 h 1686186"/>
                  <a:gd name="connsiteX134" fmla="*/ 2171700 w 2900362"/>
                  <a:gd name="connsiteY134" fmla="*/ 452438 h 1686186"/>
                  <a:gd name="connsiteX135" fmla="*/ 2185987 w 2900362"/>
                  <a:gd name="connsiteY135" fmla="*/ 461963 h 1686186"/>
                  <a:gd name="connsiteX136" fmla="*/ 2200275 w 2900362"/>
                  <a:gd name="connsiteY136" fmla="*/ 452438 h 1686186"/>
                  <a:gd name="connsiteX137" fmla="*/ 2209800 w 2900362"/>
                  <a:gd name="connsiteY137" fmla="*/ 438150 h 1686186"/>
                  <a:gd name="connsiteX138" fmla="*/ 2224087 w 2900362"/>
                  <a:gd name="connsiteY138" fmla="*/ 433388 h 1686186"/>
                  <a:gd name="connsiteX139" fmla="*/ 2243137 w 2900362"/>
                  <a:gd name="connsiteY139" fmla="*/ 423863 h 1686186"/>
                  <a:gd name="connsiteX140" fmla="*/ 2257425 w 2900362"/>
                  <a:gd name="connsiteY140" fmla="*/ 419100 h 1686186"/>
                  <a:gd name="connsiteX141" fmla="*/ 2300287 w 2900362"/>
                  <a:gd name="connsiteY141" fmla="*/ 395288 h 1686186"/>
                  <a:gd name="connsiteX142" fmla="*/ 2314575 w 2900362"/>
                  <a:gd name="connsiteY142" fmla="*/ 381000 h 1686186"/>
                  <a:gd name="connsiteX143" fmla="*/ 2328862 w 2900362"/>
                  <a:gd name="connsiteY143" fmla="*/ 376238 h 1686186"/>
                  <a:gd name="connsiteX144" fmla="*/ 2343150 w 2900362"/>
                  <a:gd name="connsiteY144" fmla="*/ 323850 h 1686186"/>
                  <a:gd name="connsiteX145" fmla="*/ 2319337 w 2900362"/>
                  <a:gd name="connsiteY145" fmla="*/ 304800 h 1686186"/>
                  <a:gd name="connsiteX146" fmla="*/ 2176462 w 2900362"/>
                  <a:gd name="connsiteY146" fmla="*/ 309563 h 1686186"/>
                  <a:gd name="connsiteX147" fmla="*/ 2152650 w 2900362"/>
                  <a:gd name="connsiteY147" fmla="*/ 314325 h 1686186"/>
                  <a:gd name="connsiteX148" fmla="*/ 2109787 w 2900362"/>
                  <a:gd name="connsiteY148" fmla="*/ 333375 h 1686186"/>
                  <a:gd name="connsiteX149" fmla="*/ 2095500 w 2900362"/>
                  <a:gd name="connsiteY149" fmla="*/ 338138 h 1686186"/>
                  <a:gd name="connsiteX150" fmla="*/ 2085975 w 2900362"/>
                  <a:gd name="connsiteY150" fmla="*/ 352425 h 1686186"/>
                  <a:gd name="connsiteX151" fmla="*/ 2090737 w 2900362"/>
                  <a:gd name="connsiteY151" fmla="*/ 233363 h 1686186"/>
                  <a:gd name="connsiteX152" fmla="*/ 2100262 w 2900362"/>
                  <a:gd name="connsiteY152" fmla="*/ 214313 h 1686186"/>
                  <a:gd name="connsiteX153" fmla="*/ 2119312 w 2900362"/>
                  <a:gd name="connsiteY153" fmla="*/ 185738 h 1686186"/>
                  <a:gd name="connsiteX154" fmla="*/ 2128837 w 2900362"/>
                  <a:gd name="connsiteY154" fmla="*/ 171450 h 1686186"/>
                  <a:gd name="connsiteX155" fmla="*/ 2157412 w 2900362"/>
                  <a:gd name="connsiteY155" fmla="*/ 152400 h 1686186"/>
                  <a:gd name="connsiteX156" fmla="*/ 2233612 w 2900362"/>
                  <a:gd name="connsiteY156" fmla="*/ 161925 h 1686186"/>
                  <a:gd name="connsiteX157" fmla="*/ 2252662 w 2900362"/>
                  <a:gd name="connsiteY157" fmla="*/ 171450 h 1686186"/>
                  <a:gd name="connsiteX158" fmla="*/ 2309812 w 2900362"/>
                  <a:gd name="connsiteY158" fmla="*/ 166688 h 1686186"/>
                  <a:gd name="connsiteX159" fmla="*/ 2319337 w 2900362"/>
                  <a:gd name="connsiteY159" fmla="*/ 138113 h 1686186"/>
                  <a:gd name="connsiteX160" fmla="*/ 2328862 w 2900362"/>
                  <a:gd name="connsiteY160" fmla="*/ 119063 h 1686186"/>
                  <a:gd name="connsiteX161" fmla="*/ 2366962 w 2900362"/>
                  <a:gd name="connsiteY161" fmla="*/ 76200 h 1686186"/>
                  <a:gd name="connsiteX162" fmla="*/ 2424112 w 2900362"/>
                  <a:gd name="connsiteY162" fmla="*/ 47625 h 1686186"/>
                  <a:gd name="connsiteX163" fmla="*/ 2438400 w 2900362"/>
                  <a:gd name="connsiteY163" fmla="*/ 42863 h 1686186"/>
                  <a:gd name="connsiteX164" fmla="*/ 2695575 w 2900362"/>
                  <a:gd name="connsiteY164" fmla="*/ 19050 h 1686186"/>
                  <a:gd name="connsiteX165" fmla="*/ 2838450 w 2900362"/>
                  <a:gd name="connsiteY165" fmla="*/ 9525 h 1686186"/>
                  <a:gd name="connsiteX166" fmla="*/ 2867025 w 2900362"/>
                  <a:gd name="connsiteY166" fmla="*/ 0 h 1686186"/>
                  <a:gd name="connsiteX167" fmla="*/ 2895600 w 2900362"/>
                  <a:gd name="connsiteY167" fmla="*/ 9525 h 1686186"/>
                  <a:gd name="connsiteX168" fmla="*/ 2890837 w 2900362"/>
                  <a:gd name="connsiteY168" fmla="*/ 152400 h 1686186"/>
                  <a:gd name="connsiteX169" fmla="*/ 2886075 w 2900362"/>
                  <a:gd name="connsiteY169" fmla="*/ 166688 h 1686186"/>
                  <a:gd name="connsiteX170" fmla="*/ 2876550 w 2900362"/>
                  <a:gd name="connsiteY170" fmla="*/ 209550 h 1686186"/>
                  <a:gd name="connsiteX171" fmla="*/ 2871787 w 2900362"/>
                  <a:gd name="connsiteY171" fmla="*/ 447675 h 1686186"/>
                  <a:gd name="connsiteX172" fmla="*/ 2900362 w 2900362"/>
                  <a:gd name="connsiteY172" fmla="*/ 1400175 h 1686186"/>
                  <a:gd name="connsiteX173" fmla="*/ 2671762 w 2900362"/>
                  <a:gd name="connsiteY173" fmla="*/ 1404937 h 1686186"/>
                  <a:gd name="connsiteX174" fmla="*/ 2295525 w 2900362"/>
                  <a:gd name="connsiteY174" fmla="*/ 1495425 h 1686186"/>
                  <a:gd name="connsiteX175" fmla="*/ 1352550 w 2900362"/>
                  <a:gd name="connsiteY175" fmla="*/ 1685925 h 1686186"/>
                  <a:gd name="connsiteX176" fmla="*/ 1304925 w 2900362"/>
                  <a:gd name="connsiteY176" fmla="*/ 1443038 h 1686186"/>
                  <a:gd name="connsiteX177" fmla="*/ 1276350 w 2900362"/>
                  <a:gd name="connsiteY177" fmla="*/ 1452563 h 1686186"/>
                  <a:gd name="connsiteX178" fmla="*/ 1257300 w 2900362"/>
                  <a:gd name="connsiteY178" fmla="*/ 1481138 h 1686186"/>
                  <a:gd name="connsiteX179" fmla="*/ 1228725 w 2900362"/>
                  <a:gd name="connsiteY179" fmla="*/ 1504950 h 1686186"/>
                  <a:gd name="connsiteX180" fmla="*/ 1204912 w 2900362"/>
                  <a:gd name="connsiteY180" fmla="*/ 1509713 h 1686186"/>
                  <a:gd name="connsiteX181" fmla="*/ 1176337 w 2900362"/>
                  <a:gd name="connsiteY181" fmla="*/ 1519238 h 1686186"/>
                  <a:gd name="connsiteX182" fmla="*/ 1162050 w 2900362"/>
                  <a:gd name="connsiteY182" fmla="*/ 1524000 h 1686186"/>
                  <a:gd name="connsiteX183" fmla="*/ 633412 w 2900362"/>
                  <a:gd name="connsiteY183" fmla="*/ 1519238 h 1686186"/>
                  <a:gd name="connsiteX184" fmla="*/ 609600 w 2900362"/>
                  <a:gd name="connsiteY184" fmla="*/ 1514475 h 1686186"/>
                  <a:gd name="connsiteX185" fmla="*/ 590550 w 2900362"/>
                  <a:gd name="connsiteY185" fmla="*/ 1504950 h 1686186"/>
                  <a:gd name="connsiteX186" fmla="*/ 557212 w 2900362"/>
                  <a:gd name="connsiteY186" fmla="*/ 1495425 h 1686186"/>
                  <a:gd name="connsiteX187" fmla="*/ 542925 w 2900362"/>
                  <a:gd name="connsiteY187" fmla="*/ 1485900 h 1686186"/>
                  <a:gd name="connsiteX188" fmla="*/ 523875 w 2900362"/>
                  <a:gd name="connsiteY188" fmla="*/ 1481138 h 1686186"/>
                  <a:gd name="connsiteX189" fmla="*/ 509587 w 2900362"/>
                  <a:gd name="connsiteY189" fmla="*/ 1476375 h 1686186"/>
                  <a:gd name="connsiteX190" fmla="*/ 466725 w 2900362"/>
                  <a:gd name="connsiteY190" fmla="*/ 1443038 h 1686186"/>
                  <a:gd name="connsiteX191" fmla="*/ 452437 w 2900362"/>
                  <a:gd name="connsiteY191" fmla="*/ 1433513 h 1686186"/>
                  <a:gd name="connsiteX192" fmla="*/ 438150 w 2900362"/>
                  <a:gd name="connsiteY192" fmla="*/ 1404938 h 1686186"/>
                  <a:gd name="connsiteX193" fmla="*/ 404812 w 2900362"/>
                  <a:gd name="connsiteY193" fmla="*/ 1385888 h 1686186"/>
                  <a:gd name="connsiteX194" fmla="*/ 390525 w 2900362"/>
                  <a:gd name="connsiteY194" fmla="*/ 1376363 h 1686186"/>
                  <a:gd name="connsiteX195" fmla="*/ 376237 w 2900362"/>
                  <a:gd name="connsiteY195" fmla="*/ 1371600 h 1686186"/>
                  <a:gd name="connsiteX196" fmla="*/ 328612 w 2900362"/>
                  <a:gd name="connsiteY196" fmla="*/ 1343025 h 1686186"/>
                  <a:gd name="connsiteX197" fmla="*/ 309562 w 2900362"/>
                  <a:gd name="connsiteY197" fmla="*/ 1338263 h 1686186"/>
                  <a:gd name="connsiteX198" fmla="*/ 280987 w 2900362"/>
                  <a:gd name="connsiteY198" fmla="*/ 1328738 h 1686186"/>
                  <a:gd name="connsiteX199" fmla="*/ 266700 w 2900362"/>
                  <a:gd name="connsiteY199" fmla="*/ 1323975 h 1686186"/>
                  <a:gd name="connsiteX200" fmla="*/ 252412 w 2900362"/>
                  <a:gd name="connsiteY200" fmla="*/ 1314450 h 1686186"/>
                  <a:gd name="connsiteX201" fmla="*/ 223837 w 2900362"/>
                  <a:gd name="connsiteY201" fmla="*/ 1304925 h 1686186"/>
                  <a:gd name="connsiteX202" fmla="*/ 214312 w 2900362"/>
                  <a:gd name="connsiteY202" fmla="*/ 1276350 h 1686186"/>
                  <a:gd name="connsiteX203" fmla="*/ 114300 w 2900362"/>
                  <a:gd name="connsiteY203" fmla="*/ 1243013 h 1686186"/>
                  <a:gd name="connsiteX204" fmla="*/ 71437 w 2900362"/>
                  <a:gd name="connsiteY204" fmla="*/ 1228725 h 1686186"/>
                  <a:gd name="connsiteX205" fmla="*/ 57150 w 2900362"/>
                  <a:gd name="connsiteY205" fmla="*/ 1223963 h 1686186"/>
                  <a:gd name="connsiteX206" fmla="*/ 28575 w 2900362"/>
                  <a:gd name="connsiteY206" fmla="*/ 1200150 h 1686186"/>
                  <a:gd name="connsiteX207" fmla="*/ 23812 w 2900362"/>
                  <a:gd name="connsiteY207" fmla="*/ 1185863 h 1686186"/>
                  <a:gd name="connsiteX208" fmla="*/ 14287 w 2900362"/>
                  <a:gd name="connsiteY208" fmla="*/ 1171575 h 1686186"/>
                  <a:gd name="connsiteX209" fmla="*/ 0 w 2900362"/>
                  <a:gd name="connsiteY209" fmla="*/ 1147763 h 1686186"/>
                  <a:gd name="connsiteX0" fmla="*/ 0 w 2900362"/>
                  <a:gd name="connsiteY0" fmla="*/ 1147763 h 1686186"/>
                  <a:gd name="connsiteX1" fmla="*/ 0 w 2900362"/>
                  <a:gd name="connsiteY1" fmla="*/ 1147763 h 1686186"/>
                  <a:gd name="connsiteX2" fmla="*/ 61912 w 2900362"/>
                  <a:gd name="connsiteY2" fmla="*/ 1143000 h 1686186"/>
                  <a:gd name="connsiteX3" fmla="*/ 200025 w 2900362"/>
                  <a:gd name="connsiteY3" fmla="*/ 1138238 h 1686186"/>
                  <a:gd name="connsiteX4" fmla="*/ 204787 w 2900362"/>
                  <a:gd name="connsiteY4" fmla="*/ 1123950 h 1686186"/>
                  <a:gd name="connsiteX5" fmla="*/ 214312 w 2900362"/>
                  <a:gd name="connsiteY5" fmla="*/ 1109663 h 1686186"/>
                  <a:gd name="connsiteX6" fmla="*/ 252412 w 2900362"/>
                  <a:gd name="connsiteY6" fmla="*/ 1114425 h 1686186"/>
                  <a:gd name="connsiteX7" fmla="*/ 276225 w 2900362"/>
                  <a:gd name="connsiteY7" fmla="*/ 1128713 h 1686186"/>
                  <a:gd name="connsiteX8" fmla="*/ 304800 w 2900362"/>
                  <a:gd name="connsiteY8" fmla="*/ 1133475 h 1686186"/>
                  <a:gd name="connsiteX9" fmla="*/ 319087 w 2900362"/>
                  <a:gd name="connsiteY9" fmla="*/ 1138238 h 1686186"/>
                  <a:gd name="connsiteX10" fmla="*/ 342900 w 2900362"/>
                  <a:gd name="connsiteY10" fmla="*/ 1147763 h 1686186"/>
                  <a:gd name="connsiteX11" fmla="*/ 485775 w 2900362"/>
                  <a:gd name="connsiteY11" fmla="*/ 1157288 h 1686186"/>
                  <a:gd name="connsiteX12" fmla="*/ 500062 w 2900362"/>
                  <a:gd name="connsiteY12" fmla="*/ 1171575 h 1686186"/>
                  <a:gd name="connsiteX13" fmla="*/ 504825 w 2900362"/>
                  <a:gd name="connsiteY13" fmla="*/ 1185863 h 1686186"/>
                  <a:gd name="connsiteX14" fmla="*/ 514350 w 2900362"/>
                  <a:gd name="connsiteY14" fmla="*/ 1200150 h 1686186"/>
                  <a:gd name="connsiteX15" fmla="*/ 523875 w 2900362"/>
                  <a:gd name="connsiteY15" fmla="*/ 1233488 h 1686186"/>
                  <a:gd name="connsiteX16" fmla="*/ 533400 w 2900362"/>
                  <a:gd name="connsiteY16" fmla="*/ 1247775 h 1686186"/>
                  <a:gd name="connsiteX17" fmla="*/ 547687 w 2900362"/>
                  <a:gd name="connsiteY17" fmla="*/ 1252538 h 1686186"/>
                  <a:gd name="connsiteX18" fmla="*/ 661987 w 2900362"/>
                  <a:gd name="connsiteY18" fmla="*/ 1238250 h 1686186"/>
                  <a:gd name="connsiteX19" fmla="*/ 781050 w 2900362"/>
                  <a:gd name="connsiteY19" fmla="*/ 1304925 h 1686186"/>
                  <a:gd name="connsiteX20" fmla="*/ 985837 w 2900362"/>
                  <a:gd name="connsiteY20" fmla="*/ 1285875 h 1686186"/>
                  <a:gd name="connsiteX21" fmla="*/ 1066800 w 2900362"/>
                  <a:gd name="connsiteY21" fmla="*/ 1281113 h 1686186"/>
                  <a:gd name="connsiteX22" fmla="*/ 1109662 w 2900362"/>
                  <a:gd name="connsiteY22" fmla="*/ 1266825 h 1686186"/>
                  <a:gd name="connsiteX23" fmla="*/ 1123950 w 2900362"/>
                  <a:gd name="connsiteY23" fmla="*/ 1262063 h 1686186"/>
                  <a:gd name="connsiteX24" fmla="*/ 1152525 w 2900362"/>
                  <a:gd name="connsiteY24" fmla="*/ 1247775 h 1686186"/>
                  <a:gd name="connsiteX25" fmla="*/ 1166812 w 2900362"/>
                  <a:gd name="connsiteY25" fmla="*/ 1238250 h 1686186"/>
                  <a:gd name="connsiteX26" fmla="*/ 1185862 w 2900362"/>
                  <a:gd name="connsiteY26" fmla="*/ 1233488 h 1686186"/>
                  <a:gd name="connsiteX27" fmla="*/ 1200150 w 2900362"/>
                  <a:gd name="connsiteY27" fmla="*/ 1228725 h 1686186"/>
                  <a:gd name="connsiteX28" fmla="*/ 1238250 w 2900362"/>
                  <a:gd name="connsiteY28" fmla="*/ 1219200 h 1686186"/>
                  <a:gd name="connsiteX29" fmla="*/ 1257300 w 2900362"/>
                  <a:gd name="connsiteY29" fmla="*/ 1214438 h 1686186"/>
                  <a:gd name="connsiteX30" fmla="*/ 1314450 w 2900362"/>
                  <a:gd name="connsiteY30" fmla="*/ 1195388 h 1686186"/>
                  <a:gd name="connsiteX31" fmla="*/ 1343025 w 2900362"/>
                  <a:gd name="connsiteY31" fmla="*/ 1185863 h 1686186"/>
                  <a:gd name="connsiteX32" fmla="*/ 1362075 w 2900362"/>
                  <a:gd name="connsiteY32" fmla="*/ 1181100 h 1686186"/>
                  <a:gd name="connsiteX33" fmla="*/ 1395412 w 2900362"/>
                  <a:gd name="connsiteY33" fmla="*/ 1157288 h 1686186"/>
                  <a:gd name="connsiteX34" fmla="*/ 1409700 w 2900362"/>
                  <a:gd name="connsiteY34" fmla="*/ 1152525 h 1686186"/>
                  <a:gd name="connsiteX35" fmla="*/ 1438275 w 2900362"/>
                  <a:gd name="connsiteY35" fmla="*/ 1133475 h 1686186"/>
                  <a:gd name="connsiteX36" fmla="*/ 1452562 w 2900362"/>
                  <a:gd name="connsiteY36" fmla="*/ 1123950 h 1686186"/>
                  <a:gd name="connsiteX37" fmla="*/ 1481137 w 2900362"/>
                  <a:gd name="connsiteY37" fmla="*/ 1066800 h 1686186"/>
                  <a:gd name="connsiteX38" fmla="*/ 1485900 w 2900362"/>
                  <a:gd name="connsiteY38" fmla="*/ 1052513 h 1686186"/>
                  <a:gd name="connsiteX39" fmla="*/ 1481137 w 2900362"/>
                  <a:gd name="connsiteY39" fmla="*/ 1009650 h 1686186"/>
                  <a:gd name="connsiteX40" fmla="*/ 1323975 w 2900362"/>
                  <a:gd name="connsiteY40" fmla="*/ 1019175 h 1686186"/>
                  <a:gd name="connsiteX41" fmla="*/ 1309687 w 2900362"/>
                  <a:gd name="connsiteY41" fmla="*/ 1023938 h 1686186"/>
                  <a:gd name="connsiteX42" fmla="*/ 1290637 w 2900362"/>
                  <a:gd name="connsiteY42" fmla="*/ 1033463 h 1686186"/>
                  <a:gd name="connsiteX43" fmla="*/ 1238250 w 2900362"/>
                  <a:gd name="connsiteY43" fmla="*/ 1038225 h 1686186"/>
                  <a:gd name="connsiteX44" fmla="*/ 1209675 w 2900362"/>
                  <a:gd name="connsiteY44" fmla="*/ 1047750 h 1686186"/>
                  <a:gd name="connsiteX45" fmla="*/ 1195387 w 2900362"/>
                  <a:gd name="connsiteY45" fmla="*/ 1057275 h 1686186"/>
                  <a:gd name="connsiteX46" fmla="*/ 1166812 w 2900362"/>
                  <a:gd name="connsiteY46" fmla="*/ 1062038 h 1686186"/>
                  <a:gd name="connsiteX47" fmla="*/ 1147762 w 2900362"/>
                  <a:gd name="connsiteY47" fmla="*/ 1071563 h 1686186"/>
                  <a:gd name="connsiteX48" fmla="*/ 1109662 w 2900362"/>
                  <a:gd name="connsiteY48" fmla="*/ 1081088 h 1686186"/>
                  <a:gd name="connsiteX49" fmla="*/ 1090612 w 2900362"/>
                  <a:gd name="connsiteY49" fmla="*/ 1085850 h 1686186"/>
                  <a:gd name="connsiteX50" fmla="*/ 1066800 w 2900362"/>
                  <a:gd name="connsiteY50" fmla="*/ 1095375 h 1686186"/>
                  <a:gd name="connsiteX51" fmla="*/ 1052512 w 2900362"/>
                  <a:gd name="connsiteY51" fmla="*/ 1100138 h 1686186"/>
                  <a:gd name="connsiteX52" fmla="*/ 1038225 w 2900362"/>
                  <a:gd name="connsiteY52" fmla="*/ 1109663 h 1686186"/>
                  <a:gd name="connsiteX53" fmla="*/ 1014412 w 2900362"/>
                  <a:gd name="connsiteY53" fmla="*/ 1114425 h 1686186"/>
                  <a:gd name="connsiteX54" fmla="*/ 923925 w 2900362"/>
                  <a:gd name="connsiteY54" fmla="*/ 1123950 h 1686186"/>
                  <a:gd name="connsiteX55" fmla="*/ 538162 w 2900362"/>
                  <a:gd name="connsiteY55" fmla="*/ 1114425 h 1686186"/>
                  <a:gd name="connsiteX56" fmla="*/ 490537 w 2900362"/>
                  <a:gd name="connsiteY56" fmla="*/ 1100138 h 1686186"/>
                  <a:gd name="connsiteX57" fmla="*/ 433387 w 2900362"/>
                  <a:gd name="connsiteY57" fmla="*/ 1081088 h 1686186"/>
                  <a:gd name="connsiteX58" fmla="*/ 404812 w 2900362"/>
                  <a:gd name="connsiteY58" fmla="*/ 1071563 h 1686186"/>
                  <a:gd name="connsiteX59" fmla="*/ 390525 w 2900362"/>
                  <a:gd name="connsiteY59" fmla="*/ 1066800 h 1686186"/>
                  <a:gd name="connsiteX60" fmla="*/ 404812 w 2900362"/>
                  <a:gd name="connsiteY60" fmla="*/ 1057275 h 1686186"/>
                  <a:gd name="connsiteX61" fmla="*/ 461962 w 2900362"/>
                  <a:gd name="connsiteY61" fmla="*/ 1047750 h 1686186"/>
                  <a:gd name="connsiteX62" fmla="*/ 566737 w 2900362"/>
                  <a:gd name="connsiteY62" fmla="*/ 1042988 h 1686186"/>
                  <a:gd name="connsiteX63" fmla="*/ 647700 w 2900362"/>
                  <a:gd name="connsiteY63" fmla="*/ 1038225 h 1686186"/>
                  <a:gd name="connsiteX64" fmla="*/ 676275 w 2900362"/>
                  <a:gd name="connsiteY64" fmla="*/ 1028700 h 1686186"/>
                  <a:gd name="connsiteX65" fmla="*/ 690562 w 2900362"/>
                  <a:gd name="connsiteY65" fmla="*/ 1023938 h 1686186"/>
                  <a:gd name="connsiteX66" fmla="*/ 704850 w 2900362"/>
                  <a:gd name="connsiteY66" fmla="*/ 1014413 h 1686186"/>
                  <a:gd name="connsiteX67" fmla="*/ 719137 w 2900362"/>
                  <a:gd name="connsiteY67" fmla="*/ 1009650 h 1686186"/>
                  <a:gd name="connsiteX68" fmla="*/ 728662 w 2900362"/>
                  <a:gd name="connsiteY68" fmla="*/ 995363 h 1686186"/>
                  <a:gd name="connsiteX69" fmla="*/ 742950 w 2900362"/>
                  <a:gd name="connsiteY69" fmla="*/ 985838 h 1686186"/>
                  <a:gd name="connsiteX70" fmla="*/ 757237 w 2900362"/>
                  <a:gd name="connsiteY70" fmla="*/ 990600 h 1686186"/>
                  <a:gd name="connsiteX71" fmla="*/ 776287 w 2900362"/>
                  <a:gd name="connsiteY71" fmla="*/ 1033463 h 1686186"/>
                  <a:gd name="connsiteX72" fmla="*/ 804862 w 2900362"/>
                  <a:gd name="connsiteY72" fmla="*/ 1047750 h 1686186"/>
                  <a:gd name="connsiteX73" fmla="*/ 814387 w 2900362"/>
                  <a:gd name="connsiteY73" fmla="*/ 1033463 h 1686186"/>
                  <a:gd name="connsiteX74" fmla="*/ 842962 w 2900362"/>
                  <a:gd name="connsiteY74" fmla="*/ 976313 h 1686186"/>
                  <a:gd name="connsiteX75" fmla="*/ 890587 w 2900362"/>
                  <a:gd name="connsiteY75" fmla="*/ 966788 h 1686186"/>
                  <a:gd name="connsiteX76" fmla="*/ 1014412 w 2900362"/>
                  <a:gd name="connsiteY76" fmla="*/ 962025 h 1686186"/>
                  <a:gd name="connsiteX77" fmla="*/ 1042987 w 2900362"/>
                  <a:gd name="connsiteY77" fmla="*/ 952500 h 1686186"/>
                  <a:gd name="connsiteX78" fmla="*/ 1085850 w 2900362"/>
                  <a:gd name="connsiteY78" fmla="*/ 942975 h 1686186"/>
                  <a:gd name="connsiteX79" fmla="*/ 1100137 w 2900362"/>
                  <a:gd name="connsiteY79" fmla="*/ 938213 h 1686186"/>
                  <a:gd name="connsiteX80" fmla="*/ 1119187 w 2900362"/>
                  <a:gd name="connsiteY80" fmla="*/ 933450 h 1686186"/>
                  <a:gd name="connsiteX81" fmla="*/ 1162050 w 2900362"/>
                  <a:gd name="connsiteY81" fmla="*/ 919163 h 1686186"/>
                  <a:gd name="connsiteX82" fmla="*/ 1176337 w 2900362"/>
                  <a:gd name="connsiteY82" fmla="*/ 914400 h 1686186"/>
                  <a:gd name="connsiteX83" fmla="*/ 1190625 w 2900362"/>
                  <a:gd name="connsiteY83" fmla="*/ 909638 h 1686186"/>
                  <a:gd name="connsiteX84" fmla="*/ 1204912 w 2900362"/>
                  <a:gd name="connsiteY84" fmla="*/ 900113 h 1686186"/>
                  <a:gd name="connsiteX85" fmla="*/ 1219200 w 2900362"/>
                  <a:gd name="connsiteY85" fmla="*/ 895350 h 1686186"/>
                  <a:gd name="connsiteX86" fmla="*/ 1200150 w 2900362"/>
                  <a:gd name="connsiteY86" fmla="*/ 904875 h 1686186"/>
                  <a:gd name="connsiteX87" fmla="*/ 1171575 w 2900362"/>
                  <a:gd name="connsiteY87" fmla="*/ 923925 h 1686186"/>
                  <a:gd name="connsiteX88" fmla="*/ 1138237 w 2900362"/>
                  <a:gd name="connsiteY88" fmla="*/ 947738 h 1686186"/>
                  <a:gd name="connsiteX89" fmla="*/ 1109662 w 2900362"/>
                  <a:gd name="connsiteY89" fmla="*/ 966788 h 1686186"/>
                  <a:gd name="connsiteX90" fmla="*/ 1100137 w 2900362"/>
                  <a:gd name="connsiteY90" fmla="*/ 981075 h 1686186"/>
                  <a:gd name="connsiteX91" fmla="*/ 1085850 w 2900362"/>
                  <a:gd name="connsiteY91" fmla="*/ 990600 h 1686186"/>
                  <a:gd name="connsiteX92" fmla="*/ 1081087 w 2900362"/>
                  <a:gd name="connsiteY92" fmla="*/ 1009650 h 1686186"/>
                  <a:gd name="connsiteX93" fmla="*/ 1076325 w 2900362"/>
                  <a:gd name="connsiteY93" fmla="*/ 1023938 h 1686186"/>
                  <a:gd name="connsiteX94" fmla="*/ 1300162 w 2900362"/>
                  <a:gd name="connsiteY94" fmla="*/ 1023938 h 1686186"/>
                  <a:gd name="connsiteX95" fmla="*/ 1328737 w 2900362"/>
                  <a:gd name="connsiteY95" fmla="*/ 1004888 h 1686186"/>
                  <a:gd name="connsiteX96" fmla="*/ 1395412 w 2900362"/>
                  <a:gd name="connsiteY96" fmla="*/ 976313 h 1686186"/>
                  <a:gd name="connsiteX97" fmla="*/ 1438275 w 2900362"/>
                  <a:gd name="connsiteY97" fmla="*/ 952500 h 1686186"/>
                  <a:gd name="connsiteX98" fmla="*/ 1471612 w 2900362"/>
                  <a:gd name="connsiteY98" fmla="*/ 938213 h 1686186"/>
                  <a:gd name="connsiteX99" fmla="*/ 1485900 w 2900362"/>
                  <a:gd name="connsiteY99" fmla="*/ 928688 h 1686186"/>
                  <a:gd name="connsiteX100" fmla="*/ 1504950 w 2900362"/>
                  <a:gd name="connsiteY100" fmla="*/ 914400 h 1686186"/>
                  <a:gd name="connsiteX101" fmla="*/ 1524000 w 2900362"/>
                  <a:gd name="connsiteY101" fmla="*/ 909638 h 1686186"/>
                  <a:gd name="connsiteX102" fmla="*/ 1538287 w 2900362"/>
                  <a:gd name="connsiteY102" fmla="*/ 904875 h 1686186"/>
                  <a:gd name="connsiteX103" fmla="*/ 1557337 w 2900362"/>
                  <a:gd name="connsiteY103" fmla="*/ 900113 h 1686186"/>
                  <a:gd name="connsiteX104" fmla="*/ 1585912 w 2900362"/>
                  <a:gd name="connsiteY104" fmla="*/ 890588 h 1686186"/>
                  <a:gd name="connsiteX105" fmla="*/ 1595437 w 2900362"/>
                  <a:gd name="connsiteY105" fmla="*/ 942975 h 1686186"/>
                  <a:gd name="connsiteX106" fmla="*/ 1609725 w 2900362"/>
                  <a:gd name="connsiteY106" fmla="*/ 947738 h 1686186"/>
                  <a:gd name="connsiteX107" fmla="*/ 1643062 w 2900362"/>
                  <a:gd name="connsiteY107" fmla="*/ 942975 h 1686186"/>
                  <a:gd name="connsiteX108" fmla="*/ 1671637 w 2900362"/>
                  <a:gd name="connsiteY108" fmla="*/ 933450 h 1686186"/>
                  <a:gd name="connsiteX109" fmla="*/ 1690687 w 2900362"/>
                  <a:gd name="connsiteY109" fmla="*/ 904875 h 1686186"/>
                  <a:gd name="connsiteX110" fmla="*/ 1709737 w 2900362"/>
                  <a:gd name="connsiteY110" fmla="*/ 847725 h 1686186"/>
                  <a:gd name="connsiteX111" fmla="*/ 1714500 w 2900362"/>
                  <a:gd name="connsiteY111" fmla="*/ 833438 h 1686186"/>
                  <a:gd name="connsiteX112" fmla="*/ 1733550 w 2900362"/>
                  <a:gd name="connsiteY112" fmla="*/ 800100 h 1686186"/>
                  <a:gd name="connsiteX113" fmla="*/ 1738312 w 2900362"/>
                  <a:gd name="connsiteY113" fmla="*/ 785813 h 1686186"/>
                  <a:gd name="connsiteX114" fmla="*/ 1757362 w 2900362"/>
                  <a:gd name="connsiteY114" fmla="*/ 752475 h 1686186"/>
                  <a:gd name="connsiteX115" fmla="*/ 1771650 w 2900362"/>
                  <a:gd name="connsiteY115" fmla="*/ 723900 h 1686186"/>
                  <a:gd name="connsiteX116" fmla="*/ 1785937 w 2900362"/>
                  <a:gd name="connsiteY116" fmla="*/ 695325 h 1686186"/>
                  <a:gd name="connsiteX117" fmla="*/ 1795462 w 2900362"/>
                  <a:gd name="connsiteY117" fmla="*/ 666750 h 1686186"/>
                  <a:gd name="connsiteX118" fmla="*/ 1809750 w 2900362"/>
                  <a:gd name="connsiteY118" fmla="*/ 623888 h 1686186"/>
                  <a:gd name="connsiteX119" fmla="*/ 1819275 w 2900362"/>
                  <a:gd name="connsiteY119" fmla="*/ 595313 h 1686186"/>
                  <a:gd name="connsiteX120" fmla="*/ 1843087 w 2900362"/>
                  <a:gd name="connsiteY120" fmla="*/ 566738 h 1686186"/>
                  <a:gd name="connsiteX121" fmla="*/ 1876425 w 2900362"/>
                  <a:gd name="connsiteY121" fmla="*/ 552450 h 1686186"/>
                  <a:gd name="connsiteX122" fmla="*/ 1914525 w 2900362"/>
                  <a:gd name="connsiteY122" fmla="*/ 538163 h 1686186"/>
                  <a:gd name="connsiteX123" fmla="*/ 1933575 w 2900362"/>
                  <a:gd name="connsiteY123" fmla="*/ 528638 h 1686186"/>
                  <a:gd name="connsiteX124" fmla="*/ 1947862 w 2900362"/>
                  <a:gd name="connsiteY124" fmla="*/ 519113 h 1686186"/>
                  <a:gd name="connsiteX125" fmla="*/ 1976437 w 2900362"/>
                  <a:gd name="connsiteY125" fmla="*/ 509588 h 1686186"/>
                  <a:gd name="connsiteX126" fmla="*/ 2009775 w 2900362"/>
                  <a:gd name="connsiteY126" fmla="*/ 500063 h 1686186"/>
                  <a:gd name="connsiteX127" fmla="*/ 2038350 w 2900362"/>
                  <a:gd name="connsiteY127" fmla="*/ 485775 h 1686186"/>
                  <a:gd name="connsiteX128" fmla="*/ 2052637 w 2900362"/>
                  <a:gd name="connsiteY128" fmla="*/ 476250 h 1686186"/>
                  <a:gd name="connsiteX129" fmla="*/ 2081212 w 2900362"/>
                  <a:gd name="connsiteY129" fmla="*/ 466725 h 1686186"/>
                  <a:gd name="connsiteX130" fmla="*/ 2109787 w 2900362"/>
                  <a:gd name="connsiteY130" fmla="*/ 452438 h 1686186"/>
                  <a:gd name="connsiteX131" fmla="*/ 2124075 w 2900362"/>
                  <a:gd name="connsiteY131" fmla="*/ 442913 h 1686186"/>
                  <a:gd name="connsiteX132" fmla="*/ 2152650 w 2900362"/>
                  <a:gd name="connsiteY132" fmla="*/ 433388 h 1686186"/>
                  <a:gd name="connsiteX133" fmla="*/ 2181225 w 2900362"/>
                  <a:gd name="connsiteY133" fmla="*/ 438150 h 1686186"/>
                  <a:gd name="connsiteX134" fmla="*/ 2171700 w 2900362"/>
                  <a:gd name="connsiteY134" fmla="*/ 452438 h 1686186"/>
                  <a:gd name="connsiteX135" fmla="*/ 2185987 w 2900362"/>
                  <a:gd name="connsiteY135" fmla="*/ 461963 h 1686186"/>
                  <a:gd name="connsiteX136" fmla="*/ 2200275 w 2900362"/>
                  <a:gd name="connsiteY136" fmla="*/ 452438 h 1686186"/>
                  <a:gd name="connsiteX137" fmla="*/ 2209800 w 2900362"/>
                  <a:gd name="connsiteY137" fmla="*/ 438150 h 1686186"/>
                  <a:gd name="connsiteX138" fmla="*/ 2224087 w 2900362"/>
                  <a:gd name="connsiteY138" fmla="*/ 433388 h 1686186"/>
                  <a:gd name="connsiteX139" fmla="*/ 2243137 w 2900362"/>
                  <a:gd name="connsiteY139" fmla="*/ 423863 h 1686186"/>
                  <a:gd name="connsiteX140" fmla="*/ 2257425 w 2900362"/>
                  <a:gd name="connsiteY140" fmla="*/ 419100 h 1686186"/>
                  <a:gd name="connsiteX141" fmla="*/ 2300287 w 2900362"/>
                  <a:gd name="connsiteY141" fmla="*/ 395288 h 1686186"/>
                  <a:gd name="connsiteX142" fmla="*/ 2314575 w 2900362"/>
                  <a:gd name="connsiteY142" fmla="*/ 381000 h 1686186"/>
                  <a:gd name="connsiteX143" fmla="*/ 2328862 w 2900362"/>
                  <a:gd name="connsiteY143" fmla="*/ 376238 h 1686186"/>
                  <a:gd name="connsiteX144" fmla="*/ 2343150 w 2900362"/>
                  <a:gd name="connsiteY144" fmla="*/ 323850 h 1686186"/>
                  <a:gd name="connsiteX145" fmla="*/ 2319337 w 2900362"/>
                  <a:gd name="connsiteY145" fmla="*/ 304800 h 1686186"/>
                  <a:gd name="connsiteX146" fmla="*/ 2176462 w 2900362"/>
                  <a:gd name="connsiteY146" fmla="*/ 309563 h 1686186"/>
                  <a:gd name="connsiteX147" fmla="*/ 2152650 w 2900362"/>
                  <a:gd name="connsiteY147" fmla="*/ 314325 h 1686186"/>
                  <a:gd name="connsiteX148" fmla="*/ 2109787 w 2900362"/>
                  <a:gd name="connsiteY148" fmla="*/ 333375 h 1686186"/>
                  <a:gd name="connsiteX149" fmla="*/ 2095500 w 2900362"/>
                  <a:gd name="connsiteY149" fmla="*/ 338138 h 1686186"/>
                  <a:gd name="connsiteX150" fmla="*/ 2085975 w 2900362"/>
                  <a:gd name="connsiteY150" fmla="*/ 352425 h 1686186"/>
                  <a:gd name="connsiteX151" fmla="*/ 2100262 w 2900362"/>
                  <a:gd name="connsiteY151" fmla="*/ 214313 h 1686186"/>
                  <a:gd name="connsiteX152" fmla="*/ 2119312 w 2900362"/>
                  <a:gd name="connsiteY152" fmla="*/ 185738 h 1686186"/>
                  <a:gd name="connsiteX153" fmla="*/ 2128837 w 2900362"/>
                  <a:gd name="connsiteY153" fmla="*/ 171450 h 1686186"/>
                  <a:gd name="connsiteX154" fmla="*/ 2157412 w 2900362"/>
                  <a:gd name="connsiteY154" fmla="*/ 152400 h 1686186"/>
                  <a:gd name="connsiteX155" fmla="*/ 2233612 w 2900362"/>
                  <a:gd name="connsiteY155" fmla="*/ 161925 h 1686186"/>
                  <a:gd name="connsiteX156" fmla="*/ 2252662 w 2900362"/>
                  <a:gd name="connsiteY156" fmla="*/ 171450 h 1686186"/>
                  <a:gd name="connsiteX157" fmla="*/ 2309812 w 2900362"/>
                  <a:gd name="connsiteY157" fmla="*/ 166688 h 1686186"/>
                  <a:gd name="connsiteX158" fmla="*/ 2319337 w 2900362"/>
                  <a:gd name="connsiteY158" fmla="*/ 138113 h 1686186"/>
                  <a:gd name="connsiteX159" fmla="*/ 2328862 w 2900362"/>
                  <a:gd name="connsiteY159" fmla="*/ 119063 h 1686186"/>
                  <a:gd name="connsiteX160" fmla="*/ 2366962 w 2900362"/>
                  <a:gd name="connsiteY160" fmla="*/ 76200 h 1686186"/>
                  <a:gd name="connsiteX161" fmla="*/ 2424112 w 2900362"/>
                  <a:gd name="connsiteY161" fmla="*/ 47625 h 1686186"/>
                  <a:gd name="connsiteX162" fmla="*/ 2438400 w 2900362"/>
                  <a:gd name="connsiteY162" fmla="*/ 42863 h 1686186"/>
                  <a:gd name="connsiteX163" fmla="*/ 2695575 w 2900362"/>
                  <a:gd name="connsiteY163" fmla="*/ 19050 h 1686186"/>
                  <a:gd name="connsiteX164" fmla="*/ 2838450 w 2900362"/>
                  <a:gd name="connsiteY164" fmla="*/ 9525 h 1686186"/>
                  <a:gd name="connsiteX165" fmla="*/ 2867025 w 2900362"/>
                  <a:gd name="connsiteY165" fmla="*/ 0 h 1686186"/>
                  <a:gd name="connsiteX166" fmla="*/ 2895600 w 2900362"/>
                  <a:gd name="connsiteY166" fmla="*/ 9525 h 1686186"/>
                  <a:gd name="connsiteX167" fmla="*/ 2890837 w 2900362"/>
                  <a:gd name="connsiteY167" fmla="*/ 152400 h 1686186"/>
                  <a:gd name="connsiteX168" fmla="*/ 2886075 w 2900362"/>
                  <a:gd name="connsiteY168" fmla="*/ 166688 h 1686186"/>
                  <a:gd name="connsiteX169" fmla="*/ 2876550 w 2900362"/>
                  <a:gd name="connsiteY169" fmla="*/ 209550 h 1686186"/>
                  <a:gd name="connsiteX170" fmla="*/ 2871787 w 2900362"/>
                  <a:gd name="connsiteY170" fmla="*/ 447675 h 1686186"/>
                  <a:gd name="connsiteX171" fmla="*/ 2900362 w 2900362"/>
                  <a:gd name="connsiteY171" fmla="*/ 1400175 h 1686186"/>
                  <a:gd name="connsiteX172" fmla="*/ 2671762 w 2900362"/>
                  <a:gd name="connsiteY172" fmla="*/ 1404937 h 1686186"/>
                  <a:gd name="connsiteX173" fmla="*/ 2295525 w 2900362"/>
                  <a:gd name="connsiteY173" fmla="*/ 1495425 h 1686186"/>
                  <a:gd name="connsiteX174" fmla="*/ 1352550 w 2900362"/>
                  <a:gd name="connsiteY174" fmla="*/ 1685925 h 1686186"/>
                  <a:gd name="connsiteX175" fmla="*/ 1304925 w 2900362"/>
                  <a:gd name="connsiteY175" fmla="*/ 1443038 h 1686186"/>
                  <a:gd name="connsiteX176" fmla="*/ 1276350 w 2900362"/>
                  <a:gd name="connsiteY176" fmla="*/ 1452563 h 1686186"/>
                  <a:gd name="connsiteX177" fmla="*/ 1257300 w 2900362"/>
                  <a:gd name="connsiteY177" fmla="*/ 1481138 h 1686186"/>
                  <a:gd name="connsiteX178" fmla="*/ 1228725 w 2900362"/>
                  <a:gd name="connsiteY178" fmla="*/ 1504950 h 1686186"/>
                  <a:gd name="connsiteX179" fmla="*/ 1204912 w 2900362"/>
                  <a:gd name="connsiteY179" fmla="*/ 1509713 h 1686186"/>
                  <a:gd name="connsiteX180" fmla="*/ 1176337 w 2900362"/>
                  <a:gd name="connsiteY180" fmla="*/ 1519238 h 1686186"/>
                  <a:gd name="connsiteX181" fmla="*/ 1162050 w 2900362"/>
                  <a:gd name="connsiteY181" fmla="*/ 1524000 h 1686186"/>
                  <a:gd name="connsiteX182" fmla="*/ 633412 w 2900362"/>
                  <a:gd name="connsiteY182" fmla="*/ 1519238 h 1686186"/>
                  <a:gd name="connsiteX183" fmla="*/ 609600 w 2900362"/>
                  <a:gd name="connsiteY183" fmla="*/ 1514475 h 1686186"/>
                  <a:gd name="connsiteX184" fmla="*/ 590550 w 2900362"/>
                  <a:gd name="connsiteY184" fmla="*/ 1504950 h 1686186"/>
                  <a:gd name="connsiteX185" fmla="*/ 557212 w 2900362"/>
                  <a:gd name="connsiteY185" fmla="*/ 1495425 h 1686186"/>
                  <a:gd name="connsiteX186" fmla="*/ 542925 w 2900362"/>
                  <a:gd name="connsiteY186" fmla="*/ 1485900 h 1686186"/>
                  <a:gd name="connsiteX187" fmla="*/ 523875 w 2900362"/>
                  <a:gd name="connsiteY187" fmla="*/ 1481138 h 1686186"/>
                  <a:gd name="connsiteX188" fmla="*/ 509587 w 2900362"/>
                  <a:gd name="connsiteY188" fmla="*/ 1476375 h 1686186"/>
                  <a:gd name="connsiteX189" fmla="*/ 466725 w 2900362"/>
                  <a:gd name="connsiteY189" fmla="*/ 1443038 h 1686186"/>
                  <a:gd name="connsiteX190" fmla="*/ 452437 w 2900362"/>
                  <a:gd name="connsiteY190" fmla="*/ 1433513 h 1686186"/>
                  <a:gd name="connsiteX191" fmla="*/ 438150 w 2900362"/>
                  <a:gd name="connsiteY191" fmla="*/ 1404938 h 1686186"/>
                  <a:gd name="connsiteX192" fmla="*/ 404812 w 2900362"/>
                  <a:gd name="connsiteY192" fmla="*/ 1385888 h 1686186"/>
                  <a:gd name="connsiteX193" fmla="*/ 390525 w 2900362"/>
                  <a:gd name="connsiteY193" fmla="*/ 1376363 h 1686186"/>
                  <a:gd name="connsiteX194" fmla="*/ 376237 w 2900362"/>
                  <a:gd name="connsiteY194" fmla="*/ 1371600 h 1686186"/>
                  <a:gd name="connsiteX195" fmla="*/ 328612 w 2900362"/>
                  <a:gd name="connsiteY195" fmla="*/ 1343025 h 1686186"/>
                  <a:gd name="connsiteX196" fmla="*/ 309562 w 2900362"/>
                  <a:gd name="connsiteY196" fmla="*/ 1338263 h 1686186"/>
                  <a:gd name="connsiteX197" fmla="*/ 280987 w 2900362"/>
                  <a:gd name="connsiteY197" fmla="*/ 1328738 h 1686186"/>
                  <a:gd name="connsiteX198" fmla="*/ 266700 w 2900362"/>
                  <a:gd name="connsiteY198" fmla="*/ 1323975 h 1686186"/>
                  <a:gd name="connsiteX199" fmla="*/ 252412 w 2900362"/>
                  <a:gd name="connsiteY199" fmla="*/ 1314450 h 1686186"/>
                  <a:gd name="connsiteX200" fmla="*/ 223837 w 2900362"/>
                  <a:gd name="connsiteY200" fmla="*/ 1304925 h 1686186"/>
                  <a:gd name="connsiteX201" fmla="*/ 214312 w 2900362"/>
                  <a:gd name="connsiteY201" fmla="*/ 1276350 h 1686186"/>
                  <a:gd name="connsiteX202" fmla="*/ 114300 w 2900362"/>
                  <a:gd name="connsiteY202" fmla="*/ 1243013 h 1686186"/>
                  <a:gd name="connsiteX203" fmla="*/ 71437 w 2900362"/>
                  <a:gd name="connsiteY203" fmla="*/ 1228725 h 1686186"/>
                  <a:gd name="connsiteX204" fmla="*/ 57150 w 2900362"/>
                  <a:gd name="connsiteY204" fmla="*/ 1223963 h 1686186"/>
                  <a:gd name="connsiteX205" fmla="*/ 28575 w 2900362"/>
                  <a:gd name="connsiteY205" fmla="*/ 1200150 h 1686186"/>
                  <a:gd name="connsiteX206" fmla="*/ 23812 w 2900362"/>
                  <a:gd name="connsiteY206" fmla="*/ 1185863 h 1686186"/>
                  <a:gd name="connsiteX207" fmla="*/ 14287 w 2900362"/>
                  <a:gd name="connsiteY207" fmla="*/ 1171575 h 1686186"/>
                  <a:gd name="connsiteX208" fmla="*/ 0 w 2900362"/>
                  <a:gd name="connsiteY208" fmla="*/ 1147763 h 1686186"/>
                  <a:gd name="connsiteX0" fmla="*/ 0 w 2911418"/>
                  <a:gd name="connsiteY0" fmla="*/ 1147763 h 1686186"/>
                  <a:gd name="connsiteX1" fmla="*/ 0 w 2911418"/>
                  <a:gd name="connsiteY1" fmla="*/ 1147763 h 1686186"/>
                  <a:gd name="connsiteX2" fmla="*/ 61912 w 2911418"/>
                  <a:gd name="connsiteY2" fmla="*/ 1143000 h 1686186"/>
                  <a:gd name="connsiteX3" fmla="*/ 200025 w 2911418"/>
                  <a:gd name="connsiteY3" fmla="*/ 1138238 h 1686186"/>
                  <a:gd name="connsiteX4" fmla="*/ 204787 w 2911418"/>
                  <a:gd name="connsiteY4" fmla="*/ 1123950 h 1686186"/>
                  <a:gd name="connsiteX5" fmla="*/ 214312 w 2911418"/>
                  <a:gd name="connsiteY5" fmla="*/ 1109663 h 1686186"/>
                  <a:gd name="connsiteX6" fmla="*/ 252412 w 2911418"/>
                  <a:gd name="connsiteY6" fmla="*/ 1114425 h 1686186"/>
                  <a:gd name="connsiteX7" fmla="*/ 276225 w 2911418"/>
                  <a:gd name="connsiteY7" fmla="*/ 1128713 h 1686186"/>
                  <a:gd name="connsiteX8" fmla="*/ 304800 w 2911418"/>
                  <a:gd name="connsiteY8" fmla="*/ 1133475 h 1686186"/>
                  <a:gd name="connsiteX9" fmla="*/ 319087 w 2911418"/>
                  <a:gd name="connsiteY9" fmla="*/ 1138238 h 1686186"/>
                  <a:gd name="connsiteX10" fmla="*/ 342900 w 2911418"/>
                  <a:gd name="connsiteY10" fmla="*/ 1147763 h 1686186"/>
                  <a:gd name="connsiteX11" fmla="*/ 485775 w 2911418"/>
                  <a:gd name="connsiteY11" fmla="*/ 1157288 h 1686186"/>
                  <a:gd name="connsiteX12" fmla="*/ 500062 w 2911418"/>
                  <a:gd name="connsiteY12" fmla="*/ 1171575 h 1686186"/>
                  <a:gd name="connsiteX13" fmla="*/ 504825 w 2911418"/>
                  <a:gd name="connsiteY13" fmla="*/ 1185863 h 1686186"/>
                  <a:gd name="connsiteX14" fmla="*/ 514350 w 2911418"/>
                  <a:gd name="connsiteY14" fmla="*/ 1200150 h 1686186"/>
                  <a:gd name="connsiteX15" fmla="*/ 523875 w 2911418"/>
                  <a:gd name="connsiteY15" fmla="*/ 1233488 h 1686186"/>
                  <a:gd name="connsiteX16" fmla="*/ 533400 w 2911418"/>
                  <a:gd name="connsiteY16" fmla="*/ 1247775 h 1686186"/>
                  <a:gd name="connsiteX17" fmla="*/ 547687 w 2911418"/>
                  <a:gd name="connsiteY17" fmla="*/ 1252538 h 1686186"/>
                  <a:gd name="connsiteX18" fmla="*/ 661987 w 2911418"/>
                  <a:gd name="connsiteY18" fmla="*/ 1238250 h 1686186"/>
                  <a:gd name="connsiteX19" fmla="*/ 781050 w 2911418"/>
                  <a:gd name="connsiteY19" fmla="*/ 1304925 h 1686186"/>
                  <a:gd name="connsiteX20" fmla="*/ 985837 w 2911418"/>
                  <a:gd name="connsiteY20" fmla="*/ 1285875 h 1686186"/>
                  <a:gd name="connsiteX21" fmla="*/ 1066800 w 2911418"/>
                  <a:gd name="connsiteY21" fmla="*/ 1281113 h 1686186"/>
                  <a:gd name="connsiteX22" fmla="*/ 1109662 w 2911418"/>
                  <a:gd name="connsiteY22" fmla="*/ 1266825 h 1686186"/>
                  <a:gd name="connsiteX23" fmla="*/ 1123950 w 2911418"/>
                  <a:gd name="connsiteY23" fmla="*/ 1262063 h 1686186"/>
                  <a:gd name="connsiteX24" fmla="*/ 1152525 w 2911418"/>
                  <a:gd name="connsiteY24" fmla="*/ 1247775 h 1686186"/>
                  <a:gd name="connsiteX25" fmla="*/ 1166812 w 2911418"/>
                  <a:gd name="connsiteY25" fmla="*/ 1238250 h 1686186"/>
                  <a:gd name="connsiteX26" fmla="*/ 1185862 w 2911418"/>
                  <a:gd name="connsiteY26" fmla="*/ 1233488 h 1686186"/>
                  <a:gd name="connsiteX27" fmla="*/ 1200150 w 2911418"/>
                  <a:gd name="connsiteY27" fmla="*/ 1228725 h 1686186"/>
                  <a:gd name="connsiteX28" fmla="*/ 1238250 w 2911418"/>
                  <a:gd name="connsiteY28" fmla="*/ 1219200 h 1686186"/>
                  <a:gd name="connsiteX29" fmla="*/ 1257300 w 2911418"/>
                  <a:gd name="connsiteY29" fmla="*/ 1214438 h 1686186"/>
                  <a:gd name="connsiteX30" fmla="*/ 1314450 w 2911418"/>
                  <a:gd name="connsiteY30" fmla="*/ 1195388 h 1686186"/>
                  <a:gd name="connsiteX31" fmla="*/ 1343025 w 2911418"/>
                  <a:gd name="connsiteY31" fmla="*/ 1185863 h 1686186"/>
                  <a:gd name="connsiteX32" fmla="*/ 1362075 w 2911418"/>
                  <a:gd name="connsiteY32" fmla="*/ 1181100 h 1686186"/>
                  <a:gd name="connsiteX33" fmla="*/ 1395412 w 2911418"/>
                  <a:gd name="connsiteY33" fmla="*/ 1157288 h 1686186"/>
                  <a:gd name="connsiteX34" fmla="*/ 1409700 w 2911418"/>
                  <a:gd name="connsiteY34" fmla="*/ 1152525 h 1686186"/>
                  <a:gd name="connsiteX35" fmla="*/ 1438275 w 2911418"/>
                  <a:gd name="connsiteY35" fmla="*/ 1133475 h 1686186"/>
                  <a:gd name="connsiteX36" fmla="*/ 1452562 w 2911418"/>
                  <a:gd name="connsiteY36" fmla="*/ 1123950 h 1686186"/>
                  <a:gd name="connsiteX37" fmla="*/ 1481137 w 2911418"/>
                  <a:gd name="connsiteY37" fmla="*/ 1066800 h 1686186"/>
                  <a:gd name="connsiteX38" fmla="*/ 1485900 w 2911418"/>
                  <a:gd name="connsiteY38" fmla="*/ 1052513 h 1686186"/>
                  <a:gd name="connsiteX39" fmla="*/ 1481137 w 2911418"/>
                  <a:gd name="connsiteY39" fmla="*/ 1009650 h 1686186"/>
                  <a:gd name="connsiteX40" fmla="*/ 1323975 w 2911418"/>
                  <a:gd name="connsiteY40" fmla="*/ 1019175 h 1686186"/>
                  <a:gd name="connsiteX41" fmla="*/ 1309687 w 2911418"/>
                  <a:gd name="connsiteY41" fmla="*/ 1023938 h 1686186"/>
                  <a:gd name="connsiteX42" fmla="*/ 1290637 w 2911418"/>
                  <a:gd name="connsiteY42" fmla="*/ 1033463 h 1686186"/>
                  <a:gd name="connsiteX43" fmla="*/ 1238250 w 2911418"/>
                  <a:gd name="connsiteY43" fmla="*/ 1038225 h 1686186"/>
                  <a:gd name="connsiteX44" fmla="*/ 1209675 w 2911418"/>
                  <a:gd name="connsiteY44" fmla="*/ 1047750 h 1686186"/>
                  <a:gd name="connsiteX45" fmla="*/ 1195387 w 2911418"/>
                  <a:gd name="connsiteY45" fmla="*/ 1057275 h 1686186"/>
                  <a:gd name="connsiteX46" fmla="*/ 1166812 w 2911418"/>
                  <a:gd name="connsiteY46" fmla="*/ 1062038 h 1686186"/>
                  <a:gd name="connsiteX47" fmla="*/ 1147762 w 2911418"/>
                  <a:gd name="connsiteY47" fmla="*/ 1071563 h 1686186"/>
                  <a:gd name="connsiteX48" fmla="*/ 1109662 w 2911418"/>
                  <a:gd name="connsiteY48" fmla="*/ 1081088 h 1686186"/>
                  <a:gd name="connsiteX49" fmla="*/ 1090612 w 2911418"/>
                  <a:gd name="connsiteY49" fmla="*/ 1085850 h 1686186"/>
                  <a:gd name="connsiteX50" fmla="*/ 1066800 w 2911418"/>
                  <a:gd name="connsiteY50" fmla="*/ 1095375 h 1686186"/>
                  <a:gd name="connsiteX51" fmla="*/ 1052512 w 2911418"/>
                  <a:gd name="connsiteY51" fmla="*/ 1100138 h 1686186"/>
                  <a:gd name="connsiteX52" fmla="*/ 1038225 w 2911418"/>
                  <a:gd name="connsiteY52" fmla="*/ 1109663 h 1686186"/>
                  <a:gd name="connsiteX53" fmla="*/ 1014412 w 2911418"/>
                  <a:gd name="connsiteY53" fmla="*/ 1114425 h 1686186"/>
                  <a:gd name="connsiteX54" fmla="*/ 923925 w 2911418"/>
                  <a:gd name="connsiteY54" fmla="*/ 1123950 h 1686186"/>
                  <a:gd name="connsiteX55" fmla="*/ 538162 w 2911418"/>
                  <a:gd name="connsiteY55" fmla="*/ 1114425 h 1686186"/>
                  <a:gd name="connsiteX56" fmla="*/ 490537 w 2911418"/>
                  <a:gd name="connsiteY56" fmla="*/ 1100138 h 1686186"/>
                  <a:gd name="connsiteX57" fmla="*/ 433387 w 2911418"/>
                  <a:gd name="connsiteY57" fmla="*/ 1081088 h 1686186"/>
                  <a:gd name="connsiteX58" fmla="*/ 404812 w 2911418"/>
                  <a:gd name="connsiteY58" fmla="*/ 1071563 h 1686186"/>
                  <a:gd name="connsiteX59" fmla="*/ 390525 w 2911418"/>
                  <a:gd name="connsiteY59" fmla="*/ 1066800 h 1686186"/>
                  <a:gd name="connsiteX60" fmla="*/ 404812 w 2911418"/>
                  <a:gd name="connsiteY60" fmla="*/ 1057275 h 1686186"/>
                  <a:gd name="connsiteX61" fmla="*/ 461962 w 2911418"/>
                  <a:gd name="connsiteY61" fmla="*/ 1047750 h 1686186"/>
                  <a:gd name="connsiteX62" fmla="*/ 566737 w 2911418"/>
                  <a:gd name="connsiteY62" fmla="*/ 1042988 h 1686186"/>
                  <a:gd name="connsiteX63" fmla="*/ 647700 w 2911418"/>
                  <a:gd name="connsiteY63" fmla="*/ 1038225 h 1686186"/>
                  <a:gd name="connsiteX64" fmla="*/ 676275 w 2911418"/>
                  <a:gd name="connsiteY64" fmla="*/ 1028700 h 1686186"/>
                  <a:gd name="connsiteX65" fmla="*/ 690562 w 2911418"/>
                  <a:gd name="connsiteY65" fmla="*/ 1023938 h 1686186"/>
                  <a:gd name="connsiteX66" fmla="*/ 704850 w 2911418"/>
                  <a:gd name="connsiteY66" fmla="*/ 1014413 h 1686186"/>
                  <a:gd name="connsiteX67" fmla="*/ 719137 w 2911418"/>
                  <a:gd name="connsiteY67" fmla="*/ 1009650 h 1686186"/>
                  <a:gd name="connsiteX68" fmla="*/ 728662 w 2911418"/>
                  <a:gd name="connsiteY68" fmla="*/ 995363 h 1686186"/>
                  <a:gd name="connsiteX69" fmla="*/ 742950 w 2911418"/>
                  <a:gd name="connsiteY69" fmla="*/ 985838 h 1686186"/>
                  <a:gd name="connsiteX70" fmla="*/ 757237 w 2911418"/>
                  <a:gd name="connsiteY70" fmla="*/ 990600 h 1686186"/>
                  <a:gd name="connsiteX71" fmla="*/ 776287 w 2911418"/>
                  <a:gd name="connsiteY71" fmla="*/ 1033463 h 1686186"/>
                  <a:gd name="connsiteX72" fmla="*/ 804862 w 2911418"/>
                  <a:gd name="connsiteY72" fmla="*/ 1047750 h 1686186"/>
                  <a:gd name="connsiteX73" fmla="*/ 814387 w 2911418"/>
                  <a:gd name="connsiteY73" fmla="*/ 1033463 h 1686186"/>
                  <a:gd name="connsiteX74" fmla="*/ 842962 w 2911418"/>
                  <a:gd name="connsiteY74" fmla="*/ 976313 h 1686186"/>
                  <a:gd name="connsiteX75" fmla="*/ 890587 w 2911418"/>
                  <a:gd name="connsiteY75" fmla="*/ 966788 h 1686186"/>
                  <a:gd name="connsiteX76" fmla="*/ 1014412 w 2911418"/>
                  <a:gd name="connsiteY76" fmla="*/ 962025 h 1686186"/>
                  <a:gd name="connsiteX77" fmla="*/ 1042987 w 2911418"/>
                  <a:gd name="connsiteY77" fmla="*/ 952500 h 1686186"/>
                  <a:gd name="connsiteX78" fmla="*/ 1085850 w 2911418"/>
                  <a:gd name="connsiteY78" fmla="*/ 942975 h 1686186"/>
                  <a:gd name="connsiteX79" fmla="*/ 1100137 w 2911418"/>
                  <a:gd name="connsiteY79" fmla="*/ 938213 h 1686186"/>
                  <a:gd name="connsiteX80" fmla="*/ 1119187 w 2911418"/>
                  <a:gd name="connsiteY80" fmla="*/ 933450 h 1686186"/>
                  <a:gd name="connsiteX81" fmla="*/ 1162050 w 2911418"/>
                  <a:gd name="connsiteY81" fmla="*/ 919163 h 1686186"/>
                  <a:gd name="connsiteX82" fmla="*/ 1176337 w 2911418"/>
                  <a:gd name="connsiteY82" fmla="*/ 914400 h 1686186"/>
                  <a:gd name="connsiteX83" fmla="*/ 1190625 w 2911418"/>
                  <a:gd name="connsiteY83" fmla="*/ 909638 h 1686186"/>
                  <a:gd name="connsiteX84" fmla="*/ 1204912 w 2911418"/>
                  <a:gd name="connsiteY84" fmla="*/ 900113 h 1686186"/>
                  <a:gd name="connsiteX85" fmla="*/ 1219200 w 2911418"/>
                  <a:gd name="connsiteY85" fmla="*/ 895350 h 1686186"/>
                  <a:gd name="connsiteX86" fmla="*/ 1200150 w 2911418"/>
                  <a:gd name="connsiteY86" fmla="*/ 904875 h 1686186"/>
                  <a:gd name="connsiteX87" fmla="*/ 1171575 w 2911418"/>
                  <a:gd name="connsiteY87" fmla="*/ 923925 h 1686186"/>
                  <a:gd name="connsiteX88" fmla="*/ 1138237 w 2911418"/>
                  <a:gd name="connsiteY88" fmla="*/ 947738 h 1686186"/>
                  <a:gd name="connsiteX89" fmla="*/ 1109662 w 2911418"/>
                  <a:gd name="connsiteY89" fmla="*/ 966788 h 1686186"/>
                  <a:gd name="connsiteX90" fmla="*/ 1100137 w 2911418"/>
                  <a:gd name="connsiteY90" fmla="*/ 981075 h 1686186"/>
                  <a:gd name="connsiteX91" fmla="*/ 1085850 w 2911418"/>
                  <a:gd name="connsiteY91" fmla="*/ 990600 h 1686186"/>
                  <a:gd name="connsiteX92" fmla="*/ 1081087 w 2911418"/>
                  <a:gd name="connsiteY92" fmla="*/ 1009650 h 1686186"/>
                  <a:gd name="connsiteX93" fmla="*/ 1076325 w 2911418"/>
                  <a:gd name="connsiteY93" fmla="*/ 1023938 h 1686186"/>
                  <a:gd name="connsiteX94" fmla="*/ 1300162 w 2911418"/>
                  <a:gd name="connsiteY94" fmla="*/ 1023938 h 1686186"/>
                  <a:gd name="connsiteX95" fmla="*/ 1328737 w 2911418"/>
                  <a:gd name="connsiteY95" fmla="*/ 1004888 h 1686186"/>
                  <a:gd name="connsiteX96" fmla="*/ 1395412 w 2911418"/>
                  <a:gd name="connsiteY96" fmla="*/ 976313 h 1686186"/>
                  <a:gd name="connsiteX97" fmla="*/ 1438275 w 2911418"/>
                  <a:gd name="connsiteY97" fmla="*/ 952500 h 1686186"/>
                  <a:gd name="connsiteX98" fmla="*/ 1471612 w 2911418"/>
                  <a:gd name="connsiteY98" fmla="*/ 938213 h 1686186"/>
                  <a:gd name="connsiteX99" fmla="*/ 1485900 w 2911418"/>
                  <a:gd name="connsiteY99" fmla="*/ 928688 h 1686186"/>
                  <a:gd name="connsiteX100" fmla="*/ 1504950 w 2911418"/>
                  <a:gd name="connsiteY100" fmla="*/ 914400 h 1686186"/>
                  <a:gd name="connsiteX101" fmla="*/ 1524000 w 2911418"/>
                  <a:gd name="connsiteY101" fmla="*/ 909638 h 1686186"/>
                  <a:gd name="connsiteX102" fmla="*/ 1538287 w 2911418"/>
                  <a:gd name="connsiteY102" fmla="*/ 904875 h 1686186"/>
                  <a:gd name="connsiteX103" fmla="*/ 1557337 w 2911418"/>
                  <a:gd name="connsiteY103" fmla="*/ 900113 h 1686186"/>
                  <a:gd name="connsiteX104" fmla="*/ 1585912 w 2911418"/>
                  <a:gd name="connsiteY104" fmla="*/ 890588 h 1686186"/>
                  <a:gd name="connsiteX105" fmla="*/ 1595437 w 2911418"/>
                  <a:gd name="connsiteY105" fmla="*/ 942975 h 1686186"/>
                  <a:gd name="connsiteX106" fmla="*/ 1609725 w 2911418"/>
                  <a:gd name="connsiteY106" fmla="*/ 947738 h 1686186"/>
                  <a:gd name="connsiteX107" fmla="*/ 1643062 w 2911418"/>
                  <a:gd name="connsiteY107" fmla="*/ 942975 h 1686186"/>
                  <a:gd name="connsiteX108" fmla="*/ 1671637 w 2911418"/>
                  <a:gd name="connsiteY108" fmla="*/ 933450 h 1686186"/>
                  <a:gd name="connsiteX109" fmla="*/ 1690687 w 2911418"/>
                  <a:gd name="connsiteY109" fmla="*/ 904875 h 1686186"/>
                  <a:gd name="connsiteX110" fmla="*/ 1709737 w 2911418"/>
                  <a:gd name="connsiteY110" fmla="*/ 847725 h 1686186"/>
                  <a:gd name="connsiteX111" fmla="*/ 1714500 w 2911418"/>
                  <a:gd name="connsiteY111" fmla="*/ 833438 h 1686186"/>
                  <a:gd name="connsiteX112" fmla="*/ 1733550 w 2911418"/>
                  <a:gd name="connsiteY112" fmla="*/ 800100 h 1686186"/>
                  <a:gd name="connsiteX113" fmla="*/ 1738312 w 2911418"/>
                  <a:gd name="connsiteY113" fmla="*/ 785813 h 1686186"/>
                  <a:gd name="connsiteX114" fmla="*/ 1757362 w 2911418"/>
                  <a:gd name="connsiteY114" fmla="*/ 752475 h 1686186"/>
                  <a:gd name="connsiteX115" fmla="*/ 1771650 w 2911418"/>
                  <a:gd name="connsiteY115" fmla="*/ 723900 h 1686186"/>
                  <a:gd name="connsiteX116" fmla="*/ 1785937 w 2911418"/>
                  <a:gd name="connsiteY116" fmla="*/ 695325 h 1686186"/>
                  <a:gd name="connsiteX117" fmla="*/ 1795462 w 2911418"/>
                  <a:gd name="connsiteY117" fmla="*/ 666750 h 1686186"/>
                  <a:gd name="connsiteX118" fmla="*/ 1809750 w 2911418"/>
                  <a:gd name="connsiteY118" fmla="*/ 623888 h 1686186"/>
                  <a:gd name="connsiteX119" fmla="*/ 1819275 w 2911418"/>
                  <a:gd name="connsiteY119" fmla="*/ 595313 h 1686186"/>
                  <a:gd name="connsiteX120" fmla="*/ 1843087 w 2911418"/>
                  <a:gd name="connsiteY120" fmla="*/ 566738 h 1686186"/>
                  <a:gd name="connsiteX121" fmla="*/ 1876425 w 2911418"/>
                  <a:gd name="connsiteY121" fmla="*/ 552450 h 1686186"/>
                  <a:gd name="connsiteX122" fmla="*/ 1914525 w 2911418"/>
                  <a:gd name="connsiteY122" fmla="*/ 538163 h 1686186"/>
                  <a:gd name="connsiteX123" fmla="*/ 1933575 w 2911418"/>
                  <a:gd name="connsiteY123" fmla="*/ 528638 h 1686186"/>
                  <a:gd name="connsiteX124" fmla="*/ 1947862 w 2911418"/>
                  <a:gd name="connsiteY124" fmla="*/ 519113 h 1686186"/>
                  <a:gd name="connsiteX125" fmla="*/ 1976437 w 2911418"/>
                  <a:gd name="connsiteY125" fmla="*/ 509588 h 1686186"/>
                  <a:gd name="connsiteX126" fmla="*/ 2009775 w 2911418"/>
                  <a:gd name="connsiteY126" fmla="*/ 500063 h 1686186"/>
                  <a:gd name="connsiteX127" fmla="*/ 2038350 w 2911418"/>
                  <a:gd name="connsiteY127" fmla="*/ 485775 h 1686186"/>
                  <a:gd name="connsiteX128" fmla="*/ 2052637 w 2911418"/>
                  <a:gd name="connsiteY128" fmla="*/ 476250 h 1686186"/>
                  <a:gd name="connsiteX129" fmla="*/ 2081212 w 2911418"/>
                  <a:gd name="connsiteY129" fmla="*/ 466725 h 1686186"/>
                  <a:gd name="connsiteX130" fmla="*/ 2109787 w 2911418"/>
                  <a:gd name="connsiteY130" fmla="*/ 452438 h 1686186"/>
                  <a:gd name="connsiteX131" fmla="*/ 2124075 w 2911418"/>
                  <a:gd name="connsiteY131" fmla="*/ 442913 h 1686186"/>
                  <a:gd name="connsiteX132" fmla="*/ 2152650 w 2911418"/>
                  <a:gd name="connsiteY132" fmla="*/ 433388 h 1686186"/>
                  <a:gd name="connsiteX133" fmla="*/ 2181225 w 2911418"/>
                  <a:gd name="connsiteY133" fmla="*/ 438150 h 1686186"/>
                  <a:gd name="connsiteX134" fmla="*/ 2171700 w 2911418"/>
                  <a:gd name="connsiteY134" fmla="*/ 452438 h 1686186"/>
                  <a:gd name="connsiteX135" fmla="*/ 2185987 w 2911418"/>
                  <a:gd name="connsiteY135" fmla="*/ 461963 h 1686186"/>
                  <a:gd name="connsiteX136" fmla="*/ 2200275 w 2911418"/>
                  <a:gd name="connsiteY136" fmla="*/ 452438 h 1686186"/>
                  <a:gd name="connsiteX137" fmla="*/ 2209800 w 2911418"/>
                  <a:gd name="connsiteY137" fmla="*/ 438150 h 1686186"/>
                  <a:gd name="connsiteX138" fmla="*/ 2224087 w 2911418"/>
                  <a:gd name="connsiteY138" fmla="*/ 433388 h 1686186"/>
                  <a:gd name="connsiteX139" fmla="*/ 2243137 w 2911418"/>
                  <a:gd name="connsiteY139" fmla="*/ 423863 h 1686186"/>
                  <a:gd name="connsiteX140" fmla="*/ 2257425 w 2911418"/>
                  <a:gd name="connsiteY140" fmla="*/ 419100 h 1686186"/>
                  <a:gd name="connsiteX141" fmla="*/ 2300287 w 2911418"/>
                  <a:gd name="connsiteY141" fmla="*/ 395288 h 1686186"/>
                  <a:gd name="connsiteX142" fmla="*/ 2314575 w 2911418"/>
                  <a:gd name="connsiteY142" fmla="*/ 381000 h 1686186"/>
                  <a:gd name="connsiteX143" fmla="*/ 2328862 w 2911418"/>
                  <a:gd name="connsiteY143" fmla="*/ 376238 h 1686186"/>
                  <a:gd name="connsiteX144" fmla="*/ 2343150 w 2911418"/>
                  <a:gd name="connsiteY144" fmla="*/ 323850 h 1686186"/>
                  <a:gd name="connsiteX145" fmla="*/ 2319337 w 2911418"/>
                  <a:gd name="connsiteY145" fmla="*/ 304800 h 1686186"/>
                  <a:gd name="connsiteX146" fmla="*/ 2176462 w 2911418"/>
                  <a:gd name="connsiteY146" fmla="*/ 309563 h 1686186"/>
                  <a:gd name="connsiteX147" fmla="*/ 2152650 w 2911418"/>
                  <a:gd name="connsiteY147" fmla="*/ 314325 h 1686186"/>
                  <a:gd name="connsiteX148" fmla="*/ 2109787 w 2911418"/>
                  <a:gd name="connsiteY148" fmla="*/ 333375 h 1686186"/>
                  <a:gd name="connsiteX149" fmla="*/ 2095500 w 2911418"/>
                  <a:gd name="connsiteY149" fmla="*/ 338138 h 1686186"/>
                  <a:gd name="connsiteX150" fmla="*/ 2085975 w 2911418"/>
                  <a:gd name="connsiteY150" fmla="*/ 352425 h 1686186"/>
                  <a:gd name="connsiteX151" fmla="*/ 2100262 w 2911418"/>
                  <a:gd name="connsiteY151" fmla="*/ 214313 h 1686186"/>
                  <a:gd name="connsiteX152" fmla="*/ 2119312 w 2911418"/>
                  <a:gd name="connsiteY152" fmla="*/ 185738 h 1686186"/>
                  <a:gd name="connsiteX153" fmla="*/ 2128837 w 2911418"/>
                  <a:gd name="connsiteY153" fmla="*/ 171450 h 1686186"/>
                  <a:gd name="connsiteX154" fmla="*/ 2157412 w 2911418"/>
                  <a:gd name="connsiteY154" fmla="*/ 152400 h 1686186"/>
                  <a:gd name="connsiteX155" fmla="*/ 2233612 w 2911418"/>
                  <a:gd name="connsiteY155" fmla="*/ 161925 h 1686186"/>
                  <a:gd name="connsiteX156" fmla="*/ 2252662 w 2911418"/>
                  <a:gd name="connsiteY156" fmla="*/ 171450 h 1686186"/>
                  <a:gd name="connsiteX157" fmla="*/ 2309812 w 2911418"/>
                  <a:gd name="connsiteY157" fmla="*/ 166688 h 1686186"/>
                  <a:gd name="connsiteX158" fmla="*/ 2319337 w 2911418"/>
                  <a:gd name="connsiteY158" fmla="*/ 138113 h 1686186"/>
                  <a:gd name="connsiteX159" fmla="*/ 2328862 w 2911418"/>
                  <a:gd name="connsiteY159" fmla="*/ 119063 h 1686186"/>
                  <a:gd name="connsiteX160" fmla="*/ 2366962 w 2911418"/>
                  <a:gd name="connsiteY160" fmla="*/ 76200 h 1686186"/>
                  <a:gd name="connsiteX161" fmla="*/ 2424112 w 2911418"/>
                  <a:gd name="connsiteY161" fmla="*/ 47625 h 1686186"/>
                  <a:gd name="connsiteX162" fmla="*/ 2438400 w 2911418"/>
                  <a:gd name="connsiteY162" fmla="*/ 42863 h 1686186"/>
                  <a:gd name="connsiteX163" fmla="*/ 2695575 w 2911418"/>
                  <a:gd name="connsiteY163" fmla="*/ 19050 h 1686186"/>
                  <a:gd name="connsiteX164" fmla="*/ 2838450 w 2911418"/>
                  <a:gd name="connsiteY164" fmla="*/ 9525 h 1686186"/>
                  <a:gd name="connsiteX165" fmla="*/ 2867025 w 2911418"/>
                  <a:gd name="connsiteY165" fmla="*/ 0 h 1686186"/>
                  <a:gd name="connsiteX166" fmla="*/ 2895600 w 2911418"/>
                  <a:gd name="connsiteY166" fmla="*/ 9525 h 1686186"/>
                  <a:gd name="connsiteX167" fmla="*/ 2890837 w 2911418"/>
                  <a:gd name="connsiteY167" fmla="*/ 152400 h 1686186"/>
                  <a:gd name="connsiteX168" fmla="*/ 2886075 w 2911418"/>
                  <a:gd name="connsiteY168" fmla="*/ 166688 h 1686186"/>
                  <a:gd name="connsiteX169" fmla="*/ 2876550 w 2911418"/>
                  <a:gd name="connsiteY169" fmla="*/ 209550 h 1686186"/>
                  <a:gd name="connsiteX170" fmla="*/ 2900362 w 2911418"/>
                  <a:gd name="connsiteY170" fmla="*/ 1400175 h 1686186"/>
                  <a:gd name="connsiteX171" fmla="*/ 2671762 w 2911418"/>
                  <a:gd name="connsiteY171" fmla="*/ 1404937 h 1686186"/>
                  <a:gd name="connsiteX172" fmla="*/ 2295525 w 2911418"/>
                  <a:gd name="connsiteY172" fmla="*/ 1495425 h 1686186"/>
                  <a:gd name="connsiteX173" fmla="*/ 1352550 w 2911418"/>
                  <a:gd name="connsiteY173" fmla="*/ 1685925 h 1686186"/>
                  <a:gd name="connsiteX174" fmla="*/ 1304925 w 2911418"/>
                  <a:gd name="connsiteY174" fmla="*/ 1443038 h 1686186"/>
                  <a:gd name="connsiteX175" fmla="*/ 1276350 w 2911418"/>
                  <a:gd name="connsiteY175" fmla="*/ 1452563 h 1686186"/>
                  <a:gd name="connsiteX176" fmla="*/ 1257300 w 2911418"/>
                  <a:gd name="connsiteY176" fmla="*/ 1481138 h 1686186"/>
                  <a:gd name="connsiteX177" fmla="*/ 1228725 w 2911418"/>
                  <a:gd name="connsiteY177" fmla="*/ 1504950 h 1686186"/>
                  <a:gd name="connsiteX178" fmla="*/ 1204912 w 2911418"/>
                  <a:gd name="connsiteY178" fmla="*/ 1509713 h 1686186"/>
                  <a:gd name="connsiteX179" fmla="*/ 1176337 w 2911418"/>
                  <a:gd name="connsiteY179" fmla="*/ 1519238 h 1686186"/>
                  <a:gd name="connsiteX180" fmla="*/ 1162050 w 2911418"/>
                  <a:gd name="connsiteY180" fmla="*/ 1524000 h 1686186"/>
                  <a:gd name="connsiteX181" fmla="*/ 633412 w 2911418"/>
                  <a:gd name="connsiteY181" fmla="*/ 1519238 h 1686186"/>
                  <a:gd name="connsiteX182" fmla="*/ 609600 w 2911418"/>
                  <a:gd name="connsiteY182" fmla="*/ 1514475 h 1686186"/>
                  <a:gd name="connsiteX183" fmla="*/ 590550 w 2911418"/>
                  <a:gd name="connsiteY183" fmla="*/ 1504950 h 1686186"/>
                  <a:gd name="connsiteX184" fmla="*/ 557212 w 2911418"/>
                  <a:gd name="connsiteY184" fmla="*/ 1495425 h 1686186"/>
                  <a:gd name="connsiteX185" fmla="*/ 542925 w 2911418"/>
                  <a:gd name="connsiteY185" fmla="*/ 1485900 h 1686186"/>
                  <a:gd name="connsiteX186" fmla="*/ 523875 w 2911418"/>
                  <a:gd name="connsiteY186" fmla="*/ 1481138 h 1686186"/>
                  <a:gd name="connsiteX187" fmla="*/ 509587 w 2911418"/>
                  <a:gd name="connsiteY187" fmla="*/ 1476375 h 1686186"/>
                  <a:gd name="connsiteX188" fmla="*/ 466725 w 2911418"/>
                  <a:gd name="connsiteY188" fmla="*/ 1443038 h 1686186"/>
                  <a:gd name="connsiteX189" fmla="*/ 452437 w 2911418"/>
                  <a:gd name="connsiteY189" fmla="*/ 1433513 h 1686186"/>
                  <a:gd name="connsiteX190" fmla="*/ 438150 w 2911418"/>
                  <a:gd name="connsiteY190" fmla="*/ 1404938 h 1686186"/>
                  <a:gd name="connsiteX191" fmla="*/ 404812 w 2911418"/>
                  <a:gd name="connsiteY191" fmla="*/ 1385888 h 1686186"/>
                  <a:gd name="connsiteX192" fmla="*/ 390525 w 2911418"/>
                  <a:gd name="connsiteY192" fmla="*/ 1376363 h 1686186"/>
                  <a:gd name="connsiteX193" fmla="*/ 376237 w 2911418"/>
                  <a:gd name="connsiteY193" fmla="*/ 1371600 h 1686186"/>
                  <a:gd name="connsiteX194" fmla="*/ 328612 w 2911418"/>
                  <a:gd name="connsiteY194" fmla="*/ 1343025 h 1686186"/>
                  <a:gd name="connsiteX195" fmla="*/ 309562 w 2911418"/>
                  <a:gd name="connsiteY195" fmla="*/ 1338263 h 1686186"/>
                  <a:gd name="connsiteX196" fmla="*/ 280987 w 2911418"/>
                  <a:gd name="connsiteY196" fmla="*/ 1328738 h 1686186"/>
                  <a:gd name="connsiteX197" fmla="*/ 266700 w 2911418"/>
                  <a:gd name="connsiteY197" fmla="*/ 1323975 h 1686186"/>
                  <a:gd name="connsiteX198" fmla="*/ 252412 w 2911418"/>
                  <a:gd name="connsiteY198" fmla="*/ 1314450 h 1686186"/>
                  <a:gd name="connsiteX199" fmla="*/ 223837 w 2911418"/>
                  <a:gd name="connsiteY199" fmla="*/ 1304925 h 1686186"/>
                  <a:gd name="connsiteX200" fmla="*/ 214312 w 2911418"/>
                  <a:gd name="connsiteY200" fmla="*/ 1276350 h 1686186"/>
                  <a:gd name="connsiteX201" fmla="*/ 114300 w 2911418"/>
                  <a:gd name="connsiteY201" fmla="*/ 1243013 h 1686186"/>
                  <a:gd name="connsiteX202" fmla="*/ 71437 w 2911418"/>
                  <a:gd name="connsiteY202" fmla="*/ 1228725 h 1686186"/>
                  <a:gd name="connsiteX203" fmla="*/ 57150 w 2911418"/>
                  <a:gd name="connsiteY203" fmla="*/ 1223963 h 1686186"/>
                  <a:gd name="connsiteX204" fmla="*/ 28575 w 2911418"/>
                  <a:gd name="connsiteY204" fmla="*/ 1200150 h 1686186"/>
                  <a:gd name="connsiteX205" fmla="*/ 23812 w 2911418"/>
                  <a:gd name="connsiteY205" fmla="*/ 1185863 h 1686186"/>
                  <a:gd name="connsiteX206" fmla="*/ 14287 w 2911418"/>
                  <a:gd name="connsiteY206" fmla="*/ 1171575 h 1686186"/>
                  <a:gd name="connsiteX207" fmla="*/ 0 w 2911418"/>
                  <a:gd name="connsiteY207" fmla="*/ 1147763 h 1686186"/>
                  <a:gd name="connsiteX0" fmla="*/ 0 w 2900362"/>
                  <a:gd name="connsiteY0" fmla="*/ 1147763 h 1686186"/>
                  <a:gd name="connsiteX1" fmla="*/ 0 w 2900362"/>
                  <a:gd name="connsiteY1" fmla="*/ 1147763 h 1686186"/>
                  <a:gd name="connsiteX2" fmla="*/ 61912 w 2900362"/>
                  <a:gd name="connsiteY2" fmla="*/ 1143000 h 1686186"/>
                  <a:gd name="connsiteX3" fmla="*/ 200025 w 2900362"/>
                  <a:gd name="connsiteY3" fmla="*/ 1138238 h 1686186"/>
                  <a:gd name="connsiteX4" fmla="*/ 204787 w 2900362"/>
                  <a:gd name="connsiteY4" fmla="*/ 1123950 h 1686186"/>
                  <a:gd name="connsiteX5" fmla="*/ 214312 w 2900362"/>
                  <a:gd name="connsiteY5" fmla="*/ 1109663 h 1686186"/>
                  <a:gd name="connsiteX6" fmla="*/ 252412 w 2900362"/>
                  <a:gd name="connsiteY6" fmla="*/ 1114425 h 1686186"/>
                  <a:gd name="connsiteX7" fmla="*/ 276225 w 2900362"/>
                  <a:gd name="connsiteY7" fmla="*/ 1128713 h 1686186"/>
                  <a:gd name="connsiteX8" fmla="*/ 304800 w 2900362"/>
                  <a:gd name="connsiteY8" fmla="*/ 1133475 h 1686186"/>
                  <a:gd name="connsiteX9" fmla="*/ 319087 w 2900362"/>
                  <a:gd name="connsiteY9" fmla="*/ 1138238 h 1686186"/>
                  <a:gd name="connsiteX10" fmla="*/ 342900 w 2900362"/>
                  <a:gd name="connsiteY10" fmla="*/ 1147763 h 1686186"/>
                  <a:gd name="connsiteX11" fmla="*/ 485775 w 2900362"/>
                  <a:gd name="connsiteY11" fmla="*/ 1157288 h 1686186"/>
                  <a:gd name="connsiteX12" fmla="*/ 500062 w 2900362"/>
                  <a:gd name="connsiteY12" fmla="*/ 1171575 h 1686186"/>
                  <a:gd name="connsiteX13" fmla="*/ 504825 w 2900362"/>
                  <a:gd name="connsiteY13" fmla="*/ 1185863 h 1686186"/>
                  <a:gd name="connsiteX14" fmla="*/ 514350 w 2900362"/>
                  <a:gd name="connsiteY14" fmla="*/ 1200150 h 1686186"/>
                  <a:gd name="connsiteX15" fmla="*/ 523875 w 2900362"/>
                  <a:gd name="connsiteY15" fmla="*/ 1233488 h 1686186"/>
                  <a:gd name="connsiteX16" fmla="*/ 533400 w 2900362"/>
                  <a:gd name="connsiteY16" fmla="*/ 1247775 h 1686186"/>
                  <a:gd name="connsiteX17" fmla="*/ 547687 w 2900362"/>
                  <a:gd name="connsiteY17" fmla="*/ 1252538 h 1686186"/>
                  <a:gd name="connsiteX18" fmla="*/ 661987 w 2900362"/>
                  <a:gd name="connsiteY18" fmla="*/ 1238250 h 1686186"/>
                  <a:gd name="connsiteX19" fmla="*/ 781050 w 2900362"/>
                  <a:gd name="connsiteY19" fmla="*/ 1304925 h 1686186"/>
                  <a:gd name="connsiteX20" fmla="*/ 985837 w 2900362"/>
                  <a:gd name="connsiteY20" fmla="*/ 1285875 h 1686186"/>
                  <a:gd name="connsiteX21" fmla="*/ 1066800 w 2900362"/>
                  <a:gd name="connsiteY21" fmla="*/ 1281113 h 1686186"/>
                  <a:gd name="connsiteX22" fmla="*/ 1109662 w 2900362"/>
                  <a:gd name="connsiteY22" fmla="*/ 1266825 h 1686186"/>
                  <a:gd name="connsiteX23" fmla="*/ 1123950 w 2900362"/>
                  <a:gd name="connsiteY23" fmla="*/ 1262063 h 1686186"/>
                  <a:gd name="connsiteX24" fmla="*/ 1152525 w 2900362"/>
                  <a:gd name="connsiteY24" fmla="*/ 1247775 h 1686186"/>
                  <a:gd name="connsiteX25" fmla="*/ 1166812 w 2900362"/>
                  <a:gd name="connsiteY25" fmla="*/ 1238250 h 1686186"/>
                  <a:gd name="connsiteX26" fmla="*/ 1185862 w 2900362"/>
                  <a:gd name="connsiteY26" fmla="*/ 1233488 h 1686186"/>
                  <a:gd name="connsiteX27" fmla="*/ 1200150 w 2900362"/>
                  <a:gd name="connsiteY27" fmla="*/ 1228725 h 1686186"/>
                  <a:gd name="connsiteX28" fmla="*/ 1238250 w 2900362"/>
                  <a:gd name="connsiteY28" fmla="*/ 1219200 h 1686186"/>
                  <a:gd name="connsiteX29" fmla="*/ 1257300 w 2900362"/>
                  <a:gd name="connsiteY29" fmla="*/ 1214438 h 1686186"/>
                  <a:gd name="connsiteX30" fmla="*/ 1314450 w 2900362"/>
                  <a:gd name="connsiteY30" fmla="*/ 1195388 h 1686186"/>
                  <a:gd name="connsiteX31" fmla="*/ 1343025 w 2900362"/>
                  <a:gd name="connsiteY31" fmla="*/ 1185863 h 1686186"/>
                  <a:gd name="connsiteX32" fmla="*/ 1362075 w 2900362"/>
                  <a:gd name="connsiteY32" fmla="*/ 1181100 h 1686186"/>
                  <a:gd name="connsiteX33" fmla="*/ 1395412 w 2900362"/>
                  <a:gd name="connsiteY33" fmla="*/ 1157288 h 1686186"/>
                  <a:gd name="connsiteX34" fmla="*/ 1409700 w 2900362"/>
                  <a:gd name="connsiteY34" fmla="*/ 1152525 h 1686186"/>
                  <a:gd name="connsiteX35" fmla="*/ 1438275 w 2900362"/>
                  <a:gd name="connsiteY35" fmla="*/ 1133475 h 1686186"/>
                  <a:gd name="connsiteX36" fmla="*/ 1452562 w 2900362"/>
                  <a:gd name="connsiteY36" fmla="*/ 1123950 h 1686186"/>
                  <a:gd name="connsiteX37" fmla="*/ 1481137 w 2900362"/>
                  <a:gd name="connsiteY37" fmla="*/ 1066800 h 1686186"/>
                  <a:gd name="connsiteX38" fmla="*/ 1485900 w 2900362"/>
                  <a:gd name="connsiteY38" fmla="*/ 1052513 h 1686186"/>
                  <a:gd name="connsiteX39" fmla="*/ 1481137 w 2900362"/>
                  <a:gd name="connsiteY39" fmla="*/ 1009650 h 1686186"/>
                  <a:gd name="connsiteX40" fmla="*/ 1323975 w 2900362"/>
                  <a:gd name="connsiteY40" fmla="*/ 1019175 h 1686186"/>
                  <a:gd name="connsiteX41" fmla="*/ 1309687 w 2900362"/>
                  <a:gd name="connsiteY41" fmla="*/ 1023938 h 1686186"/>
                  <a:gd name="connsiteX42" fmla="*/ 1290637 w 2900362"/>
                  <a:gd name="connsiteY42" fmla="*/ 1033463 h 1686186"/>
                  <a:gd name="connsiteX43" fmla="*/ 1238250 w 2900362"/>
                  <a:gd name="connsiteY43" fmla="*/ 1038225 h 1686186"/>
                  <a:gd name="connsiteX44" fmla="*/ 1209675 w 2900362"/>
                  <a:gd name="connsiteY44" fmla="*/ 1047750 h 1686186"/>
                  <a:gd name="connsiteX45" fmla="*/ 1195387 w 2900362"/>
                  <a:gd name="connsiteY45" fmla="*/ 1057275 h 1686186"/>
                  <a:gd name="connsiteX46" fmla="*/ 1166812 w 2900362"/>
                  <a:gd name="connsiteY46" fmla="*/ 1062038 h 1686186"/>
                  <a:gd name="connsiteX47" fmla="*/ 1147762 w 2900362"/>
                  <a:gd name="connsiteY47" fmla="*/ 1071563 h 1686186"/>
                  <a:gd name="connsiteX48" fmla="*/ 1109662 w 2900362"/>
                  <a:gd name="connsiteY48" fmla="*/ 1081088 h 1686186"/>
                  <a:gd name="connsiteX49" fmla="*/ 1090612 w 2900362"/>
                  <a:gd name="connsiteY49" fmla="*/ 1085850 h 1686186"/>
                  <a:gd name="connsiteX50" fmla="*/ 1066800 w 2900362"/>
                  <a:gd name="connsiteY50" fmla="*/ 1095375 h 1686186"/>
                  <a:gd name="connsiteX51" fmla="*/ 1052512 w 2900362"/>
                  <a:gd name="connsiteY51" fmla="*/ 1100138 h 1686186"/>
                  <a:gd name="connsiteX52" fmla="*/ 1038225 w 2900362"/>
                  <a:gd name="connsiteY52" fmla="*/ 1109663 h 1686186"/>
                  <a:gd name="connsiteX53" fmla="*/ 1014412 w 2900362"/>
                  <a:gd name="connsiteY53" fmla="*/ 1114425 h 1686186"/>
                  <a:gd name="connsiteX54" fmla="*/ 923925 w 2900362"/>
                  <a:gd name="connsiteY54" fmla="*/ 1123950 h 1686186"/>
                  <a:gd name="connsiteX55" fmla="*/ 538162 w 2900362"/>
                  <a:gd name="connsiteY55" fmla="*/ 1114425 h 1686186"/>
                  <a:gd name="connsiteX56" fmla="*/ 490537 w 2900362"/>
                  <a:gd name="connsiteY56" fmla="*/ 1100138 h 1686186"/>
                  <a:gd name="connsiteX57" fmla="*/ 433387 w 2900362"/>
                  <a:gd name="connsiteY57" fmla="*/ 1081088 h 1686186"/>
                  <a:gd name="connsiteX58" fmla="*/ 404812 w 2900362"/>
                  <a:gd name="connsiteY58" fmla="*/ 1071563 h 1686186"/>
                  <a:gd name="connsiteX59" fmla="*/ 390525 w 2900362"/>
                  <a:gd name="connsiteY59" fmla="*/ 1066800 h 1686186"/>
                  <a:gd name="connsiteX60" fmla="*/ 404812 w 2900362"/>
                  <a:gd name="connsiteY60" fmla="*/ 1057275 h 1686186"/>
                  <a:gd name="connsiteX61" fmla="*/ 461962 w 2900362"/>
                  <a:gd name="connsiteY61" fmla="*/ 1047750 h 1686186"/>
                  <a:gd name="connsiteX62" fmla="*/ 566737 w 2900362"/>
                  <a:gd name="connsiteY62" fmla="*/ 1042988 h 1686186"/>
                  <a:gd name="connsiteX63" fmla="*/ 647700 w 2900362"/>
                  <a:gd name="connsiteY63" fmla="*/ 1038225 h 1686186"/>
                  <a:gd name="connsiteX64" fmla="*/ 676275 w 2900362"/>
                  <a:gd name="connsiteY64" fmla="*/ 1028700 h 1686186"/>
                  <a:gd name="connsiteX65" fmla="*/ 690562 w 2900362"/>
                  <a:gd name="connsiteY65" fmla="*/ 1023938 h 1686186"/>
                  <a:gd name="connsiteX66" fmla="*/ 704850 w 2900362"/>
                  <a:gd name="connsiteY66" fmla="*/ 1014413 h 1686186"/>
                  <a:gd name="connsiteX67" fmla="*/ 719137 w 2900362"/>
                  <a:gd name="connsiteY67" fmla="*/ 1009650 h 1686186"/>
                  <a:gd name="connsiteX68" fmla="*/ 728662 w 2900362"/>
                  <a:gd name="connsiteY68" fmla="*/ 995363 h 1686186"/>
                  <a:gd name="connsiteX69" fmla="*/ 742950 w 2900362"/>
                  <a:gd name="connsiteY69" fmla="*/ 985838 h 1686186"/>
                  <a:gd name="connsiteX70" fmla="*/ 757237 w 2900362"/>
                  <a:gd name="connsiteY70" fmla="*/ 990600 h 1686186"/>
                  <a:gd name="connsiteX71" fmla="*/ 776287 w 2900362"/>
                  <a:gd name="connsiteY71" fmla="*/ 1033463 h 1686186"/>
                  <a:gd name="connsiteX72" fmla="*/ 804862 w 2900362"/>
                  <a:gd name="connsiteY72" fmla="*/ 1047750 h 1686186"/>
                  <a:gd name="connsiteX73" fmla="*/ 814387 w 2900362"/>
                  <a:gd name="connsiteY73" fmla="*/ 1033463 h 1686186"/>
                  <a:gd name="connsiteX74" fmla="*/ 842962 w 2900362"/>
                  <a:gd name="connsiteY74" fmla="*/ 976313 h 1686186"/>
                  <a:gd name="connsiteX75" fmla="*/ 890587 w 2900362"/>
                  <a:gd name="connsiteY75" fmla="*/ 966788 h 1686186"/>
                  <a:gd name="connsiteX76" fmla="*/ 1014412 w 2900362"/>
                  <a:gd name="connsiteY76" fmla="*/ 962025 h 1686186"/>
                  <a:gd name="connsiteX77" fmla="*/ 1042987 w 2900362"/>
                  <a:gd name="connsiteY77" fmla="*/ 952500 h 1686186"/>
                  <a:gd name="connsiteX78" fmla="*/ 1085850 w 2900362"/>
                  <a:gd name="connsiteY78" fmla="*/ 942975 h 1686186"/>
                  <a:gd name="connsiteX79" fmla="*/ 1100137 w 2900362"/>
                  <a:gd name="connsiteY79" fmla="*/ 938213 h 1686186"/>
                  <a:gd name="connsiteX80" fmla="*/ 1119187 w 2900362"/>
                  <a:gd name="connsiteY80" fmla="*/ 933450 h 1686186"/>
                  <a:gd name="connsiteX81" fmla="*/ 1162050 w 2900362"/>
                  <a:gd name="connsiteY81" fmla="*/ 919163 h 1686186"/>
                  <a:gd name="connsiteX82" fmla="*/ 1176337 w 2900362"/>
                  <a:gd name="connsiteY82" fmla="*/ 914400 h 1686186"/>
                  <a:gd name="connsiteX83" fmla="*/ 1190625 w 2900362"/>
                  <a:gd name="connsiteY83" fmla="*/ 909638 h 1686186"/>
                  <a:gd name="connsiteX84" fmla="*/ 1204912 w 2900362"/>
                  <a:gd name="connsiteY84" fmla="*/ 900113 h 1686186"/>
                  <a:gd name="connsiteX85" fmla="*/ 1219200 w 2900362"/>
                  <a:gd name="connsiteY85" fmla="*/ 895350 h 1686186"/>
                  <a:gd name="connsiteX86" fmla="*/ 1200150 w 2900362"/>
                  <a:gd name="connsiteY86" fmla="*/ 904875 h 1686186"/>
                  <a:gd name="connsiteX87" fmla="*/ 1171575 w 2900362"/>
                  <a:gd name="connsiteY87" fmla="*/ 923925 h 1686186"/>
                  <a:gd name="connsiteX88" fmla="*/ 1138237 w 2900362"/>
                  <a:gd name="connsiteY88" fmla="*/ 947738 h 1686186"/>
                  <a:gd name="connsiteX89" fmla="*/ 1109662 w 2900362"/>
                  <a:gd name="connsiteY89" fmla="*/ 966788 h 1686186"/>
                  <a:gd name="connsiteX90" fmla="*/ 1100137 w 2900362"/>
                  <a:gd name="connsiteY90" fmla="*/ 981075 h 1686186"/>
                  <a:gd name="connsiteX91" fmla="*/ 1085850 w 2900362"/>
                  <a:gd name="connsiteY91" fmla="*/ 990600 h 1686186"/>
                  <a:gd name="connsiteX92" fmla="*/ 1081087 w 2900362"/>
                  <a:gd name="connsiteY92" fmla="*/ 1009650 h 1686186"/>
                  <a:gd name="connsiteX93" fmla="*/ 1076325 w 2900362"/>
                  <a:gd name="connsiteY93" fmla="*/ 1023938 h 1686186"/>
                  <a:gd name="connsiteX94" fmla="*/ 1300162 w 2900362"/>
                  <a:gd name="connsiteY94" fmla="*/ 1023938 h 1686186"/>
                  <a:gd name="connsiteX95" fmla="*/ 1328737 w 2900362"/>
                  <a:gd name="connsiteY95" fmla="*/ 1004888 h 1686186"/>
                  <a:gd name="connsiteX96" fmla="*/ 1395412 w 2900362"/>
                  <a:gd name="connsiteY96" fmla="*/ 976313 h 1686186"/>
                  <a:gd name="connsiteX97" fmla="*/ 1438275 w 2900362"/>
                  <a:gd name="connsiteY97" fmla="*/ 952500 h 1686186"/>
                  <a:gd name="connsiteX98" fmla="*/ 1471612 w 2900362"/>
                  <a:gd name="connsiteY98" fmla="*/ 938213 h 1686186"/>
                  <a:gd name="connsiteX99" fmla="*/ 1485900 w 2900362"/>
                  <a:gd name="connsiteY99" fmla="*/ 928688 h 1686186"/>
                  <a:gd name="connsiteX100" fmla="*/ 1504950 w 2900362"/>
                  <a:gd name="connsiteY100" fmla="*/ 914400 h 1686186"/>
                  <a:gd name="connsiteX101" fmla="*/ 1524000 w 2900362"/>
                  <a:gd name="connsiteY101" fmla="*/ 909638 h 1686186"/>
                  <a:gd name="connsiteX102" fmla="*/ 1538287 w 2900362"/>
                  <a:gd name="connsiteY102" fmla="*/ 904875 h 1686186"/>
                  <a:gd name="connsiteX103" fmla="*/ 1557337 w 2900362"/>
                  <a:gd name="connsiteY103" fmla="*/ 900113 h 1686186"/>
                  <a:gd name="connsiteX104" fmla="*/ 1585912 w 2900362"/>
                  <a:gd name="connsiteY104" fmla="*/ 890588 h 1686186"/>
                  <a:gd name="connsiteX105" fmla="*/ 1595437 w 2900362"/>
                  <a:gd name="connsiteY105" fmla="*/ 942975 h 1686186"/>
                  <a:gd name="connsiteX106" fmla="*/ 1609725 w 2900362"/>
                  <a:gd name="connsiteY106" fmla="*/ 947738 h 1686186"/>
                  <a:gd name="connsiteX107" fmla="*/ 1643062 w 2900362"/>
                  <a:gd name="connsiteY107" fmla="*/ 942975 h 1686186"/>
                  <a:gd name="connsiteX108" fmla="*/ 1671637 w 2900362"/>
                  <a:gd name="connsiteY108" fmla="*/ 933450 h 1686186"/>
                  <a:gd name="connsiteX109" fmla="*/ 1690687 w 2900362"/>
                  <a:gd name="connsiteY109" fmla="*/ 904875 h 1686186"/>
                  <a:gd name="connsiteX110" fmla="*/ 1709737 w 2900362"/>
                  <a:gd name="connsiteY110" fmla="*/ 847725 h 1686186"/>
                  <a:gd name="connsiteX111" fmla="*/ 1714500 w 2900362"/>
                  <a:gd name="connsiteY111" fmla="*/ 833438 h 1686186"/>
                  <a:gd name="connsiteX112" fmla="*/ 1733550 w 2900362"/>
                  <a:gd name="connsiteY112" fmla="*/ 800100 h 1686186"/>
                  <a:gd name="connsiteX113" fmla="*/ 1738312 w 2900362"/>
                  <a:gd name="connsiteY113" fmla="*/ 785813 h 1686186"/>
                  <a:gd name="connsiteX114" fmla="*/ 1757362 w 2900362"/>
                  <a:gd name="connsiteY114" fmla="*/ 752475 h 1686186"/>
                  <a:gd name="connsiteX115" fmla="*/ 1771650 w 2900362"/>
                  <a:gd name="connsiteY115" fmla="*/ 723900 h 1686186"/>
                  <a:gd name="connsiteX116" fmla="*/ 1785937 w 2900362"/>
                  <a:gd name="connsiteY116" fmla="*/ 695325 h 1686186"/>
                  <a:gd name="connsiteX117" fmla="*/ 1795462 w 2900362"/>
                  <a:gd name="connsiteY117" fmla="*/ 666750 h 1686186"/>
                  <a:gd name="connsiteX118" fmla="*/ 1809750 w 2900362"/>
                  <a:gd name="connsiteY118" fmla="*/ 623888 h 1686186"/>
                  <a:gd name="connsiteX119" fmla="*/ 1819275 w 2900362"/>
                  <a:gd name="connsiteY119" fmla="*/ 595313 h 1686186"/>
                  <a:gd name="connsiteX120" fmla="*/ 1843087 w 2900362"/>
                  <a:gd name="connsiteY120" fmla="*/ 566738 h 1686186"/>
                  <a:gd name="connsiteX121" fmla="*/ 1876425 w 2900362"/>
                  <a:gd name="connsiteY121" fmla="*/ 552450 h 1686186"/>
                  <a:gd name="connsiteX122" fmla="*/ 1914525 w 2900362"/>
                  <a:gd name="connsiteY122" fmla="*/ 538163 h 1686186"/>
                  <a:gd name="connsiteX123" fmla="*/ 1933575 w 2900362"/>
                  <a:gd name="connsiteY123" fmla="*/ 528638 h 1686186"/>
                  <a:gd name="connsiteX124" fmla="*/ 1947862 w 2900362"/>
                  <a:gd name="connsiteY124" fmla="*/ 519113 h 1686186"/>
                  <a:gd name="connsiteX125" fmla="*/ 1976437 w 2900362"/>
                  <a:gd name="connsiteY125" fmla="*/ 509588 h 1686186"/>
                  <a:gd name="connsiteX126" fmla="*/ 2009775 w 2900362"/>
                  <a:gd name="connsiteY126" fmla="*/ 500063 h 1686186"/>
                  <a:gd name="connsiteX127" fmla="*/ 2038350 w 2900362"/>
                  <a:gd name="connsiteY127" fmla="*/ 485775 h 1686186"/>
                  <a:gd name="connsiteX128" fmla="*/ 2052637 w 2900362"/>
                  <a:gd name="connsiteY128" fmla="*/ 476250 h 1686186"/>
                  <a:gd name="connsiteX129" fmla="*/ 2081212 w 2900362"/>
                  <a:gd name="connsiteY129" fmla="*/ 466725 h 1686186"/>
                  <a:gd name="connsiteX130" fmla="*/ 2109787 w 2900362"/>
                  <a:gd name="connsiteY130" fmla="*/ 452438 h 1686186"/>
                  <a:gd name="connsiteX131" fmla="*/ 2124075 w 2900362"/>
                  <a:gd name="connsiteY131" fmla="*/ 442913 h 1686186"/>
                  <a:gd name="connsiteX132" fmla="*/ 2152650 w 2900362"/>
                  <a:gd name="connsiteY132" fmla="*/ 433388 h 1686186"/>
                  <a:gd name="connsiteX133" fmla="*/ 2181225 w 2900362"/>
                  <a:gd name="connsiteY133" fmla="*/ 438150 h 1686186"/>
                  <a:gd name="connsiteX134" fmla="*/ 2171700 w 2900362"/>
                  <a:gd name="connsiteY134" fmla="*/ 452438 h 1686186"/>
                  <a:gd name="connsiteX135" fmla="*/ 2185987 w 2900362"/>
                  <a:gd name="connsiteY135" fmla="*/ 461963 h 1686186"/>
                  <a:gd name="connsiteX136" fmla="*/ 2200275 w 2900362"/>
                  <a:gd name="connsiteY136" fmla="*/ 452438 h 1686186"/>
                  <a:gd name="connsiteX137" fmla="*/ 2209800 w 2900362"/>
                  <a:gd name="connsiteY137" fmla="*/ 438150 h 1686186"/>
                  <a:gd name="connsiteX138" fmla="*/ 2224087 w 2900362"/>
                  <a:gd name="connsiteY138" fmla="*/ 433388 h 1686186"/>
                  <a:gd name="connsiteX139" fmla="*/ 2243137 w 2900362"/>
                  <a:gd name="connsiteY139" fmla="*/ 423863 h 1686186"/>
                  <a:gd name="connsiteX140" fmla="*/ 2257425 w 2900362"/>
                  <a:gd name="connsiteY140" fmla="*/ 419100 h 1686186"/>
                  <a:gd name="connsiteX141" fmla="*/ 2300287 w 2900362"/>
                  <a:gd name="connsiteY141" fmla="*/ 395288 h 1686186"/>
                  <a:gd name="connsiteX142" fmla="*/ 2314575 w 2900362"/>
                  <a:gd name="connsiteY142" fmla="*/ 381000 h 1686186"/>
                  <a:gd name="connsiteX143" fmla="*/ 2328862 w 2900362"/>
                  <a:gd name="connsiteY143" fmla="*/ 376238 h 1686186"/>
                  <a:gd name="connsiteX144" fmla="*/ 2343150 w 2900362"/>
                  <a:gd name="connsiteY144" fmla="*/ 323850 h 1686186"/>
                  <a:gd name="connsiteX145" fmla="*/ 2319337 w 2900362"/>
                  <a:gd name="connsiteY145" fmla="*/ 304800 h 1686186"/>
                  <a:gd name="connsiteX146" fmla="*/ 2176462 w 2900362"/>
                  <a:gd name="connsiteY146" fmla="*/ 309563 h 1686186"/>
                  <a:gd name="connsiteX147" fmla="*/ 2152650 w 2900362"/>
                  <a:gd name="connsiteY147" fmla="*/ 314325 h 1686186"/>
                  <a:gd name="connsiteX148" fmla="*/ 2109787 w 2900362"/>
                  <a:gd name="connsiteY148" fmla="*/ 333375 h 1686186"/>
                  <a:gd name="connsiteX149" fmla="*/ 2095500 w 2900362"/>
                  <a:gd name="connsiteY149" fmla="*/ 338138 h 1686186"/>
                  <a:gd name="connsiteX150" fmla="*/ 2085975 w 2900362"/>
                  <a:gd name="connsiteY150" fmla="*/ 352425 h 1686186"/>
                  <a:gd name="connsiteX151" fmla="*/ 2100262 w 2900362"/>
                  <a:gd name="connsiteY151" fmla="*/ 214313 h 1686186"/>
                  <a:gd name="connsiteX152" fmla="*/ 2119312 w 2900362"/>
                  <a:gd name="connsiteY152" fmla="*/ 185738 h 1686186"/>
                  <a:gd name="connsiteX153" fmla="*/ 2128837 w 2900362"/>
                  <a:gd name="connsiteY153" fmla="*/ 171450 h 1686186"/>
                  <a:gd name="connsiteX154" fmla="*/ 2157412 w 2900362"/>
                  <a:gd name="connsiteY154" fmla="*/ 152400 h 1686186"/>
                  <a:gd name="connsiteX155" fmla="*/ 2233612 w 2900362"/>
                  <a:gd name="connsiteY155" fmla="*/ 161925 h 1686186"/>
                  <a:gd name="connsiteX156" fmla="*/ 2252662 w 2900362"/>
                  <a:gd name="connsiteY156" fmla="*/ 171450 h 1686186"/>
                  <a:gd name="connsiteX157" fmla="*/ 2309812 w 2900362"/>
                  <a:gd name="connsiteY157" fmla="*/ 166688 h 1686186"/>
                  <a:gd name="connsiteX158" fmla="*/ 2319337 w 2900362"/>
                  <a:gd name="connsiteY158" fmla="*/ 138113 h 1686186"/>
                  <a:gd name="connsiteX159" fmla="*/ 2328862 w 2900362"/>
                  <a:gd name="connsiteY159" fmla="*/ 119063 h 1686186"/>
                  <a:gd name="connsiteX160" fmla="*/ 2366962 w 2900362"/>
                  <a:gd name="connsiteY160" fmla="*/ 76200 h 1686186"/>
                  <a:gd name="connsiteX161" fmla="*/ 2424112 w 2900362"/>
                  <a:gd name="connsiteY161" fmla="*/ 47625 h 1686186"/>
                  <a:gd name="connsiteX162" fmla="*/ 2438400 w 2900362"/>
                  <a:gd name="connsiteY162" fmla="*/ 42863 h 1686186"/>
                  <a:gd name="connsiteX163" fmla="*/ 2695575 w 2900362"/>
                  <a:gd name="connsiteY163" fmla="*/ 19050 h 1686186"/>
                  <a:gd name="connsiteX164" fmla="*/ 2838450 w 2900362"/>
                  <a:gd name="connsiteY164" fmla="*/ 9525 h 1686186"/>
                  <a:gd name="connsiteX165" fmla="*/ 2867025 w 2900362"/>
                  <a:gd name="connsiteY165" fmla="*/ 0 h 1686186"/>
                  <a:gd name="connsiteX166" fmla="*/ 2895600 w 2900362"/>
                  <a:gd name="connsiteY166" fmla="*/ 9525 h 1686186"/>
                  <a:gd name="connsiteX167" fmla="*/ 2890837 w 2900362"/>
                  <a:gd name="connsiteY167" fmla="*/ 152400 h 1686186"/>
                  <a:gd name="connsiteX168" fmla="*/ 2886075 w 2900362"/>
                  <a:gd name="connsiteY168" fmla="*/ 166688 h 1686186"/>
                  <a:gd name="connsiteX169" fmla="*/ 2876550 w 2900362"/>
                  <a:gd name="connsiteY169" fmla="*/ 209550 h 1686186"/>
                  <a:gd name="connsiteX170" fmla="*/ 2900362 w 2900362"/>
                  <a:gd name="connsiteY170" fmla="*/ 1400175 h 1686186"/>
                  <a:gd name="connsiteX171" fmla="*/ 2671762 w 2900362"/>
                  <a:gd name="connsiteY171" fmla="*/ 1404937 h 1686186"/>
                  <a:gd name="connsiteX172" fmla="*/ 2295525 w 2900362"/>
                  <a:gd name="connsiteY172" fmla="*/ 1495425 h 1686186"/>
                  <a:gd name="connsiteX173" fmla="*/ 1352550 w 2900362"/>
                  <a:gd name="connsiteY173" fmla="*/ 1685925 h 1686186"/>
                  <a:gd name="connsiteX174" fmla="*/ 1304925 w 2900362"/>
                  <a:gd name="connsiteY174" fmla="*/ 1443038 h 1686186"/>
                  <a:gd name="connsiteX175" fmla="*/ 1276350 w 2900362"/>
                  <a:gd name="connsiteY175" fmla="*/ 1452563 h 1686186"/>
                  <a:gd name="connsiteX176" fmla="*/ 1257300 w 2900362"/>
                  <a:gd name="connsiteY176" fmla="*/ 1481138 h 1686186"/>
                  <a:gd name="connsiteX177" fmla="*/ 1228725 w 2900362"/>
                  <a:gd name="connsiteY177" fmla="*/ 1504950 h 1686186"/>
                  <a:gd name="connsiteX178" fmla="*/ 1204912 w 2900362"/>
                  <a:gd name="connsiteY178" fmla="*/ 1509713 h 1686186"/>
                  <a:gd name="connsiteX179" fmla="*/ 1176337 w 2900362"/>
                  <a:gd name="connsiteY179" fmla="*/ 1519238 h 1686186"/>
                  <a:gd name="connsiteX180" fmla="*/ 1162050 w 2900362"/>
                  <a:gd name="connsiteY180" fmla="*/ 1524000 h 1686186"/>
                  <a:gd name="connsiteX181" fmla="*/ 633412 w 2900362"/>
                  <a:gd name="connsiteY181" fmla="*/ 1519238 h 1686186"/>
                  <a:gd name="connsiteX182" fmla="*/ 609600 w 2900362"/>
                  <a:gd name="connsiteY182" fmla="*/ 1514475 h 1686186"/>
                  <a:gd name="connsiteX183" fmla="*/ 590550 w 2900362"/>
                  <a:gd name="connsiteY183" fmla="*/ 1504950 h 1686186"/>
                  <a:gd name="connsiteX184" fmla="*/ 557212 w 2900362"/>
                  <a:gd name="connsiteY184" fmla="*/ 1495425 h 1686186"/>
                  <a:gd name="connsiteX185" fmla="*/ 542925 w 2900362"/>
                  <a:gd name="connsiteY185" fmla="*/ 1485900 h 1686186"/>
                  <a:gd name="connsiteX186" fmla="*/ 523875 w 2900362"/>
                  <a:gd name="connsiteY186" fmla="*/ 1481138 h 1686186"/>
                  <a:gd name="connsiteX187" fmla="*/ 509587 w 2900362"/>
                  <a:gd name="connsiteY187" fmla="*/ 1476375 h 1686186"/>
                  <a:gd name="connsiteX188" fmla="*/ 466725 w 2900362"/>
                  <a:gd name="connsiteY188" fmla="*/ 1443038 h 1686186"/>
                  <a:gd name="connsiteX189" fmla="*/ 452437 w 2900362"/>
                  <a:gd name="connsiteY189" fmla="*/ 1433513 h 1686186"/>
                  <a:gd name="connsiteX190" fmla="*/ 438150 w 2900362"/>
                  <a:gd name="connsiteY190" fmla="*/ 1404938 h 1686186"/>
                  <a:gd name="connsiteX191" fmla="*/ 404812 w 2900362"/>
                  <a:gd name="connsiteY191" fmla="*/ 1385888 h 1686186"/>
                  <a:gd name="connsiteX192" fmla="*/ 390525 w 2900362"/>
                  <a:gd name="connsiteY192" fmla="*/ 1376363 h 1686186"/>
                  <a:gd name="connsiteX193" fmla="*/ 376237 w 2900362"/>
                  <a:gd name="connsiteY193" fmla="*/ 1371600 h 1686186"/>
                  <a:gd name="connsiteX194" fmla="*/ 328612 w 2900362"/>
                  <a:gd name="connsiteY194" fmla="*/ 1343025 h 1686186"/>
                  <a:gd name="connsiteX195" fmla="*/ 309562 w 2900362"/>
                  <a:gd name="connsiteY195" fmla="*/ 1338263 h 1686186"/>
                  <a:gd name="connsiteX196" fmla="*/ 280987 w 2900362"/>
                  <a:gd name="connsiteY196" fmla="*/ 1328738 h 1686186"/>
                  <a:gd name="connsiteX197" fmla="*/ 266700 w 2900362"/>
                  <a:gd name="connsiteY197" fmla="*/ 1323975 h 1686186"/>
                  <a:gd name="connsiteX198" fmla="*/ 252412 w 2900362"/>
                  <a:gd name="connsiteY198" fmla="*/ 1314450 h 1686186"/>
                  <a:gd name="connsiteX199" fmla="*/ 223837 w 2900362"/>
                  <a:gd name="connsiteY199" fmla="*/ 1304925 h 1686186"/>
                  <a:gd name="connsiteX200" fmla="*/ 214312 w 2900362"/>
                  <a:gd name="connsiteY200" fmla="*/ 1276350 h 1686186"/>
                  <a:gd name="connsiteX201" fmla="*/ 114300 w 2900362"/>
                  <a:gd name="connsiteY201" fmla="*/ 1243013 h 1686186"/>
                  <a:gd name="connsiteX202" fmla="*/ 71437 w 2900362"/>
                  <a:gd name="connsiteY202" fmla="*/ 1228725 h 1686186"/>
                  <a:gd name="connsiteX203" fmla="*/ 57150 w 2900362"/>
                  <a:gd name="connsiteY203" fmla="*/ 1223963 h 1686186"/>
                  <a:gd name="connsiteX204" fmla="*/ 28575 w 2900362"/>
                  <a:gd name="connsiteY204" fmla="*/ 1200150 h 1686186"/>
                  <a:gd name="connsiteX205" fmla="*/ 23812 w 2900362"/>
                  <a:gd name="connsiteY205" fmla="*/ 1185863 h 1686186"/>
                  <a:gd name="connsiteX206" fmla="*/ 14287 w 2900362"/>
                  <a:gd name="connsiteY206" fmla="*/ 1171575 h 1686186"/>
                  <a:gd name="connsiteX207" fmla="*/ 0 w 2900362"/>
                  <a:gd name="connsiteY207" fmla="*/ 1147763 h 1686186"/>
                  <a:gd name="connsiteX0" fmla="*/ 0 w 2913471"/>
                  <a:gd name="connsiteY0" fmla="*/ 1147763 h 1686186"/>
                  <a:gd name="connsiteX1" fmla="*/ 0 w 2913471"/>
                  <a:gd name="connsiteY1" fmla="*/ 1147763 h 1686186"/>
                  <a:gd name="connsiteX2" fmla="*/ 61912 w 2913471"/>
                  <a:gd name="connsiteY2" fmla="*/ 1143000 h 1686186"/>
                  <a:gd name="connsiteX3" fmla="*/ 200025 w 2913471"/>
                  <a:gd name="connsiteY3" fmla="*/ 1138238 h 1686186"/>
                  <a:gd name="connsiteX4" fmla="*/ 204787 w 2913471"/>
                  <a:gd name="connsiteY4" fmla="*/ 1123950 h 1686186"/>
                  <a:gd name="connsiteX5" fmla="*/ 214312 w 2913471"/>
                  <a:gd name="connsiteY5" fmla="*/ 1109663 h 1686186"/>
                  <a:gd name="connsiteX6" fmla="*/ 252412 w 2913471"/>
                  <a:gd name="connsiteY6" fmla="*/ 1114425 h 1686186"/>
                  <a:gd name="connsiteX7" fmla="*/ 276225 w 2913471"/>
                  <a:gd name="connsiteY7" fmla="*/ 1128713 h 1686186"/>
                  <a:gd name="connsiteX8" fmla="*/ 304800 w 2913471"/>
                  <a:gd name="connsiteY8" fmla="*/ 1133475 h 1686186"/>
                  <a:gd name="connsiteX9" fmla="*/ 319087 w 2913471"/>
                  <a:gd name="connsiteY9" fmla="*/ 1138238 h 1686186"/>
                  <a:gd name="connsiteX10" fmla="*/ 342900 w 2913471"/>
                  <a:gd name="connsiteY10" fmla="*/ 1147763 h 1686186"/>
                  <a:gd name="connsiteX11" fmla="*/ 485775 w 2913471"/>
                  <a:gd name="connsiteY11" fmla="*/ 1157288 h 1686186"/>
                  <a:gd name="connsiteX12" fmla="*/ 500062 w 2913471"/>
                  <a:gd name="connsiteY12" fmla="*/ 1171575 h 1686186"/>
                  <a:gd name="connsiteX13" fmla="*/ 504825 w 2913471"/>
                  <a:gd name="connsiteY13" fmla="*/ 1185863 h 1686186"/>
                  <a:gd name="connsiteX14" fmla="*/ 514350 w 2913471"/>
                  <a:gd name="connsiteY14" fmla="*/ 1200150 h 1686186"/>
                  <a:gd name="connsiteX15" fmla="*/ 523875 w 2913471"/>
                  <a:gd name="connsiteY15" fmla="*/ 1233488 h 1686186"/>
                  <a:gd name="connsiteX16" fmla="*/ 533400 w 2913471"/>
                  <a:gd name="connsiteY16" fmla="*/ 1247775 h 1686186"/>
                  <a:gd name="connsiteX17" fmla="*/ 547687 w 2913471"/>
                  <a:gd name="connsiteY17" fmla="*/ 1252538 h 1686186"/>
                  <a:gd name="connsiteX18" fmla="*/ 661987 w 2913471"/>
                  <a:gd name="connsiteY18" fmla="*/ 1238250 h 1686186"/>
                  <a:gd name="connsiteX19" fmla="*/ 781050 w 2913471"/>
                  <a:gd name="connsiteY19" fmla="*/ 1304925 h 1686186"/>
                  <a:gd name="connsiteX20" fmla="*/ 985837 w 2913471"/>
                  <a:gd name="connsiteY20" fmla="*/ 1285875 h 1686186"/>
                  <a:gd name="connsiteX21" fmla="*/ 1066800 w 2913471"/>
                  <a:gd name="connsiteY21" fmla="*/ 1281113 h 1686186"/>
                  <a:gd name="connsiteX22" fmla="*/ 1109662 w 2913471"/>
                  <a:gd name="connsiteY22" fmla="*/ 1266825 h 1686186"/>
                  <a:gd name="connsiteX23" fmla="*/ 1123950 w 2913471"/>
                  <a:gd name="connsiteY23" fmla="*/ 1262063 h 1686186"/>
                  <a:gd name="connsiteX24" fmla="*/ 1152525 w 2913471"/>
                  <a:gd name="connsiteY24" fmla="*/ 1247775 h 1686186"/>
                  <a:gd name="connsiteX25" fmla="*/ 1166812 w 2913471"/>
                  <a:gd name="connsiteY25" fmla="*/ 1238250 h 1686186"/>
                  <a:gd name="connsiteX26" fmla="*/ 1185862 w 2913471"/>
                  <a:gd name="connsiteY26" fmla="*/ 1233488 h 1686186"/>
                  <a:gd name="connsiteX27" fmla="*/ 1200150 w 2913471"/>
                  <a:gd name="connsiteY27" fmla="*/ 1228725 h 1686186"/>
                  <a:gd name="connsiteX28" fmla="*/ 1238250 w 2913471"/>
                  <a:gd name="connsiteY28" fmla="*/ 1219200 h 1686186"/>
                  <a:gd name="connsiteX29" fmla="*/ 1257300 w 2913471"/>
                  <a:gd name="connsiteY29" fmla="*/ 1214438 h 1686186"/>
                  <a:gd name="connsiteX30" fmla="*/ 1314450 w 2913471"/>
                  <a:gd name="connsiteY30" fmla="*/ 1195388 h 1686186"/>
                  <a:gd name="connsiteX31" fmla="*/ 1343025 w 2913471"/>
                  <a:gd name="connsiteY31" fmla="*/ 1185863 h 1686186"/>
                  <a:gd name="connsiteX32" fmla="*/ 1362075 w 2913471"/>
                  <a:gd name="connsiteY32" fmla="*/ 1181100 h 1686186"/>
                  <a:gd name="connsiteX33" fmla="*/ 1395412 w 2913471"/>
                  <a:gd name="connsiteY33" fmla="*/ 1157288 h 1686186"/>
                  <a:gd name="connsiteX34" fmla="*/ 1409700 w 2913471"/>
                  <a:gd name="connsiteY34" fmla="*/ 1152525 h 1686186"/>
                  <a:gd name="connsiteX35" fmla="*/ 1438275 w 2913471"/>
                  <a:gd name="connsiteY35" fmla="*/ 1133475 h 1686186"/>
                  <a:gd name="connsiteX36" fmla="*/ 1452562 w 2913471"/>
                  <a:gd name="connsiteY36" fmla="*/ 1123950 h 1686186"/>
                  <a:gd name="connsiteX37" fmla="*/ 1481137 w 2913471"/>
                  <a:gd name="connsiteY37" fmla="*/ 1066800 h 1686186"/>
                  <a:gd name="connsiteX38" fmla="*/ 1485900 w 2913471"/>
                  <a:gd name="connsiteY38" fmla="*/ 1052513 h 1686186"/>
                  <a:gd name="connsiteX39" fmla="*/ 1481137 w 2913471"/>
                  <a:gd name="connsiteY39" fmla="*/ 1009650 h 1686186"/>
                  <a:gd name="connsiteX40" fmla="*/ 1323975 w 2913471"/>
                  <a:gd name="connsiteY40" fmla="*/ 1019175 h 1686186"/>
                  <a:gd name="connsiteX41" fmla="*/ 1309687 w 2913471"/>
                  <a:gd name="connsiteY41" fmla="*/ 1023938 h 1686186"/>
                  <a:gd name="connsiteX42" fmla="*/ 1290637 w 2913471"/>
                  <a:gd name="connsiteY42" fmla="*/ 1033463 h 1686186"/>
                  <a:gd name="connsiteX43" fmla="*/ 1238250 w 2913471"/>
                  <a:gd name="connsiteY43" fmla="*/ 1038225 h 1686186"/>
                  <a:gd name="connsiteX44" fmla="*/ 1209675 w 2913471"/>
                  <a:gd name="connsiteY44" fmla="*/ 1047750 h 1686186"/>
                  <a:gd name="connsiteX45" fmla="*/ 1195387 w 2913471"/>
                  <a:gd name="connsiteY45" fmla="*/ 1057275 h 1686186"/>
                  <a:gd name="connsiteX46" fmla="*/ 1166812 w 2913471"/>
                  <a:gd name="connsiteY46" fmla="*/ 1062038 h 1686186"/>
                  <a:gd name="connsiteX47" fmla="*/ 1147762 w 2913471"/>
                  <a:gd name="connsiteY47" fmla="*/ 1071563 h 1686186"/>
                  <a:gd name="connsiteX48" fmla="*/ 1109662 w 2913471"/>
                  <a:gd name="connsiteY48" fmla="*/ 1081088 h 1686186"/>
                  <a:gd name="connsiteX49" fmla="*/ 1090612 w 2913471"/>
                  <a:gd name="connsiteY49" fmla="*/ 1085850 h 1686186"/>
                  <a:gd name="connsiteX50" fmla="*/ 1066800 w 2913471"/>
                  <a:gd name="connsiteY50" fmla="*/ 1095375 h 1686186"/>
                  <a:gd name="connsiteX51" fmla="*/ 1052512 w 2913471"/>
                  <a:gd name="connsiteY51" fmla="*/ 1100138 h 1686186"/>
                  <a:gd name="connsiteX52" fmla="*/ 1038225 w 2913471"/>
                  <a:gd name="connsiteY52" fmla="*/ 1109663 h 1686186"/>
                  <a:gd name="connsiteX53" fmla="*/ 1014412 w 2913471"/>
                  <a:gd name="connsiteY53" fmla="*/ 1114425 h 1686186"/>
                  <a:gd name="connsiteX54" fmla="*/ 923925 w 2913471"/>
                  <a:gd name="connsiteY54" fmla="*/ 1123950 h 1686186"/>
                  <a:gd name="connsiteX55" fmla="*/ 538162 w 2913471"/>
                  <a:gd name="connsiteY55" fmla="*/ 1114425 h 1686186"/>
                  <a:gd name="connsiteX56" fmla="*/ 490537 w 2913471"/>
                  <a:gd name="connsiteY56" fmla="*/ 1100138 h 1686186"/>
                  <a:gd name="connsiteX57" fmla="*/ 433387 w 2913471"/>
                  <a:gd name="connsiteY57" fmla="*/ 1081088 h 1686186"/>
                  <a:gd name="connsiteX58" fmla="*/ 404812 w 2913471"/>
                  <a:gd name="connsiteY58" fmla="*/ 1071563 h 1686186"/>
                  <a:gd name="connsiteX59" fmla="*/ 390525 w 2913471"/>
                  <a:gd name="connsiteY59" fmla="*/ 1066800 h 1686186"/>
                  <a:gd name="connsiteX60" fmla="*/ 404812 w 2913471"/>
                  <a:gd name="connsiteY60" fmla="*/ 1057275 h 1686186"/>
                  <a:gd name="connsiteX61" fmla="*/ 461962 w 2913471"/>
                  <a:gd name="connsiteY61" fmla="*/ 1047750 h 1686186"/>
                  <a:gd name="connsiteX62" fmla="*/ 566737 w 2913471"/>
                  <a:gd name="connsiteY62" fmla="*/ 1042988 h 1686186"/>
                  <a:gd name="connsiteX63" fmla="*/ 647700 w 2913471"/>
                  <a:gd name="connsiteY63" fmla="*/ 1038225 h 1686186"/>
                  <a:gd name="connsiteX64" fmla="*/ 676275 w 2913471"/>
                  <a:gd name="connsiteY64" fmla="*/ 1028700 h 1686186"/>
                  <a:gd name="connsiteX65" fmla="*/ 690562 w 2913471"/>
                  <a:gd name="connsiteY65" fmla="*/ 1023938 h 1686186"/>
                  <a:gd name="connsiteX66" fmla="*/ 704850 w 2913471"/>
                  <a:gd name="connsiteY66" fmla="*/ 1014413 h 1686186"/>
                  <a:gd name="connsiteX67" fmla="*/ 719137 w 2913471"/>
                  <a:gd name="connsiteY67" fmla="*/ 1009650 h 1686186"/>
                  <a:gd name="connsiteX68" fmla="*/ 728662 w 2913471"/>
                  <a:gd name="connsiteY68" fmla="*/ 995363 h 1686186"/>
                  <a:gd name="connsiteX69" fmla="*/ 742950 w 2913471"/>
                  <a:gd name="connsiteY69" fmla="*/ 985838 h 1686186"/>
                  <a:gd name="connsiteX70" fmla="*/ 757237 w 2913471"/>
                  <a:gd name="connsiteY70" fmla="*/ 990600 h 1686186"/>
                  <a:gd name="connsiteX71" fmla="*/ 776287 w 2913471"/>
                  <a:gd name="connsiteY71" fmla="*/ 1033463 h 1686186"/>
                  <a:gd name="connsiteX72" fmla="*/ 804862 w 2913471"/>
                  <a:gd name="connsiteY72" fmla="*/ 1047750 h 1686186"/>
                  <a:gd name="connsiteX73" fmla="*/ 814387 w 2913471"/>
                  <a:gd name="connsiteY73" fmla="*/ 1033463 h 1686186"/>
                  <a:gd name="connsiteX74" fmla="*/ 842962 w 2913471"/>
                  <a:gd name="connsiteY74" fmla="*/ 976313 h 1686186"/>
                  <a:gd name="connsiteX75" fmla="*/ 890587 w 2913471"/>
                  <a:gd name="connsiteY75" fmla="*/ 966788 h 1686186"/>
                  <a:gd name="connsiteX76" fmla="*/ 1014412 w 2913471"/>
                  <a:gd name="connsiteY76" fmla="*/ 962025 h 1686186"/>
                  <a:gd name="connsiteX77" fmla="*/ 1042987 w 2913471"/>
                  <a:gd name="connsiteY77" fmla="*/ 952500 h 1686186"/>
                  <a:gd name="connsiteX78" fmla="*/ 1085850 w 2913471"/>
                  <a:gd name="connsiteY78" fmla="*/ 942975 h 1686186"/>
                  <a:gd name="connsiteX79" fmla="*/ 1100137 w 2913471"/>
                  <a:gd name="connsiteY79" fmla="*/ 938213 h 1686186"/>
                  <a:gd name="connsiteX80" fmla="*/ 1119187 w 2913471"/>
                  <a:gd name="connsiteY80" fmla="*/ 933450 h 1686186"/>
                  <a:gd name="connsiteX81" fmla="*/ 1162050 w 2913471"/>
                  <a:gd name="connsiteY81" fmla="*/ 919163 h 1686186"/>
                  <a:gd name="connsiteX82" fmla="*/ 1176337 w 2913471"/>
                  <a:gd name="connsiteY82" fmla="*/ 914400 h 1686186"/>
                  <a:gd name="connsiteX83" fmla="*/ 1190625 w 2913471"/>
                  <a:gd name="connsiteY83" fmla="*/ 909638 h 1686186"/>
                  <a:gd name="connsiteX84" fmla="*/ 1204912 w 2913471"/>
                  <a:gd name="connsiteY84" fmla="*/ 900113 h 1686186"/>
                  <a:gd name="connsiteX85" fmla="*/ 1219200 w 2913471"/>
                  <a:gd name="connsiteY85" fmla="*/ 895350 h 1686186"/>
                  <a:gd name="connsiteX86" fmla="*/ 1200150 w 2913471"/>
                  <a:gd name="connsiteY86" fmla="*/ 904875 h 1686186"/>
                  <a:gd name="connsiteX87" fmla="*/ 1171575 w 2913471"/>
                  <a:gd name="connsiteY87" fmla="*/ 923925 h 1686186"/>
                  <a:gd name="connsiteX88" fmla="*/ 1138237 w 2913471"/>
                  <a:gd name="connsiteY88" fmla="*/ 947738 h 1686186"/>
                  <a:gd name="connsiteX89" fmla="*/ 1109662 w 2913471"/>
                  <a:gd name="connsiteY89" fmla="*/ 966788 h 1686186"/>
                  <a:gd name="connsiteX90" fmla="*/ 1100137 w 2913471"/>
                  <a:gd name="connsiteY90" fmla="*/ 981075 h 1686186"/>
                  <a:gd name="connsiteX91" fmla="*/ 1085850 w 2913471"/>
                  <a:gd name="connsiteY91" fmla="*/ 990600 h 1686186"/>
                  <a:gd name="connsiteX92" fmla="*/ 1081087 w 2913471"/>
                  <a:gd name="connsiteY92" fmla="*/ 1009650 h 1686186"/>
                  <a:gd name="connsiteX93" fmla="*/ 1076325 w 2913471"/>
                  <a:gd name="connsiteY93" fmla="*/ 1023938 h 1686186"/>
                  <a:gd name="connsiteX94" fmla="*/ 1300162 w 2913471"/>
                  <a:gd name="connsiteY94" fmla="*/ 1023938 h 1686186"/>
                  <a:gd name="connsiteX95" fmla="*/ 1328737 w 2913471"/>
                  <a:gd name="connsiteY95" fmla="*/ 1004888 h 1686186"/>
                  <a:gd name="connsiteX96" fmla="*/ 1395412 w 2913471"/>
                  <a:gd name="connsiteY96" fmla="*/ 976313 h 1686186"/>
                  <a:gd name="connsiteX97" fmla="*/ 1438275 w 2913471"/>
                  <a:gd name="connsiteY97" fmla="*/ 952500 h 1686186"/>
                  <a:gd name="connsiteX98" fmla="*/ 1471612 w 2913471"/>
                  <a:gd name="connsiteY98" fmla="*/ 938213 h 1686186"/>
                  <a:gd name="connsiteX99" fmla="*/ 1485900 w 2913471"/>
                  <a:gd name="connsiteY99" fmla="*/ 928688 h 1686186"/>
                  <a:gd name="connsiteX100" fmla="*/ 1504950 w 2913471"/>
                  <a:gd name="connsiteY100" fmla="*/ 914400 h 1686186"/>
                  <a:gd name="connsiteX101" fmla="*/ 1524000 w 2913471"/>
                  <a:gd name="connsiteY101" fmla="*/ 909638 h 1686186"/>
                  <a:gd name="connsiteX102" fmla="*/ 1538287 w 2913471"/>
                  <a:gd name="connsiteY102" fmla="*/ 904875 h 1686186"/>
                  <a:gd name="connsiteX103" fmla="*/ 1557337 w 2913471"/>
                  <a:gd name="connsiteY103" fmla="*/ 900113 h 1686186"/>
                  <a:gd name="connsiteX104" fmla="*/ 1585912 w 2913471"/>
                  <a:gd name="connsiteY104" fmla="*/ 890588 h 1686186"/>
                  <a:gd name="connsiteX105" fmla="*/ 1595437 w 2913471"/>
                  <a:gd name="connsiteY105" fmla="*/ 942975 h 1686186"/>
                  <a:gd name="connsiteX106" fmla="*/ 1609725 w 2913471"/>
                  <a:gd name="connsiteY106" fmla="*/ 947738 h 1686186"/>
                  <a:gd name="connsiteX107" fmla="*/ 1643062 w 2913471"/>
                  <a:gd name="connsiteY107" fmla="*/ 942975 h 1686186"/>
                  <a:gd name="connsiteX108" fmla="*/ 1671637 w 2913471"/>
                  <a:gd name="connsiteY108" fmla="*/ 933450 h 1686186"/>
                  <a:gd name="connsiteX109" fmla="*/ 1690687 w 2913471"/>
                  <a:gd name="connsiteY109" fmla="*/ 904875 h 1686186"/>
                  <a:gd name="connsiteX110" fmla="*/ 1709737 w 2913471"/>
                  <a:gd name="connsiteY110" fmla="*/ 847725 h 1686186"/>
                  <a:gd name="connsiteX111" fmla="*/ 1714500 w 2913471"/>
                  <a:gd name="connsiteY111" fmla="*/ 833438 h 1686186"/>
                  <a:gd name="connsiteX112" fmla="*/ 1733550 w 2913471"/>
                  <a:gd name="connsiteY112" fmla="*/ 800100 h 1686186"/>
                  <a:gd name="connsiteX113" fmla="*/ 1738312 w 2913471"/>
                  <a:gd name="connsiteY113" fmla="*/ 785813 h 1686186"/>
                  <a:gd name="connsiteX114" fmla="*/ 1757362 w 2913471"/>
                  <a:gd name="connsiteY114" fmla="*/ 752475 h 1686186"/>
                  <a:gd name="connsiteX115" fmla="*/ 1771650 w 2913471"/>
                  <a:gd name="connsiteY115" fmla="*/ 723900 h 1686186"/>
                  <a:gd name="connsiteX116" fmla="*/ 1785937 w 2913471"/>
                  <a:gd name="connsiteY116" fmla="*/ 695325 h 1686186"/>
                  <a:gd name="connsiteX117" fmla="*/ 1795462 w 2913471"/>
                  <a:gd name="connsiteY117" fmla="*/ 666750 h 1686186"/>
                  <a:gd name="connsiteX118" fmla="*/ 1809750 w 2913471"/>
                  <a:gd name="connsiteY118" fmla="*/ 623888 h 1686186"/>
                  <a:gd name="connsiteX119" fmla="*/ 1819275 w 2913471"/>
                  <a:gd name="connsiteY119" fmla="*/ 595313 h 1686186"/>
                  <a:gd name="connsiteX120" fmla="*/ 1843087 w 2913471"/>
                  <a:gd name="connsiteY120" fmla="*/ 566738 h 1686186"/>
                  <a:gd name="connsiteX121" fmla="*/ 1876425 w 2913471"/>
                  <a:gd name="connsiteY121" fmla="*/ 552450 h 1686186"/>
                  <a:gd name="connsiteX122" fmla="*/ 1914525 w 2913471"/>
                  <a:gd name="connsiteY122" fmla="*/ 538163 h 1686186"/>
                  <a:gd name="connsiteX123" fmla="*/ 1933575 w 2913471"/>
                  <a:gd name="connsiteY123" fmla="*/ 528638 h 1686186"/>
                  <a:gd name="connsiteX124" fmla="*/ 1947862 w 2913471"/>
                  <a:gd name="connsiteY124" fmla="*/ 519113 h 1686186"/>
                  <a:gd name="connsiteX125" fmla="*/ 1976437 w 2913471"/>
                  <a:gd name="connsiteY125" fmla="*/ 509588 h 1686186"/>
                  <a:gd name="connsiteX126" fmla="*/ 2009775 w 2913471"/>
                  <a:gd name="connsiteY126" fmla="*/ 500063 h 1686186"/>
                  <a:gd name="connsiteX127" fmla="*/ 2038350 w 2913471"/>
                  <a:gd name="connsiteY127" fmla="*/ 485775 h 1686186"/>
                  <a:gd name="connsiteX128" fmla="*/ 2052637 w 2913471"/>
                  <a:gd name="connsiteY128" fmla="*/ 476250 h 1686186"/>
                  <a:gd name="connsiteX129" fmla="*/ 2081212 w 2913471"/>
                  <a:gd name="connsiteY129" fmla="*/ 466725 h 1686186"/>
                  <a:gd name="connsiteX130" fmla="*/ 2109787 w 2913471"/>
                  <a:gd name="connsiteY130" fmla="*/ 452438 h 1686186"/>
                  <a:gd name="connsiteX131" fmla="*/ 2124075 w 2913471"/>
                  <a:gd name="connsiteY131" fmla="*/ 442913 h 1686186"/>
                  <a:gd name="connsiteX132" fmla="*/ 2152650 w 2913471"/>
                  <a:gd name="connsiteY132" fmla="*/ 433388 h 1686186"/>
                  <a:gd name="connsiteX133" fmla="*/ 2181225 w 2913471"/>
                  <a:gd name="connsiteY133" fmla="*/ 438150 h 1686186"/>
                  <a:gd name="connsiteX134" fmla="*/ 2171700 w 2913471"/>
                  <a:gd name="connsiteY134" fmla="*/ 452438 h 1686186"/>
                  <a:gd name="connsiteX135" fmla="*/ 2185987 w 2913471"/>
                  <a:gd name="connsiteY135" fmla="*/ 461963 h 1686186"/>
                  <a:gd name="connsiteX136" fmla="*/ 2200275 w 2913471"/>
                  <a:gd name="connsiteY136" fmla="*/ 452438 h 1686186"/>
                  <a:gd name="connsiteX137" fmla="*/ 2209800 w 2913471"/>
                  <a:gd name="connsiteY137" fmla="*/ 438150 h 1686186"/>
                  <a:gd name="connsiteX138" fmla="*/ 2224087 w 2913471"/>
                  <a:gd name="connsiteY138" fmla="*/ 433388 h 1686186"/>
                  <a:gd name="connsiteX139" fmla="*/ 2243137 w 2913471"/>
                  <a:gd name="connsiteY139" fmla="*/ 423863 h 1686186"/>
                  <a:gd name="connsiteX140" fmla="*/ 2257425 w 2913471"/>
                  <a:gd name="connsiteY140" fmla="*/ 419100 h 1686186"/>
                  <a:gd name="connsiteX141" fmla="*/ 2300287 w 2913471"/>
                  <a:gd name="connsiteY141" fmla="*/ 395288 h 1686186"/>
                  <a:gd name="connsiteX142" fmla="*/ 2314575 w 2913471"/>
                  <a:gd name="connsiteY142" fmla="*/ 381000 h 1686186"/>
                  <a:gd name="connsiteX143" fmla="*/ 2328862 w 2913471"/>
                  <a:gd name="connsiteY143" fmla="*/ 376238 h 1686186"/>
                  <a:gd name="connsiteX144" fmla="*/ 2343150 w 2913471"/>
                  <a:gd name="connsiteY144" fmla="*/ 323850 h 1686186"/>
                  <a:gd name="connsiteX145" fmla="*/ 2319337 w 2913471"/>
                  <a:gd name="connsiteY145" fmla="*/ 304800 h 1686186"/>
                  <a:gd name="connsiteX146" fmla="*/ 2176462 w 2913471"/>
                  <a:gd name="connsiteY146" fmla="*/ 309563 h 1686186"/>
                  <a:gd name="connsiteX147" fmla="*/ 2152650 w 2913471"/>
                  <a:gd name="connsiteY147" fmla="*/ 314325 h 1686186"/>
                  <a:gd name="connsiteX148" fmla="*/ 2109787 w 2913471"/>
                  <a:gd name="connsiteY148" fmla="*/ 333375 h 1686186"/>
                  <a:gd name="connsiteX149" fmla="*/ 2095500 w 2913471"/>
                  <a:gd name="connsiteY149" fmla="*/ 338138 h 1686186"/>
                  <a:gd name="connsiteX150" fmla="*/ 2085975 w 2913471"/>
                  <a:gd name="connsiteY150" fmla="*/ 352425 h 1686186"/>
                  <a:gd name="connsiteX151" fmla="*/ 2100262 w 2913471"/>
                  <a:gd name="connsiteY151" fmla="*/ 214313 h 1686186"/>
                  <a:gd name="connsiteX152" fmla="*/ 2119312 w 2913471"/>
                  <a:gd name="connsiteY152" fmla="*/ 185738 h 1686186"/>
                  <a:gd name="connsiteX153" fmla="*/ 2128837 w 2913471"/>
                  <a:gd name="connsiteY153" fmla="*/ 171450 h 1686186"/>
                  <a:gd name="connsiteX154" fmla="*/ 2157412 w 2913471"/>
                  <a:gd name="connsiteY154" fmla="*/ 152400 h 1686186"/>
                  <a:gd name="connsiteX155" fmla="*/ 2233612 w 2913471"/>
                  <a:gd name="connsiteY155" fmla="*/ 161925 h 1686186"/>
                  <a:gd name="connsiteX156" fmla="*/ 2252662 w 2913471"/>
                  <a:gd name="connsiteY156" fmla="*/ 171450 h 1686186"/>
                  <a:gd name="connsiteX157" fmla="*/ 2309812 w 2913471"/>
                  <a:gd name="connsiteY157" fmla="*/ 166688 h 1686186"/>
                  <a:gd name="connsiteX158" fmla="*/ 2319337 w 2913471"/>
                  <a:gd name="connsiteY158" fmla="*/ 138113 h 1686186"/>
                  <a:gd name="connsiteX159" fmla="*/ 2328862 w 2913471"/>
                  <a:gd name="connsiteY159" fmla="*/ 119063 h 1686186"/>
                  <a:gd name="connsiteX160" fmla="*/ 2366962 w 2913471"/>
                  <a:gd name="connsiteY160" fmla="*/ 76200 h 1686186"/>
                  <a:gd name="connsiteX161" fmla="*/ 2424112 w 2913471"/>
                  <a:gd name="connsiteY161" fmla="*/ 47625 h 1686186"/>
                  <a:gd name="connsiteX162" fmla="*/ 2438400 w 2913471"/>
                  <a:gd name="connsiteY162" fmla="*/ 42863 h 1686186"/>
                  <a:gd name="connsiteX163" fmla="*/ 2695575 w 2913471"/>
                  <a:gd name="connsiteY163" fmla="*/ 19050 h 1686186"/>
                  <a:gd name="connsiteX164" fmla="*/ 2838450 w 2913471"/>
                  <a:gd name="connsiteY164" fmla="*/ 9525 h 1686186"/>
                  <a:gd name="connsiteX165" fmla="*/ 2867025 w 2913471"/>
                  <a:gd name="connsiteY165" fmla="*/ 0 h 1686186"/>
                  <a:gd name="connsiteX166" fmla="*/ 2895600 w 2913471"/>
                  <a:gd name="connsiteY166" fmla="*/ 9525 h 1686186"/>
                  <a:gd name="connsiteX167" fmla="*/ 2890837 w 2913471"/>
                  <a:gd name="connsiteY167" fmla="*/ 152400 h 1686186"/>
                  <a:gd name="connsiteX168" fmla="*/ 2886075 w 2913471"/>
                  <a:gd name="connsiteY168" fmla="*/ 166688 h 1686186"/>
                  <a:gd name="connsiteX169" fmla="*/ 2900362 w 2913471"/>
                  <a:gd name="connsiteY169" fmla="*/ 1400175 h 1686186"/>
                  <a:gd name="connsiteX170" fmla="*/ 2671762 w 2913471"/>
                  <a:gd name="connsiteY170" fmla="*/ 1404937 h 1686186"/>
                  <a:gd name="connsiteX171" fmla="*/ 2295525 w 2913471"/>
                  <a:gd name="connsiteY171" fmla="*/ 1495425 h 1686186"/>
                  <a:gd name="connsiteX172" fmla="*/ 1352550 w 2913471"/>
                  <a:gd name="connsiteY172" fmla="*/ 1685925 h 1686186"/>
                  <a:gd name="connsiteX173" fmla="*/ 1304925 w 2913471"/>
                  <a:gd name="connsiteY173" fmla="*/ 1443038 h 1686186"/>
                  <a:gd name="connsiteX174" fmla="*/ 1276350 w 2913471"/>
                  <a:gd name="connsiteY174" fmla="*/ 1452563 h 1686186"/>
                  <a:gd name="connsiteX175" fmla="*/ 1257300 w 2913471"/>
                  <a:gd name="connsiteY175" fmla="*/ 1481138 h 1686186"/>
                  <a:gd name="connsiteX176" fmla="*/ 1228725 w 2913471"/>
                  <a:gd name="connsiteY176" fmla="*/ 1504950 h 1686186"/>
                  <a:gd name="connsiteX177" fmla="*/ 1204912 w 2913471"/>
                  <a:gd name="connsiteY177" fmla="*/ 1509713 h 1686186"/>
                  <a:gd name="connsiteX178" fmla="*/ 1176337 w 2913471"/>
                  <a:gd name="connsiteY178" fmla="*/ 1519238 h 1686186"/>
                  <a:gd name="connsiteX179" fmla="*/ 1162050 w 2913471"/>
                  <a:gd name="connsiteY179" fmla="*/ 1524000 h 1686186"/>
                  <a:gd name="connsiteX180" fmla="*/ 633412 w 2913471"/>
                  <a:gd name="connsiteY180" fmla="*/ 1519238 h 1686186"/>
                  <a:gd name="connsiteX181" fmla="*/ 609600 w 2913471"/>
                  <a:gd name="connsiteY181" fmla="*/ 1514475 h 1686186"/>
                  <a:gd name="connsiteX182" fmla="*/ 590550 w 2913471"/>
                  <a:gd name="connsiteY182" fmla="*/ 1504950 h 1686186"/>
                  <a:gd name="connsiteX183" fmla="*/ 557212 w 2913471"/>
                  <a:gd name="connsiteY183" fmla="*/ 1495425 h 1686186"/>
                  <a:gd name="connsiteX184" fmla="*/ 542925 w 2913471"/>
                  <a:gd name="connsiteY184" fmla="*/ 1485900 h 1686186"/>
                  <a:gd name="connsiteX185" fmla="*/ 523875 w 2913471"/>
                  <a:gd name="connsiteY185" fmla="*/ 1481138 h 1686186"/>
                  <a:gd name="connsiteX186" fmla="*/ 509587 w 2913471"/>
                  <a:gd name="connsiteY186" fmla="*/ 1476375 h 1686186"/>
                  <a:gd name="connsiteX187" fmla="*/ 466725 w 2913471"/>
                  <a:gd name="connsiteY187" fmla="*/ 1443038 h 1686186"/>
                  <a:gd name="connsiteX188" fmla="*/ 452437 w 2913471"/>
                  <a:gd name="connsiteY188" fmla="*/ 1433513 h 1686186"/>
                  <a:gd name="connsiteX189" fmla="*/ 438150 w 2913471"/>
                  <a:gd name="connsiteY189" fmla="*/ 1404938 h 1686186"/>
                  <a:gd name="connsiteX190" fmla="*/ 404812 w 2913471"/>
                  <a:gd name="connsiteY190" fmla="*/ 1385888 h 1686186"/>
                  <a:gd name="connsiteX191" fmla="*/ 390525 w 2913471"/>
                  <a:gd name="connsiteY191" fmla="*/ 1376363 h 1686186"/>
                  <a:gd name="connsiteX192" fmla="*/ 376237 w 2913471"/>
                  <a:gd name="connsiteY192" fmla="*/ 1371600 h 1686186"/>
                  <a:gd name="connsiteX193" fmla="*/ 328612 w 2913471"/>
                  <a:gd name="connsiteY193" fmla="*/ 1343025 h 1686186"/>
                  <a:gd name="connsiteX194" fmla="*/ 309562 w 2913471"/>
                  <a:gd name="connsiteY194" fmla="*/ 1338263 h 1686186"/>
                  <a:gd name="connsiteX195" fmla="*/ 280987 w 2913471"/>
                  <a:gd name="connsiteY195" fmla="*/ 1328738 h 1686186"/>
                  <a:gd name="connsiteX196" fmla="*/ 266700 w 2913471"/>
                  <a:gd name="connsiteY196" fmla="*/ 1323975 h 1686186"/>
                  <a:gd name="connsiteX197" fmla="*/ 252412 w 2913471"/>
                  <a:gd name="connsiteY197" fmla="*/ 1314450 h 1686186"/>
                  <a:gd name="connsiteX198" fmla="*/ 223837 w 2913471"/>
                  <a:gd name="connsiteY198" fmla="*/ 1304925 h 1686186"/>
                  <a:gd name="connsiteX199" fmla="*/ 214312 w 2913471"/>
                  <a:gd name="connsiteY199" fmla="*/ 1276350 h 1686186"/>
                  <a:gd name="connsiteX200" fmla="*/ 114300 w 2913471"/>
                  <a:gd name="connsiteY200" fmla="*/ 1243013 h 1686186"/>
                  <a:gd name="connsiteX201" fmla="*/ 71437 w 2913471"/>
                  <a:gd name="connsiteY201" fmla="*/ 1228725 h 1686186"/>
                  <a:gd name="connsiteX202" fmla="*/ 57150 w 2913471"/>
                  <a:gd name="connsiteY202" fmla="*/ 1223963 h 1686186"/>
                  <a:gd name="connsiteX203" fmla="*/ 28575 w 2913471"/>
                  <a:gd name="connsiteY203" fmla="*/ 1200150 h 1686186"/>
                  <a:gd name="connsiteX204" fmla="*/ 23812 w 2913471"/>
                  <a:gd name="connsiteY204" fmla="*/ 1185863 h 1686186"/>
                  <a:gd name="connsiteX205" fmla="*/ 14287 w 2913471"/>
                  <a:gd name="connsiteY205" fmla="*/ 1171575 h 1686186"/>
                  <a:gd name="connsiteX206" fmla="*/ 0 w 2913471"/>
                  <a:gd name="connsiteY206" fmla="*/ 1147763 h 1686186"/>
                  <a:gd name="connsiteX0" fmla="*/ 0 w 2914580"/>
                  <a:gd name="connsiteY0" fmla="*/ 1147763 h 1686186"/>
                  <a:gd name="connsiteX1" fmla="*/ 0 w 2914580"/>
                  <a:gd name="connsiteY1" fmla="*/ 1147763 h 1686186"/>
                  <a:gd name="connsiteX2" fmla="*/ 61912 w 2914580"/>
                  <a:gd name="connsiteY2" fmla="*/ 1143000 h 1686186"/>
                  <a:gd name="connsiteX3" fmla="*/ 200025 w 2914580"/>
                  <a:gd name="connsiteY3" fmla="*/ 1138238 h 1686186"/>
                  <a:gd name="connsiteX4" fmla="*/ 204787 w 2914580"/>
                  <a:gd name="connsiteY4" fmla="*/ 1123950 h 1686186"/>
                  <a:gd name="connsiteX5" fmla="*/ 214312 w 2914580"/>
                  <a:gd name="connsiteY5" fmla="*/ 1109663 h 1686186"/>
                  <a:gd name="connsiteX6" fmla="*/ 252412 w 2914580"/>
                  <a:gd name="connsiteY6" fmla="*/ 1114425 h 1686186"/>
                  <a:gd name="connsiteX7" fmla="*/ 276225 w 2914580"/>
                  <a:gd name="connsiteY7" fmla="*/ 1128713 h 1686186"/>
                  <a:gd name="connsiteX8" fmla="*/ 304800 w 2914580"/>
                  <a:gd name="connsiteY8" fmla="*/ 1133475 h 1686186"/>
                  <a:gd name="connsiteX9" fmla="*/ 319087 w 2914580"/>
                  <a:gd name="connsiteY9" fmla="*/ 1138238 h 1686186"/>
                  <a:gd name="connsiteX10" fmla="*/ 342900 w 2914580"/>
                  <a:gd name="connsiteY10" fmla="*/ 1147763 h 1686186"/>
                  <a:gd name="connsiteX11" fmla="*/ 485775 w 2914580"/>
                  <a:gd name="connsiteY11" fmla="*/ 1157288 h 1686186"/>
                  <a:gd name="connsiteX12" fmla="*/ 500062 w 2914580"/>
                  <a:gd name="connsiteY12" fmla="*/ 1171575 h 1686186"/>
                  <a:gd name="connsiteX13" fmla="*/ 504825 w 2914580"/>
                  <a:gd name="connsiteY13" fmla="*/ 1185863 h 1686186"/>
                  <a:gd name="connsiteX14" fmla="*/ 514350 w 2914580"/>
                  <a:gd name="connsiteY14" fmla="*/ 1200150 h 1686186"/>
                  <a:gd name="connsiteX15" fmla="*/ 523875 w 2914580"/>
                  <a:gd name="connsiteY15" fmla="*/ 1233488 h 1686186"/>
                  <a:gd name="connsiteX16" fmla="*/ 533400 w 2914580"/>
                  <a:gd name="connsiteY16" fmla="*/ 1247775 h 1686186"/>
                  <a:gd name="connsiteX17" fmla="*/ 547687 w 2914580"/>
                  <a:gd name="connsiteY17" fmla="*/ 1252538 h 1686186"/>
                  <a:gd name="connsiteX18" fmla="*/ 661987 w 2914580"/>
                  <a:gd name="connsiteY18" fmla="*/ 1238250 h 1686186"/>
                  <a:gd name="connsiteX19" fmla="*/ 781050 w 2914580"/>
                  <a:gd name="connsiteY19" fmla="*/ 1304925 h 1686186"/>
                  <a:gd name="connsiteX20" fmla="*/ 985837 w 2914580"/>
                  <a:gd name="connsiteY20" fmla="*/ 1285875 h 1686186"/>
                  <a:gd name="connsiteX21" fmla="*/ 1066800 w 2914580"/>
                  <a:gd name="connsiteY21" fmla="*/ 1281113 h 1686186"/>
                  <a:gd name="connsiteX22" fmla="*/ 1109662 w 2914580"/>
                  <a:gd name="connsiteY22" fmla="*/ 1266825 h 1686186"/>
                  <a:gd name="connsiteX23" fmla="*/ 1123950 w 2914580"/>
                  <a:gd name="connsiteY23" fmla="*/ 1262063 h 1686186"/>
                  <a:gd name="connsiteX24" fmla="*/ 1152525 w 2914580"/>
                  <a:gd name="connsiteY24" fmla="*/ 1247775 h 1686186"/>
                  <a:gd name="connsiteX25" fmla="*/ 1166812 w 2914580"/>
                  <a:gd name="connsiteY25" fmla="*/ 1238250 h 1686186"/>
                  <a:gd name="connsiteX26" fmla="*/ 1185862 w 2914580"/>
                  <a:gd name="connsiteY26" fmla="*/ 1233488 h 1686186"/>
                  <a:gd name="connsiteX27" fmla="*/ 1200150 w 2914580"/>
                  <a:gd name="connsiteY27" fmla="*/ 1228725 h 1686186"/>
                  <a:gd name="connsiteX28" fmla="*/ 1238250 w 2914580"/>
                  <a:gd name="connsiteY28" fmla="*/ 1219200 h 1686186"/>
                  <a:gd name="connsiteX29" fmla="*/ 1257300 w 2914580"/>
                  <a:gd name="connsiteY29" fmla="*/ 1214438 h 1686186"/>
                  <a:gd name="connsiteX30" fmla="*/ 1314450 w 2914580"/>
                  <a:gd name="connsiteY30" fmla="*/ 1195388 h 1686186"/>
                  <a:gd name="connsiteX31" fmla="*/ 1343025 w 2914580"/>
                  <a:gd name="connsiteY31" fmla="*/ 1185863 h 1686186"/>
                  <a:gd name="connsiteX32" fmla="*/ 1362075 w 2914580"/>
                  <a:gd name="connsiteY32" fmla="*/ 1181100 h 1686186"/>
                  <a:gd name="connsiteX33" fmla="*/ 1395412 w 2914580"/>
                  <a:gd name="connsiteY33" fmla="*/ 1157288 h 1686186"/>
                  <a:gd name="connsiteX34" fmla="*/ 1409700 w 2914580"/>
                  <a:gd name="connsiteY34" fmla="*/ 1152525 h 1686186"/>
                  <a:gd name="connsiteX35" fmla="*/ 1438275 w 2914580"/>
                  <a:gd name="connsiteY35" fmla="*/ 1133475 h 1686186"/>
                  <a:gd name="connsiteX36" fmla="*/ 1452562 w 2914580"/>
                  <a:gd name="connsiteY36" fmla="*/ 1123950 h 1686186"/>
                  <a:gd name="connsiteX37" fmla="*/ 1481137 w 2914580"/>
                  <a:gd name="connsiteY37" fmla="*/ 1066800 h 1686186"/>
                  <a:gd name="connsiteX38" fmla="*/ 1485900 w 2914580"/>
                  <a:gd name="connsiteY38" fmla="*/ 1052513 h 1686186"/>
                  <a:gd name="connsiteX39" fmla="*/ 1481137 w 2914580"/>
                  <a:gd name="connsiteY39" fmla="*/ 1009650 h 1686186"/>
                  <a:gd name="connsiteX40" fmla="*/ 1323975 w 2914580"/>
                  <a:gd name="connsiteY40" fmla="*/ 1019175 h 1686186"/>
                  <a:gd name="connsiteX41" fmla="*/ 1309687 w 2914580"/>
                  <a:gd name="connsiteY41" fmla="*/ 1023938 h 1686186"/>
                  <a:gd name="connsiteX42" fmla="*/ 1290637 w 2914580"/>
                  <a:gd name="connsiteY42" fmla="*/ 1033463 h 1686186"/>
                  <a:gd name="connsiteX43" fmla="*/ 1238250 w 2914580"/>
                  <a:gd name="connsiteY43" fmla="*/ 1038225 h 1686186"/>
                  <a:gd name="connsiteX44" fmla="*/ 1209675 w 2914580"/>
                  <a:gd name="connsiteY44" fmla="*/ 1047750 h 1686186"/>
                  <a:gd name="connsiteX45" fmla="*/ 1195387 w 2914580"/>
                  <a:gd name="connsiteY45" fmla="*/ 1057275 h 1686186"/>
                  <a:gd name="connsiteX46" fmla="*/ 1166812 w 2914580"/>
                  <a:gd name="connsiteY46" fmla="*/ 1062038 h 1686186"/>
                  <a:gd name="connsiteX47" fmla="*/ 1147762 w 2914580"/>
                  <a:gd name="connsiteY47" fmla="*/ 1071563 h 1686186"/>
                  <a:gd name="connsiteX48" fmla="*/ 1109662 w 2914580"/>
                  <a:gd name="connsiteY48" fmla="*/ 1081088 h 1686186"/>
                  <a:gd name="connsiteX49" fmla="*/ 1090612 w 2914580"/>
                  <a:gd name="connsiteY49" fmla="*/ 1085850 h 1686186"/>
                  <a:gd name="connsiteX50" fmla="*/ 1066800 w 2914580"/>
                  <a:gd name="connsiteY50" fmla="*/ 1095375 h 1686186"/>
                  <a:gd name="connsiteX51" fmla="*/ 1052512 w 2914580"/>
                  <a:gd name="connsiteY51" fmla="*/ 1100138 h 1686186"/>
                  <a:gd name="connsiteX52" fmla="*/ 1038225 w 2914580"/>
                  <a:gd name="connsiteY52" fmla="*/ 1109663 h 1686186"/>
                  <a:gd name="connsiteX53" fmla="*/ 1014412 w 2914580"/>
                  <a:gd name="connsiteY53" fmla="*/ 1114425 h 1686186"/>
                  <a:gd name="connsiteX54" fmla="*/ 923925 w 2914580"/>
                  <a:gd name="connsiteY54" fmla="*/ 1123950 h 1686186"/>
                  <a:gd name="connsiteX55" fmla="*/ 538162 w 2914580"/>
                  <a:gd name="connsiteY55" fmla="*/ 1114425 h 1686186"/>
                  <a:gd name="connsiteX56" fmla="*/ 490537 w 2914580"/>
                  <a:gd name="connsiteY56" fmla="*/ 1100138 h 1686186"/>
                  <a:gd name="connsiteX57" fmla="*/ 433387 w 2914580"/>
                  <a:gd name="connsiteY57" fmla="*/ 1081088 h 1686186"/>
                  <a:gd name="connsiteX58" fmla="*/ 404812 w 2914580"/>
                  <a:gd name="connsiteY58" fmla="*/ 1071563 h 1686186"/>
                  <a:gd name="connsiteX59" fmla="*/ 390525 w 2914580"/>
                  <a:gd name="connsiteY59" fmla="*/ 1066800 h 1686186"/>
                  <a:gd name="connsiteX60" fmla="*/ 404812 w 2914580"/>
                  <a:gd name="connsiteY60" fmla="*/ 1057275 h 1686186"/>
                  <a:gd name="connsiteX61" fmla="*/ 461962 w 2914580"/>
                  <a:gd name="connsiteY61" fmla="*/ 1047750 h 1686186"/>
                  <a:gd name="connsiteX62" fmla="*/ 566737 w 2914580"/>
                  <a:gd name="connsiteY62" fmla="*/ 1042988 h 1686186"/>
                  <a:gd name="connsiteX63" fmla="*/ 647700 w 2914580"/>
                  <a:gd name="connsiteY63" fmla="*/ 1038225 h 1686186"/>
                  <a:gd name="connsiteX64" fmla="*/ 676275 w 2914580"/>
                  <a:gd name="connsiteY64" fmla="*/ 1028700 h 1686186"/>
                  <a:gd name="connsiteX65" fmla="*/ 690562 w 2914580"/>
                  <a:gd name="connsiteY65" fmla="*/ 1023938 h 1686186"/>
                  <a:gd name="connsiteX66" fmla="*/ 704850 w 2914580"/>
                  <a:gd name="connsiteY66" fmla="*/ 1014413 h 1686186"/>
                  <a:gd name="connsiteX67" fmla="*/ 719137 w 2914580"/>
                  <a:gd name="connsiteY67" fmla="*/ 1009650 h 1686186"/>
                  <a:gd name="connsiteX68" fmla="*/ 728662 w 2914580"/>
                  <a:gd name="connsiteY68" fmla="*/ 995363 h 1686186"/>
                  <a:gd name="connsiteX69" fmla="*/ 742950 w 2914580"/>
                  <a:gd name="connsiteY69" fmla="*/ 985838 h 1686186"/>
                  <a:gd name="connsiteX70" fmla="*/ 757237 w 2914580"/>
                  <a:gd name="connsiteY70" fmla="*/ 990600 h 1686186"/>
                  <a:gd name="connsiteX71" fmla="*/ 776287 w 2914580"/>
                  <a:gd name="connsiteY71" fmla="*/ 1033463 h 1686186"/>
                  <a:gd name="connsiteX72" fmla="*/ 804862 w 2914580"/>
                  <a:gd name="connsiteY72" fmla="*/ 1047750 h 1686186"/>
                  <a:gd name="connsiteX73" fmla="*/ 814387 w 2914580"/>
                  <a:gd name="connsiteY73" fmla="*/ 1033463 h 1686186"/>
                  <a:gd name="connsiteX74" fmla="*/ 842962 w 2914580"/>
                  <a:gd name="connsiteY74" fmla="*/ 976313 h 1686186"/>
                  <a:gd name="connsiteX75" fmla="*/ 890587 w 2914580"/>
                  <a:gd name="connsiteY75" fmla="*/ 966788 h 1686186"/>
                  <a:gd name="connsiteX76" fmla="*/ 1014412 w 2914580"/>
                  <a:gd name="connsiteY76" fmla="*/ 962025 h 1686186"/>
                  <a:gd name="connsiteX77" fmla="*/ 1042987 w 2914580"/>
                  <a:gd name="connsiteY77" fmla="*/ 952500 h 1686186"/>
                  <a:gd name="connsiteX78" fmla="*/ 1085850 w 2914580"/>
                  <a:gd name="connsiteY78" fmla="*/ 942975 h 1686186"/>
                  <a:gd name="connsiteX79" fmla="*/ 1100137 w 2914580"/>
                  <a:gd name="connsiteY79" fmla="*/ 938213 h 1686186"/>
                  <a:gd name="connsiteX80" fmla="*/ 1119187 w 2914580"/>
                  <a:gd name="connsiteY80" fmla="*/ 933450 h 1686186"/>
                  <a:gd name="connsiteX81" fmla="*/ 1162050 w 2914580"/>
                  <a:gd name="connsiteY81" fmla="*/ 919163 h 1686186"/>
                  <a:gd name="connsiteX82" fmla="*/ 1176337 w 2914580"/>
                  <a:gd name="connsiteY82" fmla="*/ 914400 h 1686186"/>
                  <a:gd name="connsiteX83" fmla="*/ 1190625 w 2914580"/>
                  <a:gd name="connsiteY83" fmla="*/ 909638 h 1686186"/>
                  <a:gd name="connsiteX84" fmla="*/ 1204912 w 2914580"/>
                  <a:gd name="connsiteY84" fmla="*/ 900113 h 1686186"/>
                  <a:gd name="connsiteX85" fmla="*/ 1219200 w 2914580"/>
                  <a:gd name="connsiteY85" fmla="*/ 895350 h 1686186"/>
                  <a:gd name="connsiteX86" fmla="*/ 1200150 w 2914580"/>
                  <a:gd name="connsiteY86" fmla="*/ 904875 h 1686186"/>
                  <a:gd name="connsiteX87" fmla="*/ 1171575 w 2914580"/>
                  <a:gd name="connsiteY87" fmla="*/ 923925 h 1686186"/>
                  <a:gd name="connsiteX88" fmla="*/ 1138237 w 2914580"/>
                  <a:gd name="connsiteY88" fmla="*/ 947738 h 1686186"/>
                  <a:gd name="connsiteX89" fmla="*/ 1109662 w 2914580"/>
                  <a:gd name="connsiteY89" fmla="*/ 966788 h 1686186"/>
                  <a:gd name="connsiteX90" fmla="*/ 1100137 w 2914580"/>
                  <a:gd name="connsiteY90" fmla="*/ 981075 h 1686186"/>
                  <a:gd name="connsiteX91" fmla="*/ 1085850 w 2914580"/>
                  <a:gd name="connsiteY91" fmla="*/ 990600 h 1686186"/>
                  <a:gd name="connsiteX92" fmla="*/ 1081087 w 2914580"/>
                  <a:gd name="connsiteY92" fmla="*/ 1009650 h 1686186"/>
                  <a:gd name="connsiteX93" fmla="*/ 1076325 w 2914580"/>
                  <a:gd name="connsiteY93" fmla="*/ 1023938 h 1686186"/>
                  <a:gd name="connsiteX94" fmla="*/ 1300162 w 2914580"/>
                  <a:gd name="connsiteY94" fmla="*/ 1023938 h 1686186"/>
                  <a:gd name="connsiteX95" fmla="*/ 1328737 w 2914580"/>
                  <a:gd name="connsiteY95" fmla="*/ 1004888 h 1686186"/>
                  <a:gd name="connsiteX96" fmla="*/ 1395412 w 2914580"/>
                  <a:gd name="connsiteY96" fmla="*/ 976313 h 1686186"/>
                  <a:gd name="connsiteX97" fmla="*/ 1438275 w 2914580"/>
                  <a:gd name="connsiteY97" fmla="*/ 952500 h 1686186"/>
                  <a:gd name="connsiteX98" fmla="*/ 1471612 w 2914580"/>
                  <a:gd name="connsiteY98" fmla="*/ 938213 h 1686186"/>
                  <a:gd name="connsiteX99" fmla="*/ 1485900 w 2914580"/>
                  <a:gd name="connsiteY99" fmla="*/ 928688 h 1686186"/>
                  <a:gd name="connsiteX100" fmla="*/ 1504950 w 2914580"/>
                  <a:gd name="connsiteY100" fmla="*/ 914400 h 1686186"/>
                  <a:gd name="connsiteX101" fmla="*/ 1524000 w 2914580"/>
                  <a:gd name="connsiteY101" fmla="*/ 909638 h 1686186"/>
                  <a:gd name="connsiteX102" fmla="*/ 1538287 w 2914580"/>
                  <a:gd name="connsiteY102" fmla="*/ 904875 h 1686186"/>
                  <a:gd name="connsiteX103" fmla="*/ 1557337 w 2914580"/>
                  <a:gd name="connsiteY103" fmla="*/ 900113 h 1686186"/>
                  <a:gd name="connsiteX104" fmla="*/ 1585912 w 2914580"/>
                  <a:gd name="connsiteY104" fmla="*/ 890588 h 1686186"/>
                  <a:gd name="connsiteX105" fmla="*/ 1595437 w 2914580"/>
                  <a:gd name="connsiteY105" fmla="*/ 942975 h 1686186"/>
                  <a:gd name="connsiteX106" fmla="*/ 1609725 w 2914580"/>
                  <a:gd name="connsiteY106" fmla="*/ 947738 h 1686186"/>
                  <a:gd name="connsiteX107" fmla="*/ 1643062 w 2914580"/>
                  <a:gd name="connsiteY107" fmla="*/ 942975 h 1686186"/>
                  <a:gd name="connsiteX108" fmla="*/ 1671637 w 2914580"/>
                  <a:gd name="connsiteY108" fmla="*/ 933450 h 1686186"/>
                  <a:gd name="connsiteX109" fmla="*/ 1690687 w 2914580"/>
                  <a:gd name="connsiteY109" fmla="*/ 904875 h 1686186"/>
                  <a:gd name="connsiteX110" fmla="*/ 1709737 w 2914580"/>
                  <a:gd name="connsiteY110" fmla="*/ 847725 h 1686186"/>
                  <a:gd name="connsiteX111" fmla="*/ 1714500 w 2914580"/>
                  <a:gd name="connsiteY111" fmla="*/ 833438 h 1686186"/>
                  <a:gd name="connsiteX112" fmla="*/ 1733550 w 2914580"/>
                  <a:gd name="connsiteY112" fmla="*/ 800100 h 1686186"/>
                  <a:gd name="connsiteX113" fmla="*/ 1738312 w 2914580"/>
                  <a:gd name="connsiteY113" fmla="*/ 785813 h 1686186"/>
                  <a:gd name="connsiteX114" fmla="*/ 1757362 w 2914580"/>
                  <a:gd name="connsiteY114" fmla="*/ 752475 h 1686186"/>
                  <a:gd name="connsiteX115" fmla="*/ 1771650 w 2914580"/>
                  <a:gd name="connsiteY115" fmla="*/ 723900 h 1686186"/>
                  <a:gd name="connsiteX116" fmla="*/ 1785937 w 2914580"/>
                  <a:gd name="connsiteY116" fmla="*/ 695325 h 1686186"/>
                  <a:gd name="connsiteX117" fmla="*/ 1795462 w 2914580"/>
                  <a:gd name="connsiteY117" fmla="*/ 666750 h 1686186"/>
                  <a:gd name="connsiteX118" fmla="*/ 1809750 w 2914580"/>
                  <a:gd name="connsiteY118" fmla="*/ 623888 h 1686186"/>
                  <a:gd name="connsiteX119" fmla="*/ 1819275 w 2914580"/>
                  <a:gd name="connsiteY119" fmla="*/ 595313 h 1686186"/>
                  <a:gd name="connsiteX120" fmla="*/ 1843087 w 2914580"/>
                  <a:gd name="connsiteY120" fmla="*/ 566738 h 1686186"/>
                  <a:gd name="connsiteX121" fmla="*/ 1876425 w 2914580"/>
                  <a:gd name="connsiteY121" fmla="*/ 552450 h 1686186"/>
                  <a:gd name="connsiteX122" fmla="*/ 1914525 w 2914580"/>
                  <a:gd name="connsiteY122" fmla="*/ 538163 h 1686186"/>
                  <a:gd name="connsiteX123" fmla="*/ 1933575 w 2914580"/>
                  <a:gd name="connsiteY123" fmla="*/ 528638 h 1686186"/>
                  <a:gd name="connsiteX124" fmla="*/ 1947862 w 2914580"/>
                  <a:gd name="connsiteY124" fmla="*/ 519113 h 1686186"/>
                  <a:gd name="connsiteX125" fmla="*/ 1976437 w 2914580"/>
                  <a:gd name="connsiteY125" fmla="*/ 509588 h 1686186"/>
                  <a:gd name="connsiteX126" fmla="*/ 2009775 w 2914580"/>
                  <a:gd name="connsiteY126" fmla="*/ 500063 h 1686186"/>
                  <a:gd name="connsiteX127" fmla="*/ 2038350 w 2914580"/>
                  <a:gd name="connsiteY127" fmla="*/ 485775 h 1686186"/>
                  <a:gd name="connsiteX128" fmla="*/ 2052637 w 2914580"/>
                  <a:gd name="connsiteY128" fmla="*/ 476250 h 1686186"/>
                  <a:gd name="connsiteX129" fmla="*/ 2081212 w 2914580"/>
                  <a:gd name="connsiteY129" fmla="*/ 466725 h 1686186"/>
                  <a:gd name="connsiteX130" fmla="*/ 2109787 w 2914580"/>
                  <a:gd name="connsiteY130" fmla="*/ 452438 h 1686186"/>
                  <a:gd name="connsiteX131" fmla="*/ 2124075 w 2914580"/>
                  <a:gd name="connsiteY131" fmla="*/ 442913 h 1686186"/>
                  <a:gd name="connsiteX132" fmla="*/ 2152650 w 2914580"/>
                  <a:gd name="connsiteY132" fmla="*/ 433388 h 1686186"/>
                  <a:gd name="connsiteX133" fmla="*/ 2181225 w 2914580"/>
                  <a:gd name="connsiteY133" fmla="*/ 438150 h 1686186"/>
                  <a:gd name="connsiteX134" fmla="*/ 2171700 w 2914580"/>
                  <a:gd name="connsiteY134" fmla="*/ 452438 h 1686186"/>
                  <a:gd name="connsiteX135" fmla="*/ 2185987 w 2914580"/>
                  <a:gd name="connsiteY135" fmla="*/ 461963 h 1686186"/>
                  <a:gd name="connsiteX136" fmla="*/ 2200275 w 2914580"/>
                  <a:gd name="connsiteY136" fmla="*/ 452438 h 1686186"/>
                  <a:gd name="connsiteX137" fmla="*/ 2209800 w 2914580"/>
                  <a:gd name="connsiteY137" fmla="*/ 438150 h 1686186"/>
                  <a:gd name="connsiteX138" fmla="*/ 2224087 w 2914580"/>
                  <a:gd name="connsiteY138" fmla="*/ 433388 h 1686186"/>
                  <a:gd name="connsiteX139" fmla="*/ 2243137 w 2914580"/>
                  <a:gd name="connsiteY139" fmla="*/ 423863 h 1686186"/>
                  <a:gd name="connsiteX140" fmla="*/ 2257425 w 2914580"/>
                  <a:gd name="connsiteY140" fmla="*/ 419100 h 1686186"/>
                  <a:gd name="connsiteX141" fmla="*/ 2300287 w 2914580"/>
                  <a:gd name="connsiteY141" fmla="*/ 395288 h 1686186"/>
                  <a:gd name="connsiteX142" fmla="*/ 2314575 w 2914580"/>
                  <a:gd name="connsiteY142" fmla="*/ 381000 h 1686186"/>
                  <a:gd name="connsiteX143" fmla="*/ 2328862 w 2914580"/>
                  <a:gd name="connsiteY143" fmla="*/ 376238 h 1686186"/>
                  <a:gd name="connsiteX144" fmla="*/ 2343150 w 2914580"/>
                  <a:gd name="connsiteY144" fmla="*/ 323850 h 1686186"/>
                  <a:gd name="connsiteX145" fmla="*/ 2319337 w 2914580"/>
                  <a:gd name="connsiteY145" fmla="*/ 304800 h 1686186"/>
                  <a:gd name="connsiteX146" fmla="*/ 2176462 w 2914580"/>
                  <a:gd name="connsiteY146" fmla="*/ 309563 h 1686186"/>
                  <a:gd name="connsiteX147" fmla="*/ 2152650 w 2914580"/>
                  <a:gd name="connsiteY147" fmla="*/ 314325 h 1686186"/>
                  <a:gd name="connsiteX148" fmla="*/ 2109787 w 2914580"/>
                  <a:gd name="connsiteY148" fmla="*/ 333375 h 1686186"/>
                  <a:gd name="connsiteX149" fmla="*/ 2095500 w 2914580"/>
                  <a:gd name="connsiteY149" fmla="*/ 338138 h 1686186"/>
                  <a:gd name="connsiteX150" fmla="*/ 2085975 w 2914580"/>
                  <a:gd name="connsiteY150" fmla="*/ 352425 h 1686186"/>
                  <a:gd name="connsiteX151" fmla="*/ 2100262 w 2914580"/>
                  <a:gd name="connsiteY151" fmla="*/ 214313 h 1686186"/>
                  <a:gd name="connsiteX152" fmla="*/ 2119312 w 2914580"/>
                  <a:gd name="connsiteY152" fmla="*/ 185738 h 1686186"/>
                  <a:gd name="connsiteX153" fmla="*/ 2128837 w 2914580"/>
                  <a:gd name="connsiteY153" fmla="*/ 171450 h 1686186"/>
                  <a:gd name="connsiteX154" fmla="*/ 2157412 w 2914580"/>
                  <a:gd name="connsiteY154" fmla="*/ 152400 h 1686186"/>
                  <a:gd name="connsiteX155" fmla="*/ 2233612 w 2914580"/>
                  <a:gd name="connsiteY155" fmla="*/ 161925 h 1686186"/>
                  <a:gd name="connsiteX156" fmla="*/ 2252662 w 2914580"/>
                  <a:gd name="connsiteY156" fmla="*/ 171450 h 1686186"/>
                  <a:gd name="connsiteX157" fmla="*/ 2309812 w 2914580"/>
                  <a:gd name="connsiteY157" fmla="*/ 166688 h 1686186"/>
                  <a:gd name="connsiteX158" fmla="*/ 2319337 w 2914580"/>
                  <a:gd name="connsiteY158" fmla="*/ 138113 h 1686186"/>
                  <a:gd name="connsiteX159" fmla="*/ 2328862 w 2914580"/>
                  <a:gd name="connsiteY159" fmla="*/ 119063 h 1686186"/>
                  <a:gd name="connsiteX160" fmla="*/ 2366962 w 2914580"/>
                  <a:gd name="connsiteY160" fmla="*/ 76200 h 1686186"/>
                  <a:gd name="connsiteX161" fmla="*/ 2424112 w 2914580"/>
                  <a:gd name="connsiteY161" fmla="*/ 47625 h 1686186"/>
                  <a:gd name="connsiteX162" fmla="*/ 2438400 w 2914580"/>
                  <a:gd name="connsiteY162" fmla="*/ 42863 h 1686186"/>
                  <a:gd name="connsiteX163" fmla="*/ 2695575 w 2914580"/>
                  <a:gd name="connsiteY163" fmla="*/ 19050 h 1686186"/>
                  <a:gd name="connsiteX164" fmla="*/ 2838450 w 2914580"/>
                  <a:gd name="connsiteY164" fmla="*/ 9525 h 1686186"/>
                  <a:gd name="connsiteX165" fmla="*/ 2867025 w 2914580"/>
                  <a:gd name="connsiteY165" fmla="*/ 0 h 1686186"/>
                  <a:gd name="connsiteX166" fmla="*/ 2895600 w 2914580"/>
                  <a:gd name="connsiteY166" fmla="*/ 9525 h 1686186"/>
                  <a:gd name="connsiteX167" fmla="*/ 2890837 w 2914580"/>
                  <a:gd name="connsiteY167" fmla="*/ 152400 h 1686186"/>
                  <a:gd name="connsiteX168" fmla="*/ 2900362 w 2914580"/>
                  <a:gd name="connsiteY168" fmla="*/ 1400175 h 1686186"/>
                  <a:gd name="connsiteX169" fmla="*/ 2671762 w 2914580"/>
                  <a:gd name="connsiteY169" fmla="*/ 1404937 h 1686186"/>
                  <a:gd name="connsiteX170" fmla="*/ 2295525 w 2914580"/>
                  <a:gd name="connsiteY170" fmla="*/ 1495425 h 1686186"/>
                  <a:gd name="connsiteX171" fmla="*/ 1352550 w 2914580"/>
                  <a:gd name="connsiteY171" fmla="*/ 1685925 h 1686186"/>
                  <a:gd name="connsiteX172" fmla="*/ 1304925 w 2914580"/>
                  <a:gd name="connsiteY172" fmla="*/ 1443038 h 1686186"/>
                  <a:gd name="connsiteX173" fmla="*/ 1276350 w 2914580"/>
                  <a:gd name="connsiteY173" fmla="*/ 1452563 h 1686186"/>
                  <a:gd name="connsiteX174" fmla="*/ 1257300 w 2914580"/>
                  <a:gd name="connsiteY174" fmla="*/ 1481138 h 1686186"/>
                  <a:gd name="connsiteX175" fmla="*/ 1228725 w 2914580"/>
                  <a:gd name="connsiteY175" fmla="*/ 1504950 h 1686186"/>
                  <a:gd name="connsiteX176" fmla="*/ 1204912 w 2914580"/>
                  <a:gd name="connsiteY176" fmla="*/ 1509713 h 1686186"/>
                  <a:gd name="connsiteX177" fmla="*/ 1176337 w 2914580"/>
                  <a:gd name="connsiteY177" fmla="*/ 1519238 h 1686186"/>
                  <a:gd name="connsiteX178" fmla="*/ 1162050 w 2914580"/>
                  <a:gd name="connsiteY178" fmla="*/ 1524000 h 1686186"/>
                  <a:gd name="connsiteX179" fmla="*/ 633412 w 2914580"/>
                  <a:gd name="connsiteY179" fmla="*/ 1519238 h 1686186"/>
                  <a:gd name="connsiteX180" fmla="*/ 609600 w 2914580"/>
                  <a:gd name="connsiteY180" fmla="*/ 1514475 h 1686186"/>
                  <a:gd name="connsiteX181" fmla="*/ 590550 w 2914580"/>
                  <a:gd name="connsiteY181" fmla="*/ 1504950 h 1686186"/>
                  <a:gd name="connsiteX182" fmla="*/ 557212 w 2914580"/>
                  <a:gd name="connsiteY182" fmla="*/ 1495425 h 1686186"/>
                  <a:gd name="connsiteX183" fmla="*/ 542925 w 2914580"/>
                  <a:gd name="connsiteY183" fmla="*/ 1485900 h 1686186"/>
                  <a:gd name="connsiteX184" fmla="*/ 523875 w 2914580"/>
                  <a:gd name="connsiteY184" fmla="*/ 1481138 h 1686186"/>
                  <a:gd name="connsiteX185" fmla="*/ 509587 w 2914580"/>
                  <a:gd name="connsiteY185" fmla="*/ 1476375 h 1686186"/>
                  <a:gd name="connsiteX186" fmla="*/ 466725 w 2914580"/>
                  <a:gd name="connsiteY186" fmla="*/ 1443038 h 1686186"/>
                  <a:gd name="connsiteX187" fmla="*/ 452437 w 2914580"/>
                  <a:gd name="connsiteY187" fmla="*/ 1433513 h 1686186"/>
                  <a:gd name="connsiteX188" fmla="*/ 438150 w 2914580"/>
                  <a:gd name="connsiteY188" fmla="*/ 1404938 h 1686186"/>
                  <a:gd name="connsiteX189" fmla="*/ 404812 w 2914580"/>
                  <a:gd name="connsiteY189" fmla="*/ 1385888 h 1686186"/>
                  <a:gd name="connsiteX190" fmla="*/ 390525 w 2914580"/>
                  <a:gd name="connsiteY190" fmla="*/ 1376363 h 1686186"/>
                  <a:gd name="connsiteX191" fmla="*/ 376237 w 2914580"/>
                  <a:gd name="connsiteY191" fmla="*/ 1371600 h 1686186"/>
                  <a:gd name="connsiteX192" fmla="*/ 328612 w 2914580"/>
                  <a:gd name="connsiteY192" fmla="*/ 1343025 h 1686186"/>
                  <a:gd name="connsiteX193" fmla="*/ 309562 w 2914580"/>
                  <a:gd name="connsiteY193" fmla="*/ 1338263 h 1686186"/>
                  <a:gd name="connsiteX194" fmla="*/ 280987 w 2914580"/>
                  <a:gd name="connsiteY194" fmla="*/ 1328738 h 1686186"/>
                  <a:gd name="connsiteX195" fmla="*/ 266700 w 2914580"/>
                  <a:gd name="connsiteY195" fmla="*/ 1323975 h 1686186"/>
                  <a:gd name="connsiteX196" fmla="*/ 252412 w 2914580"/>
                  <a:gd name="connsiteY196" fmla="*/ 1314450 h 1686186"/>
                  <a:gd name="connsiteX197" fmla="*/ 223837 w 2914580"/>
                  <a:gd name="connsiteY197" fmla="*/ 1304925 h 1686186"/>
                  <a:gd name="connsiteX198" fmla="*/ 214312 w 2914580"/>
                  <a:gd name="connsiteY198" fmla="*/ 1276350 h 1686186"/>
                  <a:gd name="connsiteX199" fmla="*/ 114300 w 2914580"/>
                  <a:gd name="connsiteY199" fmla="*/ 1243013 h 1686186"/>
                  <a:gd name="connsiteX200" fmla="*/ 71437 w 2914580"/>
                  <a:gd name="connsiteY200" fmla="*/ 1228725 h 1686186"/>
                  <a:gd name="connsiteX201" fmla="*/ 57150 w 2914580"/>
                  <a:gd name="connsiteY201" fmla="*/ 1223963 h 1686186"/>
                  <a:gd name="connsiteX202" fmla="*/ 28575 w 2914580"/>
                  <a:gd name="connsiteY202" fmla="*/ 1200150 h 1686186"/>
                  <a:gd name="connsiteX203" fmla="*/ 23812 w 2914580"/>
                  <a:gd name="connsiteY203" fmla="*/ 1185863 h 1686186"/>
                  <a:gd name="connsiteX204" fmla="*/ 14287 w 2914580"/>
                  <a:gd name="connsiteY204" fmla="*/ 1171575 h 1686186"/>
                  <a:gd name="connsiteX205" fmla="*/ 0 w 2914580"/>
                  <a:gd name="connsiteY205" fmla="*/ 1147763 h 1686186"/>
                  <a:gd name="connsiteX0" fmla="*/ 0 w 2916943"/>
                  <a:gd name="connsiteY0" fmla="*/ 1243751 h 1782174"/>
                  <a:gd name="connsiteX1" fmla="*/ 0 w 2916943"/>
                  <a:gd name="connsiteY1" fmla="*/ 1243751 h 1782174"/>
                  <a:gd name="connsiteX2" fmla="*/ 61912 w 2916943"/>
                  <a:gd name="connsiteY2" fmla="*/ 1238988 h 1782174"/>
                  <a:gd name="connsiteX3" fmla="*/ 200025 w 2916943"/>
                  <a:gd name="connsiteY3" fmla="*/ 1234226 h 1782174"/>
                  <a:gd name="connsiteX4" fmla="*/ 204787 w 2916943"/>
                  <a:gd name="connsiteY4" fmla="*/ 1219938 h 1782174"/>
                  <a:gd name="connsiteX5" fmla="*/ 214312 w 2916943"/>
                  <a:gd name="connsiteY5" fmla="*/ 1205651 h 1782174"/>
                  <a:gd name="connsiteX6" fmla="*/ 252412 w 2916943"/>
                  <a:gd name="connsiteY6" fmla="*/ 1210413 h 1782174"/>
                  <a:gd name="connsiteX7" fmla="*/ 276225 w 2916943"/>
                  <a:gd name="connsiteY7" fmla="*/ 1224701 h 1782174"/>
                  <a:gd name="connsiteX8" fmla="*/ 304800 w 2916943"/>
                  <a:gd name="connsiteY8" fmla="*/ 1229463 h 1782174"/>
                  <a:gd name="connsiteX9" fmla="*/ 319087 w 2916943"/>
                  <a:gd name="connsiteY9" fmla="*/ 1234226 h 1782174"/>
                  <a:gd name="connsiteX10" fmla="*/ 342900 w 2916943"/>
                  <a:gd name="connsiteY10" fmla="*/ 1243751 h 1782174"/>
                  <a:gd name="connsiteX11" fmla="*/ 485775 w 2916943"/>
                  <a:gd name="connsiteY11" fmla="*/ 1253276 h 1782174"/>
                  <a:gd name="connsiteX12" fmla="*/ 500062 w 2916943"/>
                  <a:gd name="connsiteY12" fmla="*/ 1267563 h 1782174"/>
                  <a:gd name="connsiteX13" fmla="*/ 504825 w 2916943"/>
                  <a:gd name="connsiteY13" fmla="*/ 1281851 h 1782174"/>
                  <a:gd name="connsiteX14" fmla="*/ 514350 w 2916943"/>
                  <a:gd name="connsiteY14" fmla="*/ 1296138 h 1782174"/>
                  <a:gd name="connsiteX15" fmla="*/ 523875 w 2916943"/>
                  <a:gd name="connsiteY15" fmla="*/ 1329476 h 1782174"/>
                  <a:gd name="connsiteX16" fmla="*/ 533400 w 2916943"/>
                  <a:gd name="connsiteY16" fmla="*/ 1343763 h 1782174"/>
                  <a:gd name="connsiteX17" fmla="*/ 547687 w 2916943"/>
                  <a:gd name="connsiteY17" fmla="*/ 1348526 h 1782174"/>
                  <a:gd name="connsiteX18" fmla="*/ 661987 w 2916943"/>
                  <a:gd name="connsiteY18" fmla="*/ 1334238 h 1782174"/>
                  <a:gd name="connsiteX19" fmla="*/ 781050 w 2916943"/>
                  <a:gd name="connsiteY19" fmla="*/ 1400913 h 1782174"/>
                  <a:gd name="connsiteX20" fmla="*/ 985837 w 2916943"/>
                  <a:gd name="connsiteY20" fmla="*/ 1381863 h 1782174"/>
                  <a:gd name="connsiteX21" fmla="*/ 1066800 w 2916943"/>
                  <a:gd name="connsiteY21" fmla="*/ 1377101 h 1782174"/>
                  <a:gd name="connsiteX22" fmla="*/ 1109662 w 2916943"/>
                  <a:gd name="connsiteY22" fmla="*/ 1362813 h 1782174"/>
                  <a:gd name="connsiteX23" fmla="*/ 1123950 w 2916943"/>
                  <a:gd name="connsiteY23" fmla="*/ 1358051 h 1782174"/>
                  <a:gd name="connsiteX24" fmla="*/ 1152525 w 2916943"/>
                  <a:gd name="connsiteY24" fmla="*/ 1343763 h 1782174"/>
                  <a:gd name="connsiteX25" fmla="*/ 1166812 w 2916943"/>
                  <a:gd name="connsiteY25" fmla="*/ 1334238 h 1782174"/>
                  <a:gd name="connsiteX26" fmla="*/ 1185862 w 2916943"/>
                  <a:gd name="connsiteY26" fmla="*/ 1329476 h 1782174"/>
                  <a:gd name="connsiteX27" fmla="*/ 1200150 w 2916943"/>
                  <a:gd name="connsiteY27" fmla="*/ 1324713 h 1782174"/>
                  <a:gd name="connsiteX28" fmla="*/ 1238250 w 2916943"/>
                  <a:gd name="connsiteY28" fmla="*/ 1315188 h 1782174"/>
                  <a:gd name="connsiteX29" fmla="*/ 1257300 w 2916943"/>
                  <a:gd name="connsiteY29" fmla="*/ 1310426 h 1782174"/>
                  <a:gd name="connsiteX30" fmla="*/ 1314450 w 2916943"/>
                  <a:gd name="connsiteY30" fmla="*/ 1291376 h 1782174"/>
                  <a:gd name="connsiteX31" fmla="*/ 1343025 w 2916943"/>
                  <a:gd name="connsiteY31" fmla="*/ 1281851 h 1782174"/>
                  <a:gd name="connsiteX32" fmla="*/ 1362075 w 2916943"/>
                  <a:gd name="connsiteY32" fmla="*/ 1277088 h 1782174"/>
                  <a:gd name="connsiteX33" fmla="*/ 1395412 w 2916943"/>
                  <a:gd name="connsiteY33" fmla="*/ 1253276 h 1782174"/>
                  <a:gd name="connsiteX34" fmla="*/ 1409700 w 2916943"/>
                  <a:gd name="connsiteY34" fmla="*/ 1248513 h 1782174"/>
                  <a:gd name="connsiteX35" fmla="*/ 1438275 w 2916943"/>
                  <a:gd name="connsiteY35" fmla="*/ 1229463 h 1782174"/>
                  <a:gd name="connsiteX36" fmla="*/ 1452562 w 2916943"/>
                  <a:gd name="connsiteY36" fmla="*/ 1219938 h 1782174"/>
                  <a:gd name="connsiteX37" fmla="*/ 1481137 w 2916943"/>
                  <a:gd name="connsiteY37" fmla="*/ 1162788 h 1782174"/>
                  <a:gd name="connsiteX38" fmla="*/ 1485900 w 2916943"/>
                  <a:gd name="connsiteY38" fmla="*/ 1148501 h 1782174"/>
                  <a:gd name="connsiteX39" fmla="*/ 1481137 w 2916943"/>
                  <a:gd name="connsiteY39" fmla="*/ 1105638 h 1782174"/>
                  <a:gd name="connsiteX40" fmla="*/ 1323975 w 2916943"/>
                  <a:gd name="connsiteY40" fmla="*/ 1115163 h 1782174"/>
                  <a:gd name="connsiteX41" fmla="*/ 1309687 w 2916943"/>
                  <a:gd name="connsiteY41" fmla="*/ 1119926 h 1782174"/>
                  <a:gd name="connsiteX42" fmla="*/ 1290637 w 2916943"/>
                  <a:gd name="connsiteY42" fmla="*/ 1129451 h 1782174"/>
                  <a:gd name="connsiteX43" fmla="*/ 1238250 w 2916943"/>
                  <a:gd name="connsiteY43" fmla="*/ 1134213 h 1782174"/>
                  <a:gd name="connsiteX44" fmla="*/ 1209675 w 2916943"/>
                  <a:gd name="connsiteY44" fmla="*/ 1143738 h 1782174"/>
                  <a:gd name="connsiteX45" fmla="*/ 1195387 w 2916943"/>
                  <a:gd name="connsiteY45" fmla="*/ 1153263 h 1782174"/>
                  <a:gd name="connsiteX46" fmla="*/ 1166812 w 2916943"/>
                  <a:gd name="connsiteY46" fmla="*/ 1158026 h 1782174"/>
                  <a:gd name="connsiteX47" fmla="*/ 1147762 w 2916943"/>
                  <a:gd name="connsiteY47" fmla="*/ 1167551 h 1782174"/>
                  <a:gd name="connsiteX48" fmla="*/ 1109662 w 2916943"/>
                  <a:gd name="connsiteY48" fmla="*/ 1177076 h 1782174"/>
                  <a:gd name="connsiteX49" fmla="*/ 1090612 w 2916943"/>
                  <a:gd name="connsiteY49" fmla="*/ 1181838 h 1782174"/>
                  <a:gd name="connsiteX50" fmla="*/ 1066800 w 2916943"/>
                  <a:gd name="connsiteY50" fmla="*/ 1191363 h 1782174"/>
                  <a:gd name="connsiteX51" fmla="*/ 1052512 w 2916943"/>
                  <a:gd name="connsiteY51" fmla="*/ 1196126 h 1782174"/>
                  <a:gd name="connsiteX52" fmla="*/ 1038225 w 2916943"/>
                  <a:gd name="connsiteY52" fmla="*/ 1205651 h 1782174"/>
                  <a:gd name="connsiteX53" fmla="*/ 1014412 w 2916943"/>
                  <a:gd name="connsiteY53" fmla="*/ 1210413 h 1782174"/>
                  <a:gd name="connsiteX54" fmla="*/ 923925 w 2916943"/>
                  <a:gd name="connsiteY54" fmla="*/ 1219938 h 1782174"/>
                  <a:gd name="connsiteX55" fmla="*/ 538162 w 2916943"/>
                  <a:gd name="connsiteY55" fmla="*/ 1210413 h 1782174"/>
                  <a:gd name="connsiteX56" fmla="*/ 490537 w 2916943"/>
                  <a:gd name="connsiteY56" fmla="*/ 1196126 h 1782174"/>
                  <a:gd name="connsiteX57" fmla="*/ 433387 w 2916943"/>
                  <a:gd name="connsiteY57" fmla="*/ 1177076 h 1782174"/>
                  <a:gd name="connsiteX58" fmla="*/ 404812 w 2916943"/>
                  <a:gd name="connsiteY58" fmla="*/ 1167551 h 1782174"/>
                  <a:gd name="connsiteX59" fmla="*/ 390525 w 2916943"/>
                  <a:gd name="connsiteY59" fmla="*/ 1162788 h 1782174"/>
                  <a:gd name="connsiteX60" fmla="*/ 404812 w 2916943"/>
                  <a:gd name="connsiteY60" fmla="*/ 1153263 h 1782174"/>
                  <a:gd name="connsiteX61" fmla="*/ 461962 w 2916943"/>
                  <a:gd name="connsiteY61" fmla="*/ 1143738 h 1782174"/>
                  <a:gd name="connsiteX62" fmla="*/ 566737 w 2916943"/>
                  <a:gd name="connsiteY62" fmla="*/ 1138976 h 1782174"/>
                  <a:gd name="connsiteX63" fmla="*/ 647700 w 2916943"/>
                  <a:gd name="connsiteY63" fmla="*/ 1134213 h 1782174"/>
                  <a:gd name="connsiteX64" fmla="*/ 676275 w 2916943"/>
                  <a:gd name="connsiteY64" fmla="*/ 1124688 h 1782174"/>
                  <a:gd name="connsiteX65" fmla="*/ 690562 w 2916943"/>
                  <a:gd name="connsiteY65" fmla="*/ 1119926 h 1782174"/>
                  <a:gd name="connsiteX66" fmla="*/ 704850 w 2916943"/>
                  <a:gd name="connsiteY66" fmla="*/ 1110401 h 1782174"/>
                  <a:gd name="connsiteX67" fmla="*/ 719137 w 2916943"/>
                  <a:gd name="connsiteY67" fmla="*/ 1105638 h 1782174"/>
                  <a:gd name="connsiteX68" fmla="*/ 728662 w 2916943"/>
                  <a:gd name="connsiteY68" fmla="*/ 1091351 h 1782174"/>
                  <a:gd name="connsiteX69" fmla="*/ 742950 w 2916943"/>
                  <a:gd name="connsiteY69" fmla="*/ 1081826 h 1782174"/>
                  <a:gd name="connsiteX70" fmla="*/ 757237 w 2916943"/>
                  <a:gd name="connsiteY70" fmla="*/ 1086588 h 1782174"/>
                  <a:gd name="connsiteX71" fmla="*/ 776287 w 2916943"/>
                  <a:gd name="connsiteY71" fmla="*/ 1129451 h 1782174"/>
                  <a:gd name="connsiteX72" fmla="*/ 804862 w 2916943"/>
                  <a:gd name="connsiteY72" fmla="*/ 1143738 h 1782174"/>
                  <a:gd name="connsiteX73" fmla="*/ 814387 w 2916943"/>
                  <a:gd name="connsiteY73" fmla="*/ 1129451 h 1782174"/>
                  <a:gd name="connsiteX74" fmla="*/ 842962 w 2916943"/>
                  <a:gd name="connsiteY74" fmla="*/ 1072301 h 1782174"/>
                  <a:gd name="connsiteX75" fmla="*/ 890587 w 2916943"/>
                  <a:gd name="connsiteY75" fmla="*/ 1062776 h 1782174"/>
                  <a:gd name="connsiteX76" fmla="*/ 1014412 w 2916943"/>
                  <a:gd name="connsiteY76" fmla="*/ 1058013 h 1782174"/>
                  <a:gd name="connsiteX77" fmla="*/ 1042987 w 2916943"/>
                  <a:gd name="connsiteY77" fmla="*/ 1048488 h 1782174"/>
                  <a:gd name="connsiteX78" fmla="*/ 1085850 w 2916943"/>
                  <a:gd name="connsiteY78" fmla="*/ 1038963 h 1782174"/>
                  <a:gd name="connsiteX79" fmla="*/ 1100137 w 2916943"/>
                  <a:gd name="connsiteY79" fmla="*/ 1034201 h 1782174"/>
                  <a:gd name="connsiteX80" fmla="*/ 1119187 w 2916943"/>
                  <a:gd name="connsiteY80" fmla="*/ 1029438 h 1782174"/>
                  <a:gd name="connsiteX81" fmla="*/ 1162050 w 2916943"/>
                  <a:gd name="connsiteY81" fmla="*/ 1015151 h 1782174"/>
                  <a:gd name="connsiteX82" fmla="*/ 1176337 w 2916943"/>
                  <a:gd name="connsiteY82" fmla="*/ 1010388 h 1782174"/>
                  <a:gd name="connsiteX83" fmla="*/ 1190625 w 2916943"/>
                  <a:gd name="connsiteY83" fmla="*/ 1005626 h 1782174"/>
                  <a:gd name="connsiteX84" fmla="*/ 1204912 w 2916943"/>
                  <a:gd name="connsiteY84" fmla="*/ 996101 h 1782174"/>
                  <a:gd name="connsiteX85" fmla="*/ 1219200 w 2916943"/>
                  <a:gd name="connsiteY85" fmla="*/ 991338 h 1782174"/>
                  <a:gd name="connsiteX86" fmla="*/ 1200150 w 2916943"/>
                  <a:gd name="connsiteY86" fmla="*/ 1000863 h 1782174"/>
                  <a:gd name="connsiteX87" fmla="*/ 1171575 w 2916943"/>
                  <a:gd name="connsiteY87" fmla="*/ 1019913 h 1782174"/>
                  <a:gd name="connsiteX88" fmla="*/ 1138237 w 2916943"/>
                  <a:gd name="connsiteY88" fmla="*/ 1043726 h 1782174"/>
                  <a:gd name="connsiteX89" fmla="*/ 1109662 w 2916943"/>
                  <a:gd name="connsiteY89" fmla="*/ 1062776 h 1782174"/>
                  <a:gd name="connsiteX90" fmla="*/ 1100137 w 2916943"/>
                  <a:gd name="connsiteY90" fmla="*/ 1077063 h 1782174"/>
                  <a:gd name="connsiteX91" fmla="*/ 1085850 w 2916943"/>
                  <a:gd name="connsiteY91" fmla="*/ 1086588 h 1782174"/>
                  <a:gd name="connsiteX92" fmla="*/ 1081087 w 2916943"/>
                  <a:gd name="connsiteY92" fmla="*/ 1105638 h 1782174"/>
                  <a:gd name="connsiteX93" fmla="*/ 1076325 w 2916943"/>
                  <a:gd name="connsiteY93" fmla="*/ 1119926 h 1782174"/>
                  <a:gd name="connsiteX94" fmla="*/ 1300162 w 2916943"/>
                  <a:gd name="connsiteY94" fmla="*/ 1119926 h 1782174"/>
                  <a:gd name="connsiteX95" fmla="*/ 1328737 w 2916943"/>
                  <a:gd name="connsiteY95" fmla="*/ 1100876 h 1782174"/>
                  <a:gd name="connsiteX96" fmla="*/ 1395412 w 2916943"/>
                  <a:gd name="connsiteY96" fmla="*/ 1072301 h 1782174"/>
                  <a:gd name="connsiteX97" fmla="*/ 1438275 w 2916943"/>
                  <a:gd name="connsiteY97" fmla="*/ 1048488 h 1782174"/>
                  <a:gd name="connsiteX98" fmla="*/ 1471612 w 2916943"/>
                  <a:gd name="connsiteY98" fmla="*/ 1034201 h 1782174"/>
                  <a:gd name="connsiteX99" fmla="*/ 1485900 w 2916943"/>
                  <a:gd name="connsiteY99" fmla="*/ 1024676 h 1782174"/>
                  <a:gd name="connsiteX100" fmla="*/ 1504950 w 2916943"/>
                  <a:gd name="connsiteY100" fmla="*/ 1010388 h 1782174"/>
                  <a:gd name="connsiteX101" fmla="*/ 1524000 w 2916943"/>
                  <a:gd name="connsiteY101" fmla="*/ 1005626 h 1782174"/>
                  <a:gd name="connsiteX102" fmla="*/ 1538287 w 2916943"/>
                  <a:gd name="connsiteY102" fmla="*/ 1000863 h 1782174"/>
                  <a:gd name="connsiteX103" fmla="*/ 1557337 w 2916943"/>
                  <a:gd name="connsiteY103" fmla="*/ 996101 h 1782174"/>
                  <a:gd name="connsiteX104" fmla="*/ 1585912 w 2916943"/>
                  <a:gd name="connsiteY104" fmla="*/ 986576 h 1782174"/>
                  <a:gd name="connsiteX105" fmla="*/ 1595437 w 2916943"/>
                  <a:gd name="connsiteY105" fmla="*/ 1038963 h 1782174"/>
                  <a:gd name="connsiteX106" fmla="*/ 1609725 w 2916943"/>
                  <a:gd name="connsiteY106" fmla="*/ 1043726 h 1782174"/>
                  <a:gd name="connsiteX107" fmla="*/ 1643062 w 2916943"/>
                  <a:gd name="connsiteY107" fmla="*/ 1038963 h 1782174"/>
                  <a:gd name="connsiteX108" fmla="*/ 1671637 w 2916943"/>
                  <a:gd name="connsiteY108" fmla="*/ 1029438 h 1782174"/>
                  <a:gd name="connsiteX109" fmla="*/ 1690687 w 2916943"/>
                  <a:gd name="connsiteY109" fmla="*/ 1000863 h 1782174"/>
                  <a:gd name="connsiteX110" fmla="*/ 1709737 w 2916943"/>
                  <a:gd name="connsiteY110" fmla="*/ 943713 h 1782174"/>
                  <a:gd name="connsiteX111" fmla="*/ 1714500 w 2916943"/>
                  <a:gd name="connsiteY111" fmla="*/ 929426 h 1782174"/>
                  <a:gd name="connsiteX112" fmla="*/ 1733550 w 2916943"/>
                  <a:gd name="connsiteY112" fmla="*/ 896088 h 1782174"/>
                  <a:gd name="connsiteX113" fmla="*/ 1738312 w 2916943"/>
                  <a:gd name="connsiteY113" fmla="*/ 881801 h 1782174"/>
                  <a:gd name="connsiteX114" fmla="*/ 1757362 w 2916943"/>
                  <a:gd name="connsiteY114" fmla="*/ 848463 h 1782174"/>
                  <a:gd name="connsiteX115" fmla="*/ 1771650 w 2916943"/>
                  <a:gd name="connsiteY115" fmla="*/ 819888 h 1782174"/>
                  <a:gd name="connsiteX116" fmla="*/ 1785937 w 2916943"/>
                  <a:gd name="connsiteY116" fmla="*/ 791313 h 1782174"/>
                  <a:gd name="connsiteX117" fmla="*/ 1795462 w 2916943"/>
                  <a:gd name="connsiteY117" fmla="*/ 762738 h 1782174"/>
                  <a:gd name="connsiteX118" fmla="*/ 1809750 w 2916943"/>
                  <a:gd name="connsiteY118" fmla="*/ 719876 h 1782174"/>
                  <a:gd name="connsiteX119" fmla="*/ 1819275 w 2916943"/>
                  <a:gd name="connsiteY119" fmla="*/ 691301 h 1782174"/>
                  <a:gd name="connsiteX120" fmla="*/ 1843087 w 2916943"/>
                  <a:gd name="connsiteY120" fmla="*/ 662726 h 1782174"/>
                  <a:gd name="connsiteX121" fmla="*/ 1876425 w 2916943"/>
                  <a:gd name="connsiteY121" fmla="*/ 648438 h 1782174"/>
                  <a:gd name="connsiteX122" fmla="*/ 1914525 w 2916943"/>
                  <a:gd name="connsiteY122" fmla="*/ 634151 h 1782174"/>
                  <a:gd name="connsiteX123" fmla="*/ 1933575 w 2916943"/>
                  <a:gd name="connsiteY123" fmla="*/ 624626 h 1782174"/>
                  <a:gd name="connsiteX124" fmla="*/ 1947862 w 2916943"/>
                  <a:gd name="connsiteY124" fmla="*/ 615101 h 1782174"/>
                  <a:gd name="connsiteX125" fmla="*/ 1976437 w 2916943"/>
                  <a:gd name="connsiteY125" fmla="*/ 605576 h 1782174"/>
                  <a:gd name="connsiteX126" fmla="*/ 2009775 w 2916943"/>
                  <a:gd name="connsiteY126" fmla="*/ 596051 h 1782174"/>
                  <a:gd name="connsiteX127" fmla="*/ 2038350 w 2916943"/>
                  <a:gd name="connsiteY127" fmla="*/ 581763 h 1782174"/>
                  <a:gd name="connsiteX128" fmla="*/ 2052637 w 2916943"/>
                  <a:gd name="connsiteY128" fmla="*/ 572238 h 1782174"/>
                  <a:gd name="connsiteX129" fmla="*/ 2081212 w 2916943"/>
                  <a:gd name="connsiteY129" fmla="*/ 562713 h 1782174"/>
                  <a:gd name="connsiteX130" fmla="*/ 2109787 w 2916943"/>
                  <a:gd name="connsiteY130" fmla="*/ 548426 h 1782174"/>
                  <a:gd name="connsiteX131" fmla="*/ 2124075 w 2916943"/>
                  <a:gd name="connsiteY131" fmla="*/ 538901 h 1782174"/>
                  <a:gd name="connsiteX132" fmla="*/ 2152650 w 2916943"/>
                  <a:gd name="connsiteY132" fmla="*/ 529376 h 1782174"/>
                  <a:gd name="connsiteX133" fmla="*/ 2181225 w 2916943"/>
                  <a:gd name="connsiteY133" fmla="*/ 534138 h 1782174"/>
                  <a:gd name="connsiteX134" fmla="*/ 2171700 w 2916943"/>
                  <a:gd name="connsiteY134" fmla="*/ 548426 h 1782174"/>
                  <a:gd name="connsiteX135" fmla="*/ 2185987 w 2916943"/>
                  <a:gd name="connsiteY135" fmla="*/ 557951 h 1782174"/>
                  <a:gd name="connsiteX136" fmla="*/ 2200275 w 2916943"/>
                  <a:gd name="connsiteY136" fmla="*/ 548426 h 1782174"/>
                  <a:gd name="connsiteX137" fmla="*/ 2209800 w 2916943"/>
                  <a:gd name="connsiteY137" fmla="*/ 534138 h 1782174"/>
                  <a:gd name="connsiteX138" fmla="*/ 2224087 w 2916943"/>
                  <a:gd name="connsiteY138" fmla="*/ 529376 h 1782174"/>
                  <a:gd name="connsiteX139" fmla="*/ 2243137 w 2916943"/>
                  <a:gd name="connsiteY139" fmla="*/ 519851 h 1782174"/>
                  <a:gd name="connsiteX140" fmla="*/ 2257425 w 2916943"/>
                  <a:gd name="connsiteY140" fmla="*/ 515088 h 1782174"/>
                  <a:gd name="connsiteX141" fmla="*/ 2300287 w 2916943"/>
                  <a:gd name="connsiteY141" fmla="*/ 491276 h 1782174"/>
                  <a:gd name="connsiteX142" fmla="*/ 2314575 w 2916943"/>
                  <a:gd name="connsiteY142" fmla="*/ 476988 h 1782174"/>
                  <a:gd name="connsiteX143" fmla="*/ 2328862 w 2916943"/>
                  <a:gd name="connsiteY143" fmla="*/ 472226 h 1782174"/>
                  <a:gd name="connsiteX144" fmla="*/ 2343150 w 2916943"/>
                  <a:gd name="connsiteY144" fmla="*/ 419838 h 1782174"/>
                  <a:gd name="connsiteX145" fmla="*/ 2319337 w 2916943"/>
                  <a:gd name="connsiteY145" fmla="*/ 400788 h 1782174"/>
                  <a:gd name="connsiteX146" fmla="*/ 2176462 w 2916943"/>
                  <a:gd name="connsiteY146" fmla="*/ 405551 h 1782174"/>
                  <a:gd name="connsiteX147" fmla="*/ 2152650 w 2916943"/>
                  <a:gd name="connsiteY147" fmla="*/ 410313 h 1782174"/>
                  <a:gd name="connsiteX148" fmla="*/ 2109787 w 2916943"/>
                  <a:gd name="connsiteY148" fmla="*/ 429363 h 1782174"/>
                  <a:gd name="connsiteX149" fmla="*/ 2095500 w 2916943"/>
                  <a:gd name="connsiteY149" fmla="*/ 434126 h 1782174"/>
                  <a:gd name="connsiteX150" fmla="*/ 2085975 w 2916943"/>
                  <a:gd name="connsiteY150" fmla="*/ 448413 h 1782174"/>
                  <a:gd name="connsiteX151" fmla="*/ 2100262 w 2916943"/>
                  <a:gd name="connsiteY151" fmla="*/ 310301 h 1782174"/>
                  <a:gd name="connsiteX152" fmla="*/ 2119312 w 2916943"/>
                  <a:gd name="connsiteY152" fmla="*/ 281726 h 1782174"/>
                  <a:gd name="connsiteX153" fmla="*/ 2128837 w 2916943"/>
                  <a:gd name="connsiteY153" fmla="*/ 267438 h 1782174"/>
                  <a:gd name="connsiteX154" fmla="*/ 2157412 w 2916943"/>
                  <a:gd name="connsiteY154" fmla="*/ 248388 h 1782174"/>
                  <a:gd name="connsiteX155" fmla="*/ 2233612 w 2916943"/>
                  <a:gd name="connsiteY155" fmla="*/ 257913 h 1782174"/>
                  <a:gd name="connsiteX156" fmla="*/ 2252662 w 2916943"/>
                  <a:gd name="connsiteY156" fmla="*/ 267438 h 1782174"/>
                  <a:gd name="connsiteX157" fmla="*/ 2309812 w 2916943"/>
                  <a:gd name="connsiteY157" fmla="*/ 262676 h 1782174"/>
                  <a:gd name="connsiteX158" fmla="*/ 2319337 w 2916943"/>
                  <a:gd name="connsiteY158" fmla="*/ 234101 h 1782174"/>
                  <a:gd name="connsiteX159" fmla="*/ 2328862 w 2916943"/>
                  <a:gd name="connsiteY159" fmla="*/ 215051 h 1782174"/>
                  <a:gd name="connsiteX160" fmla="*/ 2366962 w 2916943"/>
                  <a:gd name="connsiteY160" fmla="*/ 172188 h 1782174"/>
                  <a:gd name="connsiteX161" fmla="*/ 2424112 w 2916943"/>
                  <a:gd name="connsiteY161" fmla="*/ 143613 h 1782174"/>
                  <a:gd name="connsiteX162" fmla="*/ 2438400 w 2916943"/>
                  <a:gd name="connsiteY162" fmla="*/ 138851 h 1782174"/>
                  <a:gd name="connsiteX163" fmla="*/ 2695575 w 2916943"/>
                  <a:gd name="connsiteY163" fmla="*/ 115038 h 1782174"/>
                  <a:gd name="connsiteX164" fmla="*/ 2838450 w 2916943"/>
                  <a:gd name="connsiteY164" fmla="*/ 105513 h 1782174"/>
                  <a:gd name="connsiteX165" fmla="*/ 2867025 w 2916943"/>
                  <a:gd name="connsiteY165" fmla="*/ 95988 h 1782174"/>
                  <a:gd name="connsiteX166" fmla="*/ 2895600 w 2916943"/>
                  <a:gd name="connsiteY166" fmla="*/ 105513 h 1782174"/>
                  <a:gd name="connsiteX167" fmla="*/ 2900362 w 2916943"/>
                  <a:gd name="connsiteY167" fmla="*/ 1496163 h 1782174"/>
                  <a:gd name="connsiteX168" fmla="*/ 2671762 w 2916943"/>
                  <a:gd name="connsiteY168" fmla="*/ 1500925 h 1782174"/>
                  <a:gd name="connsiteX169" fmla="*/ 2295525 w 2916943"/>
                  <a:gd name="connsiteY169" fmla="*/ 1591413 h 1782174"/>
                  <a:gd name="connsiteX170" fmla="*/ 1352550 w 2916943"/>
                  <a:gd name="connsiteY170" fmla="*/ 1781913 h 1782174"/>
                  <a:gd name="connsiteX171" fmla="*/ 1304925 w 2916943"/>
                  <a:gd name="connsiteY171" fmla="*/ 1539026 h 1782174"/>
                  <a:gd name="connsiteX172" fmla="*/ 1276350 w 2916943"/>
                  <a:gd name="connsiteY172" fmla="*/ 1548551 h 1782174"/>
                  <a:gd name="connsiteX173" fmla="*/ 1257300 w 2916943"/>
                  <a:gd name="connsiteY173" fmla="*/ 1577126 h 1782174"/>
                  <a:gd name="connsiteX174" fmla="*/ 1228725 w 2916943"/>
                  <a:gd name="connsiteY174" fmla="*/ 1600938 h 1782174"/>
                  <a:gd name="connsiteX175" fmla="*/ 1204912 w 2916943"/>
                  <a:gd name="connsiteY175" fmla="*/ 1605701 h 1782174"/>
                  <a:gd name="connsiteX176" fmla="*/ 1176337 w 2916943"/>
                  <a:gd name="connsiteY176" fmla="*/ 1615226 h 1782174"/>
                  <a:gd name="connsiteX177" fmla="*/ 1162050 w 2916943"/>
                  <a:gd name="connsiteY177" fmla="*/ 1619988 h 1782174"/>
                  <a:gd name="connsiteX178" fmla="*/ 633412 w 2916943"/>
                  <a:gd name="connsiteY178" fmla="*/ 1615226 h 1782174"/>
                  <a:gd name="connsiteX179" fmla="*/ 609600 w 2916943"/>
                  <a:gd name="connsiteY179" fmla="*/ 1610463 h 1782174"/>
                  <a:gd name="connsiteX180" fmla="*/ 590550 w 2916943"/>
                  <a:gd name="connsiteY180" fmla="*/ 1600938 h 1782174"/>
                  <a:gd name="connsiteX181" fmla="*/ 557212 w 2916943"/>
                  <a:gd name="connsiteY181" fmla="*/ 1591413 h 1782174"/>
                  <a:gd name="connsiteX182" fmla="*/ 542925 w 2916943"/>
                  <a:gd name="connsiteY182" fmla="*/ 1581888 h 1782174"/>
                  <a:gd name="connsiteX183" fmla="*/ 523875 w 2916943"/>
                  <a:gd name="connsiteY183" fmla="*/ 1577126 h 1782174"/>
                  <a:gd name="connsiteX184" fmla="*/ 509587 w 2916943"/>
                  <a:gd name="connsiteY184" fmla="*/ 1572363 h 1782174"/>
                  <a:gd name="connsiteX185" fmla="*/ 466725 w 2916943"/>
                  <a:gd name="connsiteY185" fmla="*/ 1539026 h 1782174"/>
                  <a:gd name="connsiteX186" fmla="*/ 452437 w 2916943"/>
                  <a:gd name="connsiteY186" fmla="*/ 1529501 h 1782174"/>
                  <a:gd name="connsiteX187" fmla="*/ 438150 w 2916943"/>
                  <a:gd name="connsiteY187" fmla="*/ 1500926 h 1782174"/>
                  <a:gd name="connsiteX188" fmla="*/ 404812 w 2916943"/>
                  <a:gd name="connsiteY188" fmla="*/ 1481876 h 1782174"/>
                  <a:gd name="connsiteX189" fmla="*/ 390525 w 2916943"/>
                  <a:gd name="connsiteY189" fmla="*/ 1472351 h 1782174"/>
                  <a:gd name="connsiteX190" fmla="*/ 376237 w 2916943"/>
                  <a:gd name="connsiteY190" fmla="*/ 1467588 h 1782174"/>
                  <a:gd name="connsiteX191" fmla="*/ 328612 w 2916943"/>
                  <a:gd name="connsiteY191" fmla="*/ 1439013 h 1782174"/>
                  <a:gd name="connsiteX192" fmla="*/ 309562 w 2916943"/>
                  <a:gd name="connsiteY192" fmla="*/ 1434251 h 1782174"/>
                  <a:gd name="connsiteX193" fmla="*/ 280987 w 2916943"/>
                  <a:gd name="connsiteY193" fmla="*/ 1424726 h 1782174"/>
                  <a:gd name="connsiteX194" fmla="*/ 266700 w 2916943"/>
                  <a:gd name="connsiteY194" fmla="*/ 1419963 h 1782174"/>
                  <a:gd name="connsiteX195" fmla="*/ 252412 w 2916943"/>
                  <a:gd name="connsiteY195" fmla="*/ 1410438 h 1782174"/>
                  <a:gd name="connsiteX196" fmla="*/ 223837 w 2916943"/>
                  <a:gd name="connsiteY196" fmla="*/ 1400913 h 1782174"/>
                  <a:gd name="connsiteX197" fmla="*/ 214312 w 2916943"/>
                  <a:gd name="connsiteY197" fmla="*/ 1372338 h 1782174"/>
                  <a:gd name="connsiteX198" fmla="*/ 114300 w 2916943"/>
                  <a:gd name="connsiteY198" fmla="*/ 1339001 h 1782174"/>
                  <a:gd name="connsiteX199" fmla="*/ 71437 w 2916943"/>
                  <a:gd name="connsiteY199" fmla="*/ 1324713 h 1782174"/>
                  <a:gd name="connsiteX200" fmla="*/ 57150 w 2916943"/>
                  <a:gd name="connsiteY200" fmla="*/ 1319951 h 1782174"/>
                  <a:gd name="connsiteX201" fmla="*/ 28575 w 2916943"/>
                  <a:gd name="connsiteY201" fmla="*/ 1296138 h 1782174"/>
                  <a:gd name="connsiteX202" fmla="*/ 23812 w 2916943"/>
                  <a:gd name="connsiteY202" fmla="*/ 1281851 h 1782174"/>
                  <a:gd name="connsiteX203" fmla="*/ 14287 w 2916943"/>
                  <a:gd name="connsiteY203" fmla="*/ 1267563 h 1782174"/>
                  <a:gd name="connsiteX204" fmla="*/ 0 w 2916943"/>
                  <a:gd name="connsiteY204" fmla="*/ 1243751 h 1782174"/>
                  <a:gd name="connsiteX0" fmla="*/ 0 w 2900362"/>
                  <a:gd name="connsiteY0" fmla="*/ 1243751 h 1782174"/>
                  <a:gd name="connsiteX1" fmla="*/ 0 w 2900362"/>
                  <a:gd name="connsiteY1" fmla="*/ 1243751 h 1782174"/>
                  <a:gd name="connsiteX2" fmla="*/ 61912 w 2900362"/>
                  <a:gd name="connsiteY2" fmla="*/ 1238988 h 1782174"/>
                  <a:gd name="connsiteX3" fmla="*/ 200025 w 2900362"/>
                  <a:gd name="connsiteY3" fmla="*/ 1234226 h 1782174"/>
                  <a:gd name="connsiteX4" fmla="*/ 204787 w 2900362"/>
                  <a:gd name="connsiteY4" fmla="*/ 1219938 h 1782174"/>
                  <a:gd name="connsiteX5" fmla="*/ 214312 w 2900362"/>
                  <a:gd name="connsiteY5" fmla="*/ 1205651 h 1782174"/>
                  <a:gd name="connsiteX6" fmla="*/ 252412 w 2900362"/>
                  <a:gd name="connsiteY6" fmla="*/ 1210413 h 1782174"/>
                  <a:gd name="connsiteX7" fmla="*/ 276225 w 2900362"/>
                  <a:gd name="connsiteY7" fmla="*/ 1224701 h 1782174"/>
                  <a:gd name="connsiteX8" fmla="*/ 304800 w 2900362"/>
                  <a:gd name="connsiteY8" fmla="*/ 1229463 h 1782174"/>
                  <a:gd name="connsiteX9" fmla="*/ 319087 w 2900362"/>
                  <a:gd name="connsiteY9" fmla="*/ 1234226 h 1782174"/>
                  <a:gd name="connsiteX10" fmla="*/ 342900 w 2900362"/>
                  <a:gd name="connsiteY10" fmla="*/ 1243751 h 1782174"/>
                  <a:gd name="connsiteX11" fmla="*/ 485775 w 2900362"/>
                  <a:gd name="connsiteY11" fmla="*/ 1253276 h 1782174"/>
                  <a:gd name="connsiteX12" fmla="*/ 500062 w 2900362"/>
                  <a:gd name="connsiteY12" fmla="*/ 1267563 h 1782174"/>
                  <a:gd name="connsiteX13" fmla="*/ 504825 w 2900362"/>
                  <a:gd name="connsiteY13" fmla="*/ 1281851 h 1782174"/>
                  <a:gd name="connsiteX14" fmla="*/ 514350 w 2900362"/>
                  <a:gd name="connsiteY14" fmla="*/ 1296138 h 1782174"/>
                  <a:gd name="connsiteX15" fmla="*/ 523875 w 2900362"/>
                  <a:gd name="connsiteY15" fmla="*/ 1329476 h 1782174"/>
                  <a:gd name="connsiteX16" fmla="*/ 533400 w 2900362"/>
                  <a:gd name="connsiteY16" fmla="*/ 1343763 h 1782174"/>
                  <a:gd name="connsiteX17" fmla="*/ 547687 w 2900362"/>
                  <a:gd name="connsiteY17" fmla="*/ 1348526 h 1782174"/>
                  <a:gd name="connsiteX18" fmla="*/ 661987 w 2900362"/>
                  <a:gd name="connsiteY18" fmla="*/ 1334238 h 1782174"/>
                  <a:gd name="connsiteX19" fmla="*/ 781050 w 2900362"/>
                  <a:gd name="connsiteY19" fmla="*/ 1400913 h 1782174"/>
                  <a:gd name="connsiteX20" fmla="*/ 985837 w 2900362"/>
                  <a:gd name="connsiteY20" fmla="*/ 1381863 h 1782174"/>
                  <a:gd name="connsiteX21" fmla="*/ 1066800 w 2900362"/>
                  <a:gd name="connsiteY21" fmla="*/ 1377101 h 1782174"/>
                  <a:gd name="connsiteX22" fmla="*/ 1109662 w 2900362"/>
                  <a:gd name="connsiteY22" fmla="*/ 1362813 h 1782174"/>
                  <a:gd name="connsiteX23" fmla="*/ 1123950 w 2900362"/>
                  <a:gd name="connsiteY23" fmla="*/ 1358051 h 1782174"/>
                  <a:gd name="connsiteX24" fmla="*/ 1152525 w 2900362"/>
                  <a:gd name="connsiteY24" fmla="*/ 1343763 h 1782174"/>
                  <a:gd name="connsiteX25" fmla="*/ 1166812 w 2900362"/>
                  <a:gd name="connsiteY25" fmla="*/ 1334238 h 1782174"/>
                  <a:gd name="connsiteX26" fmla="*/ 1185862 w 2900362"/>
                  <a:gd name="connsiteY26" fmla="*/ 1329476 h 1782174"/>
                  <a:gd name="connsiteX27" fmla="*/ 1200150 w 2900362"/>
                  <a:gd name="connsiteY27" fmla="*/ 1324713 h 1782174"/>
                  <a:gd name="connsiteX28" fmla="*/ 1238250 w 2900362"/>
                  <a:gd name="connsiteY28" fmla="*/ 1315188 h 1782174"/>
                  <a:gd name="connsiteX29" fmla="*/ 1257300 w 2900362"/>
                  <a:gd name="connsiteY29" fmla="*/ 1310426 h 1782174"/>
                  <a:gd name="connsiteX30" fmla="*/ 1314450 w 2900362"/>
                  <a:gd name="connsiteY30" fmla="*/ 1291376 h 1782174"/>
                  <a:gd name="connsiteX31" fmla="*/ 1343025 w 2900362"/>
                  <a:gd name="connsiteY31" fmla="*/ 1281851 h 1782174"/>
                  <a:gd name="connsiteX32" fmla="*/ 1362075 w 2900362"/>
                  <a:gd name="connsiteY32" fmla="*/ 1277088 h 1782174"/>
                  <a:gd name="connsiteX33" fmla="*/ 1395412 w 2900362"/>
                  <a:gd name="connsiteY33" fmla="*/ 1253276 h 1782174"/>
                  <a:gd name="connsiteX34" fmla="*/ 1409700 w 2900362"/>
                  <a:gd name="connsiteY34" fmla="*/ 1248513 h 1782174"/>
                  <a:gd name="connsiteX35" fmla="*/ 1438275 w 2900362"/>
                  <a:gd name="connsiteY35" fmla="*/ 1229463 h 1782174"/>
                  <a:gd name="connsiteX36" fmla="*/ 1452562 w 2900362"/>
                  <a:gd name="connsiteY36" fmla="*/ 1219938 h 1782174"/>
                  <a:gd name="connsiteX37" fmla="*/ 1481137 w 2900362"/>
                  <a:gd name="connsiteY37" fmla="*/ 1162788 h 1782174"/>
                  <a:gd name="connsiteX38" fmla="*/ 1485900 w 2900362"/>
                  <a:gd name="connsiteY38" fmla="*/ 1148501 h 1782174"/>
                  <a:gd name="connsiteX39" fmla="*/ 1481137 w 2900362"/>
                  <a:gd name="connsiteY39" fmla="*/ 1105638 h 1782174"/>
                  <a:gd name="connsiteX40" fmla="*/ 1323975 w 2900362"/>
                  <a:gd name="connsiteY40" fmla="*/ 1115163 h 1782174"/>
                  <a:gd name="connsiteX41" fmla="*/ 1309687 w 2900362"/>
                  <a:gd name="connsiteY41" fmla="*/ 1119926 h 1782174"/>
                  <a:gd name="connsiteX42" fmla="*/ 1290637 w 2900362"/>
                  <a:gd name="connsiteY42" fmla="*/ 1129451 h 1782174"/>
                  <a:gd name="connsiteX43" fmla="*/ 1238250 w 2900362"/>
                  <a:gd name="connsiteY43" fmla="*/ 1134213 h 1782174"/>
                  <a:gd name="connsiteX44" fmla="*/ 1209675 w 2900362"/>
                  <a:gd name="connsiteY44" fmla="*/ 1143738 h 1782174"/>
                  <a:gd name="connsiteX45" fmla="*/ 1195387 w 2900362"/>
                  <a:gd name="connsiteY45" fmla="*/ 1153263 h 1782174"/>
                  <a:gd name="connsiteX46" fmla="*/ 1166812 w 2900362"/>
                  <a:gd name="connsiteY46" fmla="*/ 1158026 h 1782174"/>
                  <a:gd name="connsiteX47" fmla="*/ 1147762 w 2900362"/>
                  <a:gd name="connsiteY47" fmla="*/ 1167551 h 1782174"/>
                  <a:gd name="connsiteX48" fmla="*/ 1109662 w 2900362"/>
                  <a:gd name="connsiteY48" fmla="*/ 1177076 h 1782174"/>
                  <a:gd name="connsiteX49" fmla="*/ 1090612 w 2900362"/>
                  <a:gd name="connsiteY49" fmla="*/ 1181838 h 1782174"/>
                  <a:gd name="connsiteX50" fmla="*/ 1066800 w 2900362"/>
                  <a:gd name="connsiteY50" fmla="*/ 1191363 h 1782174"/>
                  <a:gd name="connsiteX51" fmla="*/ 1052512 w 2900362"/>
                  <a:gd name="connsiteY51" fmla="*/ 1196126 h 1782174"/>
                  <a:gd name="connsiteX52" fmla="*/ 1038225 w 2900362"/>
                  <a:gd name="connsiteY52" fmla="*/ 1205651 h 1782174"/>
                  <a:gd name="connsiteX53" fmla="*/ 1014412 w 2900362"/>
                  <a:gd name="connsiteY53" fmla="*/ 1210413 h 1782174"/>
                  <a:gd name="connsiteX54" fmla="*/ 923925 w 2900362"/>
                  <a:gd name="connsiteY54" fmla="*/ 1219938 h 1782174"/>
                  <a:gd name="connsiteX55" fmla="*/ 538162 w 2900362"/>
                  <a:gd name="connsiteY55" fmla="*/ 1210413 h 1782174"/>
                  <a:gd name="connsiteX56" fmla="*/ 490537 w 2900362"/>
                  <a:gd name="connsiteY56" fmla="*/ 1196126 h 1782174"/>
                  <a:gd name="connsiteX57" fmla="*/ 433387 w 2900362"/>
                  <a:gd name="connsiteY57" fmla="*/ 1177076 h 1782174"/>
                  <a:gd name="connsiteX58" fmla="*/ 404812 w 2900362"/>
                  <a:gd name="connsiteY58" fmla="*/ 1167551 h 1782174"/>
                  <a:gd name="connsiteX59" fmla="*/ 390525 w 2900362"/>
                  <a:gd name="connsiteY59" fmla="*/ 1162788 h 1782174"/>
                  <a:gd name="connsiteX60" fmla="*/ 404812 w 2900362"/>
                  <a:gd name="connsiteY60" fmla="*/ 1153263 h 1782174"/>
                  <a:gd name="connsiteX61" fmla="*/ 461962 w 2900362"/>
                  <a:gd name="connsiteY61" fmla="*/ 1143738 h 1782174"/>
                  <a:gd name="connsiteX62" fmla="*/ 566737 w 2900362"/>
                  <a:gd name="connsiteY62" fmla="*/ 1138976 h 1782174"/>
                  <a:gd name="connsiteX63" fmla="*/ 647700 w 2900362"/>
                  <a:gd name="connsiteY63" fmla="*/ 1134213 h 1782174"/>
                  <a:gd name="connsiteX64" fmla="*/ 676275 w 2900362"/>
                  <a:gd name="connsiteY64" fmla="*/ 1124688 h 1782174"/>
                  <a:gd name="connsiteX65" fmla="*/ 690562 w 2900362"/>
                  <a:gd name="connsiteY65" fmla="*/ 1119926 h 1782174"/>
                  <a:gd name="connsiteX66" fmla="*/ 704850 w 2900362"/>
                  <a:gd name="connsiteY66" fmla="*/ 1110401 h 1782174"/>
                  <a:gd name="connsiteX67" fmla="*/ 719137 w 2900362"/>
                  <a:gd name="connsiteY67" fmla="*/ 1105638 h 1782174"/>
                  <a:gd name="connsiteX68" fmla="*/ 728662 w 2900362"/>
                  <a:gd name="connsiteY68" fmla="*/ 1091351 h 1782174"/>
                  <a:gd name="connsiteX69" fmla="*/ 742950 w 2900362"/>
                  <a:gd name="connsiteY69" fmla="*/ 1081826 h 1782174"/>
                  <a:gd name="connsiteX70" fmla="*/ 757237 w 2900362"/>
                  <a:gd name="connsiteY70" fmla="*/ 1086588 h 1782174"/>
                  <a:gd name="connsiteX71" fmla="*/ 776287 w 2900362"/>
                  <a:gd name="connsiteY71" fmla="*/ 1129451 h 1782174"/>
                  <a:gd name="connsiteX72" fmla="*/ 804862 w 2900362"/>
                  <a:gd name="connsiteY72" fmla="*/ 1143738 h 1782174"/>
                  <a:gd name="connsiteX73" fmla="*/ 814387 w 2900362"/>
                  <a:gd name="connsiteY73" fmla="*/ 1129451 h 1782174"/>
                  <a:gd name="connsiteX74" fmla="*/ 842962 w 2900362"/>
                  <a:gd name="connsiteY74" fmla="*/ 1072301 h 1782174"/>
                  <a:gd name="connsiteX75" fmla="*/ 890587 w 2900362"/>
                  <a:gd name="connsiteY75" fmla="*/ 1062776 h 1782174"/>
                  <a:gd name="connsiteX76" fmla="*/ 1014412 w 2900362"/>
                  <a:gd name="connsiteY76" fmla="*/ 1058013 h 1782174"/>
                  <a:gd name="connsiteX77" fmla="*/ 1042987 w 2900362"/>
                  <a:gd name="connsiteY77" fmla="*/ 1048488 h 1782174"/>
                  <a:gd name="connsiteX78" fmla="*/ 1085850 w 2900362"/>
                  <a:gd name="connsiteY78" fmla="*/ 1038963 h 1782174"/>
                  <a:gd name="connsiteX79" fmla="*/ 1100137 w 2900362"/>
                  <a:gd name="connsiteY79" fmla="*/ 1034201 h 1782174"/>
                  <a:gd name="connsiteX80" fmla="*/ 1119187 w 2900362"/>
                  <a:gd name="connsiteY80" fmla="*/ 1029438 h 1782174"/>
                  <a:gd name="connsiteX81" fmla="*/ 1162050 w 2900362"/>
                  <a:gd name="connsiteY81" fmla="*/ 1015151 h 1782174"/>
                  <a:gd name="connsiteX82" fmla="*/ 1176337 w 2900362"/>
                  <a:gd name="connsiteY82" fmla="*/ 1010388 h 1782174"/>
                  <a:gd name="connsiteX83" fmla="*/ 1190625 w 2900362"/>
                  <a:gd name="connsiteY83" fmla="*/ 1005626 h 1782174"/>
                  <a:gd name="connsiteX84" fmla="*/ 1204912 w 2900362"/>
                  <a:gd name="connsiteY84" fmla="*/ 996101 h 1782174"/>
                  <a:gd name="connsiteX85" fmla="*/ 1219200 w 2900362"/>
                  <a:gd name="connsiteY85" fmla="*/ 991338 h 1782174"/>
                  <a:gd name="connsiteX86" fmla="*/ 1200150 w 2900362"/>
                  <a:gd name="connsiteY86" fmla="*/ 1000863 h 1782174"/>
                  <a:gd name="connsiteX87" fmla="*/ 1171575 w 2900362"/>
                  <a:gd name="connsiteY87" fmla="*/ 1019913 h 1782174"/>
                  <a:gd name="connsiteX88" fmla="*/ 1138237 w 2900362"/>
                  <a:gd name="connsiteY88" fmla="*/ 1043726 h 1782174"/>
                  <a:gd name="connsiteX89" fmla="*/ 1109662 w 2900362"/>
                  <a:gd name="connsiteY89" fmla="*/ 1062776 h 1782174"/>
                  <a:gd name="connsiteX90" fmla="*/ 1100137 w 2900362"/>
                  <a:gd name="connsiteY90" fmla="*/ 1077063 h 1782174"/>
                  <a:gd name="connsiteX91" fmla="*/ 1085850 w 2900362"/>
                  <a:gd name="connsiteY91" fmla="*/ 1086588 h 1782174"/>
                  <a:gd name="connsiteX92" fmla="*/ 1081087 w 2900362"/>
                  <a:gd name="connsiteY92" fmla="*/ 1105638 h 1782174"/>
                  <a:gd name="connsiteX93" fmla="*/ 1076325 w 2900362"/>
                  <a:gd name="connsiteY93" fmla="*/ 1119926 h 1782174"/>
                  <a:gd name="connsiteX94" fmla="*/ 1300162 w 2900362"/>
                  <a:gd name="connsiteY94" fmla="*/ 1119926 h 1782174"/>
                  <a:gd name="connsiteX95" fmla="*/ 1328737 w 2900362"/>
                  <a:gd name="connsiteY95" fmla="*/ 1100876 h 1782174"/>
                  <a:gd name="connsiteX96" fmla="*/ 1395412 w 2900362"/>
                  <a:gd name="connsiteY96" fmla="*/ 1072301 h 1782174"/>
                  <a:gd name="connsiteX97" fmla="*/ 1438275 w 2900362"/>
                  <a:gd name="connsiteY97" fmla="*/ 1048488 h 1782174"/>
                  <a:gd name="connsiteX98" fmla="*/ 1471612 w 2900362"/>
                  <a:gd name="connsiteY98" fmla="*/ 1034201 h 1782174"/>
                  <a:gd name="connsiteX99" fmla="*/ 1485900 w 2900362"/>
                  <a:gd name="connsiteY99" fmla="*/ 1024676 h 1782174"/>
                  <a:gd name="connsiteX100" fmla="*/ 1504950 w 2900362"/>
                  <a:gd name="connsiteY100" fmla="*/ 1010388 h 1782174"/>
                  <a:gd name="connsiteX101" fmla="*/ 1524000 w 2900362"/>
                  <a:gd name="connsiteY101" fmla="*/ 1005626 h 1782174"/>
                  <a:gd name="connsiteX102" fmla="*/ 1538287 w 2900362"/>
                  <a:gd name="connsiteY102" fmla="*/ 1000863 h 1782174"/>
                  <a:gd name="connsiteX103" fmla="*/ 1557337 w 2900362"/>
                  <a:gd name="connsiteY103" fmla="*/ 996101 h 1782174"/>
                  <a:gd name="connsiteX104" fmla="*/ 1585912 w 2900362"/>
                  <a:gd name="connsiteY104" fmla="*/ 986576 h 1782174"/>
                  <a:gd name="connsiteX105" fmla="*/ 1595437 w 2900362"/>
                  <a:gd name="connsiteY105" fmla="*/ 1038963 h 1782174"/>
                  <a:gd name="connsiteX106" fmla="*/ 1609725 w 2900362"/>
                  <a:gd name="connsiteY106" fmla="*/ 1043726 h 1782174"/>
                  <a:gd name="connsiteX107" fmla="*/ 1643062 w 2900362"/>
                  <a:gd name="connsiteY107" fmla="*/ 1038963 h 1782174"/>
                  <a:gd name="connsiteX108" fmla="*/ 1671637 w 2900362"/>
                  <a:gd name="connsiteY108" fmla="*/ 1029438 h 1782174"/>
                  <a:gd name="connsiteX109" fmla="*/ 1690687 w 2900362"/>
                  <a:gd name="connsiteY109" fmla="*/ 1000863 h 1782174"/>
                  <a:gd name="connsiteX110" fmla="*/ 1709737 w 2900362"/>
                  <a:gd name="connsiteY110" fmla="*/ 943713 h 1782174"/>
                  <a:gd name="connsiteX111" fmla="*/ 1714500 w 2900362"/>
                  <a:gd name="connsiteY111" fmla="*/ 929426 h 1782174"/>
                  <a:gd name="connsiteX112" fmla="*/ 1733550 w 2900362"/>
                  <a:gd name="connsiteY112" fmla="*/ 896088 h 1782174"/>
                  <a:gd name="connsiteX113" fmla="*/ 1738312 w 2900362"/>
                  <a:gd name="connsiteY113" fmla="*/ 881801 h 1782174"/>
                  <a:gd name="connsiteX114" fmla="*/ 1757362 w 2900362"/>
                  <a:gd name="connsiteY114" fmla="*/ 848463 h 1782174"/>
                  <a:gd name="connsiteX115" fmla="*/ 1771650 w 2900362"/>
                  <a:gd name="connsiteY115" fmla="*/ 819888 h 1782174"/>
                  <a:gd name="connsiteX116" fmla="*/ 1785937 w 2900362"/>
                  <a:gd name="connsiteY116" fmla="*/ 791313 h 1782174"/>
                  <a:gd name="connsiteX117" fmla="*/ 1795462 w 2900362"/>
                  <a:gd name="connsiteY117" fmla="*/ 762738 h 1782174"/>
                  <a:gd name="connsiteX118" fmla="*/ 1809750 w 2900362"/>
                  <a:gd name="connsiteY118" fmla="*/ 719876 h 1782174"/>
                  <a:gd name="connsiteX119" fmla="*/ 1819275 w 2900362"/>
                  <a:gd name="connsiteY119" fmla="*/ 691301 h 1782174"/>
                  <a:gd name="connsiteX120" fmla="*/ 1843087 w 2900362"/>
                  <a:gd name="connsiteY120" fmla="*/ 662726 h 1782174"/>
                  <a:gd name="connsiteX121" fmla="*/ 1876425 w 2900362"/>
                  <a:gd name="connsiteY121" fmla="*/ 648438 h 1782174"/>
                  <a:gd name="connsiteX122" fmla="*/ 1914525 w 2900362"/>
                  <a:gd name="connsiteY122" fmla="*/ 634151 h 1782174"/>
                  <a:gd name="connsiteX123" fmla="*/ 1933575 w 2900362"/>
                  <a:gd name="connsiteY123" fmla="*/ 624626 h 1782174"/>
                  <a:gd name="connsiteX124" fmla="*/ 1947862 w 2900362"/>
                  <a:gd name="connsiteY124" fmla="*/ 615101 h 1782174"/>
                  <a:gd name="connsiteX125" fmla="*/ 1976437 w 2900362"/>
                  <a:gd name="connsiteY125" fmla="*/ 605576 h 1782174"/>
                  <a:gd name="connsiteX126" fmla="*/ 2009775 w 2900362"/>
                  <a:gd name="connsiteY126" fmla="*/ 596051 h 1782174"/>
                  <a:gd name="connsiteX127" fmla="*/ 2038350 w 2900362"/>
                  <a:gd name="connsiteY127" fmla="*/ 581763 h 1782174"/>
                  <a:gd name="connsiteX128" fmla="*/ 2052637 w 2900362"/>
                  <a:gd name="connsiteY128" fmla="*/ 572238 h 1782174"/>
                  <a:gd name="connsiteX129" fmla="*/ 2081212 w 2900362"/>
                  <a:gd name="connsiteY129" fmla="*/ 562713 h 1782174"/>
                  <a:gd name="connsiteX130" fmla="*/ 2109787 w 2900362"/>
                  <a:gd name="connsiteY130" fmla="*/ 548426 h 1782174"/>
                  <a:gd name="connsiteX131" fmla="*/ 2124075 w 2900362"/>
                  <a:gd name="connsiteY131" fmla="*/ 538901 h 1782174"/>
                  <a:gd name="connsiteX132" fmla="*/ 2152650 w 2900362"/>
                  <a:gd name="connsiteY132" fmla="*/ 529376 h 1782174"/>
                  <a:gd name="connsiteX133" fmla="*/ 2181225 w 2900362"/>
                  <a:gd name="connsiteY133" fmla="*/ 534138 h 1782174"/>
                  <a:gd name="connsiteX134" fmla="*/ 2171700 w 2900362"/>
                  <a:gd name="connsiteY134" fmla="*/ 548426 h 1782174"/>
                  <a:gd name="connsiteX135" fmla="*/ 2185987 w 2900362"/>
                  <a:gd name="connsiteY135" fmla="*/ 557951 h 1782174"/>
                  <a:gd name="connsiteX136" fmla="*/ 2200275 w 2900362"/>
                  <a:gd name="connsiteY136" fmla="*/ 548426 h 1782174"/>
                  <a:gd name="connsiteX137" fmla="*/ 2209800 w 2900362"/>
                  <a:gd name="connsiteY137" fmla="*/ 534138 h 1782174"/>
                  <a:gd name="connsiteX138" fmla="*/ 2224087 w 2900362"/>
                  <a:gd name="connsiteY138" fmla="*/ 529376 h 1782174"/>
                  <a:gd name="connsiteX139" fmla="*/ 2243137 w 2900362"/>
                  <a:gd name="connsiteY139" fmla="*/ 519851 h 1782174"/>
                  <a:gd name="connsiteX140" fmla="*/ 2257425 w 2900362"/>
                  <a:gd name="connsiteY140" fmla="*/ 515088 h 1782174"/>
                  <a:gd name="connsiteX141" fmla="*/ 2300287 w 2900362"/>
                  <a:gd name="connsiteY141" fmla="*/ 491276 h 1782174"/>
                  <a:gd name="connsiteX142" fmla="*/ 2314575 w 2900362"/>
                  <a:gd name="connsiteY142" fmla="*/ 476988 h 1782174"/>
                  <a:gd name="connsiteX143" fmla="*/ 2328862 w 2900362"/>
                  <a:gd name="connsiteY143" fmla="*/ 472226 h 1782174"/>
                  <a:gd name="connsiteX144" fmla="*/ 2343150 w 2900362"/>
                  <a:gd name="connsiteY144" fmla="*/ 419838 h 1782174"/>
                  <a:gd name="connsiteX145" fmla="*/ 2319337 w 2900362"/>
                  <a:gd name="connsiteY145" fmla="*/ 400788 h 1782174"/>
                  <a:gd name="connsiteX146" fmla="*/ 2176462 w 2900362"/>
                  <a:gd name="connsiteY146" fmla="*/ 405551 h 1782174"/>
                  <a:gd name="connsiteX147" fmla="*/ 2152650 w 2900362"/>
                  <a:gd name="connsiteY147" fmla="*/ 410313 h 1782174"/>
                  <a:gd name="connsiteX148" fmla="*/ 2109787 w 2900362"/>
                  <a:gd name="connsiteY148" fmla="*/ 429363 h 1782174"/>
                  <a:gd name="connsiteX149" fmla="*/ 2095500 w 2900362"/>
                  <a:gd name="connsiteY149" fmla="*/ 434126 h 1782174"/>
                  <a:gd name="connsiteX150" fmla="*/ 2085975 w 2900362"/>
                  <a:gd name="connsiteY150" fmla="*/ 448413 h 1782174"/>
                  <a:gd name="connsiteX151" fmla="*/ 2100262 w 2900362"/>
                  <a:gd name="connsiteY151" fmla="*/ 310301 h 1782174"/>
                  <a:gd name="connsiteX152" fmla="*/ 2119312 w 2900362"/>
                  <a:gd name="connsiteY152" fmla="*/ 281726 h 1782174"/>
                  <a:gd name="connsiteX153" fmla="*/ 2128837 w 2900362"/>
                  <a:gd name="connsiteY153" fmla="*/ 267438 h 1782174"/>
                  <a:gd name="connsiteX154" fmla="*/ 2157412 w 2900362"/>
                  <a:gd name="connsiteY154" fmla="*/ 248388 h 1782174"/>
                  <a:gd name="connsiteX155" fmla="*/ 2233612 w 2900362"/>
                  <a:gd name="connsiteY155" fmla="*/ 257913 h 1782174"/>
                  <a:gd name="connsiteX156" fmla="*/ 2252662 w 2900362"/>
                  <a:gd name="connsiteY156" fmla="*/ 267438 h 1782174"/>
                  <a:gd name="connsiteX157" fmla="*/ 2309812 w 2900362"/>
                  <a:gd name="connsiteY157" fmla="*/ 262676 h 1782174"/>
                  <a:gd name="connsiteX158" fmla="*/ 2319337 w 2900362"/>
                  <a:gd name="connsiteY158" fmla="*/ 234101 h 1782174"/>
                  <a:gd name="connsiteX159" fmla="*/ 2328862 w 2900362"/>
                  <a:gd name="connsiteY159" fmla="*/ 215051 h 1782174"/>
                  <a:gd name="connsiteX160" fmla="*/ 2366962 w 2900362"/>
                  <a:gd name="connsiteY160" fmla="*/ 172188 h 1782174"/>
                  <a:gd name="connsiteX161" fmla="*/ 2424112 w 2900362"/>
                  <a:gd name="connsiteY161" fmla="*/ 143613 h 1782174"/>
                  <a:gd name="connsiteX162" fmla="*/ 2438400 w 2900362"/>
                  <a:gd name="connsiteY162" fmla="*/ 138851 h 1782174"/>
                  <a:gd name="connsiteX163" fmla="*/ 2695575 w 2900362"/>
                  <a:gd name="connsiteY163" fmla="*/ 115038 h 1782174"/>
                  <a:gd name="connsiteX164" fmla="*/ 2838450 w 2900362"/>
                  <a:gd name="connsiteY164" fmla="*/ 105513 h 1782174"/>
                  <a:gd name="connsiteX165" fmla="*/ 2867025 w 2900362"/>
                  <a:gd name="connsiteY165" fmla="*/ 95988 h 1782174"/>
                  <a:gd name="connsiteX166" fmla="*/ 2895600 w 2900362"/>
                  <a:gd name="connsiteY166" fmla="*/ 105513 h 1782174"/>
                  <a:gd name="connsiteX167" fmla="*/ 2900362 w 2900362"/>
                  <a:gd name="connsiteY167" fmla="*/ 1496163 h 1782174"/>
                  <a:gd name="connsiteX168" fmla="*/ 2671762 w 2900362"/>
                  <a:gd name="connsiteY168" fmla="*/ 1500925 h 1782174"/>
                  <a:gd name="connsiteX169" fmla="*/ 2295525 w 2900362"/>
                  <a:gd name="connsiteY169" fmla="*/ 1591413 h 1782174"/>
                  <a:gd name="connsiteX170" fmla="*/ 1352550 w 2900362"/>
                  <a:gd name="connsiteY170" fmla="*/ 1781913 h 1782174"/>
                  <a:gd name="connsiteX171" fmla="*/ 1304925 w 2900362"/>
                  <a:gd name="connsiteY171" fmla="*/ 1539026 h 1782174"/>
                  <a:gd name="connsiteX172" fmla="*/ 1276350 w 2900362"/>
                  <a:gd name="connsiteY172" fmla="*/ 1548551 h 1782174"/>
                  <a:gd name="connsiteX173" fmla="*/ 1257300 w 2900362"/>
                  <a:gd name="connsiteY173" fmla="*/ 1577126 h 1782174"/>
                  <a:gd name="connsiteX174" fmla="*/ 1228725 w 2900362"/>
                  <a:gd name="connsiteY174" fmla="*/ 1600938 h 1782174"/>
                  <a:gd name="connsiteX175" fmla="*/ 1204912 w 2900362"/>
                  <a:gd name="connsiteY175" fmla="*/ 1605701 h 1782174"/>
                  <a:gd name="connsiteX176" fmla="*/ 1176337 w 2900362"/>
                  <a:gd name="connsiteY176" fmla="*/ 1615226 h 1782174"/>
                  <a:gd name="connsiteX177" fmla="*/ 1162050 w 2900362"/>
                  <a:gd name="connsiteY177" fmla="*/ 1619988 h 1782174"/>
                  <a:gd name="connsiteX178" fmla="*/ 633412 w 2900362"/>
                  <a:gd name="connsiteY178" fmla="*/ 1615226 h 1782174"/>
                  <a:gd name="connsiteX179" fmla="*/ 609600 w 2900362"/>
                  <a:gd name="connsiteY179" fmla="*/ 1610463 h 1782174"/>
                  <a:gd name="connsiteX180" fmla="*/ 590550 w 2900362"/>
                  <a:gd name="connsiteY180" fmla="*/ 1600938 h 1782174"/>
                  <a:gd name="connsiteX181" fmla="*/ 557212 w 2900362"/>
                  <a:gd name="connsiteY181" fmla="*/ 1591413 h 1782174"/>
                  <a:gd name="connsiteX182" fmla="*/ 542925 w 2900362"/>
                  <a:gd name="connsiteY182" fmla="*/ 1581888 h 1782174"/>
                  <a:gd name="connsiteX183" fmla="*/ 523875 w 2900362"/>
                  <a:gd name="connsiteY183" fmla="*/ 1577126 h 1782174"/>
                  <a:gd name="connsiteX184" fmla="*/ 509587 w 2900362"/>
                  <a:gd name="connsiteY184" fmla="*/ 1572363 h 1782174"/>
                  <a:gd name="connsiteX185" fmla="*/ 466725 w 2900362"/>
                  <a:gd name="connsiteY185" fmla="*/ 1539026 h 1782174"/>
                  <a:gd name="connsiteX186" fmla="*/ 452437 w 2900362"/>
                  <a:gd name="connsiteY186" fmla="*/ 1529501 h 1782174"/>
                  <a:gd name="connsiteX187" fmla="*/ 438150 w 2900362"/>
                  <a:gd name="connsiteY187" fmla="*/ 1500926 h 1782174"/>
                  <a:gd name="connsiteX188" fmla="*/ 404812 w 2900362"/>
                  <a:gd name="connsiteY188" fmla="*/ 1481876 h 1782174"/>
                  <a:gd name="connsiteX189" fmla="*/ 390525 w 2900362"/>
                  <a:gd name="connsiteY189" fmla="*/ 1472351 h 1782174"/>
                  <a:gd name="connsiteX190" fmla="*/ 376237 w 2900362"/>
                  <a:gd name="connsiteY190" fmla="*/ 1467588 h 1782174"/>
                  <a:gd name="connsiteX191" fmla="*/ 328612 w 2900362"/>
                  <a:gd name="connsiteY191" fmla="*/ 1439013 h 1782174"/>
                  <a:gd name="connsiteX192" fmla="*/ 309562 w 2900362"/>
                  <a:gd name="connsiteY192" fmla="*/ 1434251 h 1782174"/>
                  <a:gd name="connsiteX193" fmla="*/ 280987 w 2900362"/>
                  <a:gd name="connsiteY193" fmla="*/ 1424726 h 1782174"/>
                  <a:gd name="connsiteX194" fmla="*/ 266700 w 2900362"/>
                  <a:gd name="connsiteY194" fmla="*/ 1419963 h 1782174"/>
                  <a:gd name="connsiteX195" fmla="*/ 252412 w 2900362"/>
                  <a:gd name="connsiteY195" fmla="*/ 1410438 h 1782174"/>
                  <a:gd name="connsiteX196" fmla="*/ 223837 w 2900362"/>
                  <a:gd name="connsiteY196" fmla="*/ 1400913 h 1782174"/>
                  <a:gd name="connsiteX197" fmla="*/ 214312 w 2900362"/>
                  <a:gd name="connsiteY197" fmla="*/ 1372338 h 1782174"/>
                  <a:gd name="connsiteX198" fmla="*/ 114300 w 2900362"/>
                  <a:gd name="connsiteY198" fmla="*/ 1339001 h 1782174"/>
                  <a:gd name="connsiteX199" fmla="*/ 71437 w 2900362"/>
                  <a:gd name="connsiteY199" fmla="*/ 1324713 h 1782174"/>
                  <a:gd name="connsiteX200" fmla="*/ 57150 w 2900362"/>
                  <a:gd name="connsiteY200" fmla="*/ 1319951 h 1782174"/>
                  <a:gd name="connsiteX201" fmla="*/ 28575 w 2900362"/>
                  <a:gd name="connsiteY201" fmla="*/ 1296138 h 1782174"/>
                  <a:gd name="connsiteX202" fmla="*/ 23812 w 2900362"/>
                  <a:gd name="connsiteY202" fmla="*/ 1281851 h 1782174"/>
                  <a:gd name="connsiteX203" fmla="*/ 14287 w 2900362"/>
                  <a:gd name="connsiteY203" fmla="*/ 1267563 h 1782174"/>
                  <a:gd name="connsiteX204" fmla="*/ 0 w 2900362"/>
                  <a:gd name="connsiteY204" fmla="*/ 1243751 h 1782174"/>
                  <a:gd name="connsiteX0" fmla="*/ 0 w 2900362"/>
                  <a:gd name="connsiteY0" fmla="*/ 1239520 h 1777943"/>
                  <a:gd name="connsiteX1" fmla="*/ 0 w 2900362"/>
                  <a:gd name="connsiteY1" fmla="*/ 1239520 h 1777943"/>
                  <a:gd name="connsiteX2" fmla="*/ 61912 w 2900362"/>
                  <a:gd name="connsiteY2" fmla="*/ 1234757 h 1777943"/>
                  <a:gd name="connsiteX3" fmla="*/ 200025 w 2900362"/>
                  <a:gd name="connsiteY3" fmla="*/ 1229995 h 1777943"/>
                  <a:gd name="connsiteX4" fmla="*/ 204787 w 2900362"/>
                  <a:gd name="connsiteY4" fmla="*/ 1215707 h 1777943"/>
                  <a:gd name="connsiteX5" fmla="*/ 214312 w 2900362"/>
                  <a:gd name="connsiteY5" fmla="*/ 1201420 h 1777943"/>
                  <a:gd name="connsiteX6" fmla="*/ 252412 w 2900362"/>
                  <a:gd name="connsiteY6" fmla="*/ 1206182 h 1777943"/>
                  <a:gd name="connsiteX7" fmla="*/ 276225 w 2900362"/>
                  <a:gd name="connsiteY7" fmla="*/ 1220470 h 1777943"/>
                  <a:gd name="connsiteX8" fmla="*/ 304800 w 2900362"/>
                  <a:gd name="connsiteY8" fmla="*/ 1225232 h 1777943"/>
                  <a:gd name="connsiteX9" fmla="*/ 319087 w 2900362"/>
                  <a:gd name="connsiteY9" fmla="*/ 1229995 h 1777943"/>
                  <a:gd name="connsiteX10" fmla="*/ 342900 w 2900362"/>
                  <a:gd name="connsiteY10" fmla="*/ 1239520 h 1777943"/>
                  <a:gd name="connsiteX11" fmla="*/ 485775 w 2900362"/>
                  <a:gd name="connsiteY11" fmla="*/ 1249045 h 1777943"/>
                  <a:gd name="connsiteX12" fmla="*/ 500062 w 2900362"/>
                  <a:gd name="connsiteY12" fmla="*/ 1263332 h 1777943"/>
                  <a:gd name="connsiteX13" fmla="*/ 504825 w 2900362"/>
                  <a:gd name="connsiteY13" fmla="*/ 1277620 h 1777943"/>
                  <a:gd name="connsiteX14" fmla="*/ 514350 w 2900362"/>
                  <a:gd name="connsiteY14" fmla="*/ 1291907 h 1777943"/>
                  <a:gd name="connsiteX15" fmla="*/ 523875 w 2900362"/>
                  <a:gd name="connsiteY15" fmla="*/ 1325245 h 1777943"/>
                  <a:gd name="connsiteX16" fmla="*/ 533400 w 2900362"/>
                  <a:gd name="connsiteY16" fmla="*/ 1339532 h 1777943"/>
                  <a:gd name="connsiteX17" fmla="*/ 547687 w 2900362"/>
                  <a:gd name="connsiteY17" fmla="*/ 1344295 h 1777943"/>
                  <a:gd name="connsiteX18" fmla="*/ 661987 w 2900362"/>
                  <a:gd name="connsiteY18" fmla="*/ 1330007 h 1777943"/>
                  <a:gd name="connsiteX19" fmla="*/ 781050 w 2900362"/>
                  <a:gd name="connsiteY19" fmla="*/ 1396682 h 1777943"/>
                  <a:gd name="connsiteX20" fmla="*/ 985837 w 2900362"/>
                  <a:gd name="connsiteY20" fmla="*/ 1377632 h 1777943"/>
                  <a:gd name="connsiteX21" fmla="*/ 1066800 w 2900362"/>
                  <a:gd name="connsiteY21" fmla="*/ 1372870 h 1777943"/>
                  <a:gd name="connsiteX22" fmla="*/ 1109662 w 2900362"/>
                  <a:gd name="connsiteY22" fmla="*/ 1358582 h 1777943"/>
                  <a:gd name="connsiteX23" fmla="*/ 1123950 w 2900362"/>
                  <a:gd name="connsiteY23" fmla="*/ 1353820 h 1777943"/>
                  <a:gd name="connsiteX24" fmla="*/ 1152525 w 2900362"/>
                  <a:gd name="connsiteY24" fmla="*/ 1339532 h 1777943"/>
                  <a:gd name="connsiteX25" fmla="*/ 1166812 w 2900362"/>
                  <a:gd name="connsiteY25" fmla="*/ 1330007 h 1777943"/>
                  <a:gd name="connsiteX26" fmla="*/ 1185862 w 2900362"/>
                  <a:gd name="connsiteY26" fmla="*/ 1325245 h 1777943"/>
                  <a:gd name="connsiteX27" fmla="*/ 1200150 w 2900362"/>
                  <a:gd name="connsiteY27" fmla="*/ 1320482 h 1777943"/>
                  <a:gd name="connsiteX28" fmla="*/ 1238250 w 2900362"/>
                  <a:gd name="connsiteY28" fmla="*/ 1310957 h 1777943"/>
                  <a:gd name="connsiteX29" fmla="*/ 1257300 w 2900362"/>
                  <a:gd name="connsiteY29" fmla="*/ 1306195 h 1777943"/>
                  <a:gd name="connsiteX30" fmla="*/ 1314450 w 2900362"/>
                  <a:gd name="connsiteY30" fmla="*/ 1287145 h 1777943"/>
                  <a:gd name="connsiteX31" fmla="*/ 1343025 w 2900362"/>
                  <a:gd name="connsiteY31" fmla="*/ 1277620 h 1777943"/>
                  <a:gd name="connsiteX32" fmla="*/ 1362075 w 2900362"/>
                  <a:gd name="connsiteY32" fmla="*/ 1272857 h 1777943"/>
                  <a:gd name="connsiteX33" fmla="*/ 1395412 w 2900362"/>
                  <a:gd name="connsiteY33" fmla="*/ 1249045 h 1777943"/>
                  <a:gd name="connsiteX34" fmla="*/ 1409700 w 2900362"/>
                  <a:gd name="connsiteY34" fmla="*/ 1244282 h 1777943"/>
                  <a:gd name="connsiteX35" fmla="*/ 1438275 w 2900362"/>
                  <a:gd name="connsiteY35" fmla="*/ 1225232 h 1777943"/>
                  <a:gd name="connsiteX36" fmla="*/ 1452562 w 2900362"/>
                  <a:gd name="connsiteY36" fmla="*/ 1215707 h 1777943"/>
                  <a:gd name="connsiteX37" fmla="*/ 1481137 w 2900362"/>
                  <a:gd name="connsiteY37" fmla="*/ 1158557 h 1777943"/>
                  <a:gd name="connsiteX38" fmla="*/ 1485900 w 2900362"/>
                  <a:gd name="connsiteY38" fmla="*/ 1144270 h 1777943"/>
                  <a:gd name="connsiteX39" fmla="*/ 1481137 w 2900362"/>
                  <a:gd name="connsiteY39" fmla="*/ 1101407 h 1777943"/>
                  <a:gd name="connsiteX40" fmla="*/ 1323975 w 2900362"/>
                  <a:gd name="connsiteY40" fmla="*/ 1110932 h 1777943"/>
                  <a:gd name="connsiteX41" fmla="*/ 1309687 w 2900362"/>
                  <a:gd name="connsiteY41" fmla="*/ 1115695 h 1777943"/>
                  <a:gd name="connsiteX42" fmla="*/ 1290637 w 2900362"/>
                  <a:gd name="connsiteY42" fmla="*/ 1125220 h 1777943"/>
                  <a:gd name="connsiteX43" fmla="*/ 1238250 w 2900362"/>
                  <a:gd name="connsiteY43" fmla="*/ 1129982 h 1777943"/>
                  <a:gd name="connsiteX44" fmla="*/ 1209675 w 2900362"/>
                  <a:gd name="connsiteY44" fmla="*/ 1139507 h 1777943"/>
                  <a:gd name="connsiteX45" fmla="*/ 1195387 w 2900362"/>
                  <a:gd name="connsiteY45" fmla="*/ 1149032 h 1777943"/>
                  <a:gd name="connsiteX46" fmla="*/ 1166812 w 2900362"/>
                  <a:gd name="connsiteY46" fmla="*/ 1153795 h 1777943"/>
                  <a:gd name="connsiteX47" fmla="*/ 1147762 w 2900362"/>
                  <a:gd name="connsiteY47" fmla="*/ 1163320 h 1777943"/>
                  <a:gd name="connsiteX48" fmla="*/ 1109662 w 2900362"/>
                  <a:gd name="connsiteY48" fmla="*/ 1172845 h 1777943"/>
                  <a:gd name="connsiteX49" fmla="*/ 1090612 w 2900362"/>
                  <a:gd name="connsiteY49" fmla="*/ 1177607 h 1777943"/>
                  <a:gd name="connsiteX50" fmla="*/ 1066800 w 2900362"/>
                  <a:gd name="connsiteY50" fmla="*/ 1187132 h 1777943"/>
                  <a:gd name="connsiteX51" fmla="*/ 1052512 w 2900362"/>
                  <a:gd name="connsiteY51" fmla="*/ 1191895 h 1777943"/>
                  <a:gd name="connsiteX52" fmla="*/ 1038225 w 2900362"/>
                  <a:gd name="connsiteY52" fmla="*/ 1201420 h 1777943"/>
                  <a:gd name="connsiteX53" fmla="*/ 1014412 w 2900362"/>
                  <a:gd name="connsiteY53" fmla="*/ 1206182 h 1777943"/>
                  <a:gd name="connsiteX54" fmla="*/ 923925 w 2900362"/>
                  <a:gd name="connsiteY54" fmla="*/ 1215707 h 1777943"/>
                  <a:gd name="connsiteX55" fmla="*/ 538162 w 2900362"/>
                  <a:gd name="connsiteY55" fmla="*/ 1206182 h 1777943"/>
                  <a:gd name="connsiteX56" fmla="*/ 490537 w 2900362"/>
                  <a:gd name="connsiteY56" fmla="*/ 1191895 h 1777943"/>
                  <a:gd name="connsiteX57" fmla="*/ 433387 w 2900362"/>
                  <a:gd name="connsiteY57" fmla="*/ 1172845 h 1777943"/>
                  <a:gd name="connsiteX58" fmla="*/ 404812 w 2900362"/>
                  <a:gd name="connsiteY58" fmla="*/ 1163320 h 1777943"/>
                  <a:gd name="connsiteX59" fmla="*/ 390525 w 2900362"/>
                  <a:gd name="connsiteY59" fmla="*/ 1158557 h 1777943"/>
                  <a:gd name="connsiteX60" fmla="*/ 404812 w 2900362"/>
                  <a:gd name="connsiteY60" fmla="*/ 1149032 h 1777943"/>
                  <a:gd name="connsiteX61" fmla="*/ 461962 w 2900362"/>
                  <a:gd name="connsiteY61" fmla="*/ 1139507 h 1777943"/>
                  <a:gd name="connsiteX62" fmla="*/ 566737 w 2900362"/>
                  <a:gd name="connsiteY62" fmla="*/ 1134745 h 1777943"/>
                  <a:gd name="connsiteX63" fmla="*/ 647700 w 2900362"/>
                  <a:gd name="connsiteY63" fmla="*/ 1129982 h 1777943"/>
                  <a:gd name="connsiteX64" fmla="*/ 676275 w 2900362"/>
                  <a:gd name="connsiteY64" fmla="*/ 1120457 h 1777943"/>
                  <a:gd name="connsiteX65" fmla="*/ 690562 w 2900362"/>
                  <a:gd name="connsiteY65" fmla="*/ 1115695 h 1777943"/>
                  <a:gd name="connsiteX66" fmla="*/ 704850 w 2900362"/>
                  <a:gd name="connsiteY66" fmla="*/ 1106170 h 1777943"/>
                  <a:gd name="connsiteX67" fmla="*/ 719137 w 2900362"/>
                  <a:gd name="connsiteY67" fmla="*/ 1101407 h 1777943"/>
                  <a:gd name="connsiteX68" fmla="*/ 728662 w 2900362"/>
                  <a:gd name="connsiteY68" fmla="*/ 1087120 h 1777943"/>
                  <a:gd name="connsiteX69" fmla="*/ 742950 w 2900362"/>
                  <a:gd name="connsiteY69" fmla="*/ 1077595 h 1777943"/>
                  <a:gd name="connsiteX70" fmla="*/ 757237 w 2900362"/>
                  <a:gd name="connsiteY70" fmla="*/ 1082357 h 1777943"/>
                  <a:gd name="connsiteX71" fmla="*/ 776287 w 2900362"/>
                  <a:gd name="connsiteY71" fmla="*/ 1125220 h 1777943"/>
                  <a:gd name="connsiteX72" fmla="*/ 804862 w 2900362"/>
                  <a:gd name="connsiteY72" fmla="*/ 1139507 h 1777943"/>
                  <a:gd name="connsiteX73" fmla="*/ 814387 w 2900362"/>
                  <a:gd name="connsiteY73" fmla="*/ 1125220 h 1777943"/>
                  <a:gd name="connsiteX74" fmla="*/ 842962 w 2900362"/>
                  <a:gd name="connsiteY74" fmla="*/ 1068070 h 1777943"/>
                  <a:gd name="connsiteX75" fmla="*/ 890587 w 2900362"/>
                  <a:gd name="connsiteY75" fmla="*/ 1058545 h 1777943"/>
                  <a:gd name="connsiteX76" fmla="*/ 1014412 w 2900362"/>
                  <a:gd name="connsiteY76" fmla="*/ 1053782 h 1777943"/>
                  <a:gd name="connsiteX77" fmla="*/ 1042987 w 2900362"/>
                  <a:gd name="connsiteY77" fmla="*/ 1044257 h 1777943"/>
                  <a:gd name="connsiteX78" fmla="*/ 1085850 w 2900362"/>
                  <a:gd name="connsiteY78" fmla="*/ 1034732 h 1777943"/>
                  <a:gd name="connsiteX79" fmla="*/ 1100137 w 2900362"/>
                  <a:gd name="connsiteY79" fmla="*/ 1029970 h 1777943"/>
                  <a:gd name="connsiteX80" fmla="*/ 1119187 w 2900362"/>
                  <a:gd name="connsiteY80" fmla="*/ 1025207 h 1777943"/>
                  <a:gd name="connsiteX81" fmla="*/ 1162050 w 2900362"/>
                  <a:gd name="connsiteY81" fmla="*/ 1010920 h 1777943"/>
                  <a:gd name="connsiteX82" fmla="*/ 1176337 w 2900362"/>
                  <a:gd name="connsiteY82" fmla="*/ 1006157 h 1777943"/>
                  <a:gd name="connsiteX83" fmla="*/ 1190625 w 2900362"/>
                  <a:gd name="connsiteY83" fmla="*/ 1001395 h 1777943"/>
                  <a:gd name="connsiteX84" fmla="*/ 1204912 w 2900362"/>
                  <a:gd name="connsiteY84" fmla="*/ 991870 h 1777943"/>
                  <a:gd name="connsiteX85" fmla="*/ 1219200 w 2900362"/>
                  <a:gd name="connsiteY85" fmla="*/ 987107 h 1777943"/>
                  <a:gd name="connsiteX86" fmla="*/ 1200150 w 2900362"/>
                  <a:gd name="connsiteY86" fmla="*/ 996632 h 1777943"/>
                  <a:gd name="connsiteX87" fmla="*/ 1171575 w 2900362"/>
                  <a:gd name="connsiteY87" fmla="*/ 1015682 h 1777943"/>
                  <a:gd name="connsiteX88" fmla="*/ 1138237 w 2900362"/>
                  <a:gd name="connsiteY88" fmla="*/ 1039495 h 1777943"/>
                  <a:gd name="connsiteX89" fmla="*/ 1109662 w 2900362"/>
                  <a:gd name="connsiteY89" fmla="*/ 1058545 h 1777943"/>
                  <a:gd name="connsiteX90" fmla="*/ 1100137 w 2900362"/>
                  <a:gd name="connsiteY90" fmla="*/ 1072832 h 1777943"/>
                  <a:gd name="connsiteX91" fmla="*/ 1085850 w 2900362"/>
                  <a:gd name="connsiteY91" fmla="*/ 1082357 h 1777943"/>
                  <a:gd name="connsiteX92" fmla="*/ 1081087 w 2900362"/>
                  <a:gd name="connsiteY92" fmla="*/ 1101407 h 1777943"/>
                  <a:gd name="connsiteX93" fmla="*/ 1076325 w 2900362"/>
                  <a:gd name="connsiteY93" fmla="*/ 1115695 h 1777943"/>
                  <a:gd name="connsiteX94" fmla="*/ 1300162 w 2900362"/>
                  <a:gd name="connsiteY94" fmla="*/ 1115695 h 1777943"/>
                  <a:gd name="connsiteX95" fmla="*/ 1328737 w 2900362"/>
                  <a:gd name="connsiteY95" fmla="*/ 1096645 h 1777943"/>
                  <a:gd name="connsiteX96" fmla="*/ 1395412 w 2900362"/>
                  <a:gd name="connsiteY96" fmla="*/ 1068070 h 1777943"/>
                  <a:gd name="connsiteX97" fmla="*/ 1438275 w 2900362"/>
                  <a:gd name="connsiteY97" fmla="*/ 1044257 h 1777943"/>
                  <a:gd name="connsiteX98" fmla="*/ 1471612 w 2900362"/>
                  <a:gd name="connsiteY98" fmla="*/ 1029970 h 1777943"/>
                  <a:gd name="connsiteX99" fmla="*/ 1485900 w 2900362"/>
                  <a:gd name="connsiteY99" fmla="*/ 1020445 h 1777943"/>
                  <a:gd name="connsiteX100" fmla="*/ 1504950 w 2900362"/>
                  <a:gd name="connsiteY100" fmla="*/ 1006157 h 1777943"/>
                  <a:gd name="connsiteX101" fmla="*/ 1524000 w 2900362"/>
                  <a:gd name="connsiteY101" fmla="*/ 1001395 h 1777943"/>
                  <a:gd name="connsiteX102" fmla="*/ 1538287 w 2900362"/>
                  <a:gd name="connsiteY102" fmla="*/ 996632 h 1777943"/>
                  <a:gd name="connsiteX103" fmla="*/ 1557337 w 2900362"/>
                  <a:gd name="connsiteY103" fmla="*/ 991870 h 1777943"/>
                  <a:gd name="connsiteX104" fmla="*/ 1585912 w 2900362"/>
                  <a:gd name="connsiteY104" fmla="*/ 982345 h 1777943"/>
                  <a:gd name="connsiteX105" fmla="*/ 1595437 w 2900362"/>
                  <a:gd name="connsiteY105" fmla="*/ 1034732 h 1777943"/>
                  <a:gd name="connsiteX106" fmla="*/ 1609725 w 2900362"/>
                  <a:gd name="connsiteY106" fmla="*/ 1039495 h 1777943"/>
                  <a:gd name="connsiteX107" fmla="*/ 1643062 w 2900362"/>
                  <a:gd name="connsiteY107" fmla="*/ 1034732 h 1777943"/>
                  <a:gd name="connsiteX108" fmla="*/ 1671637 w 2900362"/>
                  <a:gd name="connsiteY108" fmla="*/ 1025207 h 1777943"/>
                  <a:gd name="connsiteX109" fmla="*/ 1690687 w 2900362"/>
                  <a:gd name="connsiteY109" fmla="*/ 996632 h 1777943"/>
                  <a:gd name="connsiteX110" fmla="*/ 1709737 w 2900362"/>
                  <a:gd name="connsiteY110" fmla="*/ 939482 h 1777943"/>
                  <a:gd name="connsiteX111" fmla="*/ 1714500 w 2900362"/>
                  <a:gd name="connsiteY111" fmla="*/ 925195 h 1777943"/>
                  <a:gd name="connsiteX112" fmla="*/ 1733550 w 2900362"/>
                  <a:gd name="connsiteY112" fmla="*/ 891857 h 1777943"/>
                  <a:gd name="connsiteX113" fmla="*/ 1738312 w 2900362"/>
                  <a:gd name="connsiteY113" fmla="*/ 877570 h 1777943"/>
                  <a:gd name="connsiteX114" fmla="*/ 1757362 w 2900362"/>
                  <a:gd name="connsiteY114" fmla="*/ 844232 h 1777943"/>
                  <a:gd name="connsiteX115" fmla="*/ 1771650 w 2900362"/>
                  <a:gd name="connsiteY115" fmla="*/ 815657 h 1777943"/>
                  <a:gd name="connsiteX116" fmla="*/ 1785937 w 2900362"/>
                  <a:gd name="connsiteY116" fmla="*/ 787082 h 1777943"/>
                  <a:gd name="connsiteX117" fmla="*/ 1795462 w 2900362"/>
                  <a:gd name="connsiteY117" fmla="*/ 758507 h 1777943"/>
                  <a:gd name="connsiteX118" fmla="*/ 1809750 w 2900362"/>
                  <a:gd name="connsiteY118" fmla="*/ 715645 h 1777943"/>
                  <a:gd name="connsiteX119" fmla="*/ 1819275 w 2900362"/>
                  <a:gd name="connsiteY119" fmla="*/ 687070 h 1777943"/>
                  <a:gd name="connsiteX120" fmla="*/ 1843087 w 2900362"/>
                  <a:gd name="connsiteY120" fmla="*/ 658495 h 1777943"/>
                  <a:gd name="connsiteX121" fmla="*/ 1876425 w 2900362"/>
                  <a:gd name="connsiteY121" fmla="*/ 644207 h 1777943"/>
                  <a:gd name="connsiteX122" fmla="*/ 1914525 w 2900362"/>
                  <a:gd name="connsiteY122" fmla="*/ 629920 h 1777943"/>
                  <a:gd name="connsiteX123" fmla="*/ 1933575 w 2900362"/>
                  <a:gd name="connsiteY123" fmla="*/ 620395 h 1777943"/>
                  <a:gd name="connsiteX124" fmla="*/ 1947862 w 2900362"/>
                  <a:gd name="connsiteY124" fmla="*/ 610870 h 1777943"/>
                  <a:gd name="connsiteX125" fmla="*/ 1976437 w 2900362"/>
                  <a:gd name="connsiteY125" fmla="*/ 601345 h 1777943"/>
                  <a:gd name="connsiteX126" fmla="*/ 2009775 w 2900362"/>
                  <a:gd name="connsiteY126" fmla="*/ 591820 h 1777943"/>
                  <a:gd name="connsiteX127" fmla="*/ 2038350 w 2900362"/>
                  <a:gd name="connsiteY127" fmla="*/ 577532 h 1777943"/>
                  <a:gd name="connsiteX128" fmla="*/ 2052637 w 2900362"/>
                  <a:gd name="connsiteY128" fmla="*/ 568007 h 1777943"/>
                  <a:gd name="connsiteX129" fmla="*/ 2081212 w 2900362"/>
                  <a:gd name="connsiteY129" fmla="*/ 558482 h 1777943"/>
                  <a:gd name="connsiteX130" fmla="*/ 2109787 w 2900362"/>
                  <a:gd name="connsiteY130" fmla="*/ 544195 h 1777943"/>
                  <a:gd name="connsiteX131" fmla="*/ 2124075 w 2900362"/>
                  <a:gd name="connsiteY131" fmla="*/ 534670 h 1777943"/>
                  <a:gd name="connsiteX132" fmla="*/ 2152650 w 2900362"/>
                  <a:gd name="connsiteY132" fmla="*/ 525145 h 1777943"/>
                  <a:gd name="connsiteX133" fmla="*/ 2181225 w 2900362"/>
                  <a:gd name="connsiteY133" fmla="*/ 529907 h 1777943"/>
                  <a:gd name="connsiteX134" fmla="*/ 2171700 w 2900362"/>
                  <a:gd name="connsiteY134" fmla="*/ 544195 h 1777943"/>
                  <a:gd name="connsiteX135" fmla="*/ 2185987 w 2900362"/>
                  <a:gd name="connsiteY135" fmla="*/ 553720 h 1777943"/>
                  <a:gd name="connsiteX136" fmla="*/ 2200275 w 2900362"/>
                  <a:gd name="connsiteY136" fmla="*/ 544195 h 1777943"/>
                  <a:gd name="connsiteX137" fmla="*/ 2209800 w 2900362"/>
                  <a:gd name="connsiteY137" fmla="*/ 529907 h 1777943"/>
                  <a:gd name="connsiteX138" fmla="*/ 2224087 w 2900362"/>
                  <a:gd name="connsiteY138" fmla="*/ 525145 h 1777943"/>
                  <a:gd name="connsiteX139" fmla="*/ 2243137 w 2900362"/>
                  <a:gd name="connsiteY139" fmla="*/ 515620 h 1777943"/>
                  <a:gd name="connsiteX140" fmla="*/ 2257425 w 2900362"/>
                  <a:gd name="connsiteY140" fmla="*/ 510857 h 1777943"/>
                  <a:gd name="connsiteX141" fmla="*/ 2300287 w 2900362"/>
                  <a:gd name="connsiteY141" fmla="*/ 487045 h 1777943"/>
                  <a:gd name="connsiteX142" fmla="*/ 2314575 w 2900362"/>
                  <a:gd name="connsiteY142" fmla="*/ 472757 h 1777943"/>
                  <a:gd name="connsiteX143" fmla="*/ 2328862 w 2900362"/>
                  <a:gd name="connsiteY143" fmla="*/ 467995 h 1777943"/>
                  <a:gd name="connsiteX144" fmla="*/ 2343150 w 2900362"/>
                  <a:gd name="connsiteY144" fmla="*/ 415607 h 1777943"/>
                  <a:gd name="connsiteX145" fmla="*/ 2319337 w 2900362"/>
                  <a:gd name="connsiteY145" fmla="*/ 396557 h 1777943"/>
                  <a:gd name="connsiteX146" fmla="*/ 2176462 w 2900362"/>
                  <a:gd name="connsiteY146" fmla="*/ 401320 h 1777943"/>
                  <a:gd name="connsiteX147" fmla="*/ 2152650 w 2900362"/>
                  <a:gd name="connsiteY147" fmla="*/ 406082 h 1777943"/>
                  <a:gd name="connsiteX148" fmla="*/ 2109787 w 2900362"/>
                  <a:gd name="connsiteY148" fmla="*/ 425132 h 1777943"/>
                  <a:gd name="connsiteX149" fmla="*/ 2095500 w 2900362"/>
                  <a:gd name="connsiteY149" fmla="*/ 429895 h 1777943"/>
                  <a:gd name="connsiteX150" fmla="*/ 2085975 w 2900362"/>
                  <a:gd name="connsiteY150" fmla="*/ 444182 h 1777943"/>
                  <a:gd name="connsiteX151" fmla="*/ 2100262 w 2900362"/>
                  <a:gd name="connsiteY151" fmla="*/ 306070 h 1777943"/>
                  <a:gd name="connsiteX152" fmla="*/ 2119312 w 2900362"/>
                  <a:gd name="connsiteY152" fmla="*/ 277495 h 1777943"/>
                  <a:gd name="connsiteX153" fmla="*/ 2128837 w 2900362"/>
                  <a:gd name="connsiteY153" fmla="*/ 263207 h 1777943"/>
                  <a:gd name="connsiteX154" fmla="*/ 2157412 w 2900362"/>
                  <a:gd name="connsiteY154" fmla="*/ 244157 h 1777943"/>
                  <a:gd name="connsiteX155" fmla="*/ 2233612 w 2900362"/>
                  <a:gd name="connsiteY155" fmla="*/ 253682 h 1777943"/>
                  <a:gd name="connsiteX156" fmla="*/ 2252662 w 2900362"/>
                  <a:gd name="connsiteY156" fmla="*/ 263207 h 1777943"/>
                  <a:gd name="connsiteX157" fmla="*/ 2309812 w 2900362"/>
                  <a:gd name="connsiteY157" fmla="*/ 258445 h 1777943"/>
                  <a:gd name="connsiteX158" fmla="*/ 2319337 w 2900362"/>
                  <a:gd name="connsiteY158" fmla="*/ 229870 h 1777943"/>
                  <a:gd name="connsiteX159" fmla="*/ 2328862 w 2900362"/>
                  <a:gd name="connsiteY159" fmla="*/ 210820 h 1777943"/>
                  <a:gd name="connsiteX160" fmla="*/ 2366962 w 2900362"/>
                  <a:gd name="connsiteY160" fmla="*/ 167957 h 1777943"/>
                  <a:gd name="connsiteX161" fmla="*/ 2424112 w 2900362"/>
                  <a:gd name="connsiteY161" fmla="*/ 139382 h 1777943"/>
                  <a:gd name="connsiteX162" fmla="*/ 2438400 w 2900362"/>
                  <a:gd name="connsiteY162" fmla="*/ 134620 h 1777943"/>
                  <a:gd name="connsiteX163" fmla="*/ 2695575 w 2900362"/>
                  <a:gd name="connsiteY163" fmla="*/ 110807 h 1777943"/>
                  <a:gd name="connsiteX164" fmla="*/ 2838450 w 2900362"/>
                  <a:gd name="connsiteY164" fmla="*/ 101282 h 1777943"/>
                  <a:gd name="connsiteX165" fmla="*/ 2867025 w 2900362"/>
                  <a:gd name="connsiteY165" fmla="*/ 91757 h 1777943"/>
                  <a:gd name="connsiteX166" fmla="*/ 2895600 w 2900362"/>
                  <a:gd name="connsiteY166" fmla="*/ 101282 h 1777943"/>
                  <a:gd name="connsiteX167" fmla="*/ 2900362 w 2900362"/>
                  <a:gd name="connsiteY167" fmla="*/ 1491932 h 1777943"/>
                  <a:gd name="connsiteX168" fmla="*/ 2671762 w 2900362"/>
                  <a:gd name="connsiteY168" fmla="*/ 1496694 h 1777943"/>
                  <a:gd name="connsiteX169" fmla="*/ 2295525 w 2900362"/>
                  <a:gd name="connsiteY169" fmla="*/ 1587182 h 1777943"/>
                  <a:gd name="connsiteX170" fmla="*/ 1352550 w 2900362"/>
                  <a:gd name="connsiteY170" fmla="*/ 1777682 h 1777943"/>
                  <a:gd name="connsiteX171" fmla="*/ 1304925 w 2900362"/>
                  <a:gd name="connsiteY171" fmla="*/ 1534795 h 1777943"/>
                  <a:gd name="connsiteX172" fmla="*/ 1276350 w 2900362"/>
                  <a:gd name="connsiteY172" fmla="*/ 1544320 h 1777943"/>
                  <a:gd name="connsiteX173" fmla="*/ 1257300 w 2900362"/>
                  <a:gd name="connsiteY173" fmla="*/ 1572895 h 1777943"/>
                  <a:gd name="connsiteX174" fmla="*/ 1228725 w 2900362"/>
                  <a:gd name="connsiteY174" fmla="*/ 1596707 h 1777943"/>
                  <a:gd name="connsiteX175" fmla="*/ 1204912 w 2900362"/>
                  <a:gd name="connsiteY175" fmla="*/ 1601470 h 1777943"/>
                  <a:gd name="connsiteX176" fmla="*/ 1176337 w 2900362"/>
                  <a:gd name="connsiteY176" fmla="*/ 1610995 h 1777943"/>
                  <a:gd name="connsiteX177" fmla="*/ 1162050 w 2900362"/>
                  <a:gd name="connsiteY177" fmla="*/ 1615757 h 1777943"/>
                  <a:gd name="connsiteX178" fmla="*/ 633412 w 2900362"/>
                  <a:gd name="connsiteY178" fmla="*/ 1610995 h 1777943"/>
                  <a:gd name="connsiteX179" fmla="*/ 609600 w 2900362"/>
                  <a:gd name="connsiteY179" fmla="*/ 1606232 h 1777943"/>
                  <a:gd name="connsiteX180" fmla="*/ 590550 w 2900362"/>
                  <a:gd name="connsiteY180" fmla="*/ 1596707 h 1777943"/>
                  <a:gd name="connsiteX181" fmla="*/ 557212 w 2900362"/>
                  <a:gd name="connsiteY181" fmla="*/ 1587182 h 1777943"/>
                  <a:gd name="connsiteX182" fmla="*/ 542925 w 2900362"/>
                  <a:gd name="connsiteY182" fmla="*/ 1577657 h 1777943"/>
                  <a:gd name="connsiteX183" fmla="*/ 523875 w 2900362"/>
                  <a:gd name="connsiteY183" fmla="*/ 1572895 h 1777943"/>
                  <a:gd name="connsiteX184" fmla="*/ 509587 w 2900362"/>
                  <a:gd name="connsiteY184" fmla="*/ 1568132 h 1777943"/>
                  <a:gd name="connsiteX185" fmla="*/ 466725 w 2900362"/>
                  <a:gd name="connsiteY185" fmla="*/ 1534795 h 1777943"/>
                  <a:gd name="connsiteX186" fmla="*/ 452437 w 2900362"/>
                  <a:gd name="connsiteY186" fmla="*/ 1525270 h 1777943"/>
                  <a:gd name="connsiteX187" fmla="*/ 438150 w 2900362"/>
                  <a:gd name="connsiteY187" fmla="*/ 1496695 h 1777943"/>
                  <a:gd name="connsiteX188" fmla="*/ 404812 w 2900362"/>
                  <a:gd name="connsiteY188" fmla="*/ 1477645 h 1777943"/>
                  <a:gd name="connsiteX189" fmla="*/ 390525 w 2900362"/>
                  <a:gd name="connsiteY189" fmla="*/ 1468120 h 1777943"/>
                  <a:gd name="connsiteX190" fmla="*/ 376237 w 2900362"/>
                  <a:gd name="connsiteY190" fmla="*/ 1463357 h 1777943"/>
                  <a:gd name="connsiteX191" fmla="*/ 328612 w 2900362"/>
                  <a:gd name="connsiteY191" fmla="*/ 1434782 h 1777943"/>
                  <a:gd name="connsiteX192" fmla="*/ 309562 w 2900362"/>
                  <a:gd name="connsiteY192" fmla="*/ 1430020 h 1777943"/>
                  <a:gd name="connsiteX193" fmla="*/ 280987 w 2900362"/>
                  <a:gd name="connsiteY193" fmla="*/ 1420495 h 1777943"/>
                  <a:gd name="connsiteX194" fmla="*/ 266700 w 2900362"/>
                  <a:gd name="connsiteY194" fmla="*/ 1415732 h 1777943"/>
                  <a:gd name="connsiteX195" fmla="*/ 252412 w 2900362"/>
                  <a:gd name="connsiteY195" fmla="*/ 1406207 h 1777943"/>
                  <a:gd name="connsiteX196" fmla="*/ 223837 w 2900362"/>
                  <a:gd name="connsiteY196" fmla="*/ 1396682 h 1777943"/>
                  <a:gd name="connsiteX197" fmla="*/ 214312 w 2900362"/>
                  <a:gd name="connsiteY197" fmla="*/ 1368107 h 1777943"/>
                  <a:gd name="connsiteX198" fmla="*/ 114300 w 2900362"/>
                  <a:gd name="connsiteY198" fmla="*/ 1334770 h 1777943"/>
                  <a:gd name="connsiteX199" fmla="*/ 71437 w 2900362"/>
                  <a:gd name="connsiteY199" fmla="*/ 1320482 h 1777943"/>
                  <a:gd name="connsiteX200" fmla="*/ 57150 w 2900362"/>
                  <a:gd name="connsiteY200" fmla="*/ 1315720 h 1777943"/>
                  <a:gd name="connsiteX201" fmla="*/ 28575 w 2900362"/>
                  <a:gd name="connsiteY201" fmla="*/ 1291907 h 1777943"/>
                  <a:gd name="connsiteX202" fmla="*/ 23812 w 2900362"/>
                  <a:gd name="connsiteY202" fmla="*/ 1277620 h 1777943"/>
                  <a:gd name="connsiteX203" fmla="*/ 14287 w 2900362"/>
                  <a:gd name="connsiteY203" fmla="*/ 1263332 h 1777943"/>
                  <a:gd name="connsiteX204" fmla="*/ 0 w 2900362"/>
                  <a:gd name="connsiteY204" fmla="*/ 1239520 h 1777943"/>
                  <a:gd name="connsiteX0" fmla="*/ 0 w 2900362"/>
                  <a:gd name="connsiteY0" fmla="*/ 1241602 h 1780025"/>
                  <a:gd name="connsiteX1" fmla="*/ 0 w 2900362"/>
                  <a:gd name="connsiteY1" fmla="*/ 1241602 h 1780025"/>
                  <a:gd name="connsiteX2" fmla="*/ 61912 w 2900362"/>
                  <a:gd name="connsiteY2" fmla="*/ 1236839 h 1780025"/>
                  <a:gd name="connsiteX3" fmla="*/ 200025 w 2900362"/>
                  <a:gd name="connsiteY3" fmla="*/ 1232077 h 1780025"/>
                  <a:gd name="connsiteX4" fmla="*/ 204787 w 2900362"/>
                  <a:gd name="connsiteY4" fmla="*/ 1217789 h 1780025"/>
                  <a:gd name="connsiteX5" fmla="*/ 214312 w 2900362"/>
                  <a:gd name="connsiteY5" fmla="*/ 1203502 h 1780025"/>
                  <a:gd name="connsiteX6" fmla="*/ 252412 w 2900362"/>
                  <a:gd name="connsiteY6" fmla="*/ 1208264 h 1780025"/>
                  <a:gd name="connsiteX7" fmla="*/ 276225 w 2900362"/>
                  <a:gd name="connsiteY7" fmla="*/ 1222552 h 1780025"/>
                  <a:gd name="connsiteX8" fmla="*/ 304800 w 2900362"/>
                  <a:gd name="connsiteY8" fmla="*/ 1227314 h 1780025"/>
                  <a:gd name="connsiteX9" fmla="*/ 319087 w 2900362"/>
                  <a:gd name="connsiteY9" fmla="*/ 1232077 h 1780025"/>
                  <a:gd name="connsiteX10" fmla="*/ 342900 w 2900362"/>
                  <a:gd name="connsiteY10" fmla="*/ 1241602 h 1780025"/>
                  <a:gd name="connsiteX11" fmla="*/ 485775 w 2900362"/>
                  <a:gd name="connsiteY11" fmla="*/ 1251127 h 1780025"/>
                  <a:gd name="connsiteX12" fmla="*/ 500062 w 2900362"/>
                  <a:gd name="connsiteY12" fmla="*/ 1265414 h 1780025"/>
                  <a:gd name="connsiteX13" fmla="*/ 504825 w 2900362"/>
                  <a:gd name="connsiteY13" fmla="*/ 1279702 h 1780025"/>
                  <a:gd name="connsiteX14" fmla="*/ 514350 w 2900362"/>
                  <a:gd name="connsiteY14" fmla="*/ 1293989 h 1780025"/>
                  <a:gd name="connsiteX15" fmla="*/ 523875 w 2900362"/>
                  <a:gd name="connsiteY15" fmla="*/ 1327327 h 1780025"/>
                  <a:gd name="connsiteX16" fmla="*/ 533400 w 2900362"/>
                  <a:gd name="connsiteY16" fmla="*/ 1341614 h 1780025"/>
                  <a:gd name="connsiteX17" fmla="*/ 547687 w 2900362"/>
                  <a:gd name="connsiteY17" fmla="*/ 1346377 h 1780025"/>
                  <a:gd name="connsiteX18" fmla="*/ 661987 w 2900362"/>
                  <a:gd name="connsiteY18" fmla="*/ 1332089 h 1780025"/>
                  <a:gd name="connsiteX19" fmla="*/ 781050 w 2900362"/>
                  <a:gd name="connsiteY19" fmla="*/ 1398764 h 1780025"/>
                  <a:gd name="connsiteX20" fmla="*/ 985837 w 2900362"/>
                  <a:gd name="connsiteY20" fmla="*/ 1379714 h 1780025"/>
                  <a:gd name="connsiteX21" fmla="*/ 1066800 w 2900362"/>
                  <a:gd name="connsiteY21" fmla="*/ 1374952 h 1780025"/>
                  <a:gd name="connsiteX22" fmla="*/ 1109662 w 2900362"/>
                  <a:gd name="connsiteY22" fmla="*/ 1360664 h 1780025"/>
                  <a:gd name="connsiteX23" fmla="*/ 1123950 w 2900362"/>
                  <a:gd name="connsiteY23" fmla="*/ 1355902 h 1780025"/>
                  <a:gd name="connsiteX24" fmla="*/ 1152525 w 2900362"/>
                  <a:gd name="connsiteY24" fmla="*/ 1341614 h 1780025"/>
                  <a:gd name="connsiteX25" fmla="*/ 1166812 w 2900362"/>
                  <a:gd name="connsiteY25" fmla="*/ 1332089 h 1780025"/>
                  <a:gd name="connsiteX26" fmla="*/ 1185862 w 2900362"/>
                  <a:gd name="connsiteY26" fmla="*/ 1327327 h 1780025"/>
                  <a:gd name="connsiteX27" fmla="*/ 1200150 w 2900362"/>
                  <a:gd name="connsiteY27" fmla="*/ 1322564 h 1780025"/>
                  <a:gd name="connsiteX28" fmla="*/ 1238250 w 2900362"/>
                  <a:gd name="connsiteY28" fmla="*/ 1313039 h 1780025"/>
                  <a:gd name="connsiteX29" fmla="*/ 1257300 w 2900362"/>
                  <a:gd name="connsiteY29" fmla="*/ 1308277 h 1780025"/>
                  <a:gd name="connsiteX30" fmla="*/ 1314450 w 2900362"/>
                  <a:gd name="connsiteY30" fmla="*/ 1289227 h 1780025"/>
                  <a:gd name="connsiteX31" fmla="*/ 1343025 w 2900362"/>
                  <a:gd name="connsiteY31" fmla="*/ 1279702 h 1780025"/>
                  <a:gd name="connsiteX32" fmla="*/ 1362075 w 2900362"/>
                  <a:gd name="connsiteY32" fmla="*/ 1274939 h 1780025"/>
                  <a:gd name="connsiteX33" fmla="*/ 1395412 w 2900362"/>
                  <a:gd name="connsiteY33" fmla="*/ 1251127 h 1780025"/>
                  <a:gd name="connsiteX34" fmla="*/ 1409700 w 2900362"/>
                  <a:gd name="connsiteY34" fmla="*/ 1246364 h 1780025"/>
                  <a:gd name="connsiteX35" fmla="*/ 1438275 w 2900362"/>
                  <a:gd name="connsiteY35" fmla="*/ 1227314 h 1780025"/>
                  <a:gd name="connsiteX36" fmla="*/ 1452562 w 2900362"/>
                  <a:gd name="connsiteY36" fmla="*/ 1217789 h 1780025"/>
                  <a:gd name="connsiteX37" fmla="*/ 1481137 w 2900362"/>
                  <a:gd name="connsiteY37" fmla="*/ 1160639 h 1780025"/>
                  <a:gd name="connsiteX38" fmla="*/ 1485900 w 2900362"/>
                  <a:gd name="connsiteY38" fmla="*/ 1146352 h 1780025"/>
                  <a:gd name="connsiteX39" fmla="*/ 1481137 w 2900362"/>
                  <a:gd name="connsiteY39" fmla="*/ 1103489 h 1780025"/>
                  <a:gd name="connsiteX40" fmla="*/ 1323975 w 2900362"/>
                  <a:gd name="connsiteY40" fmla="*/ 1113014 h 1780025"/>
                  <a:gd name="connsiteX41" fmla="*/ 1309687 w 2900362"/>
                  <a:gd name="connsiteY41" fmla="*/ 1117777 h 1780025"/>
                  <a:gd name="connsiteX42" fmla="*/ 1290637 w 2900362"/>
                  <a:gd name="connsiteY42" fmla="*/ 1127302 h 1780025"/>
                  <a:gd name="connsiteX43" fmla="*/ 1238250 w 2900362"/>
                  <a:gd name="connsiteY43" fmla="*/ 1132064 h 1780025"/>
                  <a:gd name="connsiteX44" fmla="*/ 1209675 w 2900362"/>
                  <a:gd name="connsiteY44" fmla="*/ 1141589 h 1780025"/>
                  <a:gd name="connsiteX45" fmla="*/ 1195387 w 2900362"/>
                  <a:gd name="connsiteY45" fmla="*/ 1151114 h 1780025"/>
                  <a:gd name="connsiteX46" fmla="*/ 1166812 w 2900362"/>
                  <a:gd name="connsiteY46" fmla="*/ 1155877 h 1780025"/>
                  <a:gd name="connsiteX47" fmla="*/ 1147762 w 2900362"/>
                  <a:gd name="connsiteY47" fmla="*/ 1165402 h 1780025"/>
                  <a:gd name="connsiteX48" fmla="*/ 1109662 w 2900362"/>
                  <a:gd name="connsiteY48" fmla="*/ 1174927 h 1780025"/>
                  <a:gd name="connsiteX49" fmla="*/ 1090612 w 2900362"/>
                  <a:gd name="connsiteY49" fmla="*/ 1179689 h 1780025"/>
                  <a:gd name="connsiteX50" fmla="*/ 1066800 w 2900362"/>
                  <a:gd name="connsiteY50" fmla="*/ 1189214 h 1780025"/>
                  <a:gd name="connsiteX51" fmla="*/ 1052512 w 2900362"/>
                  <a:gd name="connsiteY51" fmla="*/ 1193977 h 1780025"/>
                  <a:gd name="connsiteX52" fmla="*/ 1038225 w 2900362"/>
                  <a:gd name="connsiteY52" fmla="*/ 1203502 h 1780025"/>
                  <a:gd name="connsiteX53" fmla="*/ 1014412 w 2900362"/>
                  <a:gd name="connsiteY53" fmla="*/ 1208264 h 1780025"/>
                  <a:gd name="connsiteX54" fmla="*/ 923925 w 2900362"/>
                  <a:gd name="connsiteY54" fmla="*/ 1217789 h 1780025"/>
                  <a:gd name="connsiteX55" fmla="*/ 538162 w 2900362"/>
                  <a:gd name="connsiteY55" fmla="*/ 1208264 h 1780025"/>
                  <a:gd name="connsiteX56" fmla="*/ 490537 w 2900362"/>
                  <a:gd name="connsiteY56" fmla="*/ 1193977 h 1780025"/>
                  <a:gd name="connsiteX57" fmla="*/ 433387 w 2900362"/>
                  <a:gd name="connsiteY57" fmla="*/ 1174927 h 1780025"/>
                  <a:gd name="connsiteX58" fmla="*/ 404812 w 2900362"/>
                  <a:gd name="connsiteY58" fmla="*/ 1165402 h 1780025"/>
                  <a:gd name="connsiteX59" fmla="*/ 390525 w 2900362"/>
                  <a:gd name="connsiteY59" fmla="*/ 1160639 h 1780025"/>
                  <a:gd name="connsiteX60" fmla="*/ 404812 w 2900362"/>
                  <a:gd name="connsiteY60" fmla="*/ 1151114 h 1780025"/>
                  <a:gd name="connsiteX61" fmla="*/ 461962 w 2900362"/>
                  <a:gd name="connsiteY61" fmla="*/ 1141589 h 1780025"/>
                  <a:gd name="connsiteX62" fmla="*/ 566737 w 2900362"/>
                  <a:gd name="connsiteY62" fmla="*/ 1136827 h 1780025"/>
                  <a:gd name="connsiteX63" fmla="*/ 647700 w 2900362"/>
                  <a:gd name="connsiteY63" fmla="*/ 1132064 h 1780025"/>
                  <a:gd name="connsiteX64" fmla="*/ 676275 w 2900362"/>
                  <a:gd name="connsiteY64" fmla="*/ 1122539 h 1780025"/>
                  <a:gd name="connsiteX65" fmla="*/ 690562 w 2900362"/>
                  <a:gd name="connsiteY65" fmla="*/ 1117777 h 1780025"/>
                  <a:gd name="connsiteX66" fmla="*/ 704850 w 2900362"/>
                  <a:gd name="connsiteY66" fmla="*/ 1108252 h 1780025"/>
                  <a:gd name="connsiteX67" fmla="*/ 719137 w 2900362"/>
                  <a:gd name="connsiteY67" fmla="*/ 1103489 h 1780025"/>
                  <a:gd name="connsiteX68" fmla="*/ 728662 w 2900362"/>
                  <a:gd name="connsiteY68" fmla="*/ 1089202 h 1780025"/>
                  <a:gd name="connsiteX69" fmla="*/ 742950 w 2900362"/>
                  <a:gd name="connsiteY69" fmla="*/ 1079677 h 1780025"/>
                  <a:gd name="connsiteX70" fmla="*/ 757237 w 2900362"/>
                  <a:gd name="connsiteY70" fmla="*/ 1084439 h 1780025"/>
                  <a:gd name="connsiteX71" fmla="*/ 776287 w 2900362"/>
                  <a:gd name="connsiteY71" fmla="*/ 1127302 h 1780025"/>
                  <a:gd name="connsiteX72" fmla="*/ 804862 w 2900362"/>
                  <a:gd name="connsiteY72" fmla="*/ 1141589 h 1780025"/>
                  <a:gd name="connsiteX73" fmla="*/ 814387 w 2900362"/>
                  <a:gd name="connsiteY73" fmla="*/ 1127302 h 1780025"/>
                  <a:gd name="connsiteX74" fmla="*/ 842962 w 2900362"/>
                  <a:gd name="connsiteY74" fmla="*/ 1070152 h 1780025"/>
                  <a:gd name="connsiteX75" fmla="*/ 890587 w 2900362"/>
                  <a:gd name="connsiteY75" fmla="*/ 1060627 h 1780025"/>
                  <a:gd name="connsiteX76" fmla="*/ 1014412 w 2900362"/>
                  <a:gd name="connsiteY76" fmla="*/ 1055864 h 1780025"/>
                  <a:gd name="connsiteX77" fmla="*/ 1042987 w 2900362"/>
                  <a:gd name="connsiteY77" fmla="*/ 1046339 h 1780025"/>
                  <a:gd name="connsiteX78" fmla="*/ 1085850 w 2900362"/>
                  <a:gd name="connsiteY78" fmla="*/ 1036814 h 1780025"/>
                  <a:gd name="connsiteX79" fmla="*/ 1100137 w 2900362"/>
                  <a:gd name="connsiteY79" fmla="*/ 1032052 h 1780025"/>
                  <a:gd name="connsiteX80" fmla="*/ 1119187 w 2900362"/>
                  <a:gd name="connsiteY80" fmla="*/ 1027289 h 1780025"/>
                  <a:gd name="connsiteX81" fmla="*/ 1162050 w 2900362"/>
                  <a:gd name="connsiteY81" fmla="*/ 1013002 h 1780025"/>
                  <a:gd name="connsiteX82" fmla="*/ 1176337 w 2900362"/>
                  <a:gd name="connsiteY82" fmla="*/ 1008239 h 1780025"/>
                  <a:gd name="connsiteX83" fmla="*/ 1190625 w 2900362"/>
                  <a:gd name="connsiteY83" fmla="*/ 1003477 h 1780025"/>
                  <a:gd name="connsiteX84" fmla="*/ 1204912 w 2900362"/>
                  <a:gd name="connsiteY84" fmla="*/ 993952 h 1780025"/>
                  <a:gd name="connsiteX85" fmla="*/ 1219200 w 2900362"/>
                  <a:gd name="connsiteY85" fmla="*/ 989189 h 1780025"/>
                  <a:gd name="connsiteX86" fmla="*/ 1200150 w 2900362"/>
                  <a:gd name="connsiteY86" fmla="*/ 998714 h 1780025"/>
                  <a:gd name="connsiteX87" fmla="*/ 1171575 w 2900362"/>
                  <a:gd name="connsiteY87" fmla="*/ 1017764 h 1780025"/>
                  <a:gd name="connsiteX88" fmla="*/ 1138237 w 2900362"/>
                  <a:gd name="connsiteY88" fmla="*/ 1041577 h 1780025"/>
                  <a:gd name="connsiteX89" fmla="*/ 1109662 w 2900362"/>
                  <a:gd name="connsiteY89" fmla="*/ 1060627 h 1780025"/>
                  <a:gd name="connsiteX90" fmla="*/ 1100137 w 2900362"/>
                  <a:gd name="connsiteY90" fmla="*/ 1074914 h 1780025"/>
                  <a:gd name="connsiteX91" fmla="*/ 1085850 w 2900362"/>
                  <a:gd name="connsiteY91" fmla="*/ 1084439 h 1780025"/>
                  <a:gd name="connsiteX92" fmla="*/ 1081087 w 2900362"/>
                  <a:gd name="connsiteY92" fmla="*/ 1103489 h 1780025"/>
                  <a:gd name="connsiteX93" fmla="*/ 1076325 w 2900362"/>
                  <a:gd name="connsiteY93" fmla="*/ 1117777 h 1780025"/>
                  <a:gd name="connsiteX94" fmla="*/ 1300162 w 2900362"/>
                  <a:gd name="connsiteY94" fmla="*/ 1117777 h 1780025"/>
                  <a:gd name="connsiteX95" fmla="*/ 1328737 w 2900362"/>
                  <a:gd name="connsiteY95" fmla="*/ 1098727 h 1780025"/>
                  <a:gd name="connsiteX96" fmla="*/ 1395412 w 2900362"/>
                  <a:gd name="connsiteY96" fmla="*/ 1070152 h 1780025"/>
                  <a:gd name="connsiteX97" fmla="*/ 1438275 w 2900362"/>
                  <a:gd name="connsiteY97" fmla="*/ 1046339 h 1780025"/>
                  <a:gd name="connsiteX98" fmla="*/ 1471612 w 2900362"/>
                  <a:gd name="connsiteY98" fmla="*/ 1032052 h 1780025"/>
                  <a:gd name="connsiteX99" fmla="*/ 1485900 w 2900362"/>
                  <a:gd name="connsiteY99" fmla="*/ 1022527 h 1780025"/>
                  <a:gd name="connsiteX100" fmla="*/ 1504950 w 2900362"/>
                  <a:gd name="connsiteY100" fmla="*/ 1008239 h 1780025"/>
                  <a:gd name="connsiteX101" fmla="*/ 1524000 w 2900362"/>
                  <a:gd name="connsiteY101" fmla="*/ 1003477 h 1780025"/>
                  <a:gd name="connsiteX102" fmla="*/ 1538287 w 2900362"/>
                  <a:gd name="connsiteY102" fmla="*/ 998714 h 1780025"/>
                  <a:gd name="connsiteX103" fmla="*/ 1557337 w 2900362"/>
                  <a:gd name="connsiteY103" fmla="*/ 993952 h 1780025"/>
                  <a:gd name="connsiteX104" fmla="*/ 1585912 w 2900362"/>
                  <a:gd name="connsiteY104" fmla="*/ 984427 h 1780025"/>
                  <a:gd name="connsiteX105" fmla="*/ 1595437 w 2900362"/>
                  <a:gd name="connsiteY105" fmla="*/ 1036814 h 1780025"/>
                  <a:gd name="connsiteX106" fmla="*/ 1609725 w 2900362"/>
                  <a:gd name="connsiteY106" fmla="*/ 1041577 h 1780025"/>
                  <a:gd name="connsiteX107" fmla="*/ 1643062 w 2900362"/>
                  <a:gd name="connsiteY107" fmla="*/ 1036814 h 1780025"/>
                  <a:gd name="connsiteX108" fmla="*/ 1671637 w 2900362"/>
                  <a:gd name="connsiteY108" fmla="*/ 1027289 h 1780025"/>
                  <a:gd name="connsiteX109" fmla="*/ 1690687 w 2900362"/>
                  <a:gd name="connsiteY109" fmla="*/ 998714 h 1780025"/>
                  <a:gd name="connsiteX110" fmla="*/ 1709737 w 2900362"/>
                  <a:gd name="connsiteY110" fmla="*/ 941564 h 1780025"/>
                  <a:gd name="connsiteX111" fmla="*/ 1714500 w 2900362"/>
                  <a:gd name="connsiteY111" fmla="*/ 927277 h 1780025"/>
                  <a:gd name="connsiteX112" fmla="*/ 1733550 w 2900362"/>
                  <a:gd name="connsiteY112" fmla="*/ 893939 h 1780025"/>
                  <a:gd name="connsiteX113" fmla="*/ 1738312 w 2900362"/>
                  <a:gd name="connsiteY113" fmla="*/ 879652 h 1780025"/>
                  <a:gd name="connsiteX114" fmla="*/ 1757362 w 2900362"/>
                  <a:gd name="connsiteY114" fmla="*/ 846314 h 1780025"/>
                  <a:gd name="connsiteX115" fmla="*/ 1771650 w 2900362"/>
                  <a:gd name="connsiteY115" fmla="*/ 817739 h 1780025"/>
                  <a:gd name="connsiteX116" fmla="*/ 1785937 w 2900362"/>
                  <a:gd name="connsiteY116" fmla="*/ 789164 h 1780025"/>
                  <a:gd name="connsiteX117" fmla="*/ 1795462 w 2900362"/>
                  <a:gd name="connsiteY117" fmla="*/ 760589 h 1780025"/>
                  <a:gd name="connsiteX118" fmla="*/ 1809750 w 2900362"/>
                  <a:gd name="connsiteY118" fmla="*/ 717727 h 1780025"/>
                  <a:gd name="connsiteX119" fmla="*/ 1819275 w 2900362"/>
                  <a:gd name="connsiteY119" fmla="*/ 689152 h 1780025"/>
                  <a:gd name="connsiteX120" fmla="*/ 1843087 w 2900362"/>
                  <a:gd name="connsiteY120" fmla="*/ 660577 h 1780025"/>
                  <a:gd name="connsiteX121" fmla="*/ 1876425 w 2900362"/>
                  <a:gd name="connsiteY121" fmla="*/ 646289 h 1780025"/>
                  <a:gd name="connsiteX122" fmla="*/ 1914525 w 2900362"/>
                  <a:gd name="connsiteY122" fmla="*/ 632002 h 1780025"/>
                  <a:gd name="connsiteX123" fmla="*/ 1933575 w 2900362"/>
                  <a:gd name="connsiteY123" fmla="*/ 622477 h 1780025"/>
                  <a:gd name="connsiteX124" fmla="*/ 1947862 w 2900362"/>
                  <a:gd name="connsiteY124" fmla="*/ 612952 h 1780025"/>
                  <a:gd name="connsiteX125" fmla="*/ 1976437 w 2900362"/>
                  <a:gd name="connsiteY125" fmla="*/ 603427 h 1780025"/>
                  <a:gd name="connsiteX126" fmla="*/ 2009775 w 2900362"/>
                  <a:gd name="connsiteY126" fmla="*/ 593902 h 1780025"/>
                  <a:gd name="connsiteX127" fmla="*/ 2038350 w 2900362"/>
                  <a:gd name="connsiteY127" fmla="*/ 579614 h 1780025"/>
                  <a:gd name="connsiteX128" fmla="*/ 2052637 w 2900362"/>
                  <a:gd name="connsiteY128" fmla="*/ 570089 h 1780025"/>
                  <a:gd name="connsiteX129" fmla="*/ 2081212 w 2900362"/>
                  <a:gd name="connsiteY129" fmla="*/ 560564 h 1780025"/>
                  <a:gd name="connsiteX130" fmla="*/ 2109787 w 2900362"/>
                  <a:gd name="connsiteY130" fmla="*/ 546277 h 1780025"/>
                  <a:gd name="connsiteX131" fmla="*/ 2124075 w 2900362"/>
                  <a:gd name="connsiteY131" fmla="*/ 536752 h 1780025"/>
                  <a:gd name="connsiteX132" fmla="*/ 2152650 w 2900362"/>
                  <a:gd name="connsiteY132" fmla="*/ 527227 h 1780025"/>
                  <a:gd name="connsiteX133" fmla="*/ 2181225 w 2900362"/>
                  <a:gd name="connsiteY133" fmla="*/ 531989 h 1780025"/>
                  <a:gd name="connsiteX134" fmla="*/ 2171700 w 2900362"/>
                  <a:gd name="connsiteY134" fmla="*/ 546277 h 1780025"/>
                  <a:gd name="connsiteX135" fmla="*/ 2185987 w 2900362"/>
                  <a:gd name="connsiteY135" fmla="*/ 555802 h 1780025"/>
                  <a:gd name="connsiteX136" fmla="*/ 2200275 w 2900362"/>
                  <a:gd name="connsiteY136" fmla="*/ 546277 h 1780025"/>
                  <a:gd name="connsiteX137" fmla="*/ 2209800 w 2900362"/>
                  <a:gd name="connsiteY137" fmla="*/ 531989 h 1780025"/>
                  <a:gd name="connsiteX138" fmla="*/ 2224087 w 2900362"/>
                  <a:gd name="connsiteY138" fmla="*/ 527227 h 1780025"/>
                  <a:gd name="connsiteX139" fmla="*/ 2243137 w 2900362"/>
                  <a:gd name="connsiteY139" fmla="*/ 517702 h 1780025"/>
                  <a:gd name="connsiteX140" fmla="*/ 2257425 w 2900362"/>
                  <a:gd name="connsiteY140" fmla="*/ 512939 h 1780025"/>
                  <a:gd name="connsiteX141" fmla="*/ 2300287 w 2900362"/>
                  <a:gd name="connsiteY141" fmla="*/ 489127 h 1780025"/>
                  <a:gd name="connsiteX142" fmla="*/ 2314575 w 2900362"/>
                  <a:gd name="connsiteY142" fmla="*/ 474839 h 1780025"/>
                  <a:gd name="connsiteX143" fmla="*/ 2328862 w 2900362"/>
                  <a:gd name="connsiteY143" fmla="*/ 470077 h 1780025"/>
                  <a:gd name="connsiteX144" fmla="*/ 2343150 w 2900362"/>
                  <a:gd name="connsiteY144" fmla="*/ 417689 h 1780025"/>
                  <a:gd name="connsiteX145" fmla="*/ 2319337 w 2900362"/>
                  <a:gd name="connsiteY145" fmla="*/ 398639 h 1780025"/>
                  <a:gd name="connsiteX146" fmla="*/ 2176462 w 2900362"/>
                  <a:gd name="connsiteY146" fmla="*/ 403402 h 1780025"/>
                  <a:gd name="connsiteX147" fmla="*/ 2152650 w 2900362"/>
                  <a:gd name="connsiteY147" fmla="*/ 408164 h 1780025"/>
                  <a:gd name="connsiteX148" fmla="*/ 2109787 w 2900362"/>
                  <a:gd name="connsiteY148" fmla="*/ 427214 h 1780025"/>
                  <a:gd name="connsiteX149" fmla="*/ 2095500 w 2900362"/>
                  <a:gd name="connsiteY149" fmla="*/ 431977 h 1780025"/>
                  <a:gd name="connsiteX150" fmla="*/ 2085975 w 2900362"/>
                  <a:gd name="connsiteY150" fmla="*/ 446264 h 1780025"/>
                  <a:gd name="connsiteX151" fmla="*/ 2100262 w 2900362"/>
                  <a:gd name="connsiteY151" fmla="*/ 308152 h 1780025"/>
                  <a:gd name="connsiteX152" fmla="*/ 2119312 w 2900362"/>
                  <a:gd name="connsiteY152" fmla="*/ 279577 h 1780025"/>
                  <a:gd name="connsiteX153" fmla="*/ 2128837 w 2900362"/>
                  <a:gd name="connsiteY153" fmla="*/ 265289 h 1780025"/>
                  <a:gd name="connsiteX154" fmla="*/ 2157412 w 2900362"/>
                  <a:gd name="connsiteY154" fmla="*/ 246239 h 1780025"/>
                  <a:gd name="connsiteX155" fmla="*/ 2233612 w 2900362"/>
                  <a:gd name="connsiteY155" fmla="*/ 255764 h 1780025"/>
                  <a:gd name="connsiteX156" fmla="*/ 2252662 w 2900362"/>
                  <a:gd name="connsiteY156" fmla="*/ 265289 h 1780025"/>
                  <a:gd name="connsiteX157" fmla="*/ 2309812 w 2900362"/>
                  <a:gd name="connsiteY157" fmla="*/ 260527 h 1780025"/>
                  <a:gd name="connsiteX158" fmla="*/ 2319337 w 2900362"/>
                  <a:gd name="connsiteY158" fmla="*/ 231952 h 1780025"/>
                  <a:gd name="connsiteX159" fmla="*/ 2328862 w 2900362"/>
                  <a:gd name="connsiteY159" fmla="*/ 212902 h 1780025"/>
                  <a:gd name="connsiteX160" fmla="*/ 2366962 w 2900362"/>
                  <a:gd name="connsiteY160" fmla="*/ 170039 h 1780025"/>
                  <a:gd name="connsiteX161" fmla="*/ 2424112 w 2900362"/>
                  <a:gd name="connsiteY161" fmla="*/ 141464 h 1780025"/>
                  <a:gd name="connsiteX162" fmla="*/ 2438400 w 2900362"/>
                  <a:gd name="connsiteY162" fmla="*/ 136702 h 1780025"/>
                  <a:gd name="connsiteX163" fmla="*/ 2695575 w 2900362"/>
                  <a:gd name="connsiteY163" fmla="*/ 112889 h 1780025"/>
                  <a:gd name="connsiteX164" fmla="*/ 2838450 w 2900362"/>
                  <a:gd name="connsiteY164" fmla="*/ 103364 h 1780025"/>
                  <a:gd name="connsiteX165" fmla="*/ 2895600 w 2900362"/>
                  <a:gd name="connsiteY165" fmla="*/ 103364 h 1780025"/>
                  <a:gd name="connsiteX166" fmla="*/ 2900362 w 2900362"/>
                  <a:gd name="connsiteY166" fmla="*/ 1494014 h 1780025"/>
                  <a:gd name="connsiteX167" fmla="*/ 2671762 w 2900362"/>
                  <a:gd name="connsiteY167" fmla="*/ 1498776 h 1780025"/>
                  <a:gd name="connsiteX168" fmla="*/ 2295525 w 2900362"/>
                  <a:gd name="connsiteY168" fmla="*/ 1589264 h 1780025"/>
                  <a:gd name="connsiteX169" fmla="*/ 1352550 w 2900362"/>
                  <a:gd name="connsiteY169" fmla="*/ 1779764 h 1780025"/>
                  <a:gd name="connsiteX170" fmla="*/ 1304925 w 2900362"/>
                  <a:gd name="connsiteY170" fmla="*/ 1536877 h 1780025"/>
                  <a:gd name="connsiteX171" fmla="*/ 1276350 w 2900362"/>
                  <a:gd name="connsiteY171" fmla="*/ 1546402 h 1780025"/>
                  <a:gd name="connsiteX172" fmla="*/ 1257300 w 2900362"/>
                  <a:gd name="connsiteY172" fmla="*/ 1574977 h 1780025"/>
                  <a:gd name="connsiteX173" fmla="*/ 1228725 w 2900362"/>
                  <a:gd name="connsiteY173" fmla="*/ 1598789 h 1780025"/>
                  <a:gd name="connsiteX174" fmla="*/ 1204912 w 2900362"/>
                  <a:gd name="connsiteY174" fmla="*/ 1603552 h 1780025"/>
                  <a:gd name="connsiteX175" fmla="*/ 1176337 w 2900362"/>
                  <a:gd name="connsiteY175" fmla="*/ 1613077 h 1780025"/>
                  <a:gd name="connsiteX176" fmla="*/ 1162050 w 2900362"/>
                  <a:gd name="connsiteY176" fmla="*/ 1617839 h 1780025"/>
                  <a:gd name="connsiteX177" fmla="*/ 633412 w 2900362"/>
                  <a:gd name="connsiteY177" fmla="*/ 1613077 h 1780025"/>
                  <a:gd name="connsiteX178" fmla="*/ 609600 w 2900362"/>
                  <a:gd name="connsiteY178" fmla="*/ 1608314 h 1780025"/>
                  <a:gd name="connsiteX179" fmla="*/ 590550 w 2900362"/>
                  <a:gd name="connsiteY179" fmla="*/ 1598789 h 1780025"/>
                  <a:gd name="connsiteX180" fmla="*/ 557212 w 2900362"/>
                  <a:gd name="connsiteY180" fmla="*/ 1589264 h 1780025"/>
                  <a:gd name="connsiteX181" fmla="*/ 542925 w 2900362"/>
                  <a:gd name="connsiteY181" fmla="*/ 1579739 h 1780025"/>
                  <a:gd name="connsiteX182" fmla="*/ 523875 w 2900362"/>
                  <a:gd name="connsiteY182" fmla="*/ 1574977 h 1780025"/>
                  <a:gd name="connsiteX183" fmla="*/ 509587 w 2900362"/>
                  <a:gd name="connsiteY183" fmla="*/ 1570214 h 1780025"/>
                  <a:gd name="connsiteX184" fmla="*/ 466725 w 2900362"/>
                  <a:gd name="connsiteY184" fmla="*/ 1536877 h 1780025"/>
                  <a:gd name="connsiteX185" fmla="*/ 452437 w 2900362"/>
                  <a:gd name="connsiteY185" fmla="*/ 1527352 h 1780025"/>
                  <a:gd name="connsiteX186" fmla="*/ 438150 w 2900362"/>
                  <a:gd name="connsiteY186" fmla="*/ 1498777 h 1780025"/>
                  <a:gd name="connsiteX187" fmla="*/ 404812 w 2900362"/>
                  <a:gd name="connsiteY187" fmla="*/ 1479727 h 1780025"/>
                  <a:gd name="connsiteX188" fmla="*/ 390525 w 2900362"/>
                  <a:gd name="connsiteY188" fmla="*/ 1470202 h 1780025"/>
                  <a:gd name="connsiteX189" fmla="*/ 376237 w 2900362"/>
                  <a:gd name="connsiteY189" fmla="*/ 1465439 h 1780025"/>
                  <a:gd name="connsiteX190" fmla="*/ 328612 w 2900362"/>
                  <a:gd name="connsiteY190" fmla="*/ 1436864 h 1780025"/>
                  <a:gd name="connsiteX191" fmla="*/ 309562 w 2900362"/>
                  <a:gd name="connsiteY191" fmla="*/ 1432102 h 1780025"/>
                  <a:gd name="connsiteX192" fmla="*/ 280987 w 2900362"/>
                  <a:gd name="connsiteY192" fmla="*/ 1422577 h 1780025"/>
                  <a:gd name="connsiteX193" fmla="*/ 266700 w 2900362"/>
                  <a:gd name="connsiteY193" fmla="*/ 1417814 h 1780025"/>
                  <a:gd name="connsiteX194" fmla="*/ 252412 w 2900362"/>
                  <a:gd name="connsiteY194" fmla="*/ 1408289 h 1780025"/>
                  <a:gd name="connsiteX195" fmla="*/ 223837 w 2900362"/>
                  <a:gd name="connsiteY195" fmla="*/ 1398764 h 1780025"/>
                  <a:gd name="connsiteX196" fmla="*/ 214312 w 2900362"/>
                  <a:gd name="connsiteY196" fmla="*/ 1370189 h 1780025"/>
                  <a:gd name="connsiteX197" fmla="*/ 114300 w 2900362"/>
                  <a:gd name="connsiteY197" fmla="*/ 1336852 h 1780025"/>
                  <a:gd name="connsiteX198" fmla="*/ 71437 w 2900362"/>
                  <a:gd name="connsiteY198" fmla="*/ 1322564 h 1780025"/>
                  <a:gd name="connsiteX199" fmla="*/ 57150 w 2900362"/>
                  <a:gd name="connsiteY199" fmla="*/ 1317802 h 1780025"/>
                  <a:gd name="connsiteX200" fmla="*/ 28575 w 2900362"/>
                  <a:gd name="connsiteY200" fmla="*/ 1293989 h 1780025"/>
                  <a:gd name="connsiteX201" fmla="*/ 23812 w 2900362"/>
                  <a:gd name="connsiteY201" fmla="*/ 1279702 h 1780025"/>
                  <a:gd name="connsiteX202" fmla="*/ 14287 w 2900362"/>
                  <a:gd name="connsiteY202" fmla="*/ 1265414 h 1780025"/>
                  <a:gd name="connsiteX203" fmla="*/ 0 w 2900362"/>
                  <a:gd name="connsiteY203" fmla="*/ 1241602 h 1780025"/>
                  <a:gd name="connsiteX0" fmla="*/ 0 w 2909750"/>
                  <a:gd name="connsiteY0" fmla="*/ 1239328 h 1777751"/>
                  <a:gd name="connsiteX1" fmla="*/ 0 w 2909750"/>
                  <a:gd name="connsiteY1" fmla="*/ 1239328 h 1777751"/>
                  <a:gd name="connsiteX2" fmla="*/ 61912 w 2909750"/>
                  <a:gd name="connsiteY2" fmla="*/ 1234565 h 1777751"/>
                  <a:gd name="connsiteX3" fmla="*/ 200025 w 2909750"/>
                  <a:gd name="connsiteY3" fmla="*/ 1229803 h 1777751"/>
                  <a:gd name="connsiteX4" fmla="*/ 204787 w 2909750"/>
                  <a:gd name="connsiteY4" fmla="*/ 1215515 h 1777751"/>
                  <a:gd name="connsiteX5" fmla="*/ 214312 w 2909750"/>
                  <a:gd name="connsiteY5" fmla="*/ 1201228 h 1777751"/>
                  <a:gd name="connsiteX6" fmla="*/ 252412 w 2909750"/>
                  <a:gd name="connsiteY6" fmla="*/ 1205990 h 1777751"/>
                  <a:gd name="connsiteX7" fmla="*/ 276225 w 2909750"/>
                  <a:gd name="connsiteY7" fmla="*/ 1220278 h 1777751"/>
                  <a:gd name="connsiteX8" fmla="*/ 304800 w 2909750"/>
                  <a:gd name="connsiteY8" fmla="*/ 1225040 h 1777751"/>
                  <a:gd name="connsiteX9" fmla="*/ 319087 w 2909750"/>
                  <a:gd name="connsiteY9" fmla="*/ 1229803 h 1777751"/>
                  <a:gd name="connsiteX10" fmla="*/ 342900 w 2909750"/>
                  <a:gd name="connsiteY10" fmla="*/ 1239328 h 1777751"/>
                  <a:gd name="connsiteX11" fmla="*/ 485775 w 2909750"/>
                  <a:gd name="connsiteY11" fmla="*/ 1248853 h 1777751"/>
                  <a:gd name="connsiteX12" fmla="*/ 500062 w 2909750"/>
                  <a:gd name="connsiteY12" fmla="*/ 1263140 h 1777751"/>
                  <a:gd name="connsiteX13" fmla="*/ 504825 w 2909750"/>
                  <a:gd name="connsiteY13" fmla="*/ 1277428 h 1777751"/>
                  <a:gd name="connsiteX14" fmla="*/ 514350 w 2909750"/>
                  <a:gd name="connsiteY14" fmla="*/ 1291715 h 1777751"/>
                  <a:gd name="connsiteX15" fmla="*/ 523875 w 2909750"/>
                  <a:gd name="connsiteY15" fmla="*/ 1325053 h 1777751"/>
                  <a:gd name="connsiteX16" fmla="*/ 533400 w 2909750"/>
                  <a:gd name="connsiteY16" fmla="*/ 1339340 h 1777751"/>
                  <a:gd name="connsiteX17" fmla="*/ 547687 w 2909750"/>
                  <a:gd name="connsiteY17" fmla="*/ 1344103 h 1777751"/>
                  <a:gd name="connsiteX18" fmla="*/ 661987 w 2909750"/>
                  <a:gd name="connsiteY18" fmla="*/ 1329815 h 1777751"/>
                  <a:gd name="connsiteX19" fmla="*/ 781050 w 2909750"/>
                  <a:gd name="connsiteY19" fmla="*/ 1396490 h 1777751"/>
                  <a:gd name="connsiteX20" fmla="*/ 985837 w 2909750"/>
                  <a:gd name="connsiteY20" fmla="*/ 1377440 h 1777751"/>
                  <a:gd name="connsiteX21" fmla="*/ 1066800 w 2909750"/>
                  <a:gd name="connsiteY21" fmla="*/ 1372678 h 1777751"/>
                  <a:gd name="connsiteX22" fmla="*/ 1109662 w 2909750"/>
                  <a:gd name="connsiteY22" fmla="*/ 1358390 h 1777751"/>
                  <a:gd name="connsiteX23" fmla="*/ 1123950 w 2909750"/>
                  <a:gd name="connsiteY23" fmla="*/ 1353628 h 1777751"/>
                  <a:gd name="connsiteX24" fmla="*/ 1152525 w 2909750"/>
                  <a:gd name="connsiteY24" fmla="*/ 1339340 h 1777751"/>
                  <a:gd name="connsiteX25" fmla="*/ 1166812 w 2909750"/>
                  <a:gd name="connsiteY25" fmla="*/ 1329815 h 1777751"/>
                  <a:gd name="connsiteX26" fmla="*/ 1185862 w 2909750"/>
                  <a:gd name="connsiteY26" fmla="*/ 1325053 h 1777751"/>
                  <a:gd name="connsiteX27" fmla="*/ 1200150 w 2909750"/>
                  <a:gd name="connsiteY27" fmla="*/ 1320290 h 1777751"/>
                  <a:gd name="connsiteX28" fmla="*/ 1238250 w 2909750"/>
                  <a:gd name="connsiteY28" fmla="*/ 1310765 h 1777751"/>
                  <a:gd name="connsiteX29" fmla="*/ 1257300 w 2909750"/>
                  <a:gd name="connsiteY29" fmla="*/ 1306003 h 1777751"/>
                  <a:gd name="connsiteX30" fmla="*/ 1314450 w 2909750"/>
                  <a:gd name="connsiteY30" fmla="*/ 1286953 h 1777751"/>
                  <a:gd name="connsiteX31" fmla="*/ 1343025 w 2909750"/>
                  <a:gd name="connsiteY31" fmla="*/ 1277428 h 1777751"/>
                  <a:gd name="connsiteX32" fmla="*/ 1362075 w 2909750"/>
                  <a:gd name="connsiteY32" fmla="*/ 1272665 h 1777751"/>
                  <a:gd name="connsiteX33" fmla="*/ 1395412 w 2909750"/>
                  <a:gd name="connsiteY33" fmla="*/ 1248853 h 1777751"/>
                  <a:gd name="connsiteX34" fmla="*/ 1409700 w 2909750"/>
                  <a:gd name="connsiteY34" fmla="*/ 1244090 h 1777751"/>
                  <a:gd name="connsiteX35" fmla="*/ 1438275 w 2909750"/>
                  <a:gd name="connsiteY35" fmla="*/ 1225040 h 1777751"/>
                  <a:gd name="connsiteX36" fmla="*/ 1452562 w 2909750"/>
                  <a:gd name="connsiteY36" fmla="*/ 1215515 h 1777751"/>
                  <a:gd name="connsiteX37" fmla="*/ 1481137 w 2909750"/>
                  <a:gd name="connsiteY37" fmla="*/ 1158365 h 1777751"/>
                  <a:gd name="connsiteX38" fmla="*/ 1485900 w 2909750"/>
                  <a:gd name="connsiteY38" fmla="*/ 1144078 h 1777751"/>
                  <a:gd name="connsiteX39" fmla="*/ 1481137 w 2909750"/>
                  <a:gd name="connsiteY39" fmla="*/ 1101215 h 1777751"/>
                  <a:gd name="connsiteX40" fmla="*/ 1323975 w 2909750"/>
                  <a:gd name="connsiteY40" fmla="*/ 1110740 h 1777751"/>
                  <a:gd name="connsiteX41" fmla="*/ 1309687 w 2909750"/>
                  <a:gd name="connsiteY41" fmla="*/ 1115503 h 1777751"/>
                  <a:gd name="connsiteX42" fmla="*/ 1290637 w 2909750"/>
                  <a:gd name="connsiteY42" fmla="*/ 1125028 h 1777751"/>
                  <a:gd name="connsiteX43" fmla="*/ 1238250 w 2909750"/>
                  <a:gd name="connsiteY43" fmla="*/ 1129790 h 1777751"/>
                  <a:gd name="connsiteX44" fmla="*/ 1209675 w 2909750"/>
                  <a:gd name="connsiteY44" fmla="*/ 1139315 h 1777751"/>
                  <a:gd name="connsiteX45" fmla="*/ 1195387 w 2909750"/>
                  <a:gd name="connsiteY45" fmla="*/ 1148840 h 1777751"/>
                  <a:gd name="connsiteX46" fmla="*/ 1166812 w 2909750"/>
                  <a:gd name="connsiteY46" fmla="*/ 1153603 h 1777751"/>
                  <a:gd name="connsiteX47" fmla="*/ 1147762 w 2909750"/>
                  <a:gd name="connsiteY47" fmla="*/ 1163128 h 1777751"/>
                  <a:gd name="connsiteX48" fmla="*/ 1109662 w 2909750"/>
                  <a:gd name="connsiteY48" fmla="*/ 1172653 h 1777751"/>
                  <a:gd name="connsiteX49" fmla="*/ 1090612 w 2909750"/>
                  <a:gd name="connsiteY49" fmla="*/ 1177415 h 1777751"/>
                  <a:gd name="connsiteX50" fmla="*/ 1066800 w 2909750"/>
                  <a:gd name="connsiteY50" fmla="*/ 1186940 h 1777751"/>
                  <a:gd name="connsiteX51" fmla="*/ 1052512 w 2909750"/>
                  <a:gd name="connsiteY51" fmla="*/ 1191703 h 1777751"/>
                  <a:gd name="connsiteX52" fmla="*/ 1038225 w 2909750"/>
                  <a:gd name="connsiteY52" fmla="*/ 1201228 h 1777751"/>
                  <a:gd name="connsiteX53" fmla="*/ 1014412 w 2909750"/>
                  <a:gd name="connsiteY53" fmla="*/ 1205990 h 1777751"/>
                  <a:gd name="connsiteX54" fmla="*/ 923925 w 2909750"/>
                  <a:gd name="connsiteY54" fmla="*/ 1215515 h 1777751"/>
                  <a:gd name="connsiteX55" fmla="*/ 538162 w 2909750"/>
                  <a:gd name="connsiteY55" fmla="*/ 1205990 h 1777751"/>
                  <a:gd name="connsiteX56" fmla="*/ 490537 w 2909750"/>
                  <a:gd name="connsiteY56" fmla="*/ 1191703 h 1777751"/>
                  <a:gd name="connsiteX57" fmla="*/ 433387 w 2909750"/>
                  <a:gd name="connsiteY57" fmla="*/ 1172653 h 1777751"/>
                  <a:gd name="connsiteX58" fmla="*/ 404812 w 2909750"/>
                  <a:gd name="connsiteY58" fmla="*/ 1163128 h 1777751"/>
                  <a:gd name="connsiteX59" fmla="*/ 390525 w 2909750"/>
                  <a:gd name="connsiteY59" fmla="*/ 1158365 h 1777751"/>
                  <a:gd name="connsiteX60" fmla="*/ 404812 w 2909750"/>
                  <a:gd name="connsiteY60" fmla="*/ 1148840 h 1777751"/>
                  <a:gd name="connsiteX61" fmla="*/ 461962 w 2909750"/>
                  <a:gd name="connsiteY61" fmla="*/ 1139315 h 1777751"/>
                  <a:gd name="connsiteX62" fmla="*/ 566737 w 2909750"/>
                  <a:gd name="connsiteY62" fmla="*/ 1134553 h 1777751"/>
                  <a:gd name="connsiteX63" fmla="*/ 647700 w 2909750"/>
                  <a:gd name="connsiteY63" fmla="*/ 1129790 h 1777751"/>
                  <a:gd name="connsiteX64" fmla="*/ 676275 w 2909750"/>
                  <a:gd name="connsiteY64" fmla="*/ 1120265 h 1777751"/>
                  <a:gd name="connsiteX65" fmla="*/ 690562 w 2909750"/>
                  <a:gd name="connsiteY65" fmla="*/ 1115503 h 1777751"/>
                  <a:gd name="connsiteX66" fmla="*/ 704850 w 2909750"/>
                  <a:gd name="connsiteY66" fmla="*/ 1105978 h 1777751"/>
                  <a:gd name="connsiteX67" fmla="*/ 719137 w 2909750"/>
                  <a:gd name="connsiteY67" fmla="*/ 1101215 h 1777751"/>
                  <a:gd name="connsiteX68" fmla="*/ 728662 w 2909750"/>
                  <a:gd name="connsiteY68" fmla="*/ 1086928 h 1777751"/>
                  <a:gd name="connsiteX69" fmla="*/ 742950 w 2909750"/>
                  <a:gd name="connsiteY69" fmla="*/ 1077403 h 1777751"/>
                  <a:gd name="connsiteX70" fmla="*/ 757237 w 2909750"/>
                  <a:gd name="connsiteY70" fmla="*/ 1082165 h 1777751"/>
                  <a:gd name="connsiteX71" fmla="*/ 776287 w 2909750"/>
                  <a:gd name="connsiteY71" fmla="*/ 1125028 h 1777751"/>
                  <a:gd name="connsiteX72" fmla="*/ 804862 w 2909750"/>
                  <a:gd name="connsiteY72" fmla="*/ 1139315 h 1777751"/>
                  <a:gd name="connsiteX73" fmla="*/ 814387 w 2909750"/>
                  <a:gd name="connsiteY73" fmla="*/ 1125028 h 1777751"/>
                  <a:gd name="connsiteX74" fmla="*/ 842962 w 2909750"/>
                  <a:gd name="connsiteY74" fmla="*/ 1067878 h 1777751"/>
                  <a:gd name="connsiteX75" fmla="*/ 890587 w 2909750"/>
                  <a:gd name="connsiteY75" fmla="*/ 1058353 h 1777751"/>
                  <a:gd name="connsiteX76" fmla="*/ 1014412 w 2909750"/>
                  <a:gd name="connsiteY76" fmla="*/ 1053590 h 1777751"/>
                  <a:gd name="connsiteX77" fmla="*/ 1042987 w 2909750"/>
                  <a:gd name="connsiteY77" fmla="*/ 1044065 h 1777751"/>
                  <a:gd name="connsiteX78" fmla="*/ 1085850 w 2909750"/>
                  <a:gd name="connsiteY78" fmla="*/ 1034540 h 1777751"/>
                  <a:gd name="connsiteX79" fmla="*/ 1100137 w 2909750"/>
                  <a:gd name="connsiteY79" fmla="*/ 1029778 h 1777751"/>
                  <a:gd name="connsiteX80" fmla="*/ 1119187 w 2909750"/>
                  <a:gd name="connsiteY80" fmla="*/ 1025015 h 1777751"/>
                  <a:gd name="connsiteX81" fmla="*/ 1162050 w 2909750"/>
                  <a:gd name="connsiteY81" fmla="*/ 1010728 h 1777751"/>
                  <a:gd name="connsiteX82" fmla="*/ 1176337 w 2909750"/>
                  <a:gd name="connsiteY82" fmla="*/ 1005965 h 1777751"/>
                  <a:gd name="connsiteX83" fmla="*/ 1190625 w 2909750"/>
                  <a:gd name="connsiteY83" fmla="*/ 1001203 h 1777751"/>
                  <a:gd name="connsiteX84" fmla="*/ 1204912 w 2909750"/>
                  <a:gd name="connsiteY84" fmla="*/ 991678 h 1777751"/>
                  <a:gd name="connsiteX85" fmla="*/ 1219200 w 2909750"/>
                  <a:gd name="connsiteY85" fmla="*/ 986915 h 1777751"/>
                  <a:gd name="connsiteX86" fmla="*/ 1200150 w 2909750"/>
                  <a:gd name="connsiteY86" fmla="*/ 996440 h 1777751"/>
                  <a:gd name="connsiteX87" fmla="*/ 1171575 w 2909750"/>
                  <a:gd name="connsiteY87" fmla="*/ 1015490 h 1777751"/>
                  <a:gd name="connsiteX88" fmla="*/ 1138237 w 2909750"/>
                  <a:gd name="connsiteY88" fmla="*/ 1039303 h 1777751"/>
                  <a:gd name="connsiteX89" fmla="*/ 1109662 w 2909750"/>
                  <a:gd name="connsiteY89" fmla="*/ 1058353 h 1777751"/>
                  <a:gd name="connsiteX90" fmla="*/ 1100137 w 2909750"/>
                  <a:gd name="connsiteY90" fmla="*/ 1072640 h 1777751"/>
                  <a:gd name="connsiteX91" fmla="*/ 1085850 w 2909750"/>
                  <a:gd name="connsiteY91" fmla="*/ 1082165 h 1777751"/>
                  <a:gd name="connsiteX92" fmla="*/ 1081087 w 2909750"/>
                  <a:gd name="connsiteY92" fmla="*/ 1101215 h 1777751"/>
                  <a:gd name="connsiteX93" fmla="*/ 1076325 w 2909750"/>
                  <a:gd name="connsiteY93" fmla="*/ 1115503 h 1777751"/>
                  <a:gd name="connsiteX94" fmla="*/ 1300162 w 2909750"/>
                  <a:gd name="connsiteY94" fmla="*/ 1115503 h 1777751"/>
                  <a:gd name="connsiteX95" fmla="*/ 1328737 w 2909750"/>
                  <a:gd name="connsiteY95" fmla="*/ 1096453 h 1777751"/>
                  <a:gd name="connsiteX96" fmla="*/ 1395412 w 2909750"/>
                  <a:gd name="connsiteY96" fmla="*/ 1067878 h 1777751"/>
                  <a:gd name="connsiteX97" fmla="*/ 1438275 w 2909750"/>
                  <a:gd name="connsiteY97" fmla="*/ 1044065 h 1777751"/>
                  <a:gd name="connsiteX98" fmla="*/ 1471612 w 2909750"/>
                  <a:gd name="connsiteY98" fmla="*/ 1029778 h 1777751"/>
                  <a:gd name="connsiteX99" fmla="*/ 1485900 w 2909750"/>
                  <a:gd name="connsiteY99" fmla="*/ 1020253 h 1777751"/>
                  <a:gd name="connsiteX100" fmla="*/ 1504950 w 2909750"/>
                  <a:gd name="connsiteY100" fmla="*/ 1005965 h 1777751"/>
                  <a:gd name="connsiteX101" fmla="*/ 1524000 w 2909750"/>
                  <a:gd name="connsiteY101" fmla="*/ 1001203 h 1777751"/>
                  <a:gd name="connsiteX102" fmla="*/ 1538287 w 2909750"/>
                  <a:gd name="connsiteY102" fmla="*/ 996440 h 1777751"/>
                  <a:gd name="connsiteX103" fmla="*/ 1557337 w 2909750"/>
                  <a:gd name="connsiteY103" fmla="*/ 991678 h 1777751"/>
                  <a:gd name="connsiteX104" fmla="*/ 1585912 w 2909750"/>
                  <a:gd name="connsiteY104" fmla="*/ 982153 h 1777751"/>
                  <a:gd name="connsiteX105" fmla="*/ 1595437 w 2909750"/>
                  <a:gd name="connsiteY105" fmla="*/ 1034540 h 1777751"/>
                  <a:gd name="connsiteX106" fmla="*/ 1609725 w 2909750"/>
                  <a:gd name="connsiteY106" fmla="*/ 1039303 h 1777751"/>
                  <a:gd name="connsiteX107" fmla="*/ 1643062 w 2909750"/>
                  <a:gd name="connsiteY107" fmla="*/ 1034540 h 1777751"/>
                  <a:gd name="connsiteX108" fmla="*/ 1671637 w 2909750"/>
                  <a:gd name="connsiteY108" fmla="*/ 1025015 h 1777751"/>
                  <a:gd name="connsiteX109" fmla="*/ 1690687 w 2909750"/>
                  <a:gd name="connsiteY109" fmla="*/ 996440 h 1777751"/>
                  <a:gd name="connsiteX110" fmla="*/ 1709737 w 2909750"/>
                  <a:gd name="connsiteY110" fmla="*/ 939290 h 1777751"/>
                  <a:gd name="connsiteX111" fmla="*/ 1714500 w 2909750"/>
                  <a:gd name="connsiteY111" fmla="*/ 925003 h 1777751"/>
                  <a:gd name="connsiteX112" fmla="*/ 1733550 w 2909750"/>
                  <a:gd name="connsiteY112" fmla="*/ 891665 h 1777751"/>
                  <a:gd name="connsiteX113" fmla="*/ 1738312 w 2909750"/>
                  <a:gd name="connsiteY113" fmla="*/ 877378 h 1777751"/>
                  <a:gd name="connsiteX114" fmla="*/ 1757362 w 2909750"/>
                  <a:gd name="connsiteY114" fmla="*/ 844040 h 1777751"/>
                  <a:gd name="connsiteX115" fmla="*/ 1771650 w 2909750"/>
                  <a:gd name="connsiteY115" fmla="*/ 815465 h 1777751"/>
                  <a:gd name="connsiteX116" fmla="*/ 1785937 w 2909750"/>
                  <a:gd name="connsiteY116" fmla="*/ 786890 h 1777751"/>
                  <a:gd name="connsiteX117" fmla="*/ 1795462 w 2909750"/>
                  <a:gd name="connsiteY117" fmla="*/ 758315 h 1777751"/>
                  <a:gd name="connsiteX118" fmla="*/ 1809750 w 2909750"/>
                  <a:gd name="connsiteY118" fmla="*/ 715453 h 1777751"/>
                  <a:gd name="connsiteX119" fmla="*/ 1819275 w 2909750"/>
                  <a:gd name="connsiteY119" fmla="*/ 686878 h 1777751"/>
                  <a:gd name="connsiteX120" fmla="*/ 1843087 w 2909750"/>
                  <a:gd name="connsiteY120" fmla="*/ 658303 h 1777751"/>
                  <a:gd name="connsiteX121" fmla="*/ 1876425 w 2909750"/>
                  <a:gd name="connsiteY121" fmla="*/ 644015 h 1777751"/>
                  <a:gd name="connsiteX122" fmla="*/ 1914525 w 2909750"/>
                  <a:gd name="connsiteY122" fmla="*/ 629728 h 1777751"/>
                  <a:gd name="connsiteX123" fmla="*/ 1933575 w 2909750"/>
                  <a:gd name="connsiteY123" fmla="*/ 620203 h 1777751"/>
                  <a:gd name="connsiteX124" fmla="*/ 1947862 w 2909750"/>
                  <a:gd name="connsiteY124" fmla="*/ 610678 h 1777751"/>
                  <a:gd name="connsiteX125" fmla="*/ 1976437 w 2909750"/>
                  <a:gd name="connsiteY125" fmla="*/ 601153 h 1777751"/>
                  <a:gd name="connsiteX126" fmla="*/ 2009775 w 2909750"/>
                  <a:gd name="connsiteY126" fmla="*/ 591628 h 1777751"/>
                  <a:gd name="connsiteX127" fmla="*/ 2038350 w 2909750"/>
                  <a:gd name="connsiteY127" fmla="*/ 577340 h 1777751"/>
                  <a:gd name="connsiteX128" fmla="*/ 2052637 w 2909750"/>
                  <a:gd name="connsiteY128" fmla="*/ 567815 h 1777751"/>
                  <a:gd name="connsiteX129" fmla="*/ 2081212 w 2909750"/>
                  <a:gd name="connsiteY129" fmla="*/ 558290 h 1777751"/>
                  <a:gd name="connsiteX130" fmla="*/ 2109787 w 2909750"/>
                  <a:gd name="connsiteY130" fmla="*/ 544003 h 1777751"/>
                  <a:gd name="connsiteX131" fmla="*/ 2124075 w 2909750"/>
                  <a:gd name="connsiteY131" fmla="*/ 534478 h 1777751"/>
                  <a:gd name="connsiteX132" fmla="*/ 2152650 w 2909750"/>
                  <a:gd name="connsiteY132" fmla="*/ 524953 h 1777751"/>
                  <a:gd name="connsiteX133" fmla="*/ 2181225 w 2909750"/>
                  <a:gd name="connsiteY133" fmla="*/ 529715 h 1777751"/>
                  <a:gd name="connsiteX134" fmla="*/ 2171700 w 2909750"/>
                  <a:gd name="connsiteY134" fmla="*/ 544003 h 1777751"/>
                  <a:gd name="connsiteX135" fmla="*/ 2185987 w 2909750"/>
                  <a:gd name="connsiteY135" fmla="*/ 553528 h 1777751"/>
                  <a:gd name="connsiteX136" fmla="*/ 2200275 w 2909750"/>
                  <a:gd name="connsiteY136" fmla="*/ 544003 h 1777751"/>
                  <a:gd name="connsiteX137" fmla="*/ 2209800 w 2909750"/>
                  <a:gd name="connsiteY137" fmla="*/ 529715 h 1777751"/>
                  <a:gd name="connsiteX138" fmla="*/ 2224087 w 2909750"/>
                  <a:gd name="connsiteY138" fmla="*/ 524953 h 1777751"/>
                  <a:gd name="connsiteX139" fmla="*/ 2243137 w 2909750"/>
                  <a:gd name="connsiteY139" fmla="*/ 515428 h 1777751"/>
                  <a:gd name="connsiteX140" fmla="*/ 2257425 w 2909750"/>
                  <a:gd name="connsiteY140" fmla="*/ 510665 h 1777751"/>
                  <a:gd name="connsiteX141" fmla="*/ 2300287 w 2909750"/>
                  <a:gd name="connsiteY141" fmla="*/ 486853 h 1777751"/>
                  <a:gd name="connsiteX142" fmla="*/ 2314575 w 2909750"/>
                  <a:gd name="connsiteY142" fmla="*/ 472565 h 1777751"/>
                  <a:gd name="connsiteX143" fmla="*/ 2328862 w 2909750"/>
                  <a:gd name="connsiteY143" fmla="*/ 467803 h 1777751"/>
                  <a:gd name="connsiteX144" fmla="*/ 2343150 w 2909750"/>
                  <a:gd name="connsiteY144" fmla="*/ 415415 h 1777751"/>
                  <a:gd name="connsiteX145" fmla="*/ 2319337 w 2909750"/>
                  <a:gd name="connsiteY145" fmla="*/ 396365 h 1777751"/>
                  <a:gd name="connsiteX146" fmla="*/ 2176462 w 2909750"/>
                  <a:gd name="connsiteY146" fmla="*/ 401128 h 1777751"/>
                  <a:gd name="connsiteX147" fmla="*/ 2152650 w 2909750"/>
                  <a:gd name="connsiteY147" fmla="*/ 405890 h 1777751"/>
                  <a:gd name="connsiteX148" fmla="*/ 2109787 w 2909750"/>
                  <a:gd name="connsiteY148" fmla="*/ 424940 h 1777751"/>
                  <a:gd name="connsiteX149" fmla="*/ 2095500 w 2909750"/>
                  <a:gd name="connsiteY149" fmla="*/ 429703 h 1777751"/>
                  <a:gd name="connsiteX150" fmla="*/ 2085975 w 2909750"/>
                  <a:gd name="connsiteY150" fmla="*/ 443990 h 1777751"/>
                  <a:gd name="connsiteX151" fmla="*/ 2100262 w 2909750"/>
                  <a:gd name="connsiteY151" fmla="*/ 305878 h 1777751"/>
                  <a:gd name="connsiteX152" fmla="*/ 2119312 w 2909750"/>
                  <a:gd name="connsiteY152" fmla="*/ 277303 h 1777751"/>
                  <a:gd name="connsiteX153" fmla="*/ 2128837 w 2909750"/>
                  <a:gd name="connsiteY153" fmla="*/ 263015 h 1777751"/>
                  <a:gd name="connsiteX154" fmla="*/ 2157412 w 2909750"/>
                  <a:gd name="connsiteY154" fmla="*/ 243965 h 1777751"/>
                  <a:gd name="connsiteX155" fmla="*/ 2233612 w 2909750"/>
                  <a:gd name="connsiteY155" fmla="*/ 253490 h 1777751"/>
                  <a:gd name="connsiteX156" fmla="*/ 2252662 w 2909750"/>
                  <a:gd name="connsiteY156" fmla="*/ 263015 h 1777751"/>
                  <a:gd name="connsiteX157" fmla="*/ 2309812 w 2909750"/>
                  <a:gd name="connsiteY157" fmla="*/ 258253 h 1777751"/>
                  <a:gd name="connsiteX158" fmla="*/ 2319337 w 2909750"/>
                  <a:gd name="connsiteY158" fmla="*/ 229678 h 1777751"/>
                  <a:gd name="connsiteX159" fmla="*/ 2328862 w 2909750"/>
                  <a:gd name="connsiteY159" fmla="*/ 210628 h 1777751"/>
                  <a:gd name="connsiteX160" fmla="*/ 2366962 w 2909750"/>
                  <a:gd name="connsiteY160" fmla="*/ 167765 h 1777751"/>
                  <a:gd name="connsiteX161" fmla="*/ 2424112 w 2909750"/>
                  <a:gd name="connsiteY161" fmla="*/ 139190 h 1777751"/>
                  <a:gd name="connsiteX162" fmla="*/ 2438400 w 2909750"/>
                  <a:gd name="connsiteY162" fmla="*/ 134428 h 1777751"/>
                  <a:gd name="connsiteX163" fmla="*/ 2695575 w 2909750"/>
                  <a:gd name="connsiteY163" fmla="*/ 110615 h 1777751"/>
                  <a:gd name="connsiteX164" fmla="*/ 2895600 w 2909750"/>
                  <a:gd name="connsiteY164" fmla="*/ 101090 h 1777751"/>
                  <a:gd name="connsiteX165" fmla="*/ 2900362 w 2909750"/>
                  <a:gd name="connsiteY165" fmla="*/ 1491740 h 1777751"/>
                  <a:gd name="connsiteX166" fmla="*/ 2671762 w 2909750"/>
                  <a:gd name="connsiteY166" fmla="*/ 1496502 h 1777751"/>
                  <a:gd name="connsiteX167" fmla="*/ 2295525 w 2909750"/>
                  <a:gd name="connsiteY167" fmla="*/ 1586990 h 1777751"/>
                  <a:gd name="connsiteX168" fmla="*/ 1352550 w 2909750"/>
                  <a:gd name="connsiteY168" fmla="*/ 1777490 h 1777751"/>
                  <a:gd name="connsiteX169" fmla="*/ 1304925 w 2909750"/>
                  <a:gd name="connsiteY169" fmla="*/ 1534603 h 1777751"/>
                  <a:gd name="connsiteX170" fmla="*/ 1276350 w 2909750"/>
                  <a:gd name="connsiteY170" fmla="*/ 1544128 h 1777751"/>
                  <a:gd name="connsiteX171" fmla="*/ 1257300 w 2909750"/>
                  <a:gd name="connsiteY171" fmla="*/ 1572703 h 1777751"/>
                  <a:gd name="connsiteX172" fmla="*/ 1228725 w 2909750"/>
                  <a:gd name="connsiteY172" fmla="*/ 1596515 h 1777751"/>
                  <a:gd name="connsiteX173" fmla="*/ 1204912 w 2909750"/>
                  <a:gd name="connsiteY173" fmla="*/ 1601278 h 1777751"/>
                  <a:gd name="connsiteX174" fmla="*/ 1176337 w 2909750"/>
                  <a:gd name="connsiteY174" fmla="*/ 1610803 h 1777751"/>
                  <a:gd name="connsiteX175" fmla="*/ 1162050 w 2909750"/>
                  <a:gd name="connsiteY175" fmla="*/ 1615565 h 1777751"/>
                  <a:gd name="connsiteX176" fmla="*/ 633412 w 2909750"/>
                  <a:gd name="connsiteY176" fmla="*/ 1610803 h 1777751"/>
                  <a:gd name="connsiteX177" fmla="*/ 609600 w 2909750"/>
                  <a:gd name="connsiteY177" fmla="*/ 1606040 h 1777751"/>
                  <a:gd name="connsiteX178" fmla="*/ 590550 w 2909750"/>
                  <a:gd name="connsiteY178" fmla="*/ 1596515 h 1777751"/>
                  <a:gd name="connsiteX179" fmla="*/ 557212 w 2909750"/>
                  <a:gd name="connsiteY179" fmla="*/ 1586990 h 1777751"/>
                  <a:gd name="connsiteX180" fmla="*/ 542925 w 2909750"/>
                  <a:gd name="connsiteY180" fmla="*/ 1577465 h 1777751"/>
                  <a:gd name="connsiteX181" fmla="*/ 523875 w 2909750"/>
                  <a:gd name="connsiteY181" fmla="*/ 1572703 h 1777751"/>
                  <a:gd name="connsiteX182" fmla="*/ 509587 w 2909750"/>
                  <a:gd name="connsiteY182" fmla="*/ 1567940 h 1777751"/>
                  <a:gd name="connsiteX183" fmla="*/ 466725 w 2909750"/>
                  <a:gd name="connsiteY183" fmla="*/ 1534603 h 1777751"/>
                  <a:gd name="connsiteX184" fmla="*/ 452437 w 2909750"/>
                  <a:gd name="connsiteY184" fmla="*/ 1525078 h 1777751"/>
                  <a:gd name="connsiteX185" fmla="*/ 438150 w 2909750"/>
                  <a:gd name="connsiteY185" fmla="*/ 1496503 h 1777751"/>
                  <a:gd name="connsiteX186" fmla="*/ 404812 w 2909750"/>
                  <a:gd name="connsiteY186" fmla="*/ 1477453 h 1777751"/>
                  <a:gd name="connsiteX187" fmla="*/ 390525 w 2909750"/>
                  <a:gd name="connsiteY187" fmla="*/ 1467928 h 1777751"/>
                  <a:gd name="connsiteX188" fmla="*/ 376237 w 2909750"/>
                  <a:gd name="connsiteY188" fmla="*/ 1463165 h 1777751"/>
                  <a:gd name="connsiteX189" fmla="*/ 328612 w 2909750"/>
                  <a:gd name="connsiteY189" fmla="*/ 1434590 h 1777751"/>
                  <a:gd name="connsiteX190" fmla="*/ 309562 w 2909750"/>
                  <a:gd name="connsiteY190" fmla="*/ 1429828 h 1777751"/>
                  <a:gd name="connsiteX191" fmla="*/ 280987 w 2909750"/>
                  <a:gd name="connsiteY191" fmla="*/ 1420303 h 1777751"/>
                  <a:gd name="connsiteX192" fmla="*/ 266700 w 2909750"/>
                  <a:gd name="connsiteY192" fmla="*/ 1415540 h 1777751"/>
                  <a:gd name="connsiteX193" fmla="*/ 252412 w 2909750"/>
                  <a:gd name="connsiteY193" fmla="*/ 1406015 h 1777751"/>
                  <a:gd name="connsiteX194" fmla="*/ 223837 w 2909750"/>
                  <a:gd name="connsiteY194" fmla="*/ 1396490 h 1777751"/>
                  <a:gd name="connsiteX195" fmla="*/ 214312 w 2909750"/>
                  <a:gd name="connsiteY195" fmla="*/ 1367915 h 1777751"/>
                  <a:gd name="connsiteX196" fmla="*/ 114300 w 2909750"/>
                  <a:gd name="connsiteY196" fmla="*/ 1334578 h 1777751"/>
                  <a:gd name="connsiteX197" fmla="*/ 71437 w 2909750"/>
                  <a:gd name="connsiteY197" fmla="*/ 1320290 h 1777751"/>
                  <a:gd name="connsiteX198" fmla="*/ 57150 w 2909750"/>
                  <a:gd name="connsiteY198" fmla="*/ 1315528 h 1777751"/>
                  <a:gd name="connsiteX199" fmla="*/ 28575 w 2909750"/>
                  <a:gd name="connsiteY199" fmla="*/ 1291715 h 1777751"/>
                  <a:gd name="connsiteX200" fmla="*/ 23812 w 2909750"/>
                  <a:gd name="connsiteY200" fmla="*/ 1277428 h 1777751"/>
                  <a:gd name="connsiteX201" fmla="*/ 14287 w 2909750"/>
                  <a:gd name="connsiteY201" fmla="*/ 1263140 h 1777751"/>
                  <a:gd name="connsiteX202" fmla="*/ 0 w 2909750"/>
                  <a:gd name="connsiteY202" fmla="*/ 1239328 h 1777751"/>
                  <a:gd name="connsiteX0" fmla="*/ 0 w 2903429"/>
                  <a:gd name="connsiteY0" fmla="*/ 1240092 h 1778515"/>
                  <a:gd name="connsiteX1" fmla="*/ 0 w 2903429"/>
                  <a:gd name="connsiteY1" fmla="*/ 1240092 h 1778515"/>
                  <a:gd name="connsiteX2" fmla="*/ 61912 w 2903429"/>
                  <a:gd name="connsiteY2" fmla="*/ 1235329 h 1778515"/>
                  <a:gd name="connsiteX3" fmla="*/ 200025 w 2903429"/>
                  <a:gd name="connsiteY3" fmla="*/ 1230567 h 1778515"/>
                  <a:gd name="connsiteX4" fmla="*/ 204787 w 2903429"/>
                  <a:gd name="connsiteY4" fmla="*/ 1216279 h 1778515"/>
                  <a:gd name="connsiteX5" fmla="*/ 214312 w 2903429"/>
                  <a:gd name="connsiteY5" fmla="*/ 1201992 h 1778515"/>
                  <a:gd name="connsiteX6" fmla="*/ 252412 w 2903429"/>
                  <a:gd name="connsiteY6" fmla="*/ 1206754 h 1778515"/>
                  <a:gd name="connsiteX7" fmla="*/ 276225 w 2903429"/>
                  <a:gd name="connsiteY7" fmla="*/ 1221042 h 1778515"/>
                  <a:gd name="connsiteX8" fmla="*/ 304800 w 2903429"/>
                  <a:gd name="connsiteY8" fmla="*/ 1225804 h 1778515"/>
                  <a:gd name="connsiteX9" fmla="*/ 319087 w 2903429"/>
                  <a:gd name="connsiteY9" fmla="*/ 1230567 h 1778515"/>
                  <a:gd name="connsiteX10" fmla="*/ 342900 w 2903429"/>
                  <a:gd name="connsiteY10" fmla="*/ 1240092 h 1778515"/>
                  <a:gd name="connsiteX11" fmla="*/ 485775 w 2903429"/>
                  <a:gd name="connsiteY11" fmla="*/ 1249617 h 1778515"/>
                  <a:gd name="connsiteX12" fmla="*/ 500062 w 2903429"/>
                  <a:gd name="connsiteY12" fmla="*/ 1263904 h 1778515"/>
                  <a:gd name="connsiteX13" fmla="*/ 504825 w 2903429"/>
                  <a:gd name="connsiteY13" fmla="*/ 1278192 h 1778515"/>
                  <a:gd name="connsiteX14" fmla="*/ 514350 w 2903429"/>
                  <a:gd name="connsiteY14" fmla="*/ 1292479 h 1778515"/>
                  <a:gd name="connsiteX15" fmla="*/ 523875 w 2903429"/>
                  <a:gd name="connsiteY15" fmla="*/ 1325817 h 1778515"/>
                  <a:gd name="connsiteX16" fmla="*/ 533400 w 2903429"/>
                  <a:gd name="connsiteY16" fmla="*/ 1340104 h 1778515"/>
                  <a:gd name="connsiteX17" fmla="*/ 547687 w 2903429"/>
                  <a:gd name="connsiteY17" fmla="*/ 1344867 h 1778515"/>
                  <a:gd name="connsiteX18" fmla="*/ 661987 w 2903429"/>
                  <a:gd name="connsiteY18" fmla="*/ 1330579 h 1778515"/>
                  <a:gd name="connsiteX19" fmla="*/ 781050 w 2903429"/>
                  <a:gd name="connsiteY19" fmla="*/ 1397254 h 1778515"/>
                  <a:gd name="connsiteX20" fmla="*/ 985837 w 2903429"/>
                  <a:gd name="connsiteY20" fmla="*/ 1378204 h 1778515"/>
                  <a:gd name="connsiteX21" fmla="*/ 1066800 w 2903429"/>
                  <a:gd name="connsiteY21" fmla="*/ 1373442 h 1778515"/>
                  <a:gd name="connsiteX22" fmla="*/ 1109662 w 2903429"/>
                  <a:gd name="connsiteY22" fmla="*/ 1359154 h 1778515"/>
                  <a:gd name="connsiteX23" fmla="*/ 1123950 w 2903429"/>
                  <a:gd name="connsiteY23" fmla="*/ 1354392 h 1778515"/>
                  <a:gd name="connsiteX24" fmla="*/ 1152525 w 2903429"/>
                  <a:gd name="connsiteY24" fmla="*/ 1340104 h 1778515"/>
                  <a:gd name="connsiteX25" fmla="*/ 1166812 w 2903429"/>
                  <a:gd name="connsiteY25" fmla="*/ 1330579 h 1778515"/>
                  <a:gd name="connsiteX26" fmla="*/ 1185862 w 2903429"/>
                  <a:gd name="connsiteY26" fmla="*/ 1325817 h 1778515"/>
                  <a:gd name="connsiteX27" fmla="*/ 1200150 w 2903429"/>
                  <a:gd name="connsiteY27" fmla="*/ 1321054 h 1778515"/>
                  <a:gd name="connsiteX28" fmla="*/ 1238250 w 2903429"/>
                  <a:gd name="connsiteY28" fmla="*/ 1311529 h 1778515"/>
                  <a:gd name="connsiteX29" fmla="*/ 1257300 w 2903429"/>
                  <a:gd name="connsiteY29" fmla="*/ 1306767 h 1778515"/>
                  <a:gd name="connsiteX30" fmla="*/ 1314450 w 2903429"/>
                  <a:gd name="connsiteY30" fmla="*/ 1287717 h 1778515"/>
                  <a:gd name="connsiteX31" fmla="*/ 1343025 w 2903429"/>
                  <a:gd name="connsiteY31" fmla="*/ 1278192 h 1778515"/>
                  <a:gd name="connsiteX32" fmla="*/ 1362075 w 2903429"/>
                  <a:gd name="connsiteY32" fmla="*/ 1273429 h 1778515"/>
                  <a:gd name="connsiteX33" fmla="*/ 1395412 w 2903429"/>
                  <a:gd name="connsiteY33" fmla="*/ 1249617 h 1778515"/>
                  <a:gd name="connsiteX34" fmla="*/ 1409700 w 2903429"/>
                  <a:gd name="connsiteY34" fmla="*/ 1244854 h 1778515"/>
                  <a:gd name="connsiteX35" fmla="*/ 1438275 w 2903429"/>
                  <a:gd name="connsiteY35" fmla="*/ 1225804 h 1778515"/>
                  <a:gd name="connsiteX36" fmla="*/ 1452562 w 2903429"/>
                  <a:gd name="connsiteY36" fmla="*/ 1216279 h 1778515"/>
                  <a:gd name="connsiteX37" fmla="*/ 1481137 w 2903429"/>
                  <a:gd name="connsiteY37" fmla="*/ 1159129 h 1778515"/>
                  <a:gd name="connsiteX38" fmla="*/ 1485900 w 2903429"/>
                  <a:gd name="connsiteY38" fmla="*/ 1144842 h 1778515"/>
                  <a:gd name="connsiteX39" fmla="*/ 1481137 w 2903429"/>
                  <a:gd name="connsiteY39" fmla="*/ 1101979 h 1778515"/>
                  <a:gd name="connsiteX40" fmla="*/ 1323975 w 2903429"/>
                  <a:gd name="connsiteY40" fmla="*/ 1111504 h 1778515"/>
                  <a:gd name="connsiteX41" fmla="*/ 1309687 w 2903429"/>
                  <a:gd name="connsiteY41" fmla="*/ 1116267 h 1778515"/>
                  <a:gd name="connsiteX42" fmla="*/ 1290637 w 2903429"/>
                  <a:gd name="connsiteY42" fmla="*/ 1125792 h 1778515"/>
                  <a:gd name="connsiteX43" fmla="*/ 1238250 w 2903429"/>
                  <a:gd name="connsiteY43" fmla="*/ 1130554 h 1778515"/>
                  <a:gd name="connsiteX44" fmla="*/ 1209675 w 2903429"/>
                  <a:gd name="connsiteY44" fmla="*/ 1140079 h 1778515"/>
                  <a:gd name="connsiteX45" fmla="*/ 1195387 w 2903429"/>
                  <a:gd name="connsiteY45" fmla="*/ 1149604 h 1778515"/>
                  <a:gd name="connsiteX46" fmla="*/ 1166812 w 2903429"/>
                  <a:gd name="connsiteY46" fmla="*/ 1154367 h 1778515"/>
                  <a:gd name="connsiteX47" fmla="*/ 1147762 w 2903429"/>
                  <a:gd name="connsiteY47" fmla="*/ 1163892 h 1778515"/>
                  <a:gd name="connsiteX48" fmla="*/ 1109662 w 2903429"/>
                  <a:gd name="connsiteY48" fmla="*/ 1173417 h 1778515"/>
                  <a:gd name="connsiteX49" fmla="*/ 1090612 w 2903429"/>
                  <a:gd name="connsiteY49" fmla="*/ 1178179 h 1778515"/>
                  <a:gd name="connsiteX50" fmla="*/ 1066800 w 2903429"/>
                  <a:gd name="connsiteY50" fmla="*/ 1187704 h 1778515"/>
                  <a:gd name="connsiteX51" fmla="*/ 1052512 w 2903429"/>
                  <a:gd name="connsiteY51" fmla="*/ 1192467 h 1778515"/>
                  <a:gd name="connsiteX52" fmla="*/ 1038225 w 2903429"/>
                  <a:gd name="connsiteY52" fmla="*/ 1201992 h 1778515"/>
                  <a:gd name="connsiteX53" fmla="*/ 1014412 w 2903429"/>
                  <a:gd name="connsiteY53" fmla="*/ 1206754 h 1778515"/>
                  <a:gd name="connsiteX54" fmla="*/ 923925 w 2903429"/>
                  <a:gd name="connsiteY54" fmla="*/ 1216279 h 1778515"/>
                  <a:gd name="connsiteX55" fmla="*/ 538162 w 2903429"/>
                  <a:gd name="connsiteY55" fmla="*/ 1206754 h 1778515"/>
                  <a:gd name="connsiteX56" fmla="*/ 490537 w 2903429"/>
                  <a:gd name="connsiteY56" fmla="*/ 1192467 h 1778515"/>
                  <a:gd name="connsiteX57" fmla="*/ 433387 w 2903429"/>
                  <a:gd name="connsiteY57" fmla="*/ 1173417 h 1778515"/>
                  <a:gd name="connsiteX58" fmla="*/ 404812 w 2903429"/>
                  <a:gd name="connsiteY58" fmla="*/ 1163892 h 1778515"/>
                  <a:gd name="connsiteX59" fmla="*/ 390525 w 2903429"/>
                  <a:gd name="connsiteY59" fmla="*/ 1159129 h 1778515"/>
                  <a:gd name="connsiteX60" fmla="*/ 404812 w 2903429"/>
                  <a:gd name="connsiteY60" fmla="*/ 1149604 h 1778515"/>
                  <a:gd name="connsiteX61" fmla="*/ 461962 w 2903429"/>
                  <a:gd name="connsiteY61" fmla="*/ 1140079 h 1778515"/>
                  <a:gd name="connsiteX62" fmla="*/ 566737 w 2903429"/>
                  <a:gd name="connsiteY62" fmla="*/ 1135317 h 1778515"/>
                  <a:gd name="connsiteX63" fmla="*/ 647700 w 2903429"/>
                  <a:gd name="connsiteY63" fmla="*/ 1130554 h 1778515"/>
                  <a:gd name="connsiteX64" fmla="*/ 676275 w 2903429"/>
                  <a:gd name="connsiteY64" fmla="*/ 1121029 h 1778515"/>
                  <a:gd name="connsiteX65" fmla="*/ 690562 w 2903429"/>
                  <a:gd name="connsiteY65" fmla="*/ 1116267 h 1778515"/>
                  <a:gd name="connsiteX66" fmla="*/ 704850 w 2903429"/>
                  <a:gd name="connsiteY66" fmla="*/ 1106742 h 1778515"/>
                  <a:gd name="connsiteX67" fmla="*/ 719137 w 2903429"/>
                  <a:gd name="connsiteY67" fmla="*/ 1101979 h 1778515"/>
                  <a:gd name="connsiteX68" fmla="*/ 728662 w 2903429"/>
                  <a:gd name="connsiteY68" fmla="*/ 1087692 h 1778515"/>
                  <a:gd name="connsiteX69" fmla="*/ 742950 w 2903429"/>
                  <a:gd name="connsiteY69" fmla="*/ 1078167 h 1778515"/>
                  <a:gd name="connsiteX70" fmla="*/ 757237 w 2903429"/>
                  <a:gd name="connsiteY70" fmla="*/ 1082929 h 1778515"/>
                  <a:gd name="connsiteX71" fmla="*/ 776287 w 2903429"/>
                  <a:gd name="connsiteY71" fmla="*/ 1125792 h 1778515"/>
                  <a:gd name="connsiteX72" fmla="*/ 804862 w 2903429"/>
                  <a:gd name="connsiteY72" fmla="*/ 1140079 h 1778515"/>
                  <a:gd name="connsiteX73" fmla="*/ 814387 w 2903429"/>
                  <a:gd name="connsiteY73" fmla="*/ 1125792 h 1778515"/>
                  <a:gd name="connsiteX74" fmla="*/ 842962 w 2903429"/>
                  <a:gd name="connsiteY74" fmla="*/ 1068642 h 1778515"/>
                  <a:gd name="connsiteX75" fmla="*/ 890587 w 2903429"/>
                  <a:gd name="connsiteY75" fmla="*/ 1059117 h 1778515"/>
                  <a:gd name="connsiteX76" fmla="*/ 1014412 w 2903429"/>
                  <a:gd name="connsiteY76" fmla="*/ 1054354 h 1778515"/>
                  <a:gd name="connsiteX77" fmla="*/ 1042987 w 2903429"/>
                  <a:gd name="connsiteY77" fmla="*/ 1044829 h 1778515"/>
                  <a:gd name="connsiteX78" fmla="*/ 1085850 w 2903429"/>
                  <a:gd name="connsiteY78" fmla="*/ 1035304 h 1778515"/>
                  <a:gd name="connsiteX79" fmla="*/ 1100137 w 2903429"/>
                  <a:gd name="connsiteY79" fmla="*/ 1030542 h 1778515"/>
                  <a:gd name="connsiteX80" fmla="*/ 1119187 w 2903429"/>
                  <a:gd name="connsiteY80" fmla="*/ 1025779 h 1778515"/>
                  <a:gd name="connsiteX81" fmla="*/ 1162050 w 2903429"/>
                  <a:gd name="connsiteY81" fmla="*/ 1011492 h 1778515"/>
                  <a:gd name="connsiteX82" fmla="*/ 1176337 w 2903429"/>
                  <a:gd name="connsiteY82" fmla="*/ 1006729 h 1778515"/>
                  <a:gd name="connsiteX83" fmla="*/ 1190625 w 2903429"/>
                  <a:gd name="connsiteY83" fmla="*/ 1001967 h 1778515"/>
                  <a:gd name="connsiteX84" fmla="*/ 1204912 w 2903429"/>
                  <a:gd name="connsiteY84" fmla="*/ 992442 h 1778515"/>
                  <a:gd name="connsiteX85" fmla="*/ 1219200 w 2903429"/>
                  <a:gd name="connsiteY85" fmla="*/ 987679 h 1778515"/>
                  <a:gd name="connsiteX86" fmla="*/ 1200150 w 2903429"/>
                  <a:gd name="connsiteY86" fmla="*/ 997204 h 1778515"/>
                  <a:gd name="connsiteX87" fmla="*/ 1171575 w 2903429"/>
                  <a:gd name="connsiteY87" fmla="*/ 1016254 h 1778515"/>
                  <a:gd name="connsiteX88" fmla="*/ 1138237 w 2903429"/>
                  <a:gd name="connsiteY88" fmla="*/ 1040067 h 1778515"/>
                  <a:gd name="connsiteX89" fmla="*/ 1109662 w 2903429"/>
                  <a:gd name="connsiteY89" fmla="*/ 1059117 h 1778515"/>
                  <a:gd name="connsiteX90" fmla="*/ 1100137 w 2903429"/>
                  <a:gd name="connsiteY90" fmla="*/ 1073404 h 1778515"/>
                  <a:gd name="connsiteX91" fmla="*/ 1085850 w 2903429"/>
                  <a:gd name="connsiteY91" fmla="*/ 1082929 h 1778515"/>
                  <a:gd name="connsiteX92" fmla="*/ 1081087 w 2903429"/>
                  <a:gd name="connsiteY92" fmla="*/ 1101979 h 1778515"/>
                  <a:gd name="connsiteX93" fmla="*/ 1076325 w 2903429"/>
                  <a:gd name="connsiteY93" fmla="*/ 1116267 h 1778515"/>
                  <a:gd name="connsiteX94" fmla="*/ 1300162 w 2903429"/>
                  <a:gd name="connsiteY94" fmla="*/ 1116267 h 1778515"/>
                  <a:gd name="connsiteX95" fmla="*/ 1328737 w 2903429"/>
                  <a:gd name="connsiteY95" fmla="*/ 1097217 h 1778515"/>
                  <a:gd name="connsiteX96" fmla="*/ 1395412 w 2903429"/>
                  <a:gd name="connsiteY96" fmla="*/ 1068642 h 1778515"/>
                  <a:gd name="connsiteX97" fmla="*/ 1438275 w 2903429"/>
                  <a:gd name="connsiteY97" fmla="*/ 1044829 h 1778515"/>
                  <a:gd name="connsiteX98" fmla="*/ 1471612 w 2903429"/>
                  <a:gd name="connsiteY98" fmla="*/ 1030542 h 1778515"/>
                  <a:gd name="connsiteX99" fmla="*/ 1485900 w 2903429"/>
                  <a:gd name="connsiteY99" fmla="*/ 1021017 h 1778515"/>
                  <a:gd name="connsiteX100" fmla="*/ 1504950 w 2903429"/>
                  <a:gd name="connsiteY100" fmla="*/ 1006729 h 1778515"/>
                  <a:gd name="connsiteX101" fmla="*/ 1524000 w 2903429"/>
                  <a:gd name="connsiteY101" fmla="*/ 1001967 h 1778515"/>
                  <a:gd name="connsiteX102" fmla="*/ 1538287 w 2903429"/>
                  <a:gd name="connsiteY102" fmla="*/ 997204 h 1778515"/>
                  <a:gd name="connsiteX103" fmla="*/ 1557337 w 2903429"/>
                  <a:gd name="connsiteY103" fmla="*/ 992442 h 1778515"/>
                  <a:gd name="connsiteX104" fmla="*/ 1585912 w 2903429"/>
                  <a:gd name="connsiteY104" fmla="*/ 982917 h 1778515"/>
                  <a:gd name="connsiteX105" fmla="*/ 1595437 w 2903429"/>
                  <a:gd name="connsiteY105" fmla="*/ 1035304 h 1778515"/>
                  <a:gd name="connsiteX106" fmla="*/ 1609725 w 2903429"/>
                  <a:gd name="connsiteY106" fmla="*/ 1040067 h 1778515"/>
                  <a:gd name="connsiteX107" fmla="*/ 1643062 w 2903429"/>
                  <a:gd name="connsiteY107" fmla="*/ 1035304 h 1778515"/>
                  <a:gd name="connsiteX108" fmla="*/ 1671637 w 2903429"/>
                  <a:gd name="connsiteY108" fmla="*/ 1025779 h 1778515"/>
                  <a:gd name="connsiteX109" fmla="*/ 1690687 w 2903429"/>
                  <a:gd name="connsiteY109" fmla="*/ 997204 h 1778515"/>
                  <a:gd name="connsiteX110" fmla="*/ 1709737 w 2903429"/>
                  <a:gd name="connsiteY110" fmla="*/ 940054 h 1778515"/>
                  <a:gd name="connsiteX111" fmla="*/ 1714500 w 2903429"/>
                  <a:gd name="connsiteY111" fmla="*/ 925767 h 1778515"/>
                  <a:gd name="connsiteX112" fmla="*/ 1733550 w 2903429"/>
                  <a:gd name="connsiteY112" fmla="*/ 892429 h 1778515"/>
                  <a:gd name="connsiteX113" fmla="*/ 1738312 w 2903429"/>
                  <a:gd name="connsiteY113" fmla="*/ 878142 h 1778515"/>
                  <a:gd name="connsiteX114" fmla="*/ 1757362 w 2903429"/>
                  <a:gd name="connsiteY114" fmla="*/ 844804 h 1778515"/>
                  <a:gd name="connsiteX115" fmla="*/ 1771650 w 2903429"/>
                  <a:gd name="connsiteY115" fmla="*/ 816229 h 1778515"/>
                  <a:gd name="connsiteX116" fmla="*/ 1785937 w 2903429"/>
                  <a:gd name="connsiteY116" fmla="*/ 787654 h 1778515"/>
                  <a:gd name="connsiteX117" fmla="*/ 1795462 w 2903429"/>
                  <a:gd name="connsiteY117" fmla="*/ 759079 h 1778515"/>
                  <a:gd name="connsiteX118" fmla="*/ 1809750 w 2903429"/>
                  <a:gd name="connsiteY118" fmla="*/ 716217 h 1778515"/>
                  <a:gd name="connsiteX119" fmla="*/ 1819275 w 2903429"/>
                  <a:gd name="connsiteY119" fmla="*/ 687642 h 1778515"/>
                  <a:gd name="connsiteX120" fmla="*/ 1843087 w 2903429"/>
                  <a:gd name="connsiteY120" fmla="*/ 659067 h 1778515"/>
                  <a:gd name="connsiteX121" fmla="*/ 1876425 w 2903429"/>
                  <a:gd name="connsiteY121" fmla="*/ 644779 h 1778515"/>
                  <a:gd name="connsiteX122" fmla="*/ 1914525 w 2903429"/>
                  <a:gd name="connsiteY122" fmla="*/ 630492 h 1778515"/>
                  <a:gd name="connsiteX123" fmla="*/ 1933575 w 2903429"/>
                  <a:gd name="connsiteY123" fmla="*/ 620967 h 1778515"/>
                  <a:gd name="connsiteX124" fmla="*/ 1947862 w 2903429"/>
                  <a:gd name="connsiteY124" fmla="*/ 611442 h 1778515"/>
                  <a:gd name="connsiteX125" fmla="*/ 1976437 w 2903429"/>
                  <a:gd name="connsiteY125" fmla="*/ 601917 h 1778515"/>
                  <a:gd name="connsiteX126" fmla="*/ 2009775 w 2903429"/>
                  <a:gd name="connsiteY126" fmla="*/ 592392 h 1778515"/>
                  <a:gd name="connsiteX127" fmla="*/ 2038350 w 2903429"/>
                  <a:gd name="connsiteY127" fmla="*/ 578104 h 1778515"/>
                  <a:gd name="connsiteX128" fmla="*/ 2052637 w 2903429"/>
                  <a:gd name="connsiteY128" fmla="*/ 568579 h 1778515"/>
                  <a:gd name="connsiteX129" fmla="*/ 2081212 w 2903429"/>
                  <a:gd name="connsiteY129" fmla="*/ 559054 h 1778515"/>
                  <a:gd name="connsiteX130" fmla="*/ 2109787 w 2903429"/>
                  <a:gd name="connsiteY130" fmla="*/ 544767 h 1778515"/>
                  <a:gd name="connsiteX131" fmla="*/ 2124075 w 2903429"/>
                  <a:gd name="connsiteY131" fmla="*/ 535242 h 1778515"/>
                  <a:gd name="connsiteX132" fmla="*/ 2152650 w 2903429"/>
                  <a:gd name="connsiteY132" fmla="*/ 525717 h 1778515"/>
                  <a:gd name="connsiteX133" fmla="*/ 2181225 w 2903429"/>
                  <a:gd name="connsiteY133" fmla="*/ 530479 h 1778515"/>
                  <a:gd name="connsiteX134" fmla="*/ 2171700 w 2903429"/>
                  <a:gd name="connsiteY134" fmla="*/ 544767 h 1778515"/>
                  <a:gd name="connsiteX135" fmla="*/ 2185987 w 2903429"/>
                  <a:gd name="connsiteY135" fmla="*/ 554292 h 1778515"/>
                  <a:gd name="connsiteX136" fmla="*/ 2200275 w 2903429"/>
                  <a:gd name="connsiteY136" fmla="*/ 544767 h 1778515"/>
                  <a:gd name="connsiteX137" fmla="*/ 2209800 w 2903429"/>
                  <a:gd name="connsiteY137" fmla="*/ 530479 h 1778515"/>
                  <a:gd name="connsiteX138" fmla="*/ 2224087 w 2903429"/>
                  <a:gd name="connsiteY138" fmla="*/ 525717 h 1778515"/>
                  <a:gd name="connsiteX139" fmla="*/ 2243137 w 2903429"/>
                  <a:gd name="connsiteY139" fmla="*/ 516192 h 1778515"/>
                  <a:gd name="connsiteX140" fmla="*/ 2257425 w 2903429"/>
                  <a:gd name="connsiteY140" fmla="*/ 511429 h 1778515"/>
                  <a:gd name="connsiteX141" fmla="*/ 2300287 w 2903429"/>
                  <a:gd name="connsiteY141" fmla="*/ 487617 h 1778515"/>
                  <a:gd name="connsiteX142" fmla="*/ 2314575 w 2903429"/>
                  <a:gd name="connsiteY142" fmla="*/ 473329 h 1778515"/>
                  <a:gd name="connsiteX143" fmla="*/ 2328862 w 2903429"/>
                  <a:gd name="connsiteY143" fmla="*/ 468567 h 1778515"/>
                  <a:gd name="connsiteX144" fmla="*/ 2343150 w 2903429"/>
                  <a:gd name="connsiteY144" fmla="*/ 416179 h 1778515"/>
                  <a:gd name="connsiteX145" fmla="*/ 2319337 w 2903429"/>
                  <a:gd name="connsiteY145" fmla="*/ 397129 h 1778515"/>
                  <a:gd name="connsiteX146" fmla="*/ 2176462 w 2903429"/>
                  <a:gd name="connsiteY146" fmla="*/ 401892 h 1778515"/>
                  <a:gd name="connsiteX147" fmla="*/ 2152650 w 2903429"/>
                  <a:gd name="connsiteY147" fmla="*/ 406654 h 1778515"/>
                  <a:gd name="connsiteX148" fmla="*/ 2109787 w 2903429"/>
                  <a:gd name="connsiteY148" fmla="*/ 425704 h 1778515"/>
                  <a:gd name="connsiteX149" fmla="*/ 2095500 w 2903429"/>
                  <a:gd name="connsiteY149" fmla="*/ 430467 h 1778515"/>
                  <a:gd name="connsiteX150" fmla="*/ 2085975 w 2903429"/>
                  <a:gd name="connsiteY150" fmla="*/ 444754 h 1778515"/>
                  <a:gd name="connsiteX151" fmla="*/ 2100262 w 2903429"/>
                  <a:gd name="connsiteY151" fmla="*/ 306642 h 1778515"/>
                  <a:gd name="connsiteX152" fmla="*/ 2119312 w 2903429"/>
                  <a:gd name="connsiteY152" fmla="*/ 278067 h 1778515"/>
                  <a:gd name="connsiteX153" fmla="*/ 2128837 w 2903429"/>
                  <a:gd name="connsiteY153" fmla="*/ 263779 h 1778515"/>
                  <a:gd name="connsiteX154" fmla="*/ 2157412 w 2903429"/>
                  <a:gd name="connsiteY154" fmla="*/ 244729 h 1778515"/>
                  <a:gd name="connsiteX155" fmla="*/ 2233612 w 2903429"/>
                  <a:gd name="connsiteY155" fmla="*/ 254254 h 1778515"/>
                  <a:gd name="connsiteX156" fmla="*/ 2252662 w 2903429"/>
                  <a:gd name="connsiteY156" fmla="*/ 263779 h 1778515"/>
                  <a:gd name="connsiteX157" fmla="*/ 2309812 w 2903429"/>
                  <a:gd name="connsiteY157" fmla="*/ 259017 h 1778515"/>
                  <a:gd name="connsiteX158" fmla="*/ 2319337 w 2903429"/>
                  <a:gd name="connsiteY158" fmla="*/ 230442 h 1778515"/>
                  <a:gd name="connsiteX159" fmla="*/ 2328862 w 2903429"/>
                  <a:gd name="connsiteY159" fmla="*/ 211392 h 1778515"/>
                  <a:gd name="connsiteX160" fmla="*/ 2366962 w 2903429"/>
                  <a:gd name="connsiteY160" fmla="*/ 168529 h 1778515"/>
                  <a:gd name="connsiteX161" fmla="*/ 2424112 w 2903429"/>
                  <a:gd name="connsiteY161" fmla="*/ 139954 h 1778515"/>
                  <a:gd name="connsiteX162" fmla="*/ 2438400 w 2903429"/>
                  <a:gd name="connsiteY162" fmla="*/ 135192 h 1778515"/>
                  <a:gd name="connsiteX163" fmla="*/ 2695575 w 2903429"/>
                  <a:gd name="connsiteY163" fmla="*/ 111379 h 1778515"/>
                  <a:gd name="connsiteX164" fmla="*/ 2895600 w 2903429"/>
                  <a:gd name="connsiteY164" fmla="*/ 101854 h 1778515"/>
                  <a:gd name="connsiteX165" fmla="*/ 2900362 w 2903429"/>
                  <a:gd name="connsiteY165" fmla="*/ 1492504 h 1778515"/>
                  <a:gd name="connsiteX166" fmla="*/ 2671762 w 2903429"/>
                  <a:gd name="connsiteY166" fmla="*/ 1497266 h 1778515"/>
                  <a:gd name="connsiteX167" fmla="*/ 2295525 w 2903429"/>
                  <a:gd name="connsiteY167" fmla="*/ 1587754 h 1778515"/>
                  <a:gd name="connsiteX168" fmla="*/ 1352550 w 2903429"/>
                  <a:gd name="connsiteY168" fmla="*/ 1778254 h 1778515"/>
                  <a:gd name="connsiteX169" fmla="*/ 1304925 w 2903429"/>
                  <a:gd name="connsiteY169" fmla="*/ 1535367 h 1778515"/>
                  <a:gd name="connsiteX170" fmla="*/ 1276350 w 2903429"/>
                  <a:gd name="connsiteY170" fmla="*/ 1544892 h 1778515"/>
                  <a:gd name="connsiteX171" fmla="*/ 1257300 w 2903429"/>
                  <a:gd name="connsiteY171" fmla="*/ 1573467 h 1778515"/>
                  <a:gd name="connsiteX172" fmla="*/ 1228725 w 2903429"/>
                  <a:gd name="connsiteY172" fmla="*/ 1597279 h 1778515"/>
                  <a:gd name="connsiteX173" fmla="*/ 1204912 w 2903429"/>
                  <a:gd name="connsiteY173" fmla="*/ 1602042 h 1778515"/>
                  <a:gd name="connsiteX174" fmla="*/ 1176337 w 2903429"/>
                  <a:gd name="connsiteY174" fmla="*/ 1611567 h 1778515"/>
                  <a:gd name="connsiteX175" fmla="*/ 1162050 w 2903429"/>
                  <a:gd name="connsiteY175" fmla="*/ 1616329 h 1778515"/>
                  <a:gd name="connsiteX176" fmla="*/ 633412 w 2903429"/>
                  <a:gd name="connsiteY176" fmla="*/ 1611567 h 1778515"/>
                  <a:gd name="connsiteX177" fmla="*/ 609600 w 2903429"/>
                  <a:gd name="connsiteY177" fmla="*/ 1606804 h 1778515"/>
                  <a:gd name="connsiteX178" fmla="*/ 590550 w 2903429"/>
                  <a:gd name="connsiteY178" fmla="*/ 1597279 h 1778515"/>
                  <a:gd name="connsiteX179" fmla="*/ 557212 w 2903429"/>
                  <a:gd name="connsiteY179" fmla="*/ 1587754 h 1778515"/>
                  <a:gd name="connsiteX180" fmla="*/ 542925 w 2903429"/>
                  <a:gd name="connsiteY180" fmla="*/ 1578229 h 1778515"/>
                  <a:gd name="connsiteX181" fmla="*/ 523875 w 2903429"/>
                  <a:gd name="connsiteY181" fmla="*/ 1573467 h 1778515"/>
                  <a:gd name="connsiteX182" fmla="*/ 509587 w 2903429"/>
                  <a:gd name="connsiteY182" fmla="*/ 1568704 h 1778515"/>
                  <a:gd name="connsiteX183" fmla="*/ 466725 w 2903429"/>
                  <a:gd name="connsiteY183" fmla="*/ 1535367 h 1778515"/>
                  <a:gd name="connsiteX184" fmla="*/ 452437 w 2903429"/>
                  <a:gd name="connsiteY184" fmla="*/ 1525842 h 1778515"/>
                  <a:gd name="connsiteX185" fmla="*/ 438150 w 2903429"/>
                  <a:gd name="connsiteY185" fmla="*/ 1497267 h 1778515"/>
                  <a:gd name="connsiteX186" fmla="*/ 404812 w 2903429"/>
                  <a:gd name="connsiteY186" fmla="*/ 1478217 h 1778515"/>
                  <a:gd name="connsiteX187" fmla="*/ 390525 w 2903429"/>
                  <a:gd name="connsiteY187" fmla="*/ 1468692 h 1778515"/>
                  <a:gd name="connsiteX188" fmla="*/ 376237 w 2903429"/>
                  <a:gd name="connsiteY188" fmla="*/ 1463929 h 1778515"/>
                  <a:gd name="connsiteX189" fmla="*/ 328612 w 2903429"/>
                  <a:gd name="connsiteY189" fmla="*/ 1435354 h 1778515"/>
                  <a:gd name="connsiteX190" fmla="*/ 309562 w 2903429"/>
                  <a:gd name="connsiteY190" fmla="*/ 1430592 h 1778515"/>
                  <a:gd name="connsiteX191" fmla="*/ 280987 w 2903429"/>
                  <a:gd name="connsiteY191" fmla="*/ 1421067 h 1778515"/>
                  <a:gd name="connsiteX192" fmla="*/ 266700 w 2903429"/>
                  <a:gd name="connsiteY192" fmla="*/ 1416304 h 1778515"/>
                  <a:gd name="connsiteX193" fmla="*/ 252412 w 2903429"/>
                  <a:gd name="connsiteY193" fmla="*/ 1406779 h 1778515"/>
                  <a:gd name="connsiteX194" fmla="*/ 223837 w 2903429"/>
                  <a:gd name="connsiteY194" fmla="*/ 1397254 h 1778515"/>
                  <a:gd name="connsiteX195" fmla="*/ 214312 w 2903429"/>
                  <a:gd name="connsiteY195" fmla="*/ 1368679 h 1778515"/>
                  <a:gd name="connsiteX196" fmla="*/ 114300 w 2903429"/>
                  <a:gd name="connsiteY196" fmla="*/ 1335342 h 1778515"/>
                  <a:gd name="connsiteX197" fmla="*/ 71437 w 2903429"/>
                  <a:gd name="connsiteY197" fmla="*/ 1321054 h 1778515"/>
                  <a:gd name="connsiteX198" fmla="*/ 57150 w 2903429"/>
                  <a:gd name="connsiteY198" fmla="*/ 1316292 h 1778515"/>
                  <a:gd name="connsiteX199" fmla="*/ 28575 w 2903429"/>
                  <a:gd name="connsiteY199" fmla="*/ 1292479 h 1778515"/>
                  <a:gd name="connsiteX200" fmla="*/ 23812 w 2903429"/>
                  <a:gd name="connsiteY200" fmla="*/ 1278192 h 1778515"/>
                  <a:gd name="connsiteX201" fmla="*/ 14287 w 2903429"/>
                  <a:gd name="connsiteY201" fmla="*/ 1263904 h 1778515"/>
                  <a:gd name="connsiteX202" fmla="*/ 0 w 2903429"/>
                  <a:gd name="connsiteY202" fmla="*/ 1240092 h 1778515"/>
                  <a:gd name="connsiteX0" fmla="*/ 0 w 2901334"/>
                  <a:gd name="connsiteY0" fmla="*/ 1240249 h 1778672"/>
                  <a:gd name="connsiteX1" fmla="*/ 0 w 2901334"/>
                  <a:gd name="connsiteY1" fmla="*/ 1240249 h 1778672"/>
                  <a:gd name="connsiteX2" fmla="*/ 61912 w 2901334"/>
                  <a:gd name="connsiteY2" fmla="*/ 1235486 h 1778672"/>
                  <a:gd name="connsiteX3" fmla="*/ 200025 w 2901334"/>
                  <a:gd name="connsiteY3" fmla="*/ 1230724 h 1778672"/>
                  <a:gd name="connsiteX4" fmla="*/ 204787 w 2901334"/>
                  <a:gd name="connsiteY4" fmla="*/ 1216436 h 1778672"/>
                  <a:gd name="connsiteX5" fmla="*/ 214312 w 2901334"/>
                  <a:gd name="connsiteY5" fmla="*/ 1202149 h 1778672"/>
                  <a:gd name="connsiteX6" fmla="*/ 252412 w 2901334"/>
                  <a:gd name="connsiteY6" fmla="*/ 1206911 h 1778672"/>
                  <a:gd name="connsiteX7" fmla="*/ 276225 w 2901334"/>
                  <a:gd name="connsiteY7" fmla="*/ 1221199 h 1778672"/>
                  <a:gd name="connsiteX8" fmla="*/ 304800 w 2901334"/>
                  <a:gd name="connsiteY8" fmla="*/ 1225961 h 1778672"/>
                  <a:gd name="connsiteX9" fmla="*/ 319087 w 2901334"/>
                  <a:gd name="connsiteY9" fmla="*/ 1230724 h 1778672"/>
                  <a:gd name="connsiteX10" fmla="*/ 342900 w 2901334"/>
                  <a:gd name="connsiteY10" fmla="*/ 1240249 h 1778672"/>
                  <a:gd name="connsiteX11" fmla="*/ 485775 w 2901334"/>
                  <a:gd name="connsiteY11" fmla="*/ 1249774 h 1778672"/>
                  <a:gd name="connsiteX12" fmla="*/ 500062 w 2901334"/>
                  <a:gd name="connsiteY12" fmla="*/ 1264061 h 1778672"/>
                  <a:gd name="connsiteX13" fmla="*/ 504825 w 2901334"/>
                  <a:gd name="connsiteY13" fmla="*/ 1278349 h 1778672"/>
                  <a:gd name="connsiteX14" fmla="*/ 514350 w 2901334"/>
                  <a:gd name="connsiteY14" fmla="*/ 1292636 h 1778672"/>
                  <a:gd name="connsiteX15" fmla="*/ 523875 w 2901334"/>
                  <a:gd name="connsiteY15" fmla="*/ 1325974 h 1778672"/>
                  <a:gd name="connsiteX16" fmla="*/ 533400 w 2901334"/>
                  <a:gd name="connsiteY16" fmla="*/ 1340261 h 1778672"/>
                  <a:gd name="connsiteX17" fmla="*/ 547687 w 2901334"/>
                  <a:gd name="connsiteY17" fmla="*/ 1345024 h 1778672"/>
                  <a:gd name="connsiteX18" fmla="*/ 661987 w 2901334"/>
                  <a:gd name="connsiteY18" fmla="*/ 1330736 h 1778672"/>
                  <a:gd name="connsiteX19" fmla="*/ 781050 w 2901334"/>
                  <a:gd name="connsiteY19" fmla="*/ 1397411 h 1778672"/>
                  <a:gd name="connsiteX20" fmla="*/ 985837 w 2901334"/>
                  <a:gd name="connsiteY20" fmla="*/ 1378361 h 1778672"/>
                  <a:gd name="connsiteX21" fmla="*/ 1066800 w 2901334"/>
                  <a:gd name="connsiteY21" fmla="*/ 1373599 h 1778672"/>
                  <a:gd name="connsiteX22" fmla="*/ 1109662 w 2901334"/>
                  <a:gd name="connsiteY22" fmla="*/ 1359311 h 1778672"/>
                  <a:gd name="connsiteX23" fmla="*/ 1123950 w 2901334"/>
                  <a:gd name="connsiteY23" fmla="*/ 1354549 h 1778672"/>
                  <a:gd name="connsiteX24" fmla="*/ 1152525 w 2901334"/>
                  <a:gd name="connsiteY24" fmla="*/ 1340261 h 1778672"/>
                  <a:gd name="connsiteX25" fmla="*/ 1166812 w 2901334"/>
                  <a:gd name="connsiteY25" fmla="*/ 1330736 h 1778672"/>
                  <a:gd name="connsiteX26" fmla="*/ 1185862 w 2901334"/>
                  <a:gd name="connsiteY26" fmla="*/ 1325974 h 1778672"/>
                  <a:gd name="connsiteX27" fmla="*/ 1200150 w 2901334"/>
                  <a:gd name="connsiteY27" fmla="*/ 1321211 h 1778672"/>
                  <a:gd name="connsiteX28" fmla="*/ 1238250 w 2901334"/>
                  <a:gd name="connsiteY28" fmla="*/ 1311686 h 1778672"/>
                  <a:gd name="connsiteX29" fmla="*/ 1257300 w 2901334"/>
                  <a:gd name="connsiteY29" fmla="*/ 1306924 h 1778672"/>
                  <a:gd name="connsiteX30" fmla="*/ 1314450 w 2901334"/>
                  <a:gd name="connsiteY30" fmla="*/ 1287874 h 1778672"/>
                  <a:gd name="connsiteX31" fmla="*/ 1343025 w 2901334"/>
                  <a:gd name="connsiteY31" fmla="*/ 1278349 h 1778672"/>
                  <a:gd name="connsiteX32" fmla="*/ 1362075 w 2901334"/>
                  <a:gd name="connsiteY32" fmla="*/ 1273586 h 1778672"/>
                  <a:gd name="connsiteX33" fmla="*/ 1395412 w 2901334"/>
                  <a:gd name="connsiteY33" fmla="*/ 1249774 h 1778672"/>
                  <a:gd name="connsiteX34" fmla="*/ 1409700 w 2901334"/>
                  <a:gd name="connsiteY34" fmla="*/ 1245011 h 1778672"/>
                  <a:gd name="connsiteX35" fmla="*/ 1438275 w 2901334"/>
                  <a:gd name="connsiteY35" fmla="*/ 1225961 h 1778672"/>
                  <a:gd name="connsiteX36" fmla="*/ 1452562 w 2901334"/>
                  <a:gd name="connsiteY36" fmla="*/ 1216436 h 1778672"/>
                  <a:gd name="connsiteX37" fmla="*/ 1481137 w 2901334"/>
                  <a:gd name="connsiteY37" fmla="*/ 1159286 h 1778672"/>
                  <a:gd name="connsiteX38" fmla="*/ 1485900 w 2901334"/>
                  <a:gd name="connsiteY38" fmla="*/ 1144999 h 1778672"/>
                  <a:gd name="connsiteX39" fmla="*/ 1481137 w 2901334"/>
                  <a:gd name="connsiteY39" fmla="*/ 1102136 h 1778672"/>
                  <a:gd name="connsiteX40" fmla="*/ 1323975 w 2901334"/>
                  <a:gd name="connsiteY40" fmla="*/ 1111661 h 1778672"/>
                  <a:gd name="connsiteX41" fmla="*/ 1309687 w 2901334"/>
                  <a:gd name="connsiteY41" fmla="*/ 1116424 h 1778672"/>
                  <a:gd name="connsiteX42" fmla="*/ 1290637 w 2901334"/>
                  <a:gd name="connsiteY42" fmla="*/ 1125949 h 1778672"/>
                  <a:gd name="connsiteX43" fmla="*/ 1238250 w 2901334"/>
                  <a:gd name="connsiteY43" fmla="*/ 1130711 h 1778672"/>
                  <a:gd name="connsiteX44" fmla="*/ 1209675 w 2901334"/>
                  <a:gd name="connsiteY44" fmla="*/ 1140236 h 1778672"/>
                  <a:gd name="connsiteX45" fmla="*/ 1195387 w 2901334"/>
                  <a:gd name="connsiteY45" fmla="*/ 1149761 h 1778672"/>
                  <a:gd name="connsiteX46" fmla="*/ 1166812 w 2901334"/>
                  <a:gd name="connsiteY46" fmla="*/ 1154524 h 1778672"/>
                  <a:gd name="connsiteX47" fmla="*/ 1147762 w 2901334"/>
                  <a:gd name="connsiteY47" fmla="*/ 1164049 h 1778672"/>
                  <a:gd name="connsiteX48" fmla="*/ 1109662 w 2901334"/>
                  <a:gd name="connsiteY48" fmla="*/ 1173574 h 1778672"/>
                  <a:gd name="connsiteX49" fmla="*/ 1090612 w 2901334"/>
                  <a:gd name="connsiteY49" fmla="*/ 1178336 h 1778672"/>
                  <a:gd name="connsiteX50" fmla="*/ 1066800 w 2901334"/>
                  <a:gd name="connsiteY50" fmla="*/ 1187861 h 1778672"/>
                  <a:gd name="connsiteX51" fmla="*/ 1052512 w 2901334"/>
                  <a:gd name="connsiteY51" fmla="*/ 1192624 h 1778672"/>
                  <a:gd name="connsiteX52" fmla="*/ 1038225 w 2901334"/>
                  <a:gd name="connsiteY52" fmla="*/ 1202149 h 1778672"/>
                  <a:gd name="connsiteX53" fmla="*/ 1014412 w 2901334"/>
                  <a:gd name="connsiteY53" fmla="*/ 1206911 h 1778672"/>
                  <a:gd name="connsiteX54" fmla="*/ 923925 w 2901334"/>
                  <a:gd name="connsiteY54" fmla="*/ 1216436 h 1778672"/>
                  <a:gd name="connsiteX55" fmla="*/ 538162 w 2901334"/>
                  <a:gd name="connsiteY55" fmla="*/ 1206911 h 1778672"/>
                  <a:gd name="connsiteX56" fmla="*/ 490537 w 2901334"/>
                  <a:gd name="connsiteY56" fmla="*/ 1192624 h 1778672"/>
                  <a:gd name="connsiteX57" fmla="*/ 433387 w 2901334"/>
                  <a:gd name="connsiteY57" fmla="*/ 1173574 h 1778672"/>
                  <a:gd name="connsiteX58" fmla="*/ 404812 w 2901334"/>
                  <a:gd name="connsiteY58" fmla="*/ 1164049 h 1778672"/>
                  <a:gd name="connsiteX59" fmla="*/ 390525 w 2901334"/>
                  <a:gd name="connsiteY59" fmla="*/ 1159286 h 1778672"/>
                  <a:gd name="connsiteX60" fmla="*/ 404812 w 2901334"/>
                  <a:gd name="connsiteY60" fmla="*/ 1149761 h 1778672"/>
                  <a:gd name="connsiteX61" fmla="*/ 461962 w 2901334"/>
                  <a:gd name="connsiteY61" fmla="*/ 1140236 h 1778672"/>
                  <a:gd name="connsiteX62" fmla="*/ 566737 w 2901334"/>
                  <a:gd name="connsiteY62" fmla="*/ 1135474 h 1778672"/>
                  <a:gd name="connsiteX63" fmla="*/ 647700 w 2901334"/>
                  <a:gd name="connsiteY63" fmla="*/ 1130711 h 1778672"/>
                  <a:gd name="connsiteX64" fmla="*/ 676275 w 2901334"/>
                  <a:gd name="connsiteY64" fmla="*/ 1121186 h 1778672"/>
                  <a:gd name="connsiteX65" fmla="*/ 690562 w 2901334"/>
                  <a:gd name="connsiteY65" fmla="*/ 1116424 h 1778672"/>
                  <a:gd name="connsiteX66" fmla="*/ 704850 w 2901334"/>
                  <a:gd name="connsiteY66" fmla="*/ 1106899 h 1778672"/>
                  <a:gd name="connsiteX67" fmla="*/ 719137 w 2901334"/>
                  <a:gd name="connsiteY67" fmla="*/ 1102136 h 1778672"/>
                  <a:gd name="connsiteX68" fmla="*/ 728662 w 2901334"/>
                  <a:gd name="connsiteY68" fmla="*/ 1087849 h 1778672"/>
                  <a:gd name="connsiteX69" fmla="*/ 742950 w 2901334"/>
                  <a:gd name="connsiteY69" fmla="*/ 1078324 h 1778672"/>
                  <a:gd name="connsiteX70" fmla="*/ 757237 w 2901334"/>
                  <a:gd name="connsiteY70" fmla="*/ 1083086 h 1778672"/>
                  <a:gd name="connsiteX71" fmla="*/ 776287 w 2901334"/>
                  <a:gd name="connsiteY71" fmla="*/ 1125949 h 1778672"/>
                  <a:gd name="connsiteX72" fmla="*/ 804862 w 2901334"/>
                  <a:gd name="connsiteY72" fmla="*/ 1140236 h 1778672"/>
                  <a:gd name="connsiteX73" fmla="*/ 814387 w 2901334"/>
                  <a:gd name="connsiteY73" fmla="*/ 1125949 h 1778672"/>
                  <a:gd name="connsiteX74" fmla="*/ 842962 w 2901334"/>
                  <a:gd name="connsiteY74" fmla="*/ 1068799 h 1778672"/>
                  <a:gd name="connsiteX75" fmla="*/ 890587 w 2901334"/>
                  <a:gd name="connsiteY75" fmla="*/ 1059274 h 1778672"/>
                  <a:gd name="connsiteX76" fmla="*/ 1014412 w 2901334"/>
                  <a:gd name="connsiteY76" fmla="*/ 1054511 h 1778672"/>
                  <a:gd name="connsiteX77" fmla="*/ 1042987 w 2901334"/>
                  <a:gd name="connsiteY77" fmla="*/ 1044986 h 1778672"/>
                  <a:gd name="connsiteX78" fmla="*/ 1085850 w 2901334"/>
                  <a:gd name="connsiteY78" fmla="*/ 1035461 h 1778672"/>
                  <a:gd name="connsiteX79" fmla="*/ 1100137 w 2901334"/>
                  <a:gd name="connsiteY79" fmla="*/ 1030699 h 1778672"/>
                  <a:gd name="connsiteX80" fmla="*/ 1119187 w 2901334"/>
                  <a:gd name="connsiteY80" fmla="*/ 1025936 h 1778672"/>
                  <a:gd name="connsiteX81" fmla="*/ 1162050 w 2901334"/>
                  <a:gd name="connsiteY81" fmla="*/ 1011649 h 1778672"/>
                  <a:gd name="connsiteX82" fmla="*/ 1176337 w 2901334"/>
                  <a:gd name="connsiteY82" fmla="*/ 1006886 h 1778672"/>
                  <a:gd name="connsiteX83" fmla="*/ 1190625 w 2901334"/>
                  <a:gd name="connsiteY83" fmla="*/ 1002124 h 1778672"/>
                  <a:gd name="connsiteX84" fmla="*/ 1204912 w 2901334"/>
                  <a:gd name="connsiteY84" fmla="*/ 992599 h 1778672"/>
                  <a:gd name="connsiteX85" fmla="*/ 1219200 w 2901334"/>
                  <a:gd name="connsiteY85" fmla="*/ 987836 h 1778672"/>
                  <a:gd name="connsiteX86" fmla="*/ 1200150 w 2901334"/>
                  <a:gd name="connsiteY86" fmla="*/ 997361 h 1778672"/>
                  <a:gd name="connsiteX87" fmla="*/ 1171575 w 2901334"/>
                  <a:gd name="connsiteY87" fmla="*/ 1016411 h 1778672"/>
                  <a:gd name="connsiteX88" fmla="*/ 1138237 w 2901334"/>
                  <a:gd name="connsiteY88" fmla="*/ 1040224 h 1778672"/>
                  <a:gd name="connsiteX89" fmla="*/ 1109662 w 2901334"/>
                  <a:gd name="connsiteY89" fmla="*/ 1059274 h 1778672"/>
                  <a:gd name="connsiteX90" fmla="*/ 1100137 w 2901334"/>
                  <a:gd name="connsiteY90" fmla="*/ 1073561 h 1778672"/>
                  <a:gd name="connsiteX91" fmla="*/ 1085850 w 2901334"/>
                  <a:gd name="connsiteY91" fmla="*/ 1083086 h 1778672"/>
                  <a:gd name="connsiteX92" fmla="*/ 1081087 w 2901334"/>
                  <a:gd name="connsiteY92" fmla="*/ 1102136 h 1778672"/>
                  <a:gd name="connsiteX93" fmla="*/ 1076325 w 2901334"/>
                  <a:gd name="connsiteY93" fmla="*/ 1116424 h 1778672"/>
                  <a:gd name="connsiteX94" fmla="*/ 1300162 w 2901334"/>
                  <a:gd name="connsiteY94" fmla="*/ 1116424 h 1778672"/>
                  <a:gd name="connsiteX95" fmla="*/ 1328737 w 2901334"/>
                  <a:gd name="connsiteY95" fmla="*/ 1097374 h 1778672"/>
                  <a:gd name="connsiteX96" fmla="*/ 1395412 w 2901334"/>
                  <a:gd name="connsiteY96" fmla="*/ 1068799 h 1778672"/>
                  <a:gd name="connsiteX97" fmla="*/ 1438275 w 2901334"/>
                  <a:gd name="connsiteY97" fmla="*/ 1044986 h 1778672"/>
                  <a:gd name="connsiteX98" fmla="*/ 1471612 w 2901334"/>
                  <a:gd name="connsiteY98" fmla="*/ 1030699 h 1778672"/>
                  <a:gd name="connsiteX99" fmla="*/ 1485900 w 2901334"/>
                  <a:gd name="connsiteY99" fmla="*/ 1021174 h 1778672"/>
                  <a:gd name="connsiteX100" fmla="*/ 1504950 w 2901334"/>
                  <a:gd name="connsiteY100" fmla="*/ 1006886 h 1778672"/>
                  <a:gd name="connsiteX101" fmla="*/ 1524000 w 2901334"/>
                  <a:gd name="connsiteY101" fmla="*/ 1002124 h 1778672"/>
                  <a:gd name="connsiteX102" fmla="*/ 1538287 w 2901334"/>
                  <a:gd name="connsiteY102" fmla="*/ 997361 h 1778672"/>
                  <a:gd name="connsiteX103" fmla="*/ 1557337 w 2901334"/>
                  <a:gd name="connsiteY103" fmla="*/ 992599 h 1778672"/>
                  <a:gd name="connsiteX104" fmla="*/ 1585912 w 2901334"/>
                  <a:gd name="connsiteY104" fmla="*/ 983074 h 1778672"/>
                  <a:gd name="connsiteX105" fmla="*/ 1595437 w 2901334"/>
                  <a:gd name="connsiteY105" fmla="*/ 1035461 h 1778672"/>
                  <a:gd name="connsiteX106" fmla="*/ 1609725 w 2901334"/>
                  <a:gd name="connsiteY106" fmla="*/ 1040224 h 1778672"/>
                  <a:gd name="connsiteX107" fmla="*/ 1643062 w 2901334"/>
                  <a:gd name="connsiteY107" fmla="*/ 1035461 h 1778672"/>
                  <a:gd name="connsiteX108" fmla="*/ 1671637 w 2901334"/>
                  <a:gd name="connsiteY108" fmla="*/ 1025936 h 1778672"/>
                  <a:gd name="connsiteX109" fmla="*/ 1690687 w 2901334"/>
                  <a:gd name="connsiteY109" fmla="*/ 997361 h 1778672"/>
                  <a:gd name="connsiteX110" fmla="*/ 1709737 w 2901334"/>
                  <a:gd name="connsiteY110" fmla="*/ 940211 h 1778672"/>
                  <a:gd name="connsiteX111" fmla="*/ 1714500 w 2901334"/>
                  <a:gd name="connsiteY111" fmla="*/ 925924 h 1778672"/>
                  <a:gd name="connsiteX112" fmla="*/ 1733550 w 2901334"/>
                  <a:gd name="connsiteY112" fmla="*/ 892586 h 1778672"/>
                  <a:gd name="connsiteX113" fmla="*/ 1738312 w 2901334"/>
                  <a:gd name="connsiteY113" fmla="*/ 878299 h 1778672"/>
                  <a:gd name="connsiteX114" fmla="*/ 1757362 w 2901334"/>
                  <a:gd name="connsiteY114" fmla="*/ 844961 h 1778672"/>
                  <a:gd name="connsiteX115" fmla="*/ 1771650 w 2901334"/>
                  <a:gd name="connsiteY115" fmla="*/ 816386 h 1778672"/>
                  <a:gd name="connsiteX116" fmla="*/ 1785937 w 2901334"/>
                  <a:gd name="connsiteY116" fmla="*/ 787811 h 1778672"/>
                  <a:gd name="connsiteX117" fmla="*/ 1795462 w 2901334"/>
                  <a:gd name="connsiteY117" fmla="*/ 759236 h 1778672"/>
                  <a:gd name="connsiteX118" fmla="*/ 1809750 w 2901334"/>
                  <a:gd name="connsiteY118" fmla="*/ 716374 h 1778672"/>
                  <a:gd name="connsiteX119" fmla="*/ 1819275 w 2901334"/>
                  <a:gd name="connsiteY119" fmla="*/ 687799 h 1778672"/>
                  <a:gd name="connsiteX120" fmla="*/ 1843087 w 2901334"/>
                  <a:gd name="connsiteY120" fmla="*/ 659224 h 1778672"/>
                  <a:gd name="connsiteX121" fmla="*/ 1876425 w 2901334"/>
                  <a:gd name="connsiteY121" fmla="*/ 644936 h 1778672"/>
                  <a:gd name="connsiteX122" fmla="*/ 1914525 w 2901334"/>
                  <a:gd name="connsiteY122" fmla="*/ 630649 h 1778672"/>
                  <a:gd name="connsiteX123" fmla="*/ 1933575 w 2901334"/>
                  <a:gd name="connsiteY123" fmla="*/ 621124 h 1778672"/>
                  <a:gd name="connsiteX124" fmla="*/ 1947862 w 2901334"/>
                  <a:gd name="connsiteY124" fmla="*/ 611599 h 1778672"/>
                  <a:gd name="connsiteX125" fmla="*/ 1976437 w 2901334"/>
                  <a:gd name="connsiteY125" fmla="*/ 602074 h 1778672"/>
                  <a:gd name="connsiteX126" fmla="*/ 2009775 w 2901334"/>
                  <a:gd name="connsiteY126" fmla="*/ 592549 h 1778672"/>
                  <a:gd name="connsiteX127" fmla="*/ 2038350 w 2901334"/>
                  <a:gd name="connsiteY127" fmla="*/ 578261 h 1778672"/>
                  <a:gd name="connsiteX128" fmla="*/ 2052637 w 2901334"/>
                  <a:gd name="connsiteY128" fmla="*/ 568736 h 1778672"/>
                  <a:gd name="connsiteX129" fmla="*/ 2081212 w 2901334"/>
                  <a:gd name="connsiteY129" fmla="*/ 559211 h 1778672"/>
                  <a:gd name="connsiteX130" fmla="*/ 2109787 w 2901334"/>
                  <a:gd name="connsiteY130" fmla="*/ 544924 h 1778672"/>
                  <a:gd name="connsiteX131" fmla="*/ 2124075 w 2901334"/>
                  <a:gd name="connsiteY131" fmla="*/ 535399 h 1778672"/>
                  <a:gd name="connsiteX132" fmla="*/ 2152650 w 2901334"/>
                  <a:gd name="connsiteY132" fmla="*/ 525874 h 1778672"/>
                  <a:gd name="connsiteX133" fmla="*/ 2181225 w 2901334"/>
                  <a:gd name="connsiteY133" fmla="*/ 530636 h 1778672"/>
                  <a:gd name="connsiteX134" fmla="*/ 2171700 w 2901334"/>
                  <a:gd name="connsiteY134" fmla="*/ 544924 h 1778672"/>
                  <a:gd name="connsiteX135" fmla="*/ 2185987 w 2901334"/>
                  <a:gd name="connsiteY135" fmla="*/ 554449 h 1778672"/>
                  <a:gd name="connsiteX136" fmla="*/ 2200275 w 2901334"/>
                  <a:gd name="connsiteY136" fmla="*/ 544924 h 1778672"/>
                  <a:gd name="connsiteX137" fmla="*/ 2209800 w 2901334"/>
                  <a:gd name="connsiteY137" fmla="*/ 530636 h 1778672"/>
                  <a:gd name="connsiteX138" fmla="*/ 2224087 w 2901334"/>
                  <a:gd name="connsiteY138" fmla="*/ 525874 h 1778672"/>
                  <a:gd name="connsiteX139" fmla="*/ 2243137 w 2901334"/>
                  <a:gd name="connsiteY139" fmla="*/ 516349 h 1778672"/>
                  <a:gd name="connsiteX140" fmla="*/ 2257425 w 2901334"/>
                  <a:gd name="connsiteY140" fmla="*/ 511586 h 1778672"/>
                  <a:gd name="connsiteX141" fmla="*/ 2300287 w 2901334"/>
                  <a:gd name="connsiteY141" fmla="*/ 487774 h 1778672"/>
                  <a:gd name="connsiteX142" fmla="*/ 2314575 w 2901334"/>
                  <a:gd name="connsiteY142" fmla="*/ 473486 h 1778672"/>
                  <a:gd name="connsiteX143" fmla="*/ 2328862 w 2901334"/>
                  <a:gd name="connsiteY143" fmla="*/ 468724 h 1778672"/>
                  <a:gd name="connsiteX144" fmla="*/ 2343150 w 2901334"/>
                  <a:gd name="connsiteY144" fmla="*/ 416336 h 1778672"/>
                  <a:gd name="connsiteX145" fmla="*/ 2319337 w 2901334"/>
                  <a:gd name="connsiteY145" fmla="*/ 397286 h 1778672"/>
                  <a:gd name="connsiteX146" fmla="*/ 2176462 w 2901334"/>
                  <a:gd name="connsiteY146" fmla="*/ 402049 h 1778672"/>
                  <a:gd name="connsiteX147" fmla="*/ 2152650 w 2901334"/>
                  <a:gd name="connsiteY147" fmla="*/ 406811 h 1778672"/>
                  <a:gd name="connsiteX148" fmla="*/ 2109787 w 2901334"/>
                  <a:gd name="connsiteY148" fmla="*/ 425861 h 1778672"/>
                  <a:gd name="connsiteX149" fmla="*/ 2095500 w 2901334"/>
                  <a:gd name="connsiteY149" fmla="*/ 430624 h 1778672"/>
                  <a:gd name="connsiteX150" fmla="*/ 2085975 w 2901334"/>
                  <a:gd name="connsiteY150" fmla="*/ 444911 h 1778672"/>
                  <a:gd name="connsiteX151" fmla="*/ 2100262 w 2901334"/>
                  <a:gd name="connsiteY151" fmla="*/ 306799 h 1778672"/>
                  <a:gd name="connsiteX152" fmla="*/ 2119312 w 2901334"/>
                  <a:gd name="connsiteY152" fmla="*/ 278224 h 1778672"/>
                  <a:gd name="connsiteX153" fmla="*/ 2128837 w 2901334"/>
                  <a:gd name="connsiteY153" fmla="*/ 263936 h 1778672"/>
                  <a:gd name="connsiteX154" fmla="*/ 2157412 w 2901334"/>
                  <a:gd name="connsiteY154" fmla="*/ 244886 h 1778672"/>
                  <a:gd name="connsiteX155" fmla="*/ 2233612 w 2901334"/>
                  <a:gd name="connsiteY155" fmla="*/ 254411 h 1778672"/>
                  <a:gd name="connsiteX156" fmla="*/ 2252662 w 2901334"/>
                  <a:gd name="connsiteY156" fmla="*/ 263936 h 1778672"/>
                  <a:gd name="connsiteX157" fmla="*/ 2309812 w 2901334"/>
                  <a:gd name="connsiteY157" fmla="*/ 259174 h 1778672"/>
                  <a:gd name="connsiteX158" fmla="*/ 2319337 w 2901334"/>
                  <a:gd name="connsiteY158" fmla="*/ 230599 h 1778672"/>
                  <a:gd name="connsiteX159" fmla="*/ 2328862 w 2901334"/>
                  <a:gd name="connsiteY159" fmla="*/ 211549 h 1778672"/>
                  <a:gd name="connsiteX160" fmla="*/ 2366962 w 2901334"/>
                  <a:gd name="connsiteY160" fmla="*/ 168686 h 1778672"/>
                  <a:gd name="connsiteX161" fmla="*/ 2424112 w 2901334"/>
                  <a:gd name="connsiteY161" fmla="*/ 140111 h 1778672"/>
                  <a:gd name="connsiteX162" fmla="*/ 2438400 w 2901334"/>
                  <a:gd name="connsiteY162" fmla="*/ 135349 h 1778672"/>
                  <a:gd name="connsiteX163" fmla="*/ 2695575 w 2901334"/>
                  <a:gd name="connsiteY163" fmla="*/ 111536 h 1778672"/>
                  <a:gd name="connsiteX164" fmla="*/ 2895600 w 2901334"/>
                  <a:gd name="connsiteY164" fmla="*/ 102011 h 1778672"/>
                  <a:gd name="connsiteX165" fmla="*/ 2900362 w 2901334"/>
                  <a:gd name="connsiteY165" fmla="*/ 1492661 h 1778672"/>
                  <a:gd name="connsiteX166" fmla="*/ 2671762 w 2901334"/>
                  <a:gd name="connsiteY166" fmla="*/ 1497423 h 1778672"/>
                  <a:gd name="connsiteX167" fmla="*/ 2295525 w 2901334"/>
                  <a:gd name="connsiteY167" fmla="*/ 1587911 h 1778672"/>
                  <a:gd name="connsiteX168" fmla="*/ 1352550 w 2901334"/>
                  <a:gd name="connsiteY168" fmla="*/ 1778411 h 1778672"/>
                  <a:gd name="connsiteX169" fmla="*/ 1304925 w 2901334"/>
                  <a:gd name="connsiteY169" fmla="*/ 1535524 h 1778672"/>
                  <a:gd name="connsiteX170" fmla="*/ 1276350 w 2901334"/>
                  <a:gd name="connsiteY170" fmla="*/ 1545049 h 1778672"/>
                  <a:gd name="connsiteX171" fmla="*/ 1257300 w 2901334"/>
                  <a:gd name="connsiteY171" fmla="*/ 1573624 h 1778672"/>
                  <a:gd name="connsiteX172" fmla="*/ 1228725 w 2901334"/>
                  <a:gd name="connsiteY172" fmla="*/ 1597436 h 1778672"/>
                  <a:gd name="connsiteX173" fmla="*/ 1204912 w 2901334"/>
                  <a:gd name="connsiteY173" fmla="*/ 1602199 h 1778672"/>
                  <a:gd name="connsiteX174" fmla="*/ 1176337 w 2901334"/>
                  <a:gd name="connsiteY174" fmla="*/ 1611724 h 1778672"/>
                  <a:gd name="connsiteX175" fmla="*/ 1162050 w 2901334"/>
                  <a:gd name="connsiteY175" fmla="*/ 1616486 h 1778672"/>
                  <a:gd name="connsiteX176" fmla="*/ 633412 w 2901334"/>
                  <a:gd name="connsiteY176" fmla="*/ 1611724 h 1778672"/>
                  <a:gd name="connsiteX177" fmla="*/ 609600 w 2901334"/>
                  <a:gd name="connsiteY177" fmla="*/ 1606961 h 1778672"/>
                  <a:gd name="connsiteX178" fmla="*/ 590550 w 2901334"/>
                  <a:gd name="connsiteY178" fmla="*/ 1597436 h 1778672"/>
                  <a:gd name="connsiteX179" fmla="*/ 557212 w 2901334"/>
                  <a:gd name="connsiteY179" fmla="*/ 1587911 h 1778672"/>
                  <a:gd name="connsiteX180" fmla="*/ 542925 w 2901334"/>
                  <a:gd name="connsiteY180" fmla="*/ 1578386 h 1778672"/>
                  <a:gd name="connsiteX181" fmla="*/ 523875 w 2901334"/>
                  <a:gd name="connsiteY181" fmla="*/ 1573624 h 1778672"/>
                  <a:gd name="connsiteX182" fmla="*/ 509587 w 2901334"/>
                  <a:gd name="connsiteY182" fmla="*/ 1568861 h 1778672"/>
                  <a:gd name="connsiteX183" fmla="*/ 466725 w 2901334"/>
                  <a:gd name="connsiteY183" fmla="*/ 1535524 h 1778672"/>
                  <a:gd name="connsiteX184" fmla="*/ 452437 w 2901334"/>
                  <a:gd name="connsiteY184" fmla="*/ 1525999 h 1778672"/>
                  <a:gd name="connsiteX185" fmla="*/ 438150 w 2901334"/>
                  <a:gd name="connsiteY185" fmla="*/ 1497424 h 1778672"/>
                  <a:gd name="connsiteX186" fmla="*/ 404812 w 2901334"/>
                  <a:gd name="connsiteY186" fmla="*/ 1478374 h 1778672"/>
                  <a:gd name="connsiteX187" fmla="*/ 390525 w 2901334"/>
                  <a:gd name="connsiteY187" fmla="*/ 1468849 h 1778672"/>
                  <a:gd name="connsiteX188" fmla="*/ 376237 w 2901334"/>
                  <a:gd name="connsiteY188" fmla="*/ 1464086 h 1778672"/>
                  <a:gd name="connsiteX189" fmla="*/ 328612 w 2901334"/>
                  <a:gd name="connsiteY189" fmla="*/ 1435511 h 1778672"/>
                  <a:gd name="connsiteX190" fmla="*/ 309562 w 2901334"/>
                  <a:gd name="connsiteY190" fmla="*/ 1430749 h 1778672"/>
                  <a:gd name="connsiteX191" fmla="*/ 280987 w 2901334"/>
                  <a:gd name="connsiteY191" fmla="*/ 1421224 h 1778672"/>
                  <a:gd name="connsiteX192" fmla="*/ 266700 w 2901334"/>
                  <a:gd name="connsiteY192" fmla="*/ 1416461 h 1778672"/>
                  <a:gd name="connsiteX193" fmla="*/ 252412 w 2901334"/>
                  <a:gd name="connsiteY193" fmla="*/ 1406936 h 1778672"/>
                  <a:gd name="connsiteX194" fmla="*/ 223837 w 2901334"/>
                  <a:gd name="connsiteY194" fmla="*/ 1397411 h 1778672"/>
                  <a:gd name="connsiteX195" fmla="*/ 214312 w 2901334"/>
                  <a:gd name="connsiteY195" fmla="*/ 1368836 h 1778672"/>
                  <a:gd name="connsiteX196" fmla="*/ 114300 w 2901334"/>
                  <a:gd name="connsiteY196" fmla="*/ 1335499 h 1778672"/>
                  <a:gd name="connsiteX197" fmla="*/ 71437 w 2901334"/>
                  <a:gd name="connsiteY197" fmla="*/ 1321211 h 1778672"/>
                  <a:gd name="connsiteX198" fmla="*/ 57150 w 2901334"/>
                  <a:gd name="connsiteY198" fmla="*/ 1316449 h 1778672"/>
                  <a:gd name="connsiteX199" fmla="*/ 28575 w 2901334"/>
                  <a:gd name="connsiteY199" fmla="*/ 1292636 h 1778672"/>
                  <a:gd name="connsiteX200" fmla="*/ 23812 w 2901334"/>
                  <a:gd name="connsiteY200" fmla="*/ 1278349 h 1778672"/>
                  <a:gd name="connsiteX201" fmla="*/ 14287 w 2901334"/>
                  <a:gd name="connsiteY201" fmla="*/ 1264061 h 1778672"/>
                  <a:gd name="connsiteX202" fmla="*/ 0 w 2901334"/>
                  <a:gd name="connsiteY202" fmla="*/ 1240249 h 1778672"/>
                  <a:gd name="connsiteX0" fmla="*/ 0 w 2928778"/>
                  <a:gd name="connsiteY0" fmla="*/ 1232045 h 1770468"/>
                  <a:gd name="connsiteX1" fmla="*/ 0 w 2928778"/>
                  <a:gd name="connsiteY1" fmla="*/ 1232045 h 1770468"/>
                  <a:gd name="connsiteX2" fmla="*/ 61912 w 2928778"/>
                  <a:gd name="connsiteY2" fmla="*/ 1227282 h 1770468"/>
                  <a:gd name="connsiteX3" fmla="*/ 200025 w 2928778"/>
                  <a:gd name="connsiteY3" fmla="*/ 1222520 h 1770468"/>
                  <a:gd name="connsiteX4" fmla="*/ 204787 w 2928778"/>
                  <a:gd name="connsiteY4" fmla="*/ 1208232 h 1770468"/>
                  <a:gd name="connsiteX5" fmla="*/ 214312 w 2928778"/>
                  <a:gd name="connsiteY5" fmla="*/ 1193945 h 1770468"/>
                  <a:gd name="connsiteX6" fmla="*/ 252412 w 2928778"/>
                  <a:gd name="connsiteY6" fmla="*/ 1198707 h 1770468"/>
                  <a:gd name="connsiteX7" fmla="*/ 276225 w 2928778"/>
                  <a:gd name="connsiteY7" fmla="*/ 1212995 h 1770468"/>
                  <a:gd name="connsiteX8" fmla="*/ 304800 w 2928778"/>
                  <a:gd name="connsiteY8" fmla="*/ 1217757 h 1770468"/>
                  <a:gd name="connsiteX9" fmla="*/ 319087 w 2928778"/>
                  <a:gd name="connsiteY9" fmla="*/ 1222520 h 1770468"/>
                  <a:gd name="connsiteX10" fmla="*/ 342900 w 2928778"/>
                  <a:gd name="connsiteY10" fmla="*/ 1232045 h 1770468"/>
                  <a:gd name="connsiteX11" fmla="*/ 485775 w 2928778"/>
                  <a:gd name="connsiteY11" fmla="*/ 1241570 h 1770468"/>
                  <a:gd name="connsiteX12" fmla="*/ 500062 w 2928778"/>
                  <a:gd name="connsiteY12" fmla="*/ 1255857 h 1770468"/>
                  <a:gd name="connsiteX13" fmla="*/ 504825 w 2928778"/>
                  <a:gd name="connsiteY13" fmla="*/ 1270145 h 1770468"/>
                  <a:gd name="connsiteX14" fmla="*/ 514350 w 2928778"/>
                  <a:gd name="connsiteY14" fmla="*/ 1284432 h 1770468"/>
                  <a:gd name="connsiteX15" fmla="*/ 523875 w 2928778"/>
                  <a:gd name="connsiteY15" fmla="*/ 1317770 h 1770468"/>
                  <a:gd name="connsiteX16" fmla="*/ 533400 w 2928778"/>
                  <a:gd name="connsiteY16" fmla="*/ 1332057 h 1770468"/>
                  <a:gd name="connsiteX17" fmla="*/ 547687 w 2928778"/>
                  <a:gd name="connsiteY17" fmla="*/ 1336820 h 1770468"/>
                  <a:gd name="connsiteX18" fmla="*/ 661987 w 2928778"/>
                  <a:gd name="connsiteY18" fmla="*/ 1322532 h 1770468"/>
                  <a:gd name="connsiteX19" fmla="*/ 781050 w 2928778"/>
                  <a:gd name="connsiteY19" fmla="*/ 1389207 h 1770468"/>
                  <a:gd name="connsiteX20" fmla="*/ 985837 w 2928778"/>
                  <a:gd name="connsiteY20" fmla="*/ 1370157 h 1770468"/>
                  <a:gd name="connsiteX21" fmla="*/ 1066800 w 2928778"/>
                  <a:gd name="connsiteY21" fmla="*/ 1365395 h 1770468"/>
                  <a:gd name="connsiteX22" fmla="*/ 1109662 w 2928778"/>
                  <a:gd name="connsiteY22" fmla="*/ 1351107 h 1770468"/>
                  <a:gd name="connsiteX23" fmla="*/ 1123950 w 2928778"/>
                  <a:gd name="connsiteY23" fmla="*/ 1346345 h 1770468"/>
                  <a:gd name="connsiteX24" fmla="*/ 1152525 w 2928778"/>
                  <a:gd name="connsiteY24" fmla="*/ 1332057 h 1770468"/>
                  <a:gd name="connsiteX25" fmla="*/ 1166812 w 2928778"/>
                  <a:gd name="connsiteY25" fmla="*/ 1322532 h 1770468"/>
                  <a:gd name="connsiteX26" fmla="*/ 1185862 w 2928778"/>
                  <a:gd name="connsiteY26" fmla="*/ 1317770 h 1770468"/>
                  <a:gd name="connsiteX27" fmla="*/ 1200150 w 2928778"/>
                  <a:gd name="connsiteY27" fmla="*/ 1313007 h 1770468"/>
                  <a:gd name="connsiteX28" fmla="*/ 1238250 w 2928778"/>
                  <a:gd name="connsiteY28" fmla="*/ 1303482 h 1770468"/>
                  <a:gd name="connsiteX29" fmla="*/ 1257300 w 2928778"/>
                  <a:gd name="connsiteY29" fmla="*/ 1298720 h 1770468"/>
                  <a:gd name="connsiteX30" fmla="*/ 1314450 w 2928778"/>
                  <a:gd name="connsiteY30" fmla="*/ 1279670 h 1770468"/>
                  <a:gd name="connsiteX31" fmla="*/ 1343025 w 2928778"/>
                  <a:gd name="connsiteY31" fmla="*/ 1270145 h 1770468"/>
                  <a:gd name="connsiteX32" fmla="*/ 1362075 w 2928778"/>
                  <a:gd name="connsiteY32" fmla="*/ 1265382 h 1770468"/>
                  <a:gd name="connsiteX33" fmla="*/ 1395412 w 2928778"/>
                  <a:gd name="connsiteY33" fmla="*/ 1241570 h 1770468"/>
                  <a:gd name="connsiteX34" fmla="*/ 1409700 w 2928778"/>
                  <a:gd name="connsiteY34" fmla="*/ 1236807 h 1770468"/>
                  <a:gd name="connsiteX35" fmla="*/ 1438275 w 2928778"/>
                  <a:gd name="connsiteY35" fmla="*/ 1217757 h 1770468"/>
                  <a:gd name="connsiteX36" fmla="*/ 1452562 w 2928778"/>
                  <a:gd name="connsiteY36" fmla="*/ 1208232 h 1770468"/>
                  <a:gd name="connsiteX37" fmla="*/ 1481137 w 2928778"/>
                  <a:gd name="connsiteY37" fmla="*/ 1151082 h 1770468"/>
                  <a:gd name="connsiteX38" fmla="*/ 1485900 w 2928778"/>
                  <a:gd name="connsiteY38" fmla="*/ 1136795 h 1770468"/>
                  <a:gd name="connsiteX39" fmla="*/ 1481137 w 2928778"/>
                  <a:gd name="connsiteY39" fmla="*/ 1093932 h 1770468"/>
                  <a:gd name="connsiteX40" fmla="*/ 1323975 w 2928778"/>
                  <a:gd name="connsiteY40" fmla="*/ 1103457 h 1770468"/>
                  <a:gd name="connsiteX41" fmla="*/ 1309687 w 2928778"/>
                  <a:gd name="connsiteY41" fmla="*/ 1108220 h 1770468"/>
                  <a:gd name="connsiteX42" fmla="*/ 1290637 w 2928778"/>
                  <a:gd name="connsiteY42" fmla="*/ 1117745 h 1770468"/>
                  <a:gd name="connsiteX43" fmla="*/ 1238250 w 2928778"/>
                  <a:gd name="connsiteY43" fmla="*/ 1122507 h 1770468"/>
                  <a:gd name="connsiteX44" fmla="*/ 1209675 w 2928778"/>
                  <a:gd name="connsiteY44" fmla="*/ 1132032 h 1770468"/>
                  <a:gd name="connsiteX45" fmla="*/ 1195387 w 2928778"/>
                  <a:gd name="connsiteY45" fmla="*/ 1141557 h 1770468"/>
                  <a:gd name="connsiteX46" fmla="*/ 1166812 w 2928778"/>
                  <a:gd name="connsiteY46" fmla="*/ 1146320 h 1770468"/>
                  <a:gd name="connsiteX47" fmla="*/ 1147762 w 2928778"/>
                  <a:gd name="connsiteY47" fmla="*/ 1155845 h 1770468"/>
                  <a:gd name="connsiteX48" fmla="*/ 1109662 w 2928778"/>
                  <a:gd name="connsiteY48" fmla="*/ 1165370 h 1770468"/>
                  <a:gd name="connsiteX49" fmla="*/ 1090612 w 2928778"/>
                  <a:gd name="connsiteY49" fmla="*/ 1170132 h 1770468"/>
                  <a:gd name="connsiteX50" fmla="*/ 1066800 w 2928778"/>
                  <a:gd name="connsiteY50" fmla="*/ 1179657 h 1770468"/>
                  <a:gd name="connsiteX51" fmla="*/ 1052512 w 2928778"/>
                  <a:gd name="connsiteY51" fmla="*/ 1184420 h 1770468"/>
                  <a:gd name="connsiteX52" fmla="*/ 1038225 w 2928778"/>
                  <a:gd name="connsiteY52" fmla="*/ 1193945 h 1770468"/>
                  <a:gd name="connsiteX53" fmla="*/ 1014412 w 2928778"/>
                  <a:gd name="connsiteY53" fmla="*/ 1198707 h 1770468"/>
                  <a:gd name="connsiteX54" fmla="*/ 923925 w 2928778"/>
                  <a:gd name="connsiteY54" fmla="*/ 1208232 h 1770468"/>
                  <a:gd name="connsiteX55" fmla="*/ 538162 w 2928778"/>
                  <a:gd name="connsiteY55" fmla="*/ 1198707 h 1770468"/>
                  <a:gd name="connsiteX56" fmla="*/ 490537 w 2928778"/>
                  <a:gd name="connsiteY56" fmla="*/ 1184420 h 1770468"/>
                  <a:gd name="connsiteX57" fmla="*/ 433387 w 2928778"/>
                  <a:gd name="connsiteY57" fmla="*/ 1165370 h 1770468"/>
                  <a:gd name="connsiteX58" fmla="*/ 404812 w 2928778"/>
                  <a:gd name="connsiteY58" fmla="*/ 1155845 h 1770468"/>
                  <a:gd name="connsiteX59" fmla="*/ 390525 w 2928778"/>
                  <a:gd name="connsiteY59" fmla="*/ 1151082 h 1770468"/>
                  <a:gd name="connsiteX60" fmla="*/ 404812 w 2928778"/>
                  <a:gd name="connsiteY60" fmla="*/ 1141557 h 1770468"/>
                  <a:gd name="connsiteX61" fmla="*/ 461962 w 2928778"/>
                  <a:gd name="connsiteY61" fmla="*/ 1132032 h 1770468"/>
                  <a:gd name="connsiteX62" fmla="*/ 566737 w 2928778"/>
                  <a:gd name="connsiteY62" fmla="*/ 1127270 h 1770468"/>
                  <a:gd name="connsiteX63" fmla="*/ 647700 w 2928778"/>
                  <a:gd name="connsiteY63" fmla="*/ 1122507 h 1770468"/>
                  <a:gd name="connsiteX64" fmla="*/ 676275 w 2928778"/>
                  <a:gd name="connsiteY64" fmla="*/ 1112982 h 1770468"/>
                  <a:gd name="connsiteX65" fmla="*/ 690562 w 2928778"/>
                  <a:gd name="connsiteY65" fmla="*/ 1108220 h 1770468"/>
                  <a:gd name="connsiteX66" fmla="*/ 704850 w 2928778"/>
                  <a:gd name="connsiteY66" fmla="*/ 1098695 h 1770468"/>
                  <a:gd name="connsiteX67" fmla="*/ 719137 w 2928778"/>
                  <a:gd name="connsiteY67" fmla="*/ 1093932 h 1770468"/>
                  <a:gd name="connsiteX68" fmla="*/ 728662 w 2928778"/>
                  <a:gd name="connsiteY68" fmla="*/ 1079645 h 1770468"/>
                  <a:gd name="connsiteX69" fmla="*/ 742950 w 2928778"/>
                  <a:gd name="connsiteY69" fmla="*/ 1070120 h 1770468"/>
                  <a:gd name="connsiteX70" fmla="*/ 757237 w 2928778"/>
                  <a:gd name="connsiteY70" fmla="*/ 1074882 h 1770468"/>
                  <a:gd name="connsiteX71" fmla="*/ 776287 w 2928778"/>
                  <a:gd name="connsiteY71" fmla="*/ 1117745 h 1770468"/>
                  <a:gd name="connsiteX72" fmla="*/ 804862 w 2928778"/>
                  <a:gd name="connsiteY72" fmla="*/ 1132032 h 1770468"/>
                  <a:gd name="connsiteX73" fmla="*/ 814387 w 2928778"/>
                  <a:gd name="connsiteY73" fmla="*/ 1117745 h 1770468"/>
                  <a:gd name="connsiteX74" fmla="*/ 842962 w 2928778"/>
                  <a:gd name="connsiteY74" fmla="*/ 1060595 h 1770468"/>
                  <a:gd name="connsiteX75" fmla="*/ 890587 w 2928778"/>
                  <a:gd name="connsiteY75" fmla="*/ 1051070 h 1770468"/>
                  <a:gd name="connsiteX76" fmla="*/ 1014412 w 2928778"/>
                  <a:gd name="connsiteY76" fmla="*/ 1046307 h 1770468"/>
                  <a:gd name="connsiteX77" fmla="*/ 1042987 w 2928778"/>
                  <a:gd name="connsiteY77" fmla="*/ 1036782 h 1770468"/>
                  <a:gd name="connsiteX78" fmla="*/ 1085850 w 2928778"/>
                  <a:gd name="connsiteY78" fmla="*/ 1027257 h 1770468"/>
                  <a:gd name="connsiteX79" fmla="*/ 1100137 w 2928778"/>
                  <a:gd name="connsiteY79" fmla="*/ 1022495 h 1770468"/>
                  <a:gd name="connsiteX80" fmla="*/ 1119187 w 2928778"/>
                  <a:gd name="connsiteY80" fmla="*/ 1017732 h 1770468"/>
                  <a:gd name="connsiteX81" fmla="*/ 1162050 w 2928778"/>
                  <a:gd name="connsiteY81" fmla="*/ 1003445 h 1770468"/>
                  <a:gd name="connsiteX82" fmla="*/ 1176337 w 2928778"/>
                  <a:gd name="connsiteY82" fmla="*/ 998682 h 1770468"/>
                  <a:gd name="connsiteX83" fmla="*/ 1190625 w 2928778"/>
                  <a:gd name="connsiteY83" fmla="*/ 993920 h 1770468"/>
                  <a:gd name="connsiteX84" fmla="*/ 1204912 w 2928778"/>
                  <a:gd name="connsiteY84" fmla="*/ 984395 h 1770468"/>
                  <a:gd name="connsiteX85" fmla="*/ 1219200 w 2928778"/>
                  <a:gd name="connsiteY85" fmla="*/ 979632 h 1770468"/>
                  <a:gd name="connsiteX86" fmla="*/ 1200150 w 2928778"/>
                  <a:gd name="connsiteY86" fmla="*/ 989157 h 1770468"/>
                  <a:gd name="connsiteX87" fmla="*/ 1171575 w 2928778"/>
                  <a:gd name="connsiteY87" fmla="*/ 1008207 h 1770468"/>
                  <a:gd name="connsiteX88" fmla="*/ 1138237 w 2928778"/>
                  <a:gd name="connsiteY88" fmla="*/ 1032020 h 1770468"/>
                  <a:gd name="connsiteX89" fmla="*/ 1109662 w 2928778"/>
                  <a:gd name="connsiteY89" fmla="*/ 1051070 h 1770468"/>
                  <a:gd name="connsiteX90" fmla="*/ 1100137 w 2928778"/>
                  <a:gd name="connsiteY90" fmla="*/ 1065357 h 1770468"/>
                  <a:gd name="connsiteX91" fmla="*/ 1085850 w 2928778"/>
                  <a:gd name="connsiteY91" fmla="*/ 1074882 h 1770468"/>
                  <a:gd name="connsiteX92" fmla="*/ 1081087 w 2928778"/>
                  <a:gd name="connsiteY92" fmla="*/ 1093932 h 1770468"/>
                  <a:gd name="connsiteX93" fmla="*/ 1076325 w 2928778"/>
                  <a:gd name="connsiteY93" fmla="*/ 1108220 h 1770468"/>
                  <a:gd name="connsiteX94" fmla="*/ 1300162 w 2928778"/>
                  <a:gd name="connsiteY94" fmla="*/ 1108220 h 1770468"/>
                  <a:gd name="connsiteX95" fmla="*/ 1328737 w 2928778"/>
                  <a:gd name="connsiteY95" fmla="*/ 1089170 h 1770468"/>
                  <a:gd name="connsiteX96" fmla="*/ 1395412 w 2928778"/>
                  <a:gd name="connsiteY96" fmla="*/ 1060595 h 1770468"/>
                  <a:gd name="connsiteX97" fmla="*/ 1438275 w 2928778"/>
                  <a:gd name="connsiteY97" fmla="*/ 1036782 h 1770468"/>
                  <a:gd name="connsiteX98" fmla="*/ 1471612 w 2928778"/>
                  <a:gd name="connsiteY98" fmla="*/ 1022495 h 1770468"/>
                  <a:gd name="connsiteX99" fmla="*/ 1485900 w 2928778"/>
                  <a:gd name="connsiteY99" fmla="*/ 1012970 h 1770468"/>
                  <a:gd name="connsiteX100" fmla="*/ 1504950 w 2928778"/>
                  <a:gd name="connsiteY100" fmla="*/ 998682 h 1770468"/>
                  <a:gd name="connsiteX101" fmla="*/ 1524000 w 2928778"/>
                  <a:gd name="connsiteY101" fmla="*/ 993920 h 1770468"/>
                  <a:gd name="connsiteX102" fmla="*/ 1538287 w 2928778"/>
                  <a:gd name="connsiteY102" fmla="*/ 989157 h 1770468"/>
                  <a:gd name="connsiteX103" fmla="*/ 1557337 w 2928778"/>
                  <a:gd name="connsiteY103" fmla="*/ 984395 h 1770468"/>
                  <a:gd name="connsiteX104" fmla="*/ 1585912 w 2928778"/>
                  <a:gd name="connsiteY104" fmla="*/ 974870 h 1770468"/>
                  <a:gd name="connsiteX105" fmla="*/ 1595437 w 2928778"/>
                  <a:gd name="connsiteY105" fmla="*/ 1027257 h 1770468"/>
                  <a:gd name="connsiteX106" fmla="*/ 1609725 w 2928778"/>
                  <a:gd name="connsiteY106" fmla="*/ 1032020 h 1770468"/>
                  <a:gd name="connsiteX107" fmla="*/ 1643062 w 2928778"/>
                  <a:gd name="connsiteY107" fmla="*/ 1027257 h 1770468"/>
                  <a:gd name="connsiteX108" fmla="*/ 1671637 w 2928778"/>
                  <a:gd name="connsiteY108" fmla="*/ 1017732 h 1770468"/>
                  <a:gd name="connsiteX109" fmla="*/ 1690687 w 2928778"/>
                  <a:gd name="connsiteY109" fmla="*/ 989157 h 1770468"/>
                  <a:gd name="connsiteX110" fmla="*/ 1709737 w 2928778"/>
                  <a:gd name="connsiteY110" fmla="*/ 932007 h 1770468"/>
                  <a:gd name="connsiteX111" fmla="*/ 1714500 w 2928778"/>
                  <a:gd name="connsiteY111" fmla="*/ 917720 h 1770468"/>
                  <a:gd name="connsiteX112" fmla="*/ 1733550 w 2928778"/>
                  <a:gd name="connsiteY112" fmla="*/ 884382 h 1770468"/>
                  <a:gd name="connsiteX113" fmla="*/ 1738312 w 2928778"/>
                  <a:gd name="connsiteY113" fmla="*/ 870095 h 1770468"/>
                  <a:gd name="connsiteX114" fmla="*/ 1757362 w 2928778"/>
                  <a:gd name="connsiteY114" fmla="*/ 836757 h 1770468"/>
                  <a:gd name="connsiteX115" fmla="*/ 1771650 w 2928778"/>
                  <a:gd name="connsiteY115" fmla="*/ 808182 h 1770468"/>
                  <a:gd name="connsiteX116" fmla="*/ 1785937 w 2928778"/>
                  <a:gd name="connsiteY116" fmla="*/ 779607 h 1770468"/>
                  <a:gd name="connsiteX117" fmla="*/ 1795462 w 2928778"/>
                  <a:gd name="connsiteY117" fmla="*/ 751032 h 1770468"/>
                  <a:gd name="connsiteX118" fmla="*/ 1809750 w 2928778"/>
                  <a:gd name="connsiteY118" fmla="*/ 708170 h 1770468"/>
                  <a:gd name="connsiteX119" fmla="*/ 1819275 w 2928778"/>
                  <a:gd name="connsiteY119" fmla="*/ 679595 h 1770468"/>
                  <a:gd name="connsiteX120" fmla="*/ 1843087 w 2928778"/>
                  <a:gd name="connsiteY120" fmla="*/ 651020 h 1770468"/>
                  <a:gd name="connsiteX121" fmla="*/ 1876425 w 2928778"/>
                  <a:gd name="connsiteY121" fmla="*/ 636732 h 1770468"/>
                  <a:gd name="connsiteX122" fmla="*/ 1914525 w 2928778"/>
                  <a:gd name="connsiteY122" fmla="*/ 622445 h 1770468"/>
                  <a:gd name="connsiteX123" fmla="*/ 1933575 w 2928778"/>
                  <a:gd name="connsiteY123" fmla="*/ 612920 h 1770468"/>
                  <a:gd name="connsiteX124" fmla="*/ 1947862 w 2928778"/>
                  <a:gd name="connsiteY124" fmla="*/ 603395 h 1770468"/>
                  <a:gd name="connsiteX125" fmla="*/ 1976437 w 2928778"/>
                  <a:gd name="connsiteY125" fmla="*/ 593870 h 1770468"/>
                  <a:gd name="connsiteX126" fmla="*/ 2009775 w 2928778"/>
                  <a:gd name="connsiteY126" fmla="*/ 584345 h 1770468"/>
                  <a:gd name="connsiteX127" fmla="*/ 2038350 w 2928778"/>
                  <a:gd name="connsiteY127" fmla="*/ 570057 h 1770468"/>
                  <a:gd name="connsiteX128" fmla="*/ 2052637 w 2928778"/>
                  <a:gd name="connsiteY128" fmla="*/ 560532 h 1770468"/>
                  <a:gd name="connsiteX129" fmla="*/ 2081212 w 2928778"/>
                  <a:gd name="connsiteY129" fmla="*/ 551007 h 1770468"/>
                  <a:gd name="connsiteX130" fmla="*/ 2109787 w 2928778"/>
                  <a:gd name="connsiteY130" fmla="*/ 536720 h 1770468"/>
                  <a:gd name="connsiteX131" fmla="*/ 2124075 w 2928778"/>
                  <a:gd name="connsiteY131" fmla="*/ 527195 h 1770468"/>
                  <a:gd name="connsiteX132" fmla="*/ 2152650 w 2928778"/>
                  <a:gd name="connsiteY132" fmla="*/ 517670 h 1770468"/>
                  <a:gd name="connsiteX133" fmla="*/ 2181225 w 2928778"/>
                  <a:gd name="connsiteY133" fmla="*/ 522432 h 1770468"/>
                  <a:gd name="connsiteX134" fmla="*/ 2171700 w 2928778"/>
                  <a:gd name="connsiteY134" fmla="*/ 536720 h 1770468"/>
                  <a:gd name="connsiteX135" fmla="*/ 2185987 w 2928778"/>
                  <a:gd name="connsiteY135" fmla="*/ 546245 h 1770468"/>
                  <a:gd name="connsiteX136" fmla="*/ 2200275 w 2928778"/>
                  <a:gd name="connsiteY136" fmla="*/ 536720 h 1770468"/>
                  <a:gd name="connsiteX137" fmla="*/ 2209800 w 2928778"/>
                  <a:gd name="connsiteY137" fmla="*/ 522432 h 1770468"/>
                  <a:gd name="connsiteX138" fmla="*/ 2224087 w 2928778"/>
                  <a:gd name="connsiteY138" fmla="*/ 517670 h 1770468"/>
                  <a:gd name="connsiteX139" fmla="*/ 2243137 w 2928778"/>
                  <a:gd name="connsiteY139" fmla="*/ 508145 h 1770468"/>
                  <a:gd name="connsiteX140" fmla="*/ 2257425 w 2928778"/>
                  <a:gd name="connsiteY140" fmla="*/ 503382 h 1770468"/>
                  <a:gd name="connsiteX141" fmla="*/ 2300287 w 2928778"/>
                  <a:gd name="connsiteY141" fmla="*/ 479570 h 1770468"/>
                  <a:gd name="connsiteX142" fmla="*/ 2314575 w 2928778"/>
                  <a:gd name="connsiteY142" fmla="*/ 465282 h 1770468"/>
                  <a:gd name="connsiteX143" fmla="*/ 2328862 w 2928778"/>
                  <a:gd name="connsiteY143" fmla="*/ 460520 h 1770468"/>
                  <a:gd name="connsiteX144" fmla="*/ 2343150 w 2928778"/>
                  <a:gd name="connsiteY144" fmla="*/ 408132 h 1770468"/>
                  <a:gd name="connsiteX145" fmla="*/ 2319337 w 2928778"/>
                  <a:gd name="connsiteY145" fmla="*/ 389082 h 1770468"/>
                  <a:gd name="connsiteX146" fmla="*/ 2176462 w 2928778"/>
                  <a:gd name="connsiteY146" fmla="*/ 393845 h 1770468"/>
                  <a:gd name="connsiteX147" fmla="*/ 2152650 w 2928778"/>
                  <a:gd name="connsiteY147" fmla="*/ 398607 h 1770468"/>
                  <a:gd name="connsiteX148" fmla="*/ 2109787 w 2928778"/>
                  <a:gd name="connsiteY148" fmla="*/ 417657 h 1770468"/>
                  <a:gd name="connsiteX149" fmla="*/ 2095500 w 2928778"/>
                  <a:gd name="connsiteY149" fmla="*/ 422420 h 1770468"/>
                  <a:gd name="connsiteX150" fmla="*/ 2085975 w 2928778"/>
                  <a:gd name="connsiteY150" fmla="*/ 436707 h 1770468"/>
                  <a:gd name="connsiteX151" fmla="*/ 2100262 w 2928778"/>
                  <a:gd name="connsiteY151" fmla="*/ 298595 h 1770468"/>
                  <a:gd name="connsiteX152" fmla="*/ 2119312 w 2928778"/>
                  <a:gd name="connsiteY152" fmla="*/ 270020 h 1770468"/>
                  <a:gd name="connsiteX153" fmla="*/ 2128837 w 2928778"/>
                  <a:gd name="connsiteY153" fmla="*/ 255732 h 1770468"/>
                  <a:gd name="connsiteX154" fmla="*/ 2157412 w 2928778"/>
                  <a:gd name="connsiteY154" fmla="*/ 236682 h 1770468"/>
                  <a:gd name="connsiteX155" fmla="*/ 2233612 w 2928778"/>
                  <a:gd name="connsiteY155" fmla="*/ 246207 h 1770468"/>
                  <a:gd name="connsiteX156" fmla="*/ 2252662 w 2928778"/>
                  <a:gd name="connsiteY156" fmla="*/ 255732 h 1770468"/>
                  <a:gd name="connsiteX157" fmla="*/ 2309812 w 2928778"/>
                  <a:gd name="connsiteY157" fmla="*/ 250970 h 1770468"/>
                  <a:gd name="connsiteX158" fmla="*/ 2319337 w 2928778"/>
                  <a:gd name="connsiteY158" fmla="*/ 222395 h 1770468"/>
                  <a:gd name="connsiteX159" fmla="*/ 2328862 w 2928778"/>
                  <a:gd name="connsiteY159" fmla="*/ 203345 h 1770468"/>
                  <a:gd name="connsiteX160" fmla="*/ 2366962 w 2928778"/>
                  <a:gd name="connsiteY160" fmla="*/ 160482 h 1770468"/>
                  <a:gd name="connsiteX161" fmla="*/ 2424112 w 2928778"/>
                  <a:gd name="connsiteY161" fmla="*/ 131907 h 1770468"/>
                  <a:gd name="connsiteX162" fmla="*/ 2438400 w 2928778"/>
                  <a:gd name="connsiteY162" fmla="*/ 127145 h 1770468"/>
                  <a:gd name="connsiteX163" fmla="*/ 2895600 w 2928778"/>
                  <a:gd name="connsiteY163" fmla="*/ 93807 h 1770468"/>
                  <a:gd name="connsiteX164" fmla="*/ 2900362 w 2928778"/>
                  <a:gd name="connsiteY164" fmla="*/ 1484457 h 1770468"/>
                  <a:gd name="connsiteX165" fmla="*/ 2671762 w 2928778"/>
                  <a:gd name="connsiteY165" fmla="*/ 1489219 h 1770468"/>
                  <a:gd name="connsiteX166" fmla="*/ 2295525 w 2928778"/>
                  <a:gd name="connsiteY166" fmla="*/ 1579707 h 1770468"/>
                  <a:gd name="connsiteX167" fmla="*/ 1352550 w 2928778"/>
                  <a:gd name="connsiteY167" fmla="*/ 1770207 h 1770468"/>
                  <a:gd name="connsiteX168" fmla="*/ 1304925 w 2928778"/>
                  <a:gd name="connsiteY168" fmla="*/ 1527320 h 1770468"/>
                  <a:gd name="connsiteX169" fmla="*/ 1276350 w 2928778"/>
                  <a:gd name="connsiteY169" fmla="*/ 1536845 h 1770468"/>
                  <a:gd name="connsiteX170" fmla="*/ 1257300 w 2928778"/>
                  <a:gd name="connsiteY170" fmla="*/ 1565420 h 1770468"/>
                  <a:gd name="connsiteX171" fmla="*/ 1228725 w 2928778"/>
                  <a:gd name="connsiteY171" fmla="*/ 1589232 h 1770468"/>
                  <a:gd name="connsiteX172" fmla="*/ 1204912 w 2928778"/>
                  <a:gd name="connsiteY172" fmla="*/ 1593995 h 1770468"/>
                  <a:gd name="connsiteX173" fmla="*/ 1176337 w 2928778"/>
                  <a:gd name="connsiteY173" fmla="*/ 1603520 h 1770468"/>
                  <a:gd name="connsiteX174" fmla="*/ 1162050 w 2928778"/>
                  <a:gd name="connsiteY174" fmla="*/ 1608282 h 1770468"/>
                  <a:gd name="connsiteX175" fmla="*/ 633412 w 2928778"/>
                  <a:gd name="connsiteY175" fmla="*/ 1603520 h 1770468"/>
                  <a:gd name="connsiteX176" fmla="*/ 609600 w 2928778"/>
                  <a:gd name="connsiteY176" fmla="*/ 1598757 h 1770468"/>
                  <a:gd name="connsiteX177" fmla="*/ 590550 w 2928778"/>
                  <a:gd name="connsiteY177" fmla="*/ 1589232 h 1770468"/>
                  <a:gd name="connsiteX178" fmla="*/ 557212 w 2928778"/>
                  <a:gd name="connsiteY178" fmla="*/ 1579707 h 1770468"/>
                  <a:gd name="connsiteX179" fmla="*/ 542925 w 2928778"/>
                  <a:gd name="connsiteY179" fmla="*/ 1570182 h 1770468"/>
                  <a:gd name="connsiteX180" fmla="*/ 523875 w 2928778"/>
                  <a:gd name="connsiteY180" fmla="*/ 1565420 h 1770468"/>
                  <a:gd name="connsiteX181" fmla="*/ 509587 w 2928778"/>
                  <a:gd name="connsiteY181" fmla="*/ 1560657 h 1770468"/>
                  <a:gd name="connsiteX182" fmla="*/ 466725 w 2928778"/>
                  <a:gd name="connsiteY182" fmla="*/ 1527320 h 1770468"/>
                  <a:gd name="connsiteX183" fmla="*/ 452437 w 2928778"/>
                  <a:gd name="connsiteY183" fmla="*/ 1517795 h 1770468"/>
                  <a:gd name="connsiteX184" fmla="*/ 438150 w 2928778"/>
                  <a:gd name="connsiteY184" fmla="*/ 1489220 h 1770468"/>
                  <a:gd name="connsiteX185" fmla="*/ 404812 w 2928778"/>
                  <a:gd name="connsiteY185" fmla="*/ 1470170 h 1770468"/>
                  <a:gd name="connsiteX186" fmla="*/ 390525 w 2928778"/>
                  <a:gd name="connsiteY186" fmla="*/ 1460645 h 1770468"/>
                  <a:gd name="connsiteX187" fmla="*/ 376237 w 2928778"/>
                  <a:gd name="connsiteY187" fmla="*/ 1455882 h 1770468"/>
                  <a:gd name="connsiteX188" fmla="*/ 328612 w 2928778"/>
                  <a:gd name="connsiteY188" fmla="*/ 1427307 h 1770468"/>
                  <a:gd name="connsiteX189" fmla="*/ 309562 w 2928778"/>
                  <a:gd name="connsiteY189" fmla="*/ 1422545 h 1770468"/>
                  <a:gd name="connsiteX190" fmla="*/ 280987 w 2928778"/>
                  <a:gd name="connsiteY190" fmla="*/ 1413020 h 1770468"/>
                  <a:gd name="connsiteX191" fmla="*/ 266700 w 2928778"/>
                  <a:gd name="connsiteY191" fmla="*/ 1408257 h 1770468"/>
                  <a:gd name="connsiteX192" fmla="*/ 252412 w 2928778"/>
                  <a:gd name="connsiteY192" fmla="*/ 1398732 h 1770468"/>
                  <a:gd name="connsiteX193" fmla="*/ 223837 w 2928778"/>
                  <a:gd name="connsiteY193" fmla="*/ 1389207 h 1770468"/>
                  <a:gd name="connsiteX194" fmla="*/ 214312 w 2928778"/>
                  <a:gd name="connsiteY194" fmla="*/ 1360632 h 1770468"/>
                  <a:gd name="connsiteX195" fmla="*/ 114300 w 2928778"/>
                  <a:gd name="connsiteY195" fmla="*/ 1327295 h 1770468"/>
                  <a:gd name="connsiteX196" fmla="*/ 71437 w 2928778"/>
                  <a:gd name="connsiteY196" fmla="*/ 1313007 h 1770468"/>
                  <a:gd name="connsiteX197" fmla="*/ 57150 w 2928778"/>
                  <a:gd name="connsiteY197" fmla="*/ 1308245 h 1770468"/>
                  <a:gd name="connsiteX198" fmla="*/ 28575 w 2928778"/>
                  <a:gd name="connsiteY198" fmla="*/ 1284432 h 1770468"/>
                  <a:gd name="connsiteX199" fmla="*/ 23812 w 2928778"/>
                  <a:gd name="connsiteY199" fmla="*/ 1270145 h 1770468"/>
                  <a:gd name="connsiteX200" fmla="*/ 14287 w 2928778"/>
                  <a:gd name="connsiteY200" fmla="*/ 1255857 h 1770468"/>
                  <a:gd name="connsiteX201" fmla="*/ 0 w 2928778"/>
                  <a:gd name="connsiteY201" fmla="*/ 1232045 h 1770468"/>
                  <a:gd name="connsiteX0" fmla="*/ 0 w 2900362"/>
                  <a:gd name="connsiteY0" fmla="*/ 1237589 h 1776012"/>
                  <a:gd name="connsiteX1" fmla="*/ 0 w 2900362"/>
                  <a:gd name="connsiteY1" fmla="*/ 1237589 h 1776012"/>
                  <a:gd name="connsiteX2" fmla="*/ 61912 w 2900362"/>
                  <a:gd name="connsiteY2" fmla="*/ 1232826 h 1776012"/>
                  <a:gd name="connsiteX3" fmla="*/ 200025 w 2900362"/>
                  <a:gd name="connsiteY3" fmla="*/ 1228064 h 1776012"/>
                  <a:gd name="connsiteX4" fmla="*/ 204787 w 2900362"/>
                  <a:gd name="connsiteY4" fmla="*/ 1213776 h 1776012"/>
                  <a:gd name="connsiteX5" fmla="*/ 214312 w 2900362"/>
                  <a:gd name="connsiteY5" fmla="*/ 1199489 h 1776012"/>
                  <a:gd name="connsiteX6" fmla="*/ 252412 w 2900362"/>
                  <a:gd name="connsiteY6" fmla="*/ 1204251 h 1776012"/>
                  <a:gd name="connsiteX7" fmla="*/ 276225 w 2900362"/>
                  <a:gd name="connsiteY7" fmla="*/ 1218539 h 1776012"/>
                  <a:gd name="connsiteX8" fmla="*/ 304800 w 2900362"/>
                  <a:gd name="connsiteY8" fmla="*/ 1223301 h 1776012"/>
                  <a:gd name="connsiteX9" fmla="*/ 319087 w 2900362"/>
                  <a:gd name="connsiteY9" fmla="*/ 1228064 h 1776012"/>
                  <a:gd name="connsiteX10" fmla="*/ 342900 w 2900362"/>
                  <a:gd name="connsiteY10" fmla="*/ 1237589 h 1776012"/>
                  <a:gd name="connsiteX11" fmla="*/ 485775 w 2900362"/>
                  <a:gd name="connsiteY11" fmla="*/ 1247114 h 1776012"/>
                  <a:gd name="connsiteX12" fmla="*/ 500062 w 2900362"/>
                  <a:gd name="connsiteY12" fmla="*/ 1261401 h 1776012"/>
                  <a:gd name="connsiteX13" fmla="*/ 504825 w 2900362"/>
                  <a:gd name="connsiteY13" fmla="*/ 1275689 h 1776012"/>
                  <a:gd name="connsiteX14" fmla="*/ 514350 w 2900362"/>
                  <a:gd name="connsiteY14" fmla="*/ 1289976 h 1776012"/>
                  <a:gd name="connsiteX15" fmla="*/ 523875 w 2900362"/>
                  <a:gd name="connsiteY15" fmla="*/ 1323314 h 1776012"/>
                  <a:gd name="connsiteX16" fmla="*/ 533400 w 2900362"/>
                  <a:gd name="connsiteY16" fmla="*/ 1337601 h 1776012"/>
                  <a:gd name="connsiteX17" fmla="*/ 547687 w 2900362"/>
                  <a:gd name="connsiteY17" fmla="*/ 1342364 h 1776012"/>
                  <a:gd name="connsiteX18" fmla="*/ 661987 w 2900362"/>
                  <a:gd name="connsiteY18" fmla="*/ 1328076 h 1776012"/>
                  <a:gd name="connsiteX19" fmla="*/ 781050 w 2900362"/>
                  <a:gd name="connsiteY19" fmla="*/ 1394751 h 1776012"/>
                  <a:gd name="connsiteX20" fmla="*/ 985837 w 2900362"/>
                  <a:gd name="connsiteY20" fmla="*/ 1375701 h 1776012"/>
                  <a:gd name="connsiteX21" fmla="*/ 1066800 w 2900362"/>
                  <a:gd name="connsiteY21" fmla="*/ 1370939 h 1776012"/>
                  <a:gd name="connsiteX22" fmla="*/ 1109662 w 2900362"/>
                  <a:gd name="connsiteY22" fmla="*/ 1356651 h 1776012"/>
                  <a:gd name="connsiteX23" fmla="*/ 1123950 w 2900362"/>
                  <a:gd name="connsiteY23" fmla="*/ 1351889 h 1776012"/>
                  <a:gd name="connsiteX24" fmla="*/ 1152525 w 2900362"/>
                  <a:gd name="connsiteY24" fmla="*/ 1337601 h 1776012"/>
                  <a:gd name="connsiteX25" fmla="*/ 1166812 w 2900362"/>
                  <a:gd name="connsiteY25" fmla="*/ 1328076 h 1776012"/>
                  <a:gd name="connsiteX26" fmla="*/ 1185862 w 2900362"/>
                  <a:gd name="connsiteY26" fmla="*/ 1323314 h 1776012"/>
                  <a:gd name="connsiteX27" fmla="*/ 1200150 w 2900362"/>
                  <a:gd name="connsiteY27" fmla="*/ 1318551 h 1776012"/>
                  <a:gd name="connsiteX28" fmla="*/ 1238250 w 2900362"/>
                  <a:gd name="connsiteY28" fmla="*/ 1309026 h 1776012"/>
                  <a:gd name="connsiteX29" fmla="*/ 1257300 w 2900362"/>
                  <a:gd name="connsiteY29" fmla="*/ 1304264 h 1776012"/>
                  <a:gd name="connsiteX30" fmla="*/ 1314450 w 2900362"/>
                  <a:gd name="connsiteY30" fmla="*/ 1285214 h 1776012"/>
                  <a:gd name="connsiteX31" fmla="*/ 1343025 w 2900362"/>
                  <a:gd name="connsiteY31" fmla="*/ 1275689 h 1776012"/>
                  <a:gd name="connsiteX32" fmla="*/ 1362075 w 2900362"/>
                  <a:gd name="connsiteY32" fmla="*/ 1270926 h 1776012"/>
                  <a:gd name="connsiteX33" fmla="*/ 1395412 w 2900362"/>
                  <a:gd name="connsiteY33" fmla="*/ 1247114 h 1776012"/>
                  <a:gd name="connsiteX34" fmla="*/ 1409700 w 2900362"/>
                  <a:gd name="connsiteY34" fmla="*/ 1242351 h 1776012"/>
                  <a:gd name="connsiteX35" fmla="*/ 1438275 w 2900362"/>
                  <a:gd name="connsiteY35" fmla="*/ 1223301 h 1776012"/>
                  <a:gd name="connsiteX36" fmla="*/ 1452562 w 2900362"/>
                  <a:gd name="connsiteY36" fmla="*/ 1213776 h 1776012"/>
                  <a:gd name="connsiteX37" fmla="*/ 1481137 w 2900362"/>
                  <a:gd name="connsiteY37" fmla="*/ 1156626 h 1776012"/>
                  <a:gd name="connsiteX38" fmla="*/ 1485900 w 2900362"/>
                  <a:gd name="connsiteY38" fmla="*/ 1142339 h 1776012"/>
                  <a:gd name="connsiteX39" fmla="*/ 1481137 w 2900362"/>
                  <a:gd name="connsiteY39" fmla="*/ 1099476 h 1776012"/>
                  <a:gd name="connsiteX40" fmla="*/ 1323975 w 2900362"/>
                  <a:gd name="connsiteY40" fmla="*/ 1109001 h 1776012"/>
                  <a:gd name="connsiteX41" fmla="*/ 1309687 w 2900362"/>
                  <a:gd name="connsiteY41" fmla="*/ 1113764 h 1776012"/>
                  <a:gd name="connsiteX42" fmla="*/ 1290637 w 2900362"/>
                  <a:gd name="connsiteY42" fmla="*/ 1123289 h 1776012"/>
                  <a:gd name="connsiteX43" fmla="*/ 1238250 w 2900362"/>
                  <a:gd name="connsiteY43" fmla="*/ 1128051 h 1776012"/>
                  <a:gd name="connsiteX44" fmla="*/ 1209675 w 2900362"/>
                  <a:gd name="connsiteY44" fmla="*/ 1137576 h 1776012"/>
                  <a:gd name="connsiteX45" fmla="*/ 1195387 w 2900362"/>
                  <a:gd name="connsiteY45" fmla="*/ 1147101 h 1776012"/>
                  <a:gd name="connsiteX46" fmla="*/ 1166812 w 2900362"/>
                  <a:gd name="connsiteY46" fmla="*/ 1151864 h 1776012"/>
                  <a:gd name="connsiteX47" fmla="*/ 1147762 w 2900362"/>
                  <a:gd name="connsiteY47" fmla="*/ 1161389 h 1776012"/>
                  <a:gd name="connsiteX48" fmla="*/ 1109662 w 2900362"/>
                  <a:gd name="connsiteY48" fmla="*/ 1170914 h 1776012"/>
                  <a:gd name="connsiteX49" fmla="*/ 1090612 w 2900362"/>
                  <a:gd name="connsiteY49" fmla="*/ 1175676 h 1776012"/>
                  <a:gd name="connsiteX50" fmla="*/ 1066800 w 2900362"/>
                  <a:gd name="connsiteY50" fmla="*/ 1185201 h 1776012"/>
                  <a:gd name="connsiteX51" fmla="*/ 1052512 w 2900362"/>
                  <a:gd name="connsiteY51" fmla="*/ 1189964 h 1776012"/>
                  <a:gd name="connsiteX52" fmla="*/ 1038225 w 2900362"/>
                  <a:gd name="connsiteY52" fmla="*/ 1199489 h 1776012"/>
                  <a:gd name="connsiteX53" fmla="*/ 1014412 w 2900362"/>
                  <a:gd name="connsiteY53" fmla="*/ 1204251 h 1776012"/>
                  <a:gd name="connsiteX54" fmla="*/ 923925 w 2900362"/>
                  <a:gd name="connsiteY54" fmla="*/ 1213776 h 1776012"/>
                  <a:gd name="connsiteX55" fmla="*/ 538162 w 2900362"/>
                  <a:gd name="connsiteY55" fmla="*/ 1204251 h 1776012"/>
                  <a:gd name="connsiteX56" fmla="*/ 490537 w 2900362"/>
                  <a:gd name="connsiteY56" fmla="*/ 1189964 h 1776012"/>
                  <a:gd name="connsiteX57" fmla="*/ 433387 w 2900362"/>
                  <a:gd name="connsiteY57" fmla="*/ 1170914 h 1776012"/>
                  <a:gd name="connsiteX58" fmla="*/ 404812 w 2900362"/>
                  <a:gd name="connsiteY58" fmla="*/ 1161389 h 1776012"/>
                  <a:gd name="connsiteX59" fmla="*/ 390525 w 2900362"/>
                  <a:gd name="connsiteY59" fmla="*/ 1156626 h 1776012"/>
                  <a:gd name="connsiteX60" fmla="*/ 404812 w 2900362"/>
                  <a:gd name="connsiteY60" fmla="*/ 1147101 h 1776012"/>
                  <a:gd name="connsiteX61" fmla="*/ 461962 w 2900362"/>
                  <a:gd name="connsiteY61" fmla="*/ 1137576 h 1776012"/>
                  <a:gd name="connsiteX62" fmla="*/ 566737 w 2900362"/>
                  <a:gd name="connsiteY62" fmla="*/ 1132814 h 1776012"/>
                  <a:gd name="connsiteX63" fmla="*/ 647700 w 2900362"/>
                  <a:gd name="connsiteY63" fmla="*/ 1128051 h 1776012"/>
                  <a:gd name="connsiteX64" fmla="*/ 676275 w 2900362"/>
                  <a:gd name="connsiteY64" fmla="*/ 1118526 h 1776012"/>
                  <a:gd name="connsiteX65" fmla="*/ 690562 w 2900362"/>
                  <a:gd name="connsiteY65" fmla="*/ 1113764 h 1776012"/>
                  <a:gd name="connsiteX66" fmla="*/ 704850 w 2900362"/>
                  <a:gd name="connsiteY66" fmla="*/ 1104239 h 1776012"/>
                  <a:gd name="connsiteX67" fmla="*/ 719137 w 2900362"/>
                  <a:gd name="connsiteY67" fmla="*/ 1099476 h 1776012"/>
                  <a:gd name="connsiteX68" fmla="*/ 728662 w 2900362"/>
                  <a:gd name="connsiteY68" fmla="*/ 1085189 h 1776012"/>
                  <a:gd name="connsiteX69" fmla="*/ 742950 w 2900362"/>
                  <a:gd name="connsiteY69" fmla="*/ 1075664 h 1776012"/>
                  <a:gd name="connsiteX70" fmla="*/ 757237 w 2900362"/>
                  <a:gd name="connsiteY70" fmla="*/ 1080426 h 1776012"/>
                  <a:gd name="connsiteX71" fmla="*/ 776287 w 2900362"/>
                  <a:gd name="connsiteY71" fmla="*/ 1123289 h 1776012"/>
                  <a:gd name="connsiteX72" fmla="*/ 804862 w 2900362"/>
                  <a:gd name="connsiteY72" fmla="*/ 1137576 h 1776012"/>
                  <a:gd name="connsiteX73" fmla="*/ 814387 w 2900362"/>
                  <a:gd name="connsiteY73" fmla="*/ 1123289 h 1776012"/>
                  <a:gd name="connsiteX74" fmla="*/ 842962 w 2900362"/>
                  <a:gd name="connsiteY74" fmla="*/ 1066139 h 1776012"/>
                  <a:gd name="connsiteX75" fmla="*/ 890587 w 2900362"/>
                  <a:gd name="connsiteY75" fmla="*/ 1056614 h 1776012"/>
                  <a:gd name="connsiteX76" fmla="*/ 1014412 w 2900362"/>
                  <a:gd name="connsiteY76" fmla="*/ 1051851 h 1776012"/>
                  <a:gd name="connsiteX77" fmla="*/ 1042987 w 2900362"/>
                  <a:gd name="connsiteY77" fmla="*/ 1042326 h 1776012"/>
                  <a:gd name="connsiteX78" fmla="*/ 1085850 w 2900362"/>
                  <a:gd name="connsiteY78" fmla="*/ 1032801 h 1776012"/>
                  <a:gd name="connsiteX79" fmla="*/ 1100137 w 2900362"/>
                  <a:gd name="connsiteY79" fmla="*/ 1028039 h 1776012"/>
                  <a:gd name="connsiteX80" fmla="*/ 1119187 w 2900362"/>
                  <a:gd name="connsiteY80" fmla="*/ 1023276 h 1776012"/>
                  <a:gd name="connsiteX81" fmla="*/ 1162050 w 2900362"/>
                  <a:gd name="connsiteY81" fmla="*/ 1008989 h 1776012"/>
                  <a:gd name="connsiteX82" fmla="*/ 1176337 w 2900362"/>
                  <a:gd name="connsiteY82" fmla="*/ 1004226 h 1776012"/>
                  <a:gd name="connsiteX83" fmla="*/ 1190625 w 2900362"/>
                  <a:gd name="connsiteY83" fmla="*/ 999464 h 1776012"/>
                  <a:gd name="connsiteX84" fmla="*/ 1204912 w 2900362"/>
                  <a:gd name="connsiteY84" fmla="*/ 989939 h 1776012"/>
                  <a:gd name="connsiteX85" fmla="*/ 1219200 w 2900362"/>
                  <a:gd name="connsiteY85" fmla="*/ 985176 h 1776012"/>
                  <a:gd name="connsiteX86" fmla="*/ 1200150 w 2900362"/>
                  <a:gd name="connsiteY86" fmla="*/ 994701 h 1776012"/>
                  <a:gd name="connsiteX87" fmla="*/ 1171575 w 2900362"/>
                  <a:gd name="connsiteY87" fmla="*/ 1013751 h 1776012"/>
                  <a:gd name="connsiteX88" fmla="*/ 1138237 w 2900362"/>
                  <a:gd name="connsiteY88" fmla="*/ 1037564 h 1776012"/>
                  <a:gd name="connsiteX89" fmla="*/ 1109662 w 2900362"/>
                  <a:gd name="connsiteY89" fmla="*/ 1056614 h 1776012"/>
                  <a:gd name="connsiteX90" fmla="*/ 1100137 w 2900362"/>
                  <a:gd name="connsiteY90" fmla="*/ 1070901 h 1776012"/>
                  <a:gd name="connsiteX91" fmla="*/ 1085850 w 2900362"/>
                  <a:gd name="connsiteY91" fmla="*/ 1080426 h 1776012"/>
                  <a:gd name="connsiteX92" fmla="*/ 1081087 w 2900362"/>
                  <a:gd name="connsiteY92" fmla="*/ 1099476 h 1776012"/>
                  <a:gd name="connsiteX93" fmla="*/ 1076325 w 2900362"/>
                  <a:gd name="connsiteY93" fmla="*/ 1113764 h 1776012"/>
                  <a:gd name="connsiteX94" fmla="*/ 1300162 w 2900362"/>
                  <a:gd name="connsiteY94" fmla="*/ 1113764 h 1776012"/>
                  <a:gd name="connsiteX95" fmla="*/ 1328737 w 2900362"/>
                  <a:gd name="connsiteY95" fmla="*/ 1094714 h 1776012"/>
                  <a:gd name="connsiteX96" fmla="*/ 1395412 w 2900362"/>
                  <a:gd name="connsiteY96" fmla="*/ 1066139 h 1776012"/>
                  <a:gd name="connsiteX97" fmla="*/ 1438275 w 2900362"/>
                  <a:gd name="connsiteY97" fmla="*/ 1042326 h 1776012"/>
                  <a:gd name="connsiteX98" fmla="*/ 1471612 w 2900362"/>
                  <a:gd name="connsiteY98" fmla="*/ 1028039 h 1776012"/>
                  <a:gd name="connsiteX99" fmla="*/ 1485900 w 2900362"/>
                  <a:gd name="connsiteY99" fmla="*/ 1018514 h 1776012"/>
                  <a:gd name="connsiteX100" fmla="*/ 1504950 w 2900362"/>
                  <a:gd name="connsiteY100" fmla="*/ 1004226 h 1776012"/>
                  <a:gd name="connsiteX101" fmla="*/ 1524000 w 2900362"/>
                  <a:gd name="connsiteY101" fmla="*/ 999464 h 1776012"/>
                  <a:gd name="connsiteX102" fmla="*/ 1538287 w 2900362"/>
                  <a:gd name="connsiteY102" fmla="*/ 994701 h 1776012"/>
                  <a:gd name="connsiteX103" fmla="*/ 1557337 w 2900362"/>
                  <a:gd name="connsiteY103" fmla="*/ 989939 h 1776012"/>
                  <a:gd name="connsiteX104" fmla="*/ 1585912 w 2900362"/>
                  <a:gd name="connsiteY104" fmla="*/ 980414 h 1776012"/>
                  <a:gd name="connsiteX105" fmla="*/ 1595437 w 2900362"/>
                  <a:gd name="connsiteY105" fmla="*/ 1032801 h 1776012"/>
                  <a:gd name="connsiteX106" fmla="*/ 1609725 w 2900362"/>
                  <a:gd name="connsiteY106" fmla="*/ 1037564 h 1776012"/>
                  <a:gd name="connsiteX107" fmla="*/ 1643062 w 2900362"/>
                  <a:gd name="connsiteY107" fmla="*/ 1032801 h 1776012"/>
                  <a:gd name="connsiteX108" fmla="*/ 1671637 w 2900362"/>
                  <a:gd name="connsiteY108" fmla="*/ 1023276 h 1776012"/>
                  <a:gd name="connsiteX109" fmla="*/ 1690687 w 2900362"/>
                  <a:gd name="connsiteY109" fmla="*/ 994701 h 1776012"/>
                  <a:gd name="connsiteX110" fmla="*/ 1709737 w 2900362"/>
                  <a:gd name="connsiteY110" fmla="*/ 937551 h 1776012"/>
                  <a:gd name="connsiteX111" fmla="*/ 1714500 w 2900362"/>
                  <a:gd name="connsiteY111" fmla="*/ 923264 h 1776012"/>
                  <a:gd name="connsiteX112" fmla="*/ 1733550 w 2900362"/>
                  <a:gd name="connsiteY112" fmla="*/ 889926 h 1776012"/>
                  <a:gd name="connsiteX113" fmla="*/ 1738312 w 2900362"/>
                  <a:gd name="connsiteY113" fmla="*/ 875639 h 1776012"/>
                  <a:gd name="connsiteX114" fmla="*/ 1757362 w 2900362"/>
                  <a:gd name="connsiteY114" fmla="*/ 842301 h 1776012"/>
                  <a:gd name="connsiteX115" fmla="*/ 1771650 w 2900362"/>
                  <a:gd name="connsiteY115" fmla="*/ 813726 h 1776012"/>
                  <a:gd name="connsiteX116" fmla="*/ 1785937 w 2900362"/>
                  <a:gd name="connsiteY116" fmla="*/ 785151 h 1776012"/>
                  <a:gd name="connsiteX117" fmla="*/ 1795462 w 2900362"/>
                  <a:gd name="connsiteY117" fmla="*/ 756576 h 1776012"/>
                  <a:gd name="connsiteX118" fmla="*/ 1809750 w 2900362"/>
                  <a:gd name="connsiteY118" fmla="*/ 713714 h 1776012"/>
                  <a:gd name="connsiteX119" fmla="*/ 1819275 w 2900362"/>
                  <a:gd name="connsiteY119" fmla="*/ 685139 h 1776012"/>
                  <a:gd name="connsiteX120" fmla="*/ 1843087 w 2900362"/>
                  <a:gd name="connsiteY120" fmla="*/ 656564 h 1776012"/>
                  <a:gd name="connsiteX121" fmla="*/ 1876425 w 2900362"/>
                  <a:gd name="connsiteY121" fmla="*/ 642276 h 1776012"/>
                  <a:gd name="connsiteX122" fmla="*/ 1914525 w 2900362"/>
                  <a:gd name="connsiteY122" fmla="*/ 627989 h 1776012"/>
                  <a:gd name="connsiteX123" fmla="*/ 1933575 w 2900362"/>
                  <a:gd name="connsiteY123" fmla="*/ 618464 h 1776012"/>
                  <a:gd name="connsiteX124" fmla="*/ 1947862 w 2900362"/>
                  <a:gd name="connsiteY124" fmla="*/ 608939 h 1776012"/>
                  <a:gd name="connsiteX125" fmla="*/ 1976437 w 2900362"/>
                  <a:gd name="connsiteY125" fmla="*/ 599414 h 1776012"/>
                  <a:gd name="connsiteX126" fmla="*/ 2009775 w 2900362"/>
                  <a:gd name="connsiteY126" fmla="*/ 589889 h 1776012"/>
                  <a:gd name="connsiteX127" fmla="*/ 2038350 w 2900362"/>
                  <a:gd name="connsiteY127" fmla="*/ 575601 h 1776012"/>
                  <a:gd name="connsiteX128" fmla="*/ 2052637 w 2900362"/>
                  <a:gd name="connsiteY128" fmla="*/ 566076 h 1776012"/>
                  <a:gd name="connsiteX129" fmla="*/ 2081212 w 2900362"/>
                  <a:gd name="connsiteY129" fmla="*/ 556551 h 1776012"/>
                  <a:gd name="connsiteX130" fmla="*/ 2109787 w 2900362"/>
                  <a:gd name="connsiteY130" fmla="*/ 542264 h 1776012"/>
                  <a:gd name="connsiteX131" fmla="*/ 2124075 w 2900362"/>
                  <a:gd name="connsiteY131" fmla="*/ 532739 h 1776012"/>
                  <a:gd name="connsiteX132" fmla="*/ 2152650 w 2900362"/>
                  <a:gd name="connsiteY132" fmla="*/ 523214 h 1776012"/>
                  <a:gd name="connsiteX133" fmla="*/ 2181225 w 2900362"/>
                  <a:gd name="connsiteY133" fmla="*/ 527976 h 1776012"/>
                  <a:gd name="connsiteX134" fmla="*/ 2171700 w 2900362"/>
                  <a:gd name="connsiteY134" fmla="*/ 542264 h 1776012"/>
                  <a:gd name="connsiteX135" fmla="*/ 2185987 w 2900362"/>
                  <a:gd name="connsiteY135" fmla="*/ 551789 h 1776012"/>
                  <a:gd name="connsiteX136" fmla="*/ 2200275 w 2900362"/>
                  <a:gd name="connsiteY136" fmla="*/ 542264 h 1776012"/>
                  <a:gd name="connsiteX137" fmla="*/ 2209800 w 2900362"/>
                  <a:gd name="connsiteY137" fmla="*/ 527976 h 1776012"/>
                  <a:gd name="connsiteX138" fmla="*/ 2224087 w 2900362"/>
                  <a:gd name="connsiteY138" fmla="*/ 523214 h 1776012"/>
                  <a:gd name="connsiteX139" fmla="*/ 2243137 w 2900362"/>
                  <a:gd name="connsiteY139" fmla="*/ 513689 h 1776012"/>
                  <a:gd name="connsiteX140" fmla="*/ 2257425 w 2900362"/>
                  <a:gd name="connsiteY140" fmla="*/ 508926 h 1776012"/>
                  <a:gd name="connsiteX141" fmla="*/ 2300287 w 2900362"/>
                  <a:gd name="connsiteY141" fmla="*/ 485114 h 1776012"/>
                  <a:gd name="connsiteX142" fmla="*/ 2314575 w 2900362"/>
                  <a:gd name="connsiteY142" fmla="*/ 470826 h 1776012"/>
                  <a:gd name="connsiteX143" fmla="*/ 2328862 w 2900362"/>
                  <a:gd name="connsiteY143" fmla="*/ 466064 h 1776012"/>
                  <a:gd name="connsiteX144" fmla="*/ 2343150 w 2900362"/>
                  <a:gd name="connsiteY144" fmla="*/ 413676 h 1776012"/>
                  <a:gd name="connsiteX145" fmla="*/ 2319337 w 2900362"/>
                  <a:gd name="connsiteY145" fmla="*/ 394626 h 1776012"/>
                  <a:gd name="connsiteX146" fmla="*/ 2176462 w 2900362"/>
                  <a:gd name="connsiteY146" fmla="*/ 399389 h 1776012"/>
                  <a:gd name="connsiteX147" fmla="*/ 2152650 w 2900362"/>
                  <a:gd name="connsiteY147" fmla="*/ 404151 h 1776012"/>
                  <a:gd name="connsiteX148" fmla="*/ 2109787 w 2900362"/>
                  <a:gd name="connsiteY148" fmla="*/ 423201 h 1776012"/>
                  <a:gd name="connsiteX149" fmla="*/ 2095500 w 2900362"/>
                  <a:gd name="connsiteY149" fmla="*/ 427964 h 1776012"/>
                  <a:gd name="connsiteX150" fmla="*/ 2085975 w 2900362"/>
                  <a:gd name="connsiteY150" fmla="*/ 442251 h 1776012"/>
                  <a:gd name="connsiteX151" fmla="*/ 2100262 w 2900362"/>
                  <a:gd name="connsiteY151" fmla="*/ 304139 h 1776012"/>
                  <a:gd name="connsiteX152" fmla="*/ 2119312 w 2900362"/>
                  <a:gd name="connsiteY152" fmla="*/ 275564 h 1776012"/>
                  <a:gd name="connsiteX153" fmla="*/ 2128837 w 2900362"/>
                  <a:gd name="connsiteY153" fmla="*/ 261276 h 1776012"/>
                  <a:gd name="connsiteX154" fmla="*/ 2157412 w 2900362"/>
                  <a:gd name="connsiteY154" fmla="*/ 242226 h 1776012"/>
                  <a:gd name="connsiteX155" fmla="*/ 2233612 w 2900362"/>
                  <a:gd name="connsiteY155" fmla="*/ 251751 h 1776012"/>
                  <a:gd name="connsiteX156" fmla="*/ 2252662 w 2900362"/>
                  <a:gd name="connsiteY156" fmla="*/ 261276 h 1776012"/>
                  <a:gd name="connsiteX157" fmla="*/ 2309812 w 2900362"/>
                  <a:gd name="connsiteY157" fmla="*/ 256514 h 1776012"/>
                  <a:gd name="connsiteX158" fmla="*/ 2319337 w 2900362"/>
                  <a:gd name="connsiteY158" fmla="*/ 227939 h 1776012"/>
                  <a:gd name="connsiteX159" fmla="*/ 2328862 w 2900362"/>
                  <a:gd name="connsiteY159" fmla="*/ 208889 h 1776012"/>
                  <a:gd name="connsiteX160" fmla="*/ 2366962 w 2900362"/>
                  <a:gd name="connsiteY160" fmla="*/ 166026 h 1776012"/>
                  <a:gd name="connsiteX161" fmla="*/ 2424112 w 2900362"/>
                  <a:gd name="connsiteY161" fmla="*/ 137451 h 1776012"/>
                  <a:gd name="connsiteX162" fmla="*/ 2438400 w 2900362"/>
                  <a:gd name="connsiteY162" fmla="*/ 132689 h 1776012"/>
                  <a:gd name="connsiteX163" fmla="*/ 2895600 w 2900362"/>
                  <a:gd name="connsiteY163" fmla="*/ 99351 h 1776012"/>
                  <a:gd name="connsiteX164" fmla="*/ 2900362 w 2900362"/>
                  <a:gd name="connsiteY164" fmla="*/ 1490001 h 1776012"/>
                  <a:gd name="connsiteX165" fmla="*/ 2671762 w 2900362"/>
                  <a:gd name="connsiteY165" fmla="*/ 1494763 h 1776012"/>
                  <a:gd name="connsiteX166" fmla="*/ 2295525 w 2900362"/>
                  <a:gd name="connsiteY166" fmla="*/ 1585251 h 1776012"/>
                  <a:gd name="connsiteX167" fmla="*/ 1352550 w 2900362"/>
                  <a:gd name="connsiteY167" fmla="*/ 1775751 h 1776012"/>
                  <a:gd name="connsiteX168" fmla="*/ 1304925 w 2900362"/>
                  <a:gd name="connsiteY168" fmla="*/ 1532864 h 1776012"/>
                  <a:gd name="connsiteX169" fmla="*/ 1276350 w 2900362"/>
                  <a:gd name="connsiteY169" fmla="*/ 1542389 h 1776012"/>
                  <a:gd name="connsiteX170" fmla="*/ 1257300 w 2900362"/>
                  <a:gd name="connsiteY170" fmla="*/ 1570964 h 1776012"/>
                  <a:gd name="connsiteX171" fmla="*/ 1228725 w 2900362"/>
                  <a:gd name="connsiteY171" fmla="*/ 1594776 h 1776012"/>
                  <a:gd name="connsiteX172" fmla="*/ 1204912 w 2900362"/>
                  <a:gd name="connsiteY172" fmla="*/ 1599539 h 1776012"/>
                  <a:gd name="connsiteX173" fmla="*/ 1176337 w 2900362"/>
                  <a:gd name="connsiteY173" fmla="*/ 1609064 h 1776012"/>
                  <a:gd name="connsiteX174" fmla="*/ 1162050 w 2900362"/>
                  <a:gd name="connsiteY174" fmla="*/ 1613826 h 1776012"/>
                  <a:gd name="connsiteX175" fmla="*/ 633412 w 2900362"/>
                  <a:gd name="connsiteY175" fmla="*/ 1609064 h 1776012"/>
                  <a:gd name="connsiteX176" fmla="*/ 609600 w 2900362"/>
                  <a:gd name="connsiteY176" fmla="*/ 1604301 h 1776012"/>
                  <a:gd name="connsiteX177" fmla="*/ 590550 w 2900362"/>
                  <a:gd name="connsiteY177" fmla="*/ 1594776 h 1776012"/>
                  <a:gd name="connsiteX178" fmla="*/ 557212 w 2900362"/>
                  <a:gd name="connsiteY178" fmla="*/ 1585251 h 1776012"/>
                  <a:gd name="connsiteX179" fmla="*/ 542925 w 2900362"/>
                  <a:gd name="connsiteY179" fmla="*/ 1575726 h 1776012"/>
                  <a:gd name="connsiteX180" fmla="*/ 523875 w 2900362"/>
                  <a:gd name="connsiteY180" fmla="*/ 1570964 h 1776012"/>
                  <a:gd name="connsiteX181" fmla="*/ 509587 w 2900362"/>
                  <a:gd name="connsiteY181" fmla="*/ 1566201 h 1776012"/>
                  <a:gd name="connsiteX182" fmla="*/ 466725 w 2900362"/>
                  <a:gd name="connsiteY182" fmla="*/ 1532864 h 1776012"/>
                  <a:gd name="connsiteX183" fmla="*/ 452437 w 2900362"/>
                  <a:gd name="connsiteY183" fmla="*/ 1523339 h 1776012"/>
                  <a:gd name="connsiteX184" fmla="*/ 438150 w 2900362"/>
                  <a:gd name="connsiteY184" fmla="*/ 1494764 h 1776012"/>
                  <a:gd name="connsiteX185" fmla="*/ 404812 w 2900362"/>
                  <a:gd name="connsiteY185" fmla="*/ 1475714 h 1776012"/>
                  <a:gd name="connsiteX186" fmla="*/ 390525 w 2900362"/>
                  <a:gd name="connsiteY186" fmla="*/ 1466189 h 1776012"/>
                  <a:gd name="connsiteX187" fmla="*/ 376237 w 2900362"/>
                  <a:gd name="connsiteY187" fmla="*/ 1461426 h 1776012"/>
                  <a:gd name="connsiteX188" fmla="*/ 328612 w 2900362"/>
                  <a:gd name="connsiteY188" fmla="*/ 1432851 h 1776012"/>
                  <a:gd name="connsiteX189" fmla="*/ 309562 w 2900362"/>
                  <a:gd name="connsiteY189" fmla="*/ 1428089 h 1776012"/>
                  <a:gd name="connsiteX190" fmla="*/ 280987 w 2900362"/>
                  <a:gd name="connsiteY190" fmla="*/ 1418564 h 1776012"/>
                  <a:gd name="connsiteX191" fmla="*/ 266700 w 2900362"/>
                  <a:gd name="connsiteY191" fmla="*/ 1413801 h 1776012"/>
                  <a:gd name="connsiteX192" fmla="*/ 252412 w 2900362"/>
                  <a:gd name="connsiteY192" fmla="*/ 1404276 h 1776012"/>
                  <a:gd name="connsiteX193" fmla="*/ 223837 w 2900362"/>
                  <a:gd name="connsiteY193" fmla="*/ 1394751 h 1776012"/>
                  <a:gd name="connsiteX194" fmla="*/ 214312 w 2900362"/>
                  <a:gd name="connsiteY194" fmla="*/ 1366176 h 1776012"/>
                  <a:gd name="connsiteX195" fmla="*/ 114300 w 2900362"/>
                  <a:gd name="connsiteY195" fmla="*/ 1332839 h 1776012"/>
                  <a:gd name="connsiteX196" fmla="*/ 71437 w 2900362"/>
                  <a:gd name="connsiteY196" fmla="*/ 1318551 h 1776012"/>
                  <a:gd name="connsiteX197" fmla="*/ 57150 w 2900362"/>
                  <a:gd name="connsiteY197" fmla="*/ 1313789 h 1776012"/>
                  <a:gd name="connsiteX198" fmla="*/ 28575 w 2900362"/>
                  <a:gd name="connsiteY198" fmla="*/ 1289976 h 1776012"/>
                  <a:gd name="connsiteX199" fmla="*/ 23812 w 2900362"/>
                  <a:gd name="connsiteY199" fmla="*/ 1275689 h 1776012"/>
                  <a:gd name="connsiteX200" fmla="*/ 14287 w 2900362"/>
                  <a:gd name="connsiteY200" fmla="*/ 1261401 h 1776012"/>
                  <a:gd name="connsiteX201" fmla="*/ 0 w 2900362"/>
                  <a:gd name="connsiteY201" fmla="*/ 1237589 h 1776012"/>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690687 w 2900362"/>
                  <a:gd name="connsiteY109" fmla="*/ 895350 h 1676661"/>
                  <a:gd name="connsiteX110" fmla="*/ 1709737 w 2900362"/>
                  <a:gd name="connsiteY110" fmla="*/ 838200 h 1676661"/>
                  <a:gd name="connsiteX111" fmla="*/ 1714500 w 2900362"/>
                  <a:gd name="connsiteY111" fmla="*/ 823913 h 1676661"/>
                  <a:gd name="connsiteX112" fmla="*/ 1733550 w 2900362"/>
                  <a:gd name="connsiteY112" fmla="*/ 790575 h 1676661"/>
                  <a:gd name="connsiteX113" fmla="*/ 1738312 w 2900362"/>
                  <a:gd name="connsiteY113" fmla="*/ 776288 h 1676661"/>
                  <a:gd name="connsiteX114" fmla="*/ 1757362 w 2900362"/>
                  <a:gd name="connsiteY114" fmla="*/ 742950 h 1676661"/>
                  <a:gd name="connsiteX115" fmla="*/ 1771650 w 2900362"/>
                  <a:gd name="connsiteY115" fmla="*/ 714375 h 1676661"/>
                  <a:gd name="connsiteX116" fmla="*/ 1785937 w 2900362"/>
                  <a:gd name="connsiteY116" fmla="*/ 685800 h 1676661"/>
                  <a:gd name="connsiteX117" fmla="*/ 1795462 w 2900362"/>
                  <a:gd name="connsiteY117" fmla="*/ 657225 h 1676661"/>
                  <a:gd name="connsiteX118" fmla="*/ 1809750 w 2900362"/>
                  <a:gd name="connsiteY118" fmla="*/ 614363 h 1676661"/>
                  <a:gd name="connsiteX119" fmla="*/ 1819275 w 2900362"/>
                  <a:gd name="connsiteY119" fmla="*/ 585788 h 1676661"/>
                  <a:gd name="connsiteX120" fmla="*/ 1843087 w 2900362"/>
                  <a:gd name="connsiteY120" fmla="*/ 557213 h 1676661"/>
                  <a:gd name="connsiteX121" fmla="*/ 1876425 w 2900362"/>
                  <a:gd name="connsiteY121" fmla="*/ 542925 h 1676661"/>
                  <a:gd name="connsiteX122" fmla="*/ 1914525 w 2900362"/>
                  <a:gd name="connsiteY122" fmla="*/ 528638 h 1676661"/>
                  <a:gd name="connsiteX123" fmla="*/ 1933575 w 2900362"/>
                  <a:gd name="connsiteY123" fmla="*/ 519113 h 1676661"/>
                  <a:gd name="connsiteX124" fmla="*/ 1947862 w 2900362"/>
                  <a:gd name="connsiteY124" fmla="*/ 509588 h 1676661"/>
                  <a:gd name="connsiteX125" fmla="*/ 1976437 w 2900362"/>
                  <a:gd name="connsiteY125" fmla="*/ 500063 h 1676661"/>
                  <a:gd name="connsiteX126" fmla="*/ 2009775 w 2900362"/>
                  <a:gd name="connsiteY126" fmla="*/ 490538 h 1676661"/>
                  <a:gd name="connsiteX127" fmla="*/ 2038350 w 2900362"/>
                  <a:gd name="connsiteY127" fmla="*/ 476250 h 1676661"/>
                  <a:gd name="connsiteX128" fmla="*/ 2052637 w 2900362"/>
                  <a:gd name="connsiteY128" fmla="*/ 466725 h 1676661"/>
                  <a:gd name="connsiteX129" fmla="*/ 2081212 w 2900362"/>
                  <a:gd name="connsiteY129" fmla="*/ 457200 h 1676661"/>
                  <a:gd name="connsiteX130" fmla="*/ 2109787 w 2900362"/>
                  <a:gd name="connsiteY130" fmla="*/ 442913 h 1676661"/>
                  <a:gd name="connsiteX131" fmla="*/ 2124075 w 2900362"/>
                  <a:gd name="connsiteY131" fmla="*/ 433388 h 1676661"/>
                  <a:gd name="connsiteX132" fmla="*/ 2152650 w 2900362"/>
                  <a:gd name="connsiteY132" fmla="*/ 423863 h 1676661"/>
                  <a:gd name="connsiteX133" fmla="*/ 2181225 w 2900362"/>
                  <a:gd name="connsiteY133" fmla="*/ 428625 h 1676661"/>
                  <a:gd name="connsiteX134" fmla="*/ 2171700 w 2900362"/>
                  <a:gd name="connsiteY134" fmla="*/ 442913 h 1676661"/>
                  <a:gd name="connsiteX135" fmla="*/ 2185987 w 2900362"/>
                  <a:gd name="connsiteY135" fmla="*/ 452438 h 1676661"/>
                  <a:gd name="connsiteX136" fmla="*/ 2200275 w 2900362"/>
                  <a:gd name="connsiteY136" fmla="*/ 442913 h 1676661"/>
                  <a:gd name="connsiteX137" fmla="*/ 2209800 w 2900362"/>
                  <a:gd name="connsiteY137" fmla="*/ 428625 h 1676661"/>
                  <a:gd name="connsiteX138" fmla="*/ 2224087 w 2900362"/>
                  <a:gd name="connsiteY138" fmla="*/ 423863 h 1676661"/>
                  <a:gd name="connsiteX139" fmla="*/ 2243137 w 2900362"/>
                  <a:gd name="connsiteY139" fmla="*/ 414338 h 1676661"/>
                  <a:gd name="connsiteX140" fmla="*/ 2257425 w 2900362"/>
                  <a:gd name="connsiteY140" fmla="*/ 409575 h 1676661"/>
                  <a:gd name="connsiteX141" fmla="*/ 2300287 w 2900362"/>
                  <a:gd name="connsiteY141" fmla="*/ 385763 h 1676661"/>
                  <a:gd name="connsiteX142" fmla="*/ 2314575 w 2900362"/>
                  <a:gd name="connsiteY142" fmla="*/ 371475 h 1676661"/>
                  <a:gd name="connsiteX143" fmla="*/ 2328862 w 2900362"/>
                  <a:gd name="connsiteY143" fmla="*/ 366713 h 1676661"/>
                  <a:gd name="connsiteX144" fmla="*/ 2343150 w 2900362"/>
                  <a:gd name="connsiteY144" fmla="*/ 314325 h 1676661"/>
                  <a:gd name="connsiteX145" fmla="*/ 2319337 w 2900362"/>
                  <a:gd name="connsiteY145" fmla="*/ 295275 h 1676661"/>
                  <a:gd name="connsiteX146" fmla="*/ 2176462 w 2900362"/>
                  <a:gd name="connsiteY146" fmla="*/ 300038 h 1676661"/>
                  <a:gd name="connsiteX147" fmla="*/ 2152650 w 2900362"/>
                  <a:gd name="connsiteY147" fmla="*/ 304800 h 1676661"/>
                  <a:gd name="connsiteX148" fmla="*/ 2109787 w 2900362"/>
                  <a:gd name="connsiteY148" fmla="*/ 323850 h 1676661"/>
                  <a:gd name="connsiteX149" fmla="*/ 2095500 w 2900362"/>
                  <a:gd name="connsiteY149" fmla="*/ 328613 h 1676661"/>
                  <a:gd name="connsiteX150" fmla="*/ 2085975 w 2900362"/>
                  <a:gd name="connsiteY150" fmla="*/ 342900 h 1676661"/>
                  <a:gd name="connsiteX151" fmla="*/ 2100262 w 2900362"/>
                  <a:gd name="connsiteY151" fmla="*/ 204788 h 1676661"/>
                  <a:gd name="connsiteX152" fmla="*/ 2119312 w 2900362"/>
                  <a:gd name="connsiteY152" fmla="*/ 176213 h 1676661"/>
                  <a:gd name="connsiteX153" fmla="*/ 2128837 w 2900362"/>
                  <a:gd name="connsiteY153" fmla="*/ 161925 h 1676661"/>
                  <a:gd name="connsiteX154" fmla="*/ 2157412 w 2900362"/>
                  <a:gd name="connsiteY154" fmla="*/ 142875 h 1676661"/>
                  <a:gd name="connsiteX155" fmla="*/ 2233612 w 2900362"/>
                  <a:gd name="connsiteY155" fmla="*/ 152400 h 1676661"/>
                  <a:gd name="connsiteX156" fmla="*/ 2252662 w 2900362"/>
                  <a:gd name="connsiteY156" fmla="*/ 161925 h 1676661"/>
                  <a:gd name="connsiteX157" fmla="*/ 2309812 w 2900362"/>
                  <a:gd name="connsiteY157" fmla="*/ 157163 h 1676661"/>
                  <a:gd name="connsiteX158" fmla="*/ 2319337 w 2900362"/>
                  <a:gd name="connsiteY158" fmla="*/ 128588 h 1676661"/>
                  <a:gd name="connsiteX159" fmla="*/ 2328862 w 2900362"/>
                  <a:gd name="connsiteY159" fmla="*/ 109538 h 1676661"/>
                  <a:gd name="connsiteX160" fmla="*/ 2366962 w 2900362"/>
                  <a:gd name="connsiteY160" fmla="*/ 66675 h 1676661"/>
                  <a:gd name="connsiteX161" fmla="*/ 2424112 w 2900362"/>
                  <a:gd name="connsiteY161" fmla="*/ 38100 h 1676661"/>
                  <a:gd name="connsiteX162" fmla="*/ 2438400 w 2900362"/>
                  <a:gd name="connsiteY162" fmla="*/ 33338 h 1676661"/>
                  <a:gd name="connsiteX163" fmla="*/ 2895600 w 2900362"/>
                  <a:gd name="connsiteY163" fmla="*/ 0 h 1676661"/>
                  <a:gd name="connsiteX164" fmla="*/ 2900362 w 2900362"/>
                  <a:gd name="connsiteY164" fmla="*/ 1390650 h 1676661"/>
                  <a:gd name="connsiteX165" fmla="*/ 2671762 w 2900362"/>
                  <a:gd name="connsiteY165" fmla="*/ 1395412 h 1676661"/>
                  <a:gd name="connsiteX166" fmla="*/ 2295525 w 2900362"/>
                  <a:gd name="connsiteY166" fmla="*/ 1485900 h 1676661"/>
                  <a:gd name="connsiteX167" fmla="*/ 1352550 w 2900362"/>
                  <a:gd name="connsiteY167" fmla="*/ 1676400 h 1676661"/>
                  <a:gd name="connsiteX168" fmla="*/ 1304925 w 2900362"/>
                  <a:gd name="connsiteY168" fmla="*/ 1433513 h 1676661"/>
                  <a:gd name="connsiteX169" fmla="*/ 1276350 w 2900362"/>
                  <a:gd name="connsiteY169" fmla="*/ 1443038 h 1676661"/>
                  <a:gd name="connsiteX170" fmla="*/ 1257300 w 2900362"/>
                  <a:gd name="connsiteY170" fmla="*/ 1471613 h 1676661"/>
                  <a:gd name="connsiteX171" fmla="*/ 1228725 w 2900362"/>
                  <a:gd name="connsiteY171" fmla="*/ 1495425 h 1676661"/>
                  <a:gd name="connsiteX172" fmla="*/ 1204912 w 2900362"/>
                  <a:gd name="connsiteY172" fmla="*/ 1500188 h 1676661"/>
                  <a:gd name="connsiteX173" fmla="*/ 1176337 w 2900362"/>
                  <a:gd name="connsiteY173" fmla="*/ 1509713 h 1676661"/>
                  <a:gd name="connsiteX174" fmla="*/ 1162050 w 2900362"/>
                  <a:gd name="connsiteY174" fmla="*/ 1514475 h 1676661"/>
                  <a:gd name="connsiteX175" fmla="*/ 633412 w 2900362"/>
                  <a:gd name="connsiteY175" fmla="*/ 1509713 h 1676661"/>
                  <a:gd name="connsiteX176" fmla="*/ 609600 w 2900362"/>
                  <a:gd name="connsiteY176" fmla="*/ 1504950 h 1676661"/>
                  <a:gd name="connsiteX177" fmla="*/ 590550 w 2900362"/>
                  <a:gd name="connsiteY177" fmla="*/ 1495425 h 1676661"/>
                  <a:gd name="connsiteX178" fmla="*/ 557212 w 2900362"/>
                  <a:gd name="connsiteY178" fmla="*/ 1485900 h 1676661"/>
                  <a:gd name="connsiteX179" fmla="*/ 542925 w 2900362"/>
                  <a:gd name="connsiteY179" fmla="*/ 1476375 h 1676661"/>
                  <a:gd name="connsiteX180" fmla="*/ 523875 w 2900362"/>
                  <a:gd name="connsiteY180" fmla="*/ 1471613 h 1676661"/>
                  <a:gd name="connsiteX181" fmla="*/ 509587 w 2900362"/>
                  <a:gd name="connsiteY181" fmla="*/ 1466850 h 1676661"/>
                  <a:gd name="connsiteX182" fmla="*/ 466725 w 2900362"/>
                  <a:gd name="connsiteY182" fmla="*/ 1433513 h 1676661"/>
                  <a:gd name="connsiteX183" fmla="*/ 452437 w 2900362"/>
                  <a:gd name="connsiteY183" fmla="*/ 1423988 h 1676661"/>
                  <a:gd name="connsiteX184" fmla="*/ 438150 w 2900362"/>
                  <a:gd name="connsiteY184" fmla="*/ 1395413 h 1676661"/>
                  <a:gd name="connsiteX185" fmla="*/ 404812 w 2900362"/>
                  <a:gd name="connsiteY185" fmla="*/ 1376363 h 1676661"/>
                  <a:gd name="connsiteX186" fmla="*/ 390525 w 2900362"/>
                  <a:gd name="connsiteY186" fmla="*/ 1366838 h 1676661"/>
                  <a:gd name="connsiteX187" fmla="*/ 376237 w 2900362"/>
                  <a:gd name="connsiteY187" fmla="*/ 1362075 h 1676661"/>
                  <a:gd name="connsiteX188" fmla="*/ 328612 w 2900362"/>
                  <a:gd name="connsiteY188" fmla="*/ 1333500 h 1676661"/>
                  <a:gd name="connsiteX189" fmla="*/ 309562 w 2900362"/>
                  <a:gd name="connsiteY189" fmla="*/ 1328738 h 1676661"/>
                  <a:gd name="connsiteX190" fmla="*/ 280987 w 2900362"/>
                  <a:gd name="connsiteY190" fmla="*/ 1319213 h 1676661"/>
                  <a:gd name="connsiteX191" fmla="*/ 266700 w 2900362"/>
                  <a:gd name="connsiteY191" fmla="*/ 1314450 h 1676661"/>
                  <a:gd name="connsiteX192" fmla="*/ 252412 w 2900362"/>
                  <a:gd name="connsiteY192" fmla="*/ 1304925 h 1676661"/>
                  <a:gd name="connsiteX193" fmla="*/ 223837 w 2900362"/>
                  <a:gd name="connsiteY193" fmla="*/ 1295400 h 1676661"/>
                  <a:gd name="connsiteX194" fmla="*/ 214312 w 2900362"/>
                  <a:gd name="connsiteY194" fmla="*/ 1266825 h 1676661"/>
                  <a:gd name="connsiteX195" fmla="*/ 114300 w 2900362"/>
                  <a:gd name="connsiteY195" fmla="*/ 1233488 h 1676661"/>
                  <a:gd name="connsiteX196" fmla="*/ 71437 w 2900362"/>
                  <a:gd name="connsiteY196" fmla="*/ 1219200 h 1676661"/>
                  <a:gd name="connsiteX197" fmla="*/ 57150 w 2900362"/>
                  <a:gd name="connsiteY197" fmla="*/ 1214438 h 1676661"/>
                  <a:gd name="connsiteX198" fmla="*/ 28575 w 2900362"/>
                  <a:gd name="connsiteY198" fmla="*/ 1190625 h 1676661"/>
                  <a:gd name="connsiteX199" fmla="*/ 23812 w 2900362"/>
                  <a:gd name="connsiteY199" fmla="*/ 1176338 h 1676661"/>
                  <a:gd name="connsiteX200" fmla="*/ 14287 w 2900362"/>
                  <a:gd name="connsiteY200" fmla="*/ 1162050 h 1676661"/>
                  <a:gd name="connsiteX201" fmla="*/ 0 w 2900362"/>
                  <a:gd name="connsiteY201" fmla="*/ 1138238 h 1676661"/>
                  <a:gd name="connsiteX0" fmla="*/ 0 w 2925604"/>
                  <a:gd name="connsiteY0" fmla="*/ 1237616 h 1776039"/>
                  <a:gd name="connsiteX1" fmla="*/ 0 w 2925604"/>
                  <a:gd name="connsiteY1" fmla="*/ 1237616 h 1776039"/>
                  <a:gd name="connsiteX2" fmla="*/ 61912 w 2925604"/>
                  <a:gd name="connsiteY2" fmla="*/ 1232853 h 1776039"/>
                  <a:gd name="connsiteX3" fmla="*/ 200025 w 2925604"/>
                  <a:gd name="connsiteY3" fmla="*/ 1228091 h 1776039"/>
                  <a:gd name="connsiteX4" fmla="*/ 204787 w 2925604"/>
                  <a:gd name="connsiteY4" fmla="*/ 1213803 h 1776039"/>
                  <a:gd name="connsiteX5" fmla="*/ 214312 w 2925604"/>
                  <a:gd name="connsiteY5" fmla="*/ 1199516 h 1776039"/>
                  <a:gd name="connsiteX6" fmla="*/ 252412 w 2925604"/>
                  <a:gd name="connsiteY6" fmla="*/ 1204278 h 1776039"/>
                  <a:gd name="connsiteX7" fmla="*/ 276225 w 2925604"/>
                  <a:gd name="connsiteY7" fmla="*/ 1218566 h 1776039"/>
                  <a:gd name="connsiteX8" fmla="*/ 304800 w 2925604"/>
                  <a:gd name="connsiteY8" fmla="*/ 1223328 h 1776039"/>
                  <a:gd name="connsiteX9" fmla="*/ 319087 w 2925604"/>
                  <a:gd name="connsiteY9" fmla="*/ 1228091 h 1776039"/>
                  <a:gd name="connsiteX10" fmla="*/ 342900 w 2925604"/>
                  <a:gd name="connsiteY10" fmla="*/ 1237616 h 1776039"/>
                  <a:gd name="connsiteX11" fmla="*/ 485775 w 2925604"/>
                  <a:gd name="connsiteY11" fmla="*/ 1247141 h 1776039"/>
                  <a:gd name="connsiteX12" fmla="*/ 500062 w 2925604"/>
                  <a:gd name="connsiteY12" fmla="*/ 1261428 h 1776039"/>
                  <a:gd name="connsiteX13" fmla="*/ 504825 w 2925604"/>
                  <a:gd name="connsiteY13" fmla="*/ 1275716 h 1776039"/>
                  <a:gd name="connsiteX14" fmla="*/ 514350 w 2925604"/>
                  <a:gd name="connsiteY14" fmla="*/ 1290003 h 1776039"/>
                  <a:gd name="connsiteX15" fmla="*/ 523875 w 2925604"/>
                  <a:gd name="connsiteY15" fmla="*/ 1323341 h 1776039"/>
                  <a:gd name="connsiteX16" fmla="*/ 533400 w 2925604"/>
                  <a:gd name="connsiteY16" fmla="*/ 1337628 h 1776039"/>
                  <a:gd name="connsiteX17" fmla="*/ 547687 w 2925604"/>
                  <a:gd name="connsiteY17" fmla="*/ 1342391 h 1776039"/>
                  <a:gd name="connsiteX18" fmla="*/ 661987 w 2925604"/>
                  <a:gd name="connsiteY18" fmla="*/ 1328103 h 1776039"/>
                  <a:gd name="connsiteX19" fmla="*/ 781050 w 2925604"/>
                  <a:gd name="connsiteY19" fmla="*/ 1394778 h 1776039"/>
                  <a:gd name="connsiteX20" fmla="*/ 985837 w 2925604"/>
                  <a:gd name="connsiteY20" fmla="*/ 1375728 h 1776039"/>
                  <a:gd name="connsiteX21" fmla="*/ 1066800 w 2925604"/>
                  <a:gd name="connsiteY21" fmla="*/ 1370966 h 1776039"/>
                  <a:gd name="connsiteX22" fmla="*/ 1109662 w 2925604"/>
                  <a:gd name="connsiteY22" fmla="*/ 1356678 h 1776039"/>
                  <a:gd name="connsiteX23" fmla="*/ 1123950 w 2925604"/>
                  <a:gd name="connsiteY23" fmla="*/ 1351916 h 1776039"/>
                  <a:gd name="connsiteX24" fmla="*/ 1152525 w 2925604"/>
                  <a:gd name="connsiteY24" fmla="*/ 1337628 h 1776039"/>
                  <a:gd name="connsiteX25" fmla="*/ 1166812 w 2925604"/>
                  <a:gd name="connsiteY25" fmla="*/ 1328103 h 1776039"/>
                  <a:gd name="connsiteX26" fmla="*/ 1185862 w 2925604"/>
                  <a:gd name="connsiteY26" fmla="*/ 1323341 h 1776039"/>
                  <a:gd name="connsiteX27" fmla="*/ 1200150 w 2925604"/>
                  <a:gd name="connsiteY27" fmla="*/ 1318578 h 1776039"/>
                  <a:gd name="connsiteX28" fmla="*/ 1238250 w 2925604"/>
                  <a:gd name="connsiteY28" fmla="*/ 1309053 h 1776039"/>
                  <a:gd name="connsiteX29" fmla="*/ 1257300 w 2925604"/>
                  <a:gd name="connsiteY29" fmla="*/ 1304291 h 1776039"/>
                  <a:gd name="connsiteX30" fmla="*/ 1314450 w 2925604"/>
                  <a:gd name="connsiteY30" fmla="*/ 1285241 h 1776039"/>
                  <a:gd name="connsiteX31" fmla="*/ 1343025 w 2925604"/>
                  <a:gd name="connsiteY31" fmla="*/ 1275716 h 1776039"/>
                  <a:gd name="connsiteX32" fmla="*/ 1362075 w 2925604"/>
                  <a:gd name="connsiteY32" fmla="*/ 1270953 h 1776039"/>
                  <a:gd name="connsiteX33" fmla="*/ 1395412 w 2925604"/>
                  <a:gd name="connsiteY33" fmla="*/ 1247141 h 1776039"/>
                  <a:gd name="connsiteX34" fmla="*/ 1409700 w 2925604"/>
                  <a:gd name="connsiteY34" fmla="*/ 1242378 h 1776039"/>
                  <a:gd name="connsiteX35" fmla="*/ 1438275 w 2925604"/>
                  <a:gd name="connsiteY35" fmla="*/ 1223328 h 1776039"/>
                  <a:gd name="connsiteX36" fmla="*/ 1452562 w 2925604"/>
                  <a:gd name="connsiteY36" fmla="*/ 1213803 h 1776039"/>
                  <a:gd name="connsiteX37" fmla="*/ 1481137 w 2925604"/>
                  <a:gd name="connsiteY37" fmla="*/ 1156653 h 1776039"/>
                  <a:gd name="connsiteX38" fmla="*/ 1485900 w 2925604"/>
                  <a:gd name="connsiteY38" fmla="*/ 1142366 h 1776039"/>
                  <a:gd name="connsiteX39" fmla="*/ 1481137 w 2925604"/>
                  <a:gd name="connsiteY39" fmla="*/ 1099503 h 1776039"/>
                  <a:gd name="connsiteX40" fmla="*/ 1323975 w 2925604"/>
                  <a:gd name="connsiteY40" fmla="*/ 1109028 h 1776039"/>
                  <a:gd name="connsiteX41" fmla="*/ 1309687 w 2925604"/>
                  <a:gd name="connsiteY41" fmla="*/ 1113791 h 1776039"/>
                  <a:gd name="connsiteX42" fmla="*/ 1290637 w 2925604"/>
                  <a:gd name="connsiteY42" fmla="*/ 1123316 h 1776039"/>
                  <a:gd name="connsiteX43" fmla="*/ 1238250 w 2925604"/>
                  <a:gd name="connsiteY43" fmla="*/ 1128078 h 1776039"/>
                  <a:gd name="connsiteX44" fmla="*/ 1209675 w 2925604"/>
                  <a:gd name="connsiteY44" fmla="*/ 1137603 h 1776039"/>
                  <a:gd name="connsiteX45" fmla="*/ 1195387 w 2925604"/>
                  <a:gd name="connsiteY45" fmla="*/ 1147128 h 1776039"/>
                  <a:gd name="connsiteX46" fmla="*/ 1166812 w 2925604"/>
                  <a:gd name="connsiteY46" fmla="*/ 1151891 h 1776039"/>
                  <a:gd name="connsiteX47" fmla="*/ 1147762 w 2925604"/>
                  <a:gd name="connsiteY47" fmla="*/ 1161416 h 1776039"/>
                  <a:gd name="connsiteX48" fmla="*/ 1109662 w 2925604"/>
                  <a:gd name="connsiteY48" fmla="*/ 1170941 h 1776039"/>
                  <a:gd name="connsiteX49" fmla="*/ 1090612 w 2925604"/>
                  <a:gd name="connsiteY49" fmla="*/ 1175703 h 1776039"/>
                  <a:gd name="connsiteX50" fmla="*/ 1066800 w 2925604"/>
                  <a:gd name="connsiteY50" fmla="*/ 1185228 h 1776039"/>
                  <a:gd name="connsiteX51" fmla="*/ 1052512 w 2925604"/>
                  <a:gd name="connsiteY51" fmla="*/ 1189991 h 1776039"/>
                  <a:gd name="connsiteX52" fmla="*/ 1038225 w 2925604"/>
                  <a:gd name="connsiteY52" fmla="*/ 1199516 h 1776039"/>
                  <a:gd name="connsiteX53" fmla="*/ 1014412 w 2925604"/>
                  <a:gd name="connsiteY53" fmla="*/ 1204278 h 1776039"/>
                  <a:gd name="connsiteX54" fmla="*/ 923925 w 2925604"/>
                  <a:gd name="connsiteY54" fmla="*/ 1213803 h 1776039"/>
                  <a:gd name="connsiteX55" fmla="*/ 538162 w 2925604"/>
                  <a:gd name="connsiteY55" fmla="*/ 1204278 h 1776039"/>
                  <a:gd name="connsiteX56" fmla="*/ 490537 w 2925604"/>
                  <a:gd name="connsiteY56" fmla="*/ 1189991 h 1776039"/>
                  <a:gd name="connsiteX57" fmla="*/ 433387 w 2925604"/>
                  <a:gd name="connsiteY57" fmla="*/ 1170941 h 1776039"/>
                  <a:gd name="connsiteX58" fmla="*/ 404812 w 2925604"/>
                  <a:gd name="connsiteY58" fmla="*/ 1161416 h 1776039"/>
                  <a:gd name="connsiteX59" fmla="*/ 390525 w 2925604"/>
                  <a:gd name="connsiteY59" fmla="*/ 1156653 h 1776039"/>
                  <a:gd name="connsiteX60" fmla="*/ 404812 w 2925604"/>
                  <a:gd name="connsiteY60" fmla="*/ 1147128 h 1776039"/>
                  <a:gd name="connsiteX61" fmla="*/ 461962 w 2925604"/>
                  <a:gd name="connsiteY61" fmla="*/ 1137603 h 1776039"/>
                  <a:gd name="connsiteX62" fmla="*/ 566737 w 2925604"/>
                  <a:gd name="connsiteY62" fmla="*/ 1132841 h 1776039"/>
                  <a:gd name="connsiteX63" fmla="*/ 647700 w 2925604"/>
                  <a:gd name="connsiteY63" fmla="*/ 1128078 h 1776039"/>
                  <a:gd name="connsiteX64" fmla="*/ 676275 w 2925604"/>
                  <a:gd name="connsiteY64" fmla="*/ 1118553 h 1776039"/>
                  <a:gd name="connsiteX65" fmla="*/ 690562 w 2925604"/>
                  <a:gd name="connsiteY65" fmla="*/ 1113791 h 1776039"/>
                  <a:gd name="connsiteX66" fmla="*/ 704850 w 2925604"/>
                  <a:gd name="connsiteY66" fmla="*/ 1104266 h 1776039"/>
                  <a:gd name="connsiteX67" fmla="*/ 719137 w 2925604"/>
                  <a:gd name="connsiteY67" fmla="*/ 1099503 h 1776039"/>
                  <a:gd name="connsiteX68" fmla="*/ 728662 w 2925604"/>
                  <a:gd name="connsiteY68" fmla="*/ 1085216 h 1776039"/>
                  <a:gd name="connsiteX69" fmla="*/ 742950 w 2925604"/>
                  <a:gd name="connsiteY69" fmla="*/ 1075691 h 1776039"/>
                  <a:gd name="connsiteX70" fmla="*/ 757237 w 2925604"/>
                  <a:gd name="connsiteY70" fmla="*/ 1080453 h 1776039"/>
                  <a:gd name="connsiteX71" fmla="*/ 776287 w 2925604"/>
                  <a:gd name="connsiteY71" fmla="*/ 1123316 h 1776039"/>
                  <a:gd name="connsiteX72" fmla="*/ 804862 w 2925604"/>
                  <a:gd name="connsiteY72" fmla="*/ 1137603 h 1776039"/>
                  <a:gd name="connsiteX73" fmla="*/ 814387 w 2925604"/>
                  <a:gd name="connsiteY73" fmla="*/ 1123316 h 1776039"/>
                  <a:gd name="connsiteX74" fmla="*/ 842962 w 2925604"/>
                  <a:gd name="connsiteY74" fmla="*/ 1066166 h 1776039"/>
                  <a:gd name="connsiteX75" fmla="*/ 890587 w 2925604"/>
                  <a:gd name="connsiteY75" fmla="*/ 1056641 h 1776039"/>
                  <a:gd name="connsiteX76" fmla="*/ 1014412 w 2925604"/>
                  <a:gd name="connsiteY76" fmla="*/ 1051878 h 1776039"/>
                  <a:gd name="connsiteX77" fmla="*/ 1042987 w 2925604"/>
                  <a:gd name="connsiteY77" fmla="*/ 1042353 h 1776039"/>
                  <a:gd name="connsiteX78" fmla="*/ 1085850 w 2925604"/>
                  <a:gd name="connsiteY78" fmla="*/ 1032828 h 1776039"/>
                  <a:gd name="connsiteX79" fmla="*/ 1100137 w 2925604"/>
                  <a:gd name="connsiteY79" fmla="*/ 1028066 h 1776039"/>
                  <a:gd name="connsiteX80" fmla="*/ 1119187 w 2925604"/>
                  <a:gd name="connsiteY80" fmla="*/ 1023303 h 1776039"/>
                  <a:gd name="connsiteX81" fmla="*/ 1162050 w 2925604"/>
                  <a:gd name="connsiteY81" fmla="*/ 1009016 h 1776039"/>
                  <a:gd name="connsiteX82" fmla="*/ 1176337 w 2925604"/>
                  <a:gd name="connsiteY82" fmla="*/ 1004253 h 1776039"/>
                  <a:gd name="connsiteX83" fmla="*/ 1190625 w 2925604"/>
                  <a:gd name="connsiteY83" fmla="*/ 999491 h 1776039"/>
                  <a:gd name="connsiteX84" fmla="*/ 1204912 w 2925604"/>
                  <a:gd name="connsiteY84" fmla="*/ 989966 h 1776039"/>
                  <a:gd name="connsiteX85" fmla="*/ 1219200 w 2925604"/>
                  <a:gd name="connsiteY85" fmla="*/ 985203 h 1776039"/>
                  <a:gd name="connsiteX86" fmla="*/ 1200150 w 2925604"/>
                  <a:gd name="connsiteY86" fmla="*/ 994728 h 1776039"/>
                  <a:gd name="connsiteX87" fmla="*/ 1171575 w 2925604"/>
                  <a:gd name="connsiteY87" fmla="*/ 1013778 h 1776039"/>
                  <a:gd name="connsiteX88" fmla="*/ 1138237 w 2925604"/>
                  <a:gd name="connsiteY88" fmla="*/ 1037591 h 1776039"/>
                  <a:gd name="connsiteX89" fmla="*/ 1109662 w 2925604"/>
                  <a:gd name="connsiteY89" fmla="*/ 1056641 h 1776039"/>
                  <a:gd name="connsiteX90" fmla="*/ 1100137 w 2925604"/>
                  <a:gd name="connsiteY90" fmla="*/ 1070928 h 1776039"/>
                  <a:gd name="connsiteX91" fmla="*/ 1085850 w 2925604"/>
                  <a:gd name="connsiteY91" fmla="*/ 1080453 h 1776039"/>
                  <a:gd name="connsiteX92" fmla="*/ 1081087 w 2925604"/>
                  <a:gd name="connsiteY92" fmla="*/ 1099503 h 1776039"/>
                  <a:gd name="connsiteX93" fmla="*/ 1076325 w 2925604"/>
                  <a:gd name="connsiteY93" fmla="*/ 1113791 h 1776039"/>
                  <a:gd name="connsiteX94" fmla="*/ 1300162 w 2925604"/>
                  <a:gd name="connsiteY94" fmla="*/ 1113791 h 1776039"/>
                  <a:gd name="connsiteX95" fmla="*/ 1328737 w 2925604"/>
                  <a:gd name="connsiteY95" fmla="*/ 1094741 h 1776039"/>
                  <a:gd name="connsiteX96" fmla="*/ 1395412 w 2925604"/>
                  <a:gd name="connsiteY96" fmla="*/ 1066166 h 1776039"/>
                  <a:gd name="connsiteX97" fmla="*/ 1438275 w 2925604"/>
                  <a:gd name="connsiteY97" fmla="*/ 1042353 h 1776039"/>
                  <a:gd name="connsiteX98" fmla="*/ 1471612 w 2925604"/>
                  <a:gd name="connsiteY98" fmla="*/ 1028066 h 1776039"/>
                  <a:gd name="connsiteX99" fmla="*/ 1485900 w 2925604"/>
                  <a:gd name="connsiteY99" fmla="*/ 1018541 h 1776039"/>
                  <a:gd name="connsiteX100" fmla="*/ 1504950 w 2925604"/>
                  <a:gd name="connsiteY100" fmla="*/ 1004253 h 1776039"/>
                  <a:gd name="connsiteX101" fmla="*/ 1524000 w 2925604"/>
                  <a:gd name="connsiteY101" fmla="*/ 999491 h 1776039"/>
                  <a:gd name="connsiteX102" fmla="*/ 1538287 w 2925604"/>
                  <a:gd name="connsiteY102" fmla="*/ 994728 h 1776039"/>
                  <a:gd name="connsiteX103" fmla="*/ 1557337 w 2925604"/>
                  <a:gd name="connsiteY103" fmla="*/ 989966 h 1776039"/>
                  <a:gd name="connsiteX104" fmla="*/ 1585912 w 2925604"/>
                  <a:gd name="connsiteY104" fmla="*/ 980441 h 1776039"/>
                  <a:gd name="connsiteX105" fmla="*/ 1595437 w 2925604"/>
                  <a:gd name="connsiteY105" fmla="*/ 1032828 h 1776039"/>
                  <a:gd name="connsiteX106" fmla="*/ 1609725 w 2925604"/>
                  <a:gd name="connsiteY106" fmla="*/ 1037591 h 1776039"/>
                  <a:gd name="connsiteX107" fmla="*/ 1643062 w 2925604"/>
                  <a:gd name="connsiteY107" fmla="*/ 1032828 h 1776039"/>
                  <a:gd name="connsiteX108" fmla="*/ 1671637 w 2925604"/>
                  <a:gd name="connsiteY108" fmla="*/ 1023303 h 1776039"/>
                  <a:gd name="connsiteX109" fmla="*/ 1690687 w 2925604"/>
                  <a:gd name="connsiteY109" fmla="*/ 994728 h 1776039"/>
                  <a:gd name="connsiteX110" fmla="*/ 1709737 w 2925604"/>
                  <a:gd name="connsiteY110" fmla="*/ 937578 h 1776039"/>
                  <a:gd name="connsiteX111" fmla="*/ 1714500 w 2925604"/>
                  <a:gd name="connsiteY111" fmla="*/ 923291 h 1776039"/>
                  <a:gd name="connsiteX112" fmla="*/ 1733550 w 2925604"/>
                  <a:gd name="connsiteY112" fmla="*/ 889953 h 1776039"/>
                  <a:gd name="connsiteX113" fmla="*/ 1738312 w 2925604"/>
                  <a:gd name="connsiteY113" fmla="*/ 875666 h 1776039"/>
                  <a:gd name="connsiteX114" fmla="*/ 1757362 w 2925604"/>
                  <a:gd name="connsiteY114" fmla="*/ 842328 h 1776039"/>
                  <a:gd name="connsiteX115" fmla="*/ 1771650 w 2925604"/>
                  <a:gd name="connsiteY115" fmla="*/ 813753 h 1776039"/>
                  <a:gd name="connsiteX116" fmla="*/ 1785937 w 2925604"/>
                  <a:gd name="connsiteY116" fmla="*/ 785178 h 1776039"/>
                  <a:gd name="connsiteX117" fmla="*/ 1795462 w 2925604"/>
                  <a:gd name="connsiteY117" fmla="*/ 756603 h 1776039"/>
                  <a:gd name="connsiteX118" fmla="*/ 1809750 w 2925604"/>
                  <a:gd name="connsiteY118" fmla="*/ 713741 h 1776039"/>
                  <a:gd name="connsiteX119" fmla="*/ 1819275 w 2925604"/>
                  <a:gd name="connsiteY119" fmla="*/ 685166 h 1776039"/>
                  <a:gd name="connsiteX120" fmla="*/ 1843087 w 2925604"/>
                  <a:gd name="connsiteY120" fmla="*/ 656591 h 1776039"/>
                  <a:gd name="connsiteX121" fmla="*/ 1876425 w 2925604"/>
                  <a:gd name="connsiteY121" fmla="*/ 642303 h 1776039"/>
                  <a:gd name="connsiteX122" fmla="*/ 1914525 w 2925604"/>
                  <a:gd name="connsiteY122" fmla="*/ 628016 h 1776039"/>
                  <a:gd name="connsiteX123" fmla="*/ 1933575 w 2925604"/>
                  <a:gd name="connsiteY123" fmla="*/ 618491 h 1776039"/>
                  <a:gd name="connsiteX124" fmla="*/ 1947862 w 2925604"/>
                  <a:gd name="connsiteY124" fmla="*/ 608966 h 1776039"/>
                  <a:gd name="connsiteX125" fmla="*/ 1976437 w 2925604"/>
                  <a:gd name="connsiteY125" fmla="*/ 599441 h 1776039"/>
                  <a:gd name="connsiteX126" fmla="*/ 2009775 w 2925604"/>
                  <a:gd name="connsiteY126" fmla="*/ 589916 h 1776039"/>
                  <a:gd name="connsiteX127" fmla="*/ 2038350 w 2925604"/>
                  <a:gd name="connsiteY127" fmla="*/ 575628 h 1776039"/>
                  <a:gd name="connsiteX128" fmla="*/ 2052637 w 2925604"/>
                  <a:gd name="connsiteY128" fmla="*/ 566103 h 1776039"/>
                  <a:gd name="connsiteX129" fmla="*/ 2081212 w 2925604"/>
                  <a:gd name="connsiteY129" fmla="*/ 556578 h 1776039"/>
                  <a:gd name="connsiteX130" fmla="*/ 2109787 w 2925604"/>
                  <a:gd name="connsiteY130" fmla="*/ 542291 h 1776039"/>
                  <a:gd name="connsiteX131" fmla="*/ 2124075 w 2925604"/>
                  <a:gd name="connsiteY131" fmla="*/ 532766 h 1776039"/>
                  <a:gd name="connsiteX132" fmla="*/ 2152650 w 2925604"/>
                  <a:gd name="connsiteY132" fmla="*/ 523241 h 1776039"/>
                  <a:gd name="connsiteX133" fmla="*/ 2181225 w 2925604"/>
                  <a:gd name="connsiteY133" fmla="*/ 528003 h 1776039"/>
                  <a:gd name="connsiteX134" fmla="*/ 2171700 w 2925604"/>
                  <a:gd name="connsiteY134" fmla="*/ 542291 h 1776039"/>
                  <a:gd name="connsiteX135" fmla="*/ 2185987 w 2925604"/>
                  <a:gd name="connsiteY135" fmla="*/ 551816 h 1776039"/>
                  <a:gd name="connsiteX136" fmla="*/ 2200275 w 2925604"/>
                  <a:gd name="connsiteY136" fmla="*/ 542291 h 1776039"/>
                  <a:gd name="connsiteX137" fmla="*/ 2209800 w 2925604"/>
                  <a:gd name="connsiteY137" fmla="*/ 528003 h 1776039"/>
                  <a:gd name="connsiteX138" fmla="*/ 2224087 w 2925604"/>
                  <a:gd name="connsiteY138" fmla="*/ 523241 h 1776039"/>
                  <a:gd name="connsiteX139" fmla="*/ 2243137 w 2925604"/>
                  <a:gd name="connsiteY139" fmla="*/ 513716 h 1776039"/>
                  <a:gd name="connsiteX140" fmla="*/ 2257425 w 2925604"/>
                  <a:gd name="connsiteY140" fmla="*/ 508953 h 1776039"/>
                  <a:gd name="connsiteX141" fmla="*/ 2300287 w 2925604"/>
                  <a:gd name="connsiteY141" fmla="*/ 485141 h 1776039"/>
                  <a:gd name="connsiteX142" fmla="*/ 2314575 w 2925604"/>
                  <a:gd name="connsiteY142" fmla="*/ 470853 h 1776039"/>
                  <a:gd name="connsiteX143" fmla="*/ 2328862 w 2925604"/>
                  <a:gd name="connsiteY143" fmla="*/ 466091 h 1776039"/>
                  <a:gd name="connsiteX144" fmla="*/ 2343150 w 2925604"/>
                  <a:gd name="connsiteY144" fmla="*/ 413703 h 1776039"/>
                  <a:gd name="connsiteX145" fmla="*/ 2319337 w 2925604"/>
                  <a:gd name="connsiteY145" fmla="*/ 394653 h 1776039"/>
                  <a:gd name="connsiteX146" fmla="*/ 2176462 w 2925604"/>
                  <a:gd name="connsiteY146" fmla="*/ 399416 h 1776039"/>
                  <a:gd name="connsiteX147" fmla="*/ 2152650 w 2925604"/>
                  <a:gd name="connsiteY147" fmla="*/ 404178 h 1776039"/>
                  <a:gd name="connsiteX148" fmla="*/ 2109787 w 2925604"/>
                  <a:gd name="connsiteY148" fmla="*/ 423228 h 1776039"/>
                  <a:gd name="connsiteX149" fmla="*/ 2095500 w 2925604"/>
                  <a:gd name="connsiteY149" fmla="*/ 427991 h 1776039"/>
                  <a:gd name="connsiteX150" fmla="*/ 2085975 w 2925604"/>
                  <a:gd name="connsiteY150" fmla="*/ 442278 h 1776039"/>
                  <a:gd name="connsiteX151" fmla="*/ 2100262 w 2925604"/>
                  <a:gd name="connsiteY151" fmla="*/ 304166 h 1776039"/>
                  <a:gd name="connsiteX152" fmla="*/ 2119312 w 2925604"/>
                  <a:gd name="connsiteY152" fmla="*/ 275591 h 1776039"/>
                  <a:gd name="connsiteX153" fmla="*/ 2128837 w 2925604"/>
                  <a:gd name="connsiteY153" fmla="*/ 261303 h 1776039"/>
                  <a:gd name="connsiteX154" fmla="*/ 2157412 w 2925604"/>
                  <a:gd name="connsiteY154" fmla="*/ 242253 h 1776039"/>
                  <a:gd name="connsiteX155" fmla="*/ 2233612 w 2925604"/>
                  <a:gd name="connsiteY155" fmla="*/ 251778 h 1776039"/>
                  <a:gd name="connsiteX156" fmla="*/ 2252662 w 2925604"/>
                  <a:gd name="connsiteY156" fmla="*/ 261303 h 1776039"/>
                  <a:gd name="connsiteX157" fmla="*/ 2309812 w 2925604"/>
                  <a:gd name="connsiteY157" fmla="*/ 256541 h 1776039"/>
                  <a:gd name="connsiteX158" fmla="*/ 2319337 w 2925604"/>
                  <a:gd name="connsiteY158" fmla="*/ 227966 h 1776039"/>
                  <a:gd name="connsiteX159" fmla="*/ 2328862 w 2925604"/>
                  <a:gd name="connsiteY159" fmla="*/ 208916 h 1776039"/>
                  <a:gd name="connsiteX160" fmla="*/ 2366962 w 2925604"/>
                  <a:gd name="connsiteY160" fmla="*/ 166053 h 1776039"/>
                  <a:gd name="connsiteX161" fmla="*/ 2424112 w 2925604"/>
                  <a:gd name="connsiteY161" fmla="*/ 137478 h 1776039"/>
                  <a:gd name="connsiteX162" fmla="*/ 2481262 w 2925604"/>
                  <a:gd name="connsiteY162" fmla="*/ 113666 h 1776039"/>
                  <a:gd name="connsiteX163" fmla="*/ 2895600 w 2925604"/>
                  <a:gd name="connsiteY163" fmla="*/ 99378 h 1776039"/>
                  <a:gd name="connsiteX164" fmla="*/ 2900362 w 2925604"/>
                  <a:gd name="connsiteY164" fmla="*/ 1490028 h 1776039"/>
                  <a:gd name="connsiteX165" fmla="*/ 2671762 w 2925604"/>
                  <a:gd name="connsiteY165" fmla="*/ 1494790 h 1776039"/>
                  <a:gd name="connsiteX166" fmla="*/ 2295525 w 2925604"/>
                  <a:gd name="connsiteY166" fmla="*/ 1585278 h 1776039"/>
                  <a:gd name="connsiteX167" fmla="*/ 1352550 w 2925604"/>
                  <a:gd name="connsiteY167" fmla="*/ 1775778 h 1776039"/>
                  <a:gd name="connsiteX168" fmla="*/ 1304925 w 2925604"/>
                  <a:gd name="connsiteY168" fmla="*/ 1532891 h 1776039"/>
                  <a:gd name="connsiteX169" fmla="*/ 1276350 w 2925604"/>
                  <a:gd name="connsiteY169" fmla="*/ 1542416 h 1776039"/>
                  <a:gd name="connsiteX170" fmla="*/ 1257300 w 2925604"/>
                  <a:gd name="connsiteY170" fmla="*/ 1570991 h 1776039"/>
                  <a:gd name="connsiteX171" fmla="*/ 1228725 w 2925604"/>
                  <a:gd name="connsiteY171" fmla="*/ 1594803 h 1776039"/>
                  <a:gd name="connsiteX172" fmla="*/ 1204912 w 2925604"/>
                  <a:gd name="connsiteY172" fmla="*/ 1599566 h 1776039"/>
                  <a:gd name="connsiteX173" fmla="*/ 1176337 w 2925604"/>
                  <a:gd name="connsiteY173" fmla="*/ 1609091 h 1776039"/>
                  <a:gd name="connsiteX174" fmla="*/ 1162050 w 2925604"/>
                  <a:gd name="connsiteY174" fmla="*/ 1613853 h 1776039"/>
                  <a:gd name="connsiteX175" fmla="*/ 633412 w 2925604"/>
                  <a:gd name="connsiteY175" fmla="*/ 1609091 h 1776039"/>
                  <a:gd name="connsiteX176" fmla="*/ 609600 w 2925604"/>
                  <a:gd name="connsiteY176" fmla="*/ 1604328 h 1776039"/>
                  <a:gd name="connsiteX177" fmla="*/ 590550 w 2925604"/>
                  <a:gd name="connsiteY177" fmla="*/ 1594803 h 1776039"/>
                  <a:gd name="connsiteX178" fmla="*/ 557212 w 2925604"/>
                  <a:gd name="connsiteY178" fmla="*/ 1585278 h 1776039"/>
                  <a:gd name="connsiteX179" fmla="*/ 542925 w 2925604"/>
                  <a:gd name="connsiteY179" fmla="*/ 1575753 h 1776039"/>
                  <a:gd name="connsiteX180" fmla="*/ 523875 w 2925604"/>
                  <a:gd name="connsiteY180" fmla="*/ 1570991 h 1776039"/>
                  <a:gd name="connsiteX181" fmla="*/ 509587 w 2925604"/>
                  <a:gd name="connsiteY181" fmla="*/ 1566228 h 1776039"/>
                  <a:gd name="connsiteX182" fmla="*/ 466725 w 2925604"/>
                  <a:gd name="connsiteY182" fmla="*/ 1532891 h 1776039"/>
                  <a:gd name="connsiteX183" fmla="*/ 452437 w 2925604"/>
                  <a:gd name="connsiteY183" fmla="*/ 1523366 h 1776039"/>
                  <a:gd name="connsiteX184" fmla="*/ 438150 w 2925604"/>
                  <a:gd name="connsiteY184" fmla="*/ 1494791 h 1776039"/>
                  <a:gd name="connsiteX185" fmla="*/ 404812 w 2925604"/>
                  <a:gd name="connsiteY185" fmla="*/ 1475741 h 1776039"/>
                  <a:gd name="connsiteX186" fmla="*/ 390525 w 2925604"/>
                  <a:gd name="connsiteY186" fmla="*/ 1466216 h 1776039"/>
                  <a:gd name="connsiteX187" fmla="*/ 376237 w 2925604"/>
                  <a:gd name="connsiteY187" fmla="*/ 1461453 h 1776039"/>
                  <a:gd name="connsiteX188" fmla="*/ 328612 w 2925604"/>
                  <a:gd name="connsiteY188" fmla="*/ 1432878 h 1776039"/>
                  <a:gd name="connsiteX189" fmla="*/ 309562 w 2925604"/>
                  <a:gd name="connsiteY189" fmla="*/ 1428116 h 1776039"/>
                  <a:gd name="connsiteX190" fmla="*/ 280987 w 2925604"/>
                  <a:gd name="connsiteY190" fmla="*/ 1418591 h 1776039"/>
                  <a:gd name="connsiteX191" fmla="*/ 266700 w 2925604"/>
                  <a:gd name="connsiteY191" fmla="*/ 1413828 h 1776039"/>
                  <a:gd name="connsiteX192" fmla="*/ 252412 w 2925604"/>
                  <a:gd name="connsiteY192" fmla="*/ 1404303 h 1776039"/>
                  <a:gd name="connsiteX193" fmla="*/ 223837 w 2925604"/>
                  <a:gd name="connsiteY193" fmla="*/ 1394778 h 1776039"/>
                  <a:gd name="connsiteX194" fmla="*/ 214312 w 2925604"/>
                  <a:gd name="connsiteY194" fmla="*/ 1366203 h 1776039"/>
                  <a:gd name="connsiteX195" fmla="*/ 114300 w 2925604"/>
                  <a:gd name="connsiteY195" fmla="*/ 1332866 h 1776039"/>
                  <a:gd name="connsiteX196" fmla="*/ 71437 w 2925604"/>
                  <a:gd name="connsiteY196" fmla="*/ 1318578 h 1776039"/>
                  <a:gd name="connsiteX197" fmla="*/ 57150 w 2925604"/>
                  <a:gd name="connsiteY197" fmla="*/ 1313816 h 1776039"/>
                  <a:gd name="connsiteX198" fmla="*/ 28575 w 2925604"/>
                  <a:gd name="connsiteY198" fmla="*/ 1290003 h 1776039"/>
                  <a:gd name="connsiteX199" fmla="*/ 23812 w 2925604"/>
                  <a:gd name="connsiteY199" fmla="*/ 1275716 h 1776039"/>
                  <a:gd name="connsiteX200" fmla="*/ 14287 w 2925604"/>
                  <a:gd name="connsiteY200" fmla="*/ 1261428 h 1776039"/>
                  <a:gd name="connsiteX201" fmla="*/ 0 w 2925604"/>
                  <a:gd name="connsiteY201" fmla="*/ 1237616 h 1776039"/>
                  <a:gd name="connsiteX0" fmla="*/ 0 w 2900362"/>
                  <a:gd name="connsiteY0" fmla="*/ 1237616 h 1776039"/>
                  <a:gd name="connsiteX1" fmla="*/ 0 w 2900362"/>
                  <a:gd name="connsiteY1" fmla="*/ 1237616 h 1776039"/>
                  <a:gd name="connsiteX2" fmla="*/ 61912 w 2900362"/>
                  <a:gd name="connsiteY2" fmla="*/ 1232853 h 1776039"/>
                  <a:gd name="connsiteX3" fmla="*/ 200025 w 2900362"/>
                  <a:gd name="connsiteY3" fmla="*/ 1228091 h 1776039"/>
                  <a:gd name="connsiteX4" fmla="*/ 204787 w 2900362"/>
                  <a:gd name="connsiteY4" fmla="*/ 1213803 h 1776039"/>
                  <a:gd name="connsiteX5" fmla="*/ 214312 w 2900362"/>
                  <a:gd name="connsiteY5" fmla="*/ 1199516 h 1776039"/>
                  <a:gd name="connsiteX6" fmla="*/ 252412 w 2900362"/>
                  <a:gd name="connsiteY6" fmla="*/ 1204278 h 1776039"/>
                  <a:gd name="connsiteX7" fmla="*/ 276225 w 2900362"/>
                  <a:gd name="connsiteY7" fmla="*/ 1218566 h 1776039"/>
                  <a:gd name="connsiteX8" fmla="*/ 304800 w 2900362"/>
                  <a:gd name="connsiteY8" fmla="*/ 1223328 h 1776039"/>
                  <a:gd name="connsiteX9" fmla="*/ 319087 w 2900362"/>
                  <a:gd name="connsiteY9" fmla="*/ 1228091 h 1776039"/>
                  <a:gd name="connsiteX10" fmla="*/ 342900 w 2900362"/>
                  <a:gd name="connsiteY10" fmla="*/ 1237616 h 1776039"/>
                  <a:gd name="connsiteX11" fmla="*/ 485775 w 2900362"/>
                  <a:gd name="connsiteY11" fmla="*/ 1247141 h 1776039"/>
                  <a:gd name="connsiteX12" fmla="*/ 500062 w 2900362"/>
                  <a:gd name="connsiteY12" fmla="*/ 1261428 h 1776039"/>
                  <a:gd name="connsiteX13" fmla="*/ 504825 w 2900362"/>
                  <a:gd name="connsiteY13" fmla="*/ 1275716 h 1776039"/>
                  <a:gd name="connsiteX14" fmla="*/ 514350 w 2900362"/>
                  <a:gd name="connsiteY14" fmla="*/ 1290003 h 1776039"/>
                  <a:gd name="connsiteX15" fmla="*/ 523875 w 2900362"/>
                  <a:gd name="connsiteY15" fmla="*/ 1323341 h 1776039"/>
                  <a:gd name="connsiteX16" fmla="*/ 533400 w 2900362"/>
                  <a:gd name="connsiteY16" fmla="*/ 1337628 h 1776039"/>
                  <a:gd name="connsiteX17" fmla="*/ 547687 w 2900362"/>
                  <a:gd name="connsiteY17" fmla="*/ 1342391 h 1776039"/>
                  <a:gd name="connsiteX18" fmla="*/ 661987 w 2900362"/>
                  <a:gd name="connsiteY18" fmla="*/ 1328103 h 1776039"/>
                  <a:gd name="connsiteX19" fmla="*/ 781050 w 2900362"/>
                  <a:gd name="connsiteY19" fmla="*/ 1394778 h 1776039"/>
                  <a:gd name="connsiteX20" fmla="*/ 985837 w 2900362"/>
                  <a:gd name="connsiteY20" fmla="*/ 1375728 h 1776039"/>
                  <a:gd name="connsiteX21" fmla="*/ 1066800 w 2900362"/>
                  <a:gd name="connsiteY21" fmla="*/ 1370966 h 1776039"/>
                  <a:gd name="connsiteX22" fmla="*/ 1109662 w 2900362"/>
                  <a:gd name="connsiteY22" fmla="*/ 1356678 h 1776039"/>
                  <a:gd name="connsiteX23" fmla="*/ 1123950 w 2900362"/>
                  <a:gd name="connsiteY23" fmla="*/ 1351916 h 1776039"/>
                  <a:gd name="connsiteX24" fmla="*/ 1152525 w 2900362"/>
                  <a:gd name="connsiteY24" fmla="*/ 1337628 h 1776039"/>
                  <a:gd name="connsiteX25" fmla="*/ 1166812 w 2900362"/>
                  <a:gd name="connsiteY25" fmla="*/ 1328103 h 1776039"/>
                  <a:gd name="connsiteX26" fmla="*/ 1185862 w 2900362"/>
                  <a:gd name="connsiteY26" fmla="*/ 1323341 h 1776039"/>
                  <a:gd name="connsiteX27" fmla="*/ 1200150 w 2900362"/>
                  <a:gd name="connsiteY27" fmla="*/ 1318578 h 1776039"/>
                  <a:gd name="connsiteX28" fmla="*/ 1238250 w 2900362"/>
                  <a:gd name="connsiteY28" fmla="*/ 1309053 h 1776039"/>
                  <a:gd name="connsiteX29" fmla="*/ 1257300 w 2900362"/>
                  <a:gd name="connsiteY29" fmla="*/ 1304291 h 1776039"/>
                  <a:gd name="connsiteX30" fmla="*/ 1314450 w 2900362"/>
                  <a:gd name="connsiteY30" fmla="*/ 1285241 h 1776039"/>
                  <a:gd name="connsiteX31" fmla="*/ 1343025 w 2900362"/>
                  <a:gd name="connsiteY31" fmla="*/ 1275716 h 1776039"/>
                  <a:gd name="connsiteX32" fmla="*/ 1362075 w 2900362"/>
                  <a:gd name="connsiteY32" fmla="*/ 1270953 h 1776039"/>
                  <a:gd name="connsiteX33" fmla="*/ 1395412 w 2900362"/>
                  <a:gd name="connsiteY33" fmla="*/ 1247141 h 1776039"/>
                  <a:gd name="connsiteX34" fmla="*/ 1409700 w 2900362"/>
                  <a:gd name="connsiteY34" fmla="*/ 1242378 h 1776039"/>
                  <a:gd name="connsiteX35" fmla="*/ 1438275 w 2900362"/>
                  <a:gd name="connsiteY35" fmla="*/ 1223328 h 1776039"/>
                  <a:gd name="connsiteX36" fmla="*/ 1452562 w 2900362"/>
                  <a:gd name="connsiteY36" fmla="*/ 1213803 h 1776039"/>
                  <a:gd name="connsiteX37" fmla="*/ 1481137 w 2900362"/>
                  <a:gd name="connsiteY37" fmla="*/ 1156653 h 1776039"/>
                  <a:gd name="connsiteX38" fmla="*/ 1485900 w 2900362"/>
                  <a:gd name="connsiteY38" fmla="*/ 1142366 h 1776039"/>
                  <a:gd name="connsiteX39" fmla="*/ 1481137 w 2900362"/>
                  <a:gd name="connsiteY39" fmla="*/ 1099503 h 1776039"/>
                  <a:gd name="connsiteX40" fmla="*/ 1323975 w 2900362"/>
                  <a:gd name="connsiteY40" fmla="*/ 1109028 h 1776039"/>
                  <a:gd name="connsiteX41" fmla="*/ 1309687 w 2900362"/>
                  <a:gd name="connsiteY41" fmla="*/ 1113791 h 1776039"/>
                  <a:gd name="connsiteX42" fmla="*/ 1290637 w 2900362"/>
                  <a:gd name="connsiteY42" fmla="*/ 1123316 h 1776039"/>
                  <a:gd name="connsiteX43" fmla="*/ 1238250 w 2900362"/>
                  <a:gd name="connsiteY43" fmla="*/ 1128078 h 1776039"/>
                  <a:gd name="connsiteX44" fmla="*/ 1209675 w 2900362"/>
                  <a:gd name="connsiteY44" fmla="*/ 1137603 h 1776039"/>
                  <a:gd name="connsiteX45" fmla="*/ 1195387 w 2900362"/>
                  <a:gd name="connsiteY45" fmla="*/ 1147128 h 1776039"/>
                  <a:gd name="connsiteX46" fmla="*/ 1166812 w 2900362"/>
                  <a:gd name="connsiteY46" fmla="*/ 1151891 h 1776039"/>
                  <a:gd name="connsiteX47" fmla="*/ 1147762 w 2900362"/>
                  <a:gd name="connsiteY47" fmla="*/ 1161416 h 1776039"/>
                  <a:gd name="connsiteX48" fmla="*/ 1109662 w 2900362"/>
                  <a:gd name="connsiteY48" fmla="*/ 1170941 h 1776039"/>
                  <a:gd name="connsiteX49" fmla="*/ 1090612 w 2900362"/>
                  <a:gd name="connsiteY49" fmla="*/ 1175703 h 1776039"/>
                  <a:gd name="connsiteX50" fmla="*/ 1066800 w 2900362"/>
                  <a:gd name="connsiteY50" fmla="*/ 1185228 h 1776039"/>
                  <a:gd name="connsiteX51" fmla="*/ 1052512 w 2900362"/>
                  <a:gd name="connsiteY51" fmla="*/ 1189991 h 1776039"/>
                  <a:gd name="connsiteX52" fmla="*/ 1038225 w 2900362"/>
                  <a:gd name="connsiteY52" fmla="*/ 1199516 h 1776039"/>
                  <a:gd name="connsiteX53" fmla="*/ 1014412 w 2900362"/>
                  <a:gd name="connsiteY53" fmla="*/ 1204278 h 1776039"/>
                  <a:gd name="connsiteX54" fmla="*/ 923925 w 2900362"/>
                  <a:gd name="connsiteY54" fmla="*/ 1213803 h 1776039"/>
                  <a:gd name="connsiteX55" fmla="*/ 538162 w 2900362"/>
                  <a:gd name="connsiteY55" fmla="*/ 1204278 h 1776039"/>
                  <a:gd name="connsiteX56" fmla="*/ 490537 w 2900362"/>
                  <a:gd name="connsiteY56" fmla="*/ 1189991 h 1776039"/>
                  <a:gd name="connsiteX57" fmla="*/ 433387 w 2900362"/>
                  <a:gd name="connsiteY57" fmla="*/ 1170941 h 1776039"/>
                  <a:gd name="connsiteX58" fmla="*/ 404812 w 2900362"/>
                  <a:gd name="connsiteY58" fmla="*/ 1161416 h 1776039"/>
                  <a:gd name="connsiteX59" fmla="*/ 390525 w 2900362"/>
                  <a:gd name="connsiteY59" fmla="*/ 1156653 h 1776039"/>
                  <a:gd name="connsiteX60" fmla="*/ 404812 w 2900362"/>
                  <a:gd name="connsiteY60" fmla="*/ 1147128 h 1776039"/>
                  <a:gd name="connsiteX61" fmla="*/ 461962 w 2900362"/>
                  <a:gd name="connsiteY61" fmla="*/ 1137603 h 1776039"/>
                  <a:gd name="connsiteX62" fmla="*/ 566737 w 2900362"/>
                  <a:gd name="connsiteY62" fmla="*/ 1132841 h 1776039"/>
                  <a:gd name="connsiteX63" fmla="*/ 647700 w 2900362"/>
                  <a:gd name="connsiteY63" fmla="*/ 1128078 h 1776039"/>
                  <a:gd name="connsiteX64" fmla="*/ 676275 w 2900362"/>
                  <a:gd name="connsiteY64" fmla="*/ 1118553 h 1776039"/>
                  <a:gd name="connsiteX65" fmla="*/ 690562 w 2900362"/>
                  <a:gd name="connsiteY65" fmla="*/ 1113791 h 1776039"/>
                  <a:gd name="connsiteX66" fmla="*/ 704850 w 2900362"/>
                  <a:gd name="connsiteY66" fmla="*/ 1104266 h 1776039"/>
                  <a:gd name="connsiteX67" fmla="*/ 719137 w 2900362"/>
                  <a:gd name="connsiteY67" fmla="*/ 1099503 h 1776039"/>
                  <a:gd name="connsiteX68" fmla="*/ 728662 w 2900362"/>
                  <a:gd name="connsiteY68" fmla="*/ 1085216 h 1776039"/>
                  <a:gd name="connsiteX69" fmla="*/ 742950 w 2900362"/>
                  <a:gd name="connsiteY69" fmla="*/ 1075691 h 1776039"/>
                  <a:gd name="connsiteX70" fmla="*/ 757237 w 2900362"/>
                  <a:gd name="connsiteY70" fmla="*/ 1080453 h 1776039"/>
                  <a:gd name="connsiteX71" fmla="*/ 776287 w 2900362"/>
                  <a:gd name="connsiteY71" fmla="*/ 1123316 h 1776039"/>
                  <a:gd name="connsiteX72" fmla="*/ 804862 w 2900362"/>
                  <a:gd name="connsiteY72" fmla="*/ 1137603 h 1776039"/>
                  <a:gd name="connsiteX73" fmla="*/ 814387 w 2900362"/>
                  <a:gd name="connsiteY73" fmla="*/ 1123316 h 1776039"/>
                  <a:gd name="connsiteX74" fmla="*/ 842962 w 2900362"/>
                  <a:gd name="connsiteY74" fmla="*/ 1066166 h 1776039"/>
                  <a:gd name="connsiteX75" fmla="*/ 890587 w 2900362"/>
                  <a:gd name="connsiteY75" fmla="*/ 1056641 h 1776039"/>
                  <a:gd name="connsiteX76" fmla="*/ 1014412 w 2900362"/>
                  <a:gd name="connsiteY76" fmla="*/ 1051878 h 1776039"/>
                  <a:gd name="connsiteX77" fmla="*/ 1042987 w 2900362"/>
                  <a:gd name="connsiteY77" fmla="*/ 1042353 h 1776039"/>
                  <a:gd name="connsiteX78" fmla="*/ 1085850 w 2900362"/>
                  <a:gd name="connsiteY78" fmla="*/ 1032828 h 1776039"/>
                  <a:gd name="connsiteX79" fmla="*/ 1100137 w 2900362"/>
                  <a:gd name="connsiteY79" fmla="*/ 1028066 h 1776039"/>
                  <a:gd name="connsiteX80" fmla="*/ 1119187 w 2900362"/>
                  <a:gd name="connsiteY80" fmla="*/ 1023303 h 1776039"/>
                  <a:gd name="connsiteX81" fmla="*/ 1162050 w 2900362"/>
                  <a:gd name="connsiteY81" fmla="*/ 1009016 h 1776039"/>
                  <a:gd name="connsiteX82" fmla="*/ 1176337 w 2900362"/>
                  <a:gd name="connsiteY82" fmla="*/ 1004253 h 1776039"/>
                  <a:gd name="connsiteX83" fmla="*/ 1190625 w 2900362"/>
                  <a:gd name="connsiteY83" fmla="*/ 999491 h 1776039"/>
                  <a:gd name="connsiteX84" fmla="*/ 1204912 w 2900362"/>
                  <a:gd name="connsiteY84" fmla="*/ 989966 h 1776039"/>
                  <a:gd name="connsiteX85" fmla="*/ 1219200 w 2900362"/>
                  <a:gd name="connsiteY85" fmla="*/ 985203 h 1776039"/>
                  <a:gd name="connsiteX86" fmla="*/ 1200150 w 2900362"/>
                  <a:gd name="connsiteY86" fmla="*/ 994728 h 1776039"/>
                  <a:gd name="connsiteX87" fmla="*/ 1171575 w 2900362"/>
                  <a:gd name="connsiteY87" fmla="*/ 1013778 h 1776039"/>
                  <a:gd name="connsiteX88" fmla="*/ 1138237 w 2900362"/>
                  <a:gd name="connsiteY88" fmla="*/ 1037591 h 1776039"/>
                  <a:gd name="connsiteX89" fmla="*/ 1109662 w 2900362"/>
                  <a:gd name="connsiteY89" fmla="*/ 1056641 h 1776039"/>
                  <a:gd name="connsiteX90" fmla="*/ 1100137 w 2900362"/>
                  <a:gd name="connsiteY90" fmla="*/ 1070928 h 1776039"/>
                  <a:gd name="connsiteX91" fmla="*/ 1085850 w 2900362"/>
                  <a:gd name="connsiteY91" fmla="*/ 1080453 h 1776039"/>
                  <a:gd name="connsiteX92" fmla="*/ 1081087 w 2900362"/>
                  <a:gd name="connsiteY92" fmla="*/ 1099503 h 1776039"/>
                  <a:gd name="connsiteX93" fmla="*/ 1076325 w 2900362"/>
                  <a:gd name="connsiteY93" fmla="*/ 1113791 h 1776039"/>
                  <a:gd name="connsiteX94" fmla="*/ 1300162 w 2900362"/>
                  <a:gd name="connsiteY94" fmla="*/ 1113791 h 1776039"/>
                  <a:gd name="connsiteX95" fmla="*/ 1328737 w 2900362"/>
                  <a:gd name="connsiteY95" fmla="*/ 1094741 h 1776039"/>
                  <a:gd name="connsiteX96" fmla="*/ 1395412 w 2900362"/>
                  <a:gd name="connsiteY96" fmla="*/ 1066166 h 1776039"/>
                  <a:gd name="connsiteX97" fmla="*/ 1438275 w 2900362"/>
                  <a:gd name="connsiteY97" fmla="*/ 1042353 h 1776039"/>
                  <a:gd name="connsiteX98" fmla="*/ 1471612 w 2900362"/>
                  <a:gd name="connsiteY98" fmla="*/ 1028066 h 1776039"/>
                  <a:gd name="connsiteX99" fmla="*/ 1485900 w 2900362"/>
                  <a:gd name="connsiteY99" fmla="*/ 1018541 h 1776039"/>
                  <a:gd name="connsiteX100" fmla="*/ 1504950 w 2900362"/>
                  <a:gd name="connsiteY100" fmla="*/ 1004253 h 1776039"/>
                  <a:gd name="connsiteX101" fmla="*/ 1524000 w 2900362"/>
                  <a:gd name="connsiteY101" fmla="*/ 999491 h 1776039"/>
                  <a:gd name="connsiteX102" fmla="*/ 1538287 w 2900362"/>
                  <a:gd name="connsiteY102" fmla="*/ 994728 h 1776039"/>
                  <a:gd name="connsiteX103" fmla="*/ 1557337 w 2900362"/>
                  <a:gd name="connsiteY103" fmla="*/ 989966 h 1776039"/>
                  <a:gd name="connsiteX104" fmla="*/ 1585912 w 2900362"/>
                  <a:gd name="connsiteY104" fmla="*/ 980441 h 1776039"/>
                  <a:gd name="connsiteX105" fmla="*/ 1595437 w 2900362"/>
                  <a:gd name="connsiteY105" fmla="*/ 1032828 h 1776039"/>
                  <a:gd name="connsiteX106" fmla="*/ 1609725 w 2900362"/>
                  <a:gd name="connsiteY106" fmla="*/ 1037591 h 1776039"/>
                  <a:gd name="connsiteX107" fmla="*/ 1643062 w 2900362"/>
                  <a:gd name="connsiteY107" fmla="*/ 1032828 h 1776039"/>
                  <a:gd name="connsiteX108" fmla="*/ 1671637 w 2900362"/>
                  <a:gd name="connsiteY108" fmla="*/ 1023303 h 1776039"/>
                  <a:gd name="connsiteX109" fmla="*/ 1690687 w 2900362"/>
                  <a:gd name="connsiteY109" fmla="*/ 994728 h 1776039"/>
                  <a:gd name="connsiteX110" fmla="*/ 1709737 w 2900362"/>
                  <a:gd name="connsiteY110" fmla="*/ 937578 h 1776039"/>
                  <a:gd name="connsiteX111" fmla="*/ 1714500 w 2900362"/>
                  <a:gd name="connsiteY111" fmla="*/ 923291 h 1776039"/>
                  <a:gd name="connsiteX112" fmla="*/ 1733550 w 2900362"/>
                  <a:gd name="connsiteY112" fmla="*/ 889953 h 1776039"/>
                  <a:gd name="connsiteX113" fmla="*/ 1738312 w 2900362"/>
                  <a:gd name="connsiteY113" fmla="*/ 875666 h 1776039"/>
                  <a:gd name="connsiteX114" fmla="*/ 1757362 w 2900362"/>
                  <a:gd name="connsiteY114" fmla="*/ 842328 h 1776039"/>
                  <a:gd name="connsiteX115" fmla="*/ 1771650 w 2900362"/>
                  <a:gd name="connsiteY115" fmla="*/ 813753 h 1776039"/>
                  <a:gd name="connsiteX116" fmla="*/ 1785937 w 2900362"/>
                  <a:gd name="connsiteY116" fmla="*/ 785178 h 1776039"/>
                  <a:gd name="connsiteX117" fmla="*/ 1795462 w 2900362"/>
                  <a:gd name="connsiteY117" fmla="*/ 756603 h 1776039"/>
                  <a:gd name="connsiteX118" fmla="*/ 1809750 w 2900362"/>
                  <a:gd name="connsiteY118" fmla="*/ 713741 h 1776039"/>
                  <a:gd name="connsiteX119" fmla="*/ 1819275 w 2900362"/>
                  <a:gd name="connsiteY119" fmla="*/ 685166 h 1776039"/>
                  <a:gd name="connsiteX120" fmla="*/ 1843087 w 2900362"/>
                  <a:gd name="connsiteY120" fmla="*/ 656591 h 1776039"/>
                  <a:gd name="connsiteX121" fmla="*/ 1876425 w 2900362"/>
                  <a:gd name="connsiteY121" fmla="*/ 642303 h 1776039"/>
                  <a:gd name="connsiteX122" fmla="*/ 1914525 w 2900362"/>
                  <a:gd name="connsiteY122" fmla="*/ 628016 h 1776039"/>
                  <a:gd name="connsiteX123" fmla="*/ 1933575 w 2900362"/>
                  <a:gd name="connsiteY123" fmla="*/ 618491 h 1776039"/>
                  <a:gd name="connsiteX124" fmla="*/ 1947862 w 2900362"/>
                  <a:gd name="connsiteY124" fmla="*/ 608966 h 1776039"/>
                  <a:gd name="connsiteX125" fmla="*/ 1976437 w 2900362"/>
                  <a:gd name="connsiteY125" fmla="*/ 599441 h 1776039"/>
                  <a:gd name="connsiteX126" fmla="*/ 2009775 w 2900362"/>
                  <a:gd name="connsiteY126" fmla="*/ 589916 h 1776039"/>
                  <a:gd name="connsiteX127" fmla="*/ 2038350 w 2900362"/>
                  <a:gd name="connsiteY127" fmla="*/ 575628 h 1776039"/>
                  <a:gd name="connsiteX128" fmla="*/ 2052637 w 2900362"/>
                  <a:gd name="connsiteY128" fmla="*/ 566103 h 1776039"/>
                  <a:gd name="connsiteX129" fmla="*/ 2081212 w 2900362"/>
                  <a:gd name="connsiteY129" fmla="*/ 556578 h 1776039"/>
                  <a:gd name="connsiteX130" fmla="*/ 2109787 w 2900362"/>
                  <a:gd name="connsiteY130" fmla="*/ 542291 h 1776039"/>
                  <a:gd name="connsiteX131" fmla="*/ 2124075 w 2900362"/>
                  <a:gd name="connsiteY131" fmla="*/ 532766 h 1776039"/>
                  <a:gd name="connsiteX132" fmla="*/ 2152650 w 2900362"/>
                  <a:gd name="connsiteY132" fmla="*/ 523241 h 1776039"/>
                  <a:gd name="connsiteX133" fmla="*/ 2181225 w 2900362"/>
                  <a:gd name="connsiteY133" fmla="*/ 528003 h 1776039"/>
                  <a:gd name="connsiteX134" fmla="*/ 2171700 w 2900362"/>
                  <a:gd name="connsiteY134" fmla="*/ 542291 h 1776039"/>
                  <a:gd name="connsiteX135" fmla="*/ 2185987 w 2900362"/>
                  <a:gd name="connsiteY135" fmla="*/ 551816 h 1776039"/>
                  <a:gd name="connsiteX136" fmla="*/ 2200275 w 2900362"/>
                  <a:gd name="connsiteY136" fmla="*/ 542291 h 1776039"/>
                  <a:gd name="connsiteX137" fmla="*/ 2209800 w 2900362"/>
                  <a:gd name="connsiteY137" fmla="*/ 528003 h 1776039"/>
                  <a:gd name="connsiteX138" fmla="*/ 2224087 w 2900362"/>
                  <a:gd name="connsiteY138" fmla="*/ 523241 h 1776039"/>
                  <a:gd name="connsiteX139" fmla="*/ 2243137 w 2900362"/>
                  <a:gd name="connsiteY139" fmla="*/ 513716 h 1776039"/>
                  <a:gd name="connsiteX140" fmla="*/ 2257425 w 2900362"/>
                  <a:gd name="connsiteY140" fmla="*/ 508953 h 1776039"/>
                  <a:gd name="connsiteX141" fmla="*/ 2300287 w 2900362"/>
                  <a:gd name="connsiteY141" fmla="*/ 485141 h 1776039"/>
                  <a:gd name="connsiteX142" fmla="*/ 2314575 w 2900362"/>
                  <a:gd name="connsiteY142" fmla="*/ 470853 h 1776039"/>
                  <a:gd name="connsiteX143" fmla="*/ 2328862 w 2900362"/>
                  <a:gd name="connsiteY143" fmla="*/ 466091 h 1776039"/>
                  <a:gd name="connsiteX144" fmla="*/ 2343150 w 2900362"/>
                  <a:gd name="connsiteY144" fmla="*/ 413703 h 1776039"/>
                  <a:gd name="connsiteX145" fmla="*/ 2319337 w 2900362"/>
                  <a:gd name="connsiteY145" fmla="*/ 394653 h 1776039"/>
                  <a:gd name="connsiteX146" fmla="*/ 2176462 w 2900362"/>
                  <a:gd name="connsiteY146" fmla="*/ 399416 h 1776039"/>
                  <a:gd name="connsiteX147" fmla="*/ 2152650 w 2900362"/>
                  <a:gd name="connsiteY147" fmla="*/ 404178 h 1776039"/>
                  <a:gd name="connsiteX148" fmla="*/ 2109787 w 2900362"/>
                  <a:gd name="connsiteY148" fmla="*/ 423228 h 1776039"/>
                  <a:gd name="connsiteX149" fmla="*/ 2095500 w 2900362"/>
                  <a:gd name="connsiteY149" fmla="*/ 427991 h 1776039"/>
                  <a:gd name="connsiteX150" fmla="*/ 2085975 w 2900362"/>
                  <a:gd name="connsiteY150" fmla="*/ 442278 h 1776039"/>
                  <a:gd name="connsiteX151" fmla="*/ 2100262 w 2900362"/>
                  <a:gd name="connsiteY151" fmla="*/ 304166 h 1776039"/>
                  <a:gd name="connsiteX152" fmla="*/ 2119312 w 2900362"/>
                  <a:gd name="connsiteY152" fmla="*/ 275591 h 1776039"/>
                  <a:gd name="connsiteX153" fmla="*/ 2128837 w 2900362"/>
                  <a:gd name="connsiteY153" fmla="*/ 261303 h 1776039"/>
                  <a:gd name="connsiteX154" fmla="*/ 2157412 w 2900362"/>
                  <a:gd name="connsiteY154" fmla="*/ 242253 h 1776039"/>
                  <a:gd name="connsiteX155" fmla="*/ 2233612 w 2900362"/>
                  <a:gd name="connsiteY155" fmla="*/ 251778 h 1776039"/>
                  <a:gd name="connsiteX156" fmla="*/ 2252662 w 2900362"/>
                  <a:gd name="connsiteY156" fmla="*/ 261303 h 1776039"/>
                  <a:gd name="connsiteX157" fmla="*/ 2309812 w 2900362"/>
                  <a:gd name="connsiteY157" fmla="*/ 256541 h 1776039"/>
                  <a:gd name="connsiteX158" fmla="*/ 2319337 w 2900362"/>
                  <a:gd name="connsiteY158" fmla="*/ 227966 h 1776039"/>
                  <a:gd name="connsiteX159" fmla="*/ 2328862 w 2900362"/>
                  <a:gd name="connsiteY159" fmla="*/ 208916 h 1776039"/>
                  <a:gd name="connsiteX160" fmla="*/ 2366962 w 2900362"/>
                  <a:gd name="connsiteY160" fmla="*/ 166053 h 1776039"/>
                  <a:gd name="connsiteX161" fmla="*/ 2424112 w 2900362"/>
                  <a:gd name="connsiteY161" fmla="*/ 137478 h 1776039"/>
                  <a:gd name="connsiteX162" fmla="*/ 2481262 w 2900362"/>
                  <a:gd name="connsiteY162" fmla="*/ 113666 h 1776039"/>
                  <a:gd name="connsiteX163" fmla="*/ 2895600 w 2900362"/>
                  <a:gd name="connsiteY163" fmla="*/ 99378 h 1776039"/>
                  <a:gd name="connsiteX164" fmla="*/ 2900362 w 2900362"/>
                  <a:gd name="connsiteY164" fmla="*/ 1490028 h 1776039"/>
                  <a:gd name="connsiteX165" fmla="*/ 2671762 w 2900362"/>
                  <a:gd name="connsiteY165" fmla="*/ 1494790 h 1776039"/>
                  <a:gd name="connsiteX166" fmla="*/ 2295525 w 2900362"/>
                  <a:gd name="connsiteY166" fmla="*/ 1585278 h 1776039"/>
                  <a:gd name="connsiteX167" fmla="*/ 1352550 w 2900362"/>
                  <a:gd name="connsiteY167" fmla="*/ 1775778 h 1776039"/>
                  <a:gd name="connsiteX168" fmla="*/ 1304925 w 2900362"/>
                  <a:gd name="connsiteY168" fmla="*/ 1532891 h 1776039"/>
                  <a:gd name="connsiteX169" fmla="*/ 1276350 w 2900362"/>
                  <a:gd name="connsiteY169" fmla="*/ 1542416 h 1776039"/>
                  <a:gd name="connsiteX170" fmla="*/ 1257300 w 2900362"/>
                  <a:gd name="connsiteY170" fmla="*/ 1570991 h 1776039"/>
                  <a:gd name="connsiteX171" fmla="*/ 1228725 w 2900362"/>
                  <a:gd name="connsiteY171" fmla="*/ 1594803 h 1776039"/>
                  <a:gd name="connsiteX172" fmla="*/ 1204912 w 2900362"/>
                  <a:gd name="connsiteY172" fmla="*/ 1599566 h 1776039"/>
                  <a:gd name="connsiteX173" fmla="*/ 1176337 w 2900362"/>
                  <a:gd name="connsiteY173" fmla="*/ 1609091 h 1776039"/>
                  <a:gd name="connsiteX174" fmla="*/ 1162050 w 2900362"/>
                  <a:gd name="connsiteY174" fmla="*/ 1613853 h 1776039"/>
                  <a:gd name="connsiteX175" fmla="*/ 633412 w 2900362"/>
                  <a:gd name="connsiteY175" fmla="*/ 1609091 h 1776039"/>
                  <a:gd name="connsiteX176" fmla="*/ 609600 w 2900362"/>
                  <a:gd name="connsiteY176" fmla="*/ 1604328 h 1776039"/>
                  <a:gd name="connsiteX177" fmla="*/ 590550 w 2900362"/>
                  <a:gd name="connsiteY177" fmla="*/ 1594803 h 1776039"/>
                  <a:gd name="connsiteX178" fmla="*/ 557212 w 2900362"/>
                  <a:gd name="connsiteY178" fmla="*/ 1585278 h 1776039"/>
                  <a:gd name="connsiteX179" fmla="*/ 542925 w 2900362"/>
                  <a:gd name="connsiteY179" fmla="*/ 1575753 h 1776039"/>
                  <a:gd name="connsiteX180" fmla="*/ 523875 w 2900362"/>
                  <a:gd name="connsiteY180" fmla="*/ 1570991 h 1776039"/>
                  <a:gd name="connsiteX181" fmla="*/ 509587 w 2900362"/>
                  <a:gd name="connsiteY181" fmla="*/ 1566228 h 1776039"/>
                  <a:gd name="connsiteX182" fmla="*/ 466725 w 2900362"/>
                  <a:gd name="connsiteY182" fmla="*/ 1532891 h 1776039"/>
                  <a:gd name="connsiteX183" fmla="*/ 452437 w 2900362"/>
                  <a:gd name="connsiteY183" fmla="*/ 1523366 h 1776039"/>
                  <a:gd name="connsiteX184" fmla="*/ 438150 w 2900362"/>
                  <a:gd name="connsiteY184" fmla="*/ 1494791 h 1776039"/>
                  <a:gd name="connsiteX185" fmla="*/ 404812 w 2900362"/>
                  <a:gd name="connsiteY185" fmla="*/ 1475741 h 1776039"/>
                  <a:gd name="connsiteX186" fmla="*/ 390525 w 2900362"/>
                  <a:gd name="connsiteY186" fmla="*/ 1466216 h 1776039"/>
                  <a:gd name="connsiteX187" fmla="*/ 376237 w 2900362"/>
                  <a:gd name="connsiteY187" fmla="*/ 1461453 h 1776039"/>
                  <a:gd name="connsiteX188" fmla="*/ 328612 w 2900362"/>
                  <a:gd name="connsiteY188" fmla="*/ 1432878 h 1776039"/>
                  <a:gd name="connsiteX189" fmla="*/ 309562 w 2900362"/>
                  <a:gd name="connsiteY189" fmla="*/ 1428116 h 1776039"/>
                  <a:gd name="connsiteX190" fmla="*/ 280987 w 2900362"/>
                  <a:gd name="connsiteY190" fmla="*/ 1418591 h 1776039"/>
                  <a:gd name="connsiteX191" fmla="*/ 266700 w 2900362"/>
                  <a:gd name="connsiteY191" fmla="*/ 1413828 h 1776039"/>
                  <a:gd name="connsiteX192" fmla="*/ 252412 w 2900362"/>
                  <a:gd name="connsiteY192" fmla="*/ 1404303 h 1776039"/>
                  <a:gd name="connsiteX193" fmla="*/ 223837 w 2900362"/>
                  <a:gd name="connsiteY193" fmla="*/ 1394778 h 1776039"/>
                  <a:gd name="connsiteX194" fmla="*/ 214312 w 2900362"/>
                  <a:gd name="connsiteY194" fmla="*/ 1366203 h 1776039"/>
                  <a:gd name="connsiteX195" fmla="*/ 114300 w 2900362"/>
                  <a:gd name="connsiteY195" fmla="*/ 1332866 h 1776039"/>
                  <a:gd name="connsiteX196" fmla="*/ 71437 w 2900362"/>
                  <a:gd name="connsiteY196" fmla="*/ 1318578 h 1776039"/>
                  <a:gd name="connsiteX197" fmla="*/ 57150 w 2900362"/>
                  <a:gd name="connsiteY197" fmla="*/ 1313816 h 1776039"/>
                  <a:gd name="connsiteX198" fmla="*/ 28575 w 2900362"/>
                  <a:gd name="connsiteY198" fmla="*/ 1290003 h 1776039"/>
                  <a:gd name="connsiteX199" fmla="*/ 23812 w 2900362"/>
                  <a:gd name="connsiteY199" fmla="*/ 1275716 h 1776039"/>
                  <a:gd name="connsiteX200" fmla="*/ 14287 w 2900362"/>
                  <a:gd name="connsiteY200" fmla="*/ 1261428 h 1776039"/>
                  <a:gd name="connsiteX201" fmla="*/ 0 w 2900362"/>
                  <a:gd name="connsiteY201" fmla="*/ 1237616 h 1776039"/>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690687 w 2900362"/>
                  <a:gd name="connsiteY109" fmla="*/ 895350 h 1676661"/>
                  <a:gd name="connsiteX110" fmla="*/ 1709737 w 2900362"/>
                  <a:gd name="connsiteY110" fmla="*/ 838200 h 1676661"/>
                  <a:gd name="connsiteX111" fmla="*/ 1714500 w 2900362"/>
                  <a:gd name="connsiteY111" fmla="*/ 823913 h 1676661"/>
                  <a:gd name="connsiteX112" fmla="*/ 1733550 w 2900362"/>
                  <a:gd name="connsiteY112" fmla="*/ 790575 h 1676661"/>
                  <a:gd name="connsiteX113" fmla="*/ 1738312 w 2900362"/>
                  <a:gd name="connsiteY113" fmla="*/ 776288 h 1676661"/>
                  <a:gd name="connsiteX114" fmla="*/ 1757362 w 2900362"/>
                  <a:gd name="connsiteY114" fmla="*/ 742950 h 1676661"/>
                  <a:gd name="connsiteX115" fmla="*/ 1771650 w 2900362"/>
                  <a:gd name="connsiteY115" fmla="*/ 714375 h 1676661"/>
                  <a:gd name="connsiteX116" fmla="*/ 1785937 w 2900362"/>
                  <a:gd name="connsiteY116" fmla="*/ 685800 h 1676661"/>
                  <a:gd name="connsiteX117" fmla="*/ 1795462 w 2900362"/>
                  <a:gd name="connsiteY117" fmla="*/ 657225 h 1676661"/>
                  <a:gd name="connsiteX118" fmla="*/ 1809750 w 2900362"/>
                  <a:gd name="connsiteY118" fmla="*/ 614363 h 1676661"/>
                  <a:gd name="connsiteX119" fmla="*/ 1819275 w 2900362"/>
                  <a:gd name="connsiteY119" fmla="*/ 585788 h 1676661"/>
                  <a:gd name="connsiteX120" fmla="*/ 1843087 w 2900362"/>
                  <a:gd name="connsiteY120" fmla="*/ 557213 h 1676661"/>
                  <a:gd name="connsiteX121" fmla="*/ 1876425 w 2900362"/>
                  <a:gd name="connsiteY121" fmla="*/ 542925 h 1676661"/>
                  <a:gd name="connsiteX122" fmla="*/ 1914525 w 2900362"/>
                  <a:gd name="connsiteY122" fmla="*/ 528638 h 1676661"/>
                  <a:gd name="connsiteX123" fmla="*/ 1933575 w 2900362"/>
                  <a:gd name="connsiteY123" fmla="*/ 519113 h 1676661"/>
                  <a:gd name="connsiteX124" fmla="*/ 1947862 w 2900362"/>
                  <a:gd name="connsiteY124" fmla="*/ 509588 h 1676661"/>
                  <a:gd name="connsiteX125" fmla="*/ 1976437 w 2900362"/>
                  <a:gd name="connsiteY125" fmla="*/ 500063 h 1676661"/>
                  <a:gd name="connsiteX126" fmla="*/ 2009775 w 2900362"/>
                  <a:gd name="connsiteY126" fmla="*/ 490538 h 1676661"/>
                  <a:gd name="connsiteX127" fmla="*/ 2038350 w 2900362"/>
                  <a:gd name="connsiteY127" fmla="*/ 476250 h 1676661"/>
                  <a:gd name="connsiteX128" fmla="*/ 2052637 w 2900362"/>
                  <a:gd name="connsiteY128" fmla="*/ 466725 h 1676661"/>
                  <a:gd name="connsiteX129" fmla="*/ 2081212 w 2900362"/>
                  <a:gd name="connsiteY129" fmla="*/ 457200 h 1676661"/>
                  <a:gd name="connsiteX130" fmla="*/ 2109787 w 2900362"/>
                  <a:gd name="connsiteY130" fmla="*/ 442913 h 1676661"/>
                  <a:gd name="connsiteX131" fmla="*/ 2124075 w 2900362"/>
                  <a:gd name="connsiteY131" fmla="*/ 433388 h 1676661"/>
                  <a:gd name="connsiteX132" fmla="*/ 2152650 w 2900362"/>
                  <a:gd name="connsiteY132" fmla="*/ 423863 h 1676661"/>
                  <a:gd name="connsiteX133" fmla="*/ 2181225 w 2900362"/>
                  <a:gd name="connsiteY133" fmla="*/ 428625 h 1676661"/>
                  <a:gd name="connsiteX134" fmla="*/ 2171700 w 2900362"/>
                  <a:gd name="connsiteY134" fmla="*/ 442913 h 1676661"/>
                  <a:gd name="connsiteX135" fmla="*/ 2185987 w 2900362"/>
                  <a:gd name="connsiteY135" fmla="*/ 452438 h 1676661"/>
                  <a:gd name="connsiteX136" fmla="*/ 2200275 w 2900362"/>
                  <a:gd name="connsiteY136" fmla="*/ 442913 h 1676661"/>
                  <a:gd name="connsiteX137" fmla="*/ 2209800 w 2900362"/>
                  <a:gd name="connsiteY137" fmla="*/ 428625 h 1676661"/>
                  <a:gd name="connsiteX138" fmla="*/ 2224087 w 2900362"/>
                  <a:gd name="connsiteY138" fmla="*/ 423863 h 1676661"/>
                  <a:gd name="connsiteX139" fmla="*/ 2243137 w 2900362"/>
                  <a:gd name="connsiteY139" fmla="*/ 414338 h 1676661"/>
                  <a:gd name="connsiteX140" fmla="*/ 2257425 w 2900362"/>
                  <a:gd name="connsiteY140" fmla="*/ 409575 h 1676661"/>
                  <a:gd name="connsiteX141" fmla="*/ 2300287 w 2900362"/>
                  <a:gd name="connsiteY141" fmla="*/ 385763 h 1676661"/>
                  <a:gd name="connsiteX142" fmla="*/ 2314575 w 2900362"/>
                  <a:gd name="connsiteY142" fmla="*/ 371475 h 1676661"/>
                  <a:gd name="connsiteX143" fmla="*/ 2328862 w 2900362"/>
                  <a:gd name="connsiteY143" fmla="*/ 366713 h 1676661"/>
                  <a:gd name="connsiteX144" fmla="*/ 2343150 w 2900362"/>
                  <a:gd name="connsiteY144" fmla="*/ 314325 h 1676661"/>
                  <a:gd name="connsiteX145" fmla="*/ 2319337 w 2900362"/>
                  <a:gd name="connsiteY145" fmla="*/ 295275 h 1676661"/>
                  <a:gd name="connsiteX146" fmla="*/ 2176462 w 2900362"/>
                  <a:gd name="connsiteY146" fmla="*/ 300038 h 1676661"/>
                  <a:gd name="connsiteX147" fmla="*/ 2152650 w 2900362"/>
                  <a:gd name="connsiteY147" fmla="*/ 304800 h 1676661"/>
                  <a:gd name="connsiteX148" fmla="*/ 2109787 w 2900362"/>
                  <a:gd name="connsiteY148" fmla="*/ 323850 h 1676661"/>
                  <a:gd name="connsiteX149" fmla="*/ 2095500 w 2900362"/>
                  <a:gd name="connsiteY149" fmla="*/ 328613 h 1676661"/>
                  <a:gd name="connsiteX150" fmla="*/ 2085975 w 2900362"/>
                  <a:gd name="connsiteY150" fmla="*/ 342900 h 1676661"/>
                  <a:gd name="connsiteX151" fmla="*/ 2100262 w 2900362"/>
                  <a:gd name="connsiteY151" fmla="*/ 204788 h 1676661"/>
                  <a:gd name="connsiteX152" fmla="*/ 2119312 w 2900362"/>
                  <a:gd name="connsiteY152" fmla="*/ 176213 h 1676661"/>
                  <a:gd name="connsiteX153" fmla="*/ 2128837 w 2900362"/>
                  <a:gd name="connsiteY153" fmla="*/ 161925 h 1676661"/>
                  <a:gd name="connsiteX154" fmla="*/ 2157412 w 2900362"/>
                  <a:gd name="connsiteY154" fmla="*/ 142875 h 1676661"/>
                  <a:gd name="connsiteX155" fmla="*/ 2233612 w 2900362"/>
                  <a:gd name="connsiteY155" fmla="*/ 152400 h 1676661"/>
                  <a:gd name="connsiteX156" fmla="*/ 2252662 w 2900362"/>
                  <a:gd name="connsiteY156" fmla="*/ 161925 h 1676661"/>
                  <a:gd name="connsiteX157" fmla="*/ 2309812 w 2900362"/>
                  <a:gd name="connsiteY157" fmla="*/ 157163 h 1676661"/>
                  <a:gd name="connsiteX158" fmla="*/ 2319337 w 2900362"/>
                  <a:gd name="connsiteY158" fmla="*/ 128588 h 1676661"/>
                  <a:gd name="connsiteX159" fmla="*/ 2328862 w 2900362"/>
                  <a:gd name="connsiteY159" fmla="*/ 109538 h 1676661"/>
                  <a:gd name="connsiteX160" fmla="*/ 2366962 w 2900362"/>
                  <a:gd name="connsiteY160" fmla="*/ 66675 h 1676661"/>
                  <a:gd name="connsiteX161" fmla="*/ 2424112 w 2900362"/>
                  <a:gd name="connsiteY161" fmla="*/ 38100 h 1676661"/>
                  <a:gd name="connsiteX162" fmla="*/ 2481262 w 2900362"/>
                  <a:gd name="connsiteY162" fmla="*/ 14288 h 1676661"/>
                  <a:gd name="connsiteX163" fmla="*/ 2895600 w 2900362"/>
                  <a:gd name="connsiteY163" fmla="*/ 0 h 1676661"/>
                  <a:gd name="connsiteX164" fmla="*/ 2900362 w 2900362"/>
                  <a:gd name="connsiteY164" fmla="*/ 1390650 h 1676661"/>
                  <a:gd name="connsiteX165" fmla="*/ 2671762 w 2900362"/>
                  <a:gd name="connsiteY165" fmla="*/ 1395412 h 1676661"/>
                  <a:gd name="connsiteX166" fmla="*/ 2295525 w 2900362"/>
                  <a:gd name="connsiteY166" fmla="*/ 1485900 h 1676661"/>
                  <a:gd name="connsiteX167" fmla="*/ 1352550 w 2900362"/>
                  <a:gd name="connsiteY167" fmla="*/ 1676400 h 1676661"/>
                  <a:gd name="connsiteX168" fmla="*/ 1304925 w 2900362"/>
                  <a:gd name="connsiteY168" fmla="*/ 1433513 h 1676661"/>
                  <a:gd name="connsiteX169" fmla="*/ 1276350 w 2900362"/>
                  <a:gd name="connsiteY169" fmla="*/ 1443038 h 1676661"/>
                  <a:gd name="connsiteX170" fmla="*/ 1257300 w 2900362"/>
                  <a:gd name="connsiteY170" fmla="*/ 1471613 h 1676661"/>
                  <a:gd name="connsiteX171" fmla="*/ 1228725 w 2900362"/>
                  <a:gd name="connsiteY171" fmla="*/ 1495425 h 1676661"/>
                  <a:gd name="connsiteX172" fmla="*/ 1204912 w 2900362"/>
                  <a:gd name="connsiteY172" fmla="*/ 1500188 h 1676661"/>
                  <a:gd name="connsiteX173" fmla="*/ 1176337 w 2900362"/>
                  <a:gd name="connsiteY173" fmla="*/ 1509713 h 1676661"/>
                  <a:gd name="connsiteX174" fmla="*/ 1162050 w 2900362"/>
                  <a:gd name="connsiteY174" fmla="*/ 1514475 h 1676661"/>
                  <a:gd name="connsiteX175" fmla="*/ 633412 w 2900362"/>
                  <a:gd name="connsiteY175" fmla="*/ 1509713 h 1676661"/>
                  <a:gd name="connsiteX176" fmla="*/ 609600 w 2900362"/>
                  <a:gd name="connsiteY176" fmla="*/ 1504950 h 1676661"/>
                  <a:gd name="connsiteX177" fmla="*/ 590550 w 2900362"/>
                  <a:gd name="connsiteY177" fmla="*/ 1495425 h 1676661"/>
                  <a:gd name="connsiteX178" fmla="*/ 557212 w 2900362"/>
                  <a:gd name="connsiteY178" fmla="*/ 1485900 h 1676661"/>
                  <a:gd name="connsiteX179" fmla="*/ 542925 w 2900362"/>
                  <a:gd name="connsiteY179" fmla="*/ 1476375 h 1676661"/>
                  <a:gd name="connsiteX180" fmla="*/ 523875 w 2900362"/>
                  <a:gd name="connsiteY180" fmla="*/ 1471613 h 1676661"/>
                  <a:gd name="connsiteX181" fmla="*/ 509587 w 2900362"/>
                  <a:gd name="connsiteY181" fmla="*/ 1466850 h 1676661"/>
                  <a:gd name="connsiteX182" fmla="*/ 466725 w 2900362"/>
                  <a:gd name="connsiteY182" fmla="*/ 1433513 h 1676661"/>
                  <a:gd name="connsiteX183" fmla="*/ 452437 w 2900362"/>
                  <a:gd name="connsiteY183" fmla="*/ 1423988 h 1676661"/>
                  <a:gd name="connsiteX184" fmla="*/ 438150 w 2900362"/>
                  <a:gd name="connsiteY184" fmla="*/ 1395413 h 1676661"/>
                  <a:gd name="connsiteX185" fmla="*/ 404812 w 2900362"/>
                  <a:gd name="connsiteY185" fmla="*/ 1376363 h 1676661"/>
                  <a:gd name="connsiteX186" fmla="*/ 390525 w 2900362"/>
                  <a:gd name="connsiteY186" fmla="*/ 1366838 h 1676661"/>
                  <a:gd name="connsiteX187" fmla="*/ 376237 w 2900362"/>
                  <a:gd name="connsiteY187" fmla="*/ 1362075 h 1676661"/>
                  <a:gd name="connsiteX188" fmla="*/ 328612 w 2900362"/>
                  <a:gd name="connsiteY188" fmla="*/ 1333500 h 1676661"/>
                  <a:gd name="connsiteX189" fmla="*/ 309562 w 2900362"/>
                  <a:gd name="connsiteY189" fmla="*/ 1328738 h 1676661"/>
                  <a:gd name="connsiteX190" fmla="*/ 280987 w 2900362"/>
                  <a:gd name="connsiteY190" fmla="*/ 1319213 h 1676661"/>
                  <a:gd name="connsiteX191" fmla="*/ 266700 w 2900362"/>
                  <a:gd name="connsiteY191" fmla="*/ 1314450 h 1676661"/>
                  <a:gd name="connsiteX192" fmla="*/ 252412 w 2900362"/>
                  <a:gd name="connsiteY192" fmla="*/ 1304925 h 1676661"/>
                  <a:gd name="connsiteX193" fmla="*/ 223837 w 2900362"/>
                  <a:gd name="connsiteY193" fmla="*/ 1295400 h 1676661"/>
                  <a:gd name="connsiteX194" fmla="*/ 214312 w 2900362"/>
                  <a:gd name="connsiteY194" fmla="*/ 1266825 h 1676661"/>
                  <a:gd name="connsiteX195" fmla="*/ 114300 w 2900362"/>
                  <a:gd name="connsiteY195" fmla="*/ 1233488 h 1676661"/>
                  <a:gd name="connsiteX196" fmla="*/ 71437 w 2900362"/>
                  <a:gd name="connsiteY196" fmla="*/ 1219200 h 1676661"/>
                  <a:gd name="connsiteX197" fmla="*/ 57150 w 2900362"/>
                  <a:gd name="connsiteY197" fmla="*/ 1214438 h 1676661"/>
                  <a:gd name="connsiteX198" fmla="*/ 28575 w 2900362"/>
                  <a:gd name="connsiteY198" fmla="*/ 1190625 h 1676661"/>
                  <a:gd name="connsiteX199" fmla="*/ 23812 w 2900362"/>
                  <a:gd name="connsiteY199" fmla="*/ 1176338 h 1676661"/>
                  <a:gd name="connsiteX200" fmla="*/ 14287 w 2900362"/>
                  <a:gd name="connsiteY200" fmla="*/ 1162050 h 1676661"/>
                  <a:gd name="connsiteX201" fmla="*/ 0 w 2900362"/>
                  <a:gd name="connsiteY201"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690687 w 2900362"/>
                  <a:gd name="connsiteY109" fmla="*/ 895350 h 1676661"/>
                  <a:gd name="connsiteX110" fmla="*/ 1709737 w 2900362"/>
                  <a:gd name="connsiteY110" fmla="*/ 838200 h 1676661"/>
                  <a:gd name="connsiteX111" fmla="*/ 1714500 w 2900362"/>
                  <a:gd name="connsiteY111" fmla="*/ 823913 h 1676661"/>
                  <a:gd name="connsiteX112" fmla="*/ 1733550 w 2900362"/>
                  <a:gd name="connsiteY112" fmla="*/ 790575 h 1676661"/>
                  <a:gd name="connsiteX113" fmla="*/ 1738312 w 2900362"/>
                  <a:gd name="connsiteY113" fmla="*/ 776288 h 1676661"/>
                  <a:gd name="connsiteX114" fmla="*/ 1757362 w 2900362"/>
                  <a:gd name="connsiteY114" fmla="*/ 742950 h 1676661"/>
                  <a:gd name="connsiteX115" fmla="*/ 1771650 w 2900362"/>
                  <a:gd name="connsiteY115" fmla="*/ 714375 h 1676661"/>
                  <a:gd name="connsiteX116" fmla="*/ 1785937 w 2900362"/>
                  <a:gd name="connsiteY116" fmla="*/ 685800 h 1676661"/>
                  <a:gd name="connsiteX117" fmla="*/ 1795462 w 2900362"/>
                  <a:gd name="connsiteY117" fmla="*/ 657225 h 1676661"/>
                  <a:gd name="connsiteX118" fmla="*/ 1809750 w 2900362"/>
                  <a:gd name="connsiteY118" fmla="*/ 614363 h 1676661"/>
                  <a:gd name="connsiteX119" fmla="*/ 1819275 w 2900362"/>
                  <a:gd name="connsiteY119" fmla="*/ 585788 h 1676661"/>
                  <a:gd name="connsiteX120" fmla="*/ 1843087 w 2900362"/>
                  <a:gd name="connsiteY120" fmla="*/ 557213 h 1676661"/>
                  <a:gd name="connsiteX121" fmla="*/ 1876425 w 2900362"/>
                  <a:gd name="connsiteY121" fmla="*/ 542925 h 1676661"/>
                  <a:gd name="connsiteX122" fmla="*/ 1914525 w 2900362"/>
                  <a:gd name="connsiteY122" fmla="*/ 528638 h 1676661"/>
                  <a:gd name="connsiteX123" fmla="*/ 1933575 w 2900362"/>
                  <a:gd name="connsiteY123" fmla="*/ 519113 h 1676661"/>
                  <a:gd name="connsiteX124" fmla="*/ 1947862 w 2900362"/>
                  <a:gd name="connsiteY124" fmla="*/ 509588 h 1676661"/>
                  <a:gd name="connsiteX125" fmla="*/ 1976437 w 2900362"/>
                  <a:gd name="connsiteY125" fmla="*/ 500063 h 1676661"/>
                  <a:gd name="connsiteX126" fmla="*/ 2009775 w 2900362"/>
                  <a:gd name="connsiteY126" fmla="*/ 490538 h 1676661"/>
                  <a:gd name="connsiteX127" fmla="*/ 2038350 w 2900362"/>
                  <a:gd name="connsiteY127" fmla="*/ 476250 h 1676661"/>
                  <a:gd name="connsiteX128" fmla="*/ 2052637 w 2900362"/>
                  <a:gd name="connsiteY128" fmla="*/ 466725 h 1676661"/>
                  <a:gd name="connsiteX129" fmla="*/ 2081212 w 2900362"/>
                  <a:gd name="connsiteY129" fmla="*/ 457200 h 1676661"/>
                  <a:gd name="connsiteX130" fmla="*/ 2109787 w 2900362"/>
                  <a:gd name="connsiteY130" fmla="*/ 442913 h 1676661"/>
                  <a:gd name="connsiteX131" fmla="*/ 2124075 w 2900362"/>
                  <a:gd name="connsiteY131" fmla="*/ 433388 h 1676661"/>
                  <a:gd name="connsiteX132" fmla="*/ 2152650 w 2900362"/>
                  <a:gd name="connsiteY132" fmla="*/ 423863 h 1676661"/>
                  <a:gd name="connsiteX133" fmla="*/ 2181225 w 2900362"/>
                  <a:gd name="connsiteY133" fmla="*/ 428625 h 1676661"/>
                  <a:gd name="connsiteX134" fmla="*/ 2171700 w 2900362"/>
                  <a:gd name="connsiteY134" fmla="*/ 442913 h 1676661"/>
                  <a:gd name="connsiteX135" fmla="*/ 2185987 w 2900362"/>
                  <a:gd name="connsiteY135" fmla="*/ 452438 h 1676661"/>
                  <a:gd name="connsiteX136" fmla="*/ 2200275 w 2900362"/>
                  <a:gd name="connsiteY136" fmla="*/ 442913 h 1676661"/>
                  <a:gd name="connsiteX137" fmla="*/ 2209800 w 2900362"/>
                  <a:gd name="connsiteY137" fmla="*/ 428625 h 1676661"/>
                  <a:gd name="connsiteX138" fmla="*/ 2224087 w 2900362"/>
                  <a:gd name="connsiteY138" fmla="*/ 423863 h 1676661"/>
                  <a:gd name="connsiteX139" fmla="*/ 2243137 w 2900362"/>
                  <a:gd name="connsiteY139" fmla="*/ 414338 h 1676661"/>
                  <a:gd name="connsiteX140" fmla="*/ 2257425 w 2900362"/>
                  <a:gd name="connsiteY140" fmla="*/ 409575 h 1676661"/>
                  <a:gd name="connsiteX141" fmla="*/ 2300287 w 2900362"/>
                  <a:gd name="connsiteY141" fmla="*/ 385763 h 1676661"/>
                  <a:gd name="connsiteX142" fmla="*/ 2314575 w 2900362"/>
                  <a:gd name="connsiteY142" fmla="*/ 371475 h 1676661"/>
                  <a:gd name="connsiteX143" fmla="*/ 2328862 w 2900362"/>
                  <a:gd name="connsiteY143" fmla="*/ 366713 h 1676661"/>
                  <a:gd name="connsiteX144" fmla="*/ 2343150 w 2900362"/>
                  <a:gd name="connsiteY144" fmla="*/ 314325 h 1676661"/>
                  <a:gd name="connsiteX145" fmla="*/ 2319337 w 2900362"/>
                  <a:gd name="connsiteY145" fmla="*/ 295275 h 1676661"/>
                  <a:gd name="connsiteX146" fmla="*/ 2176462 w 2900362"/>
                  <a:gd name="connsiteY146" fmla="*/ 300038 h 1676661"/>
                  <a:gd name="connsiteX147" fmla="*/ 2152650 w 2900362"/>
                  <a:gd name="connsiteY147" fmla="*/ 304800 h 1676661"/>
                  <a:gd name="connsiteX148" fmla="*/ 2109787 w 2900362"/>
                  <a:gd name="connsiteY148" fmla="*/ 323850 h 1676661"/>
                  <a:gd name="connsiteX149" fmla="*/ 2095500 w 2900362"/>
                  <a:gd name="connsiteY149" fmla="*/ 328613 h 1676661"/>
                  <a:gd name="connsiteX150" fmla="*/ 2085975 w 2900362"/>
                  <a:gd name="connsiteY150" fmla="*/ 342900 h 1676661"/>
                  <a:gd name="connsiteX151" fmla="*/ 2100262 w 2900362"/>
                  <a:gd name="connsiteY151" fmla="*/ 204788 h 1676661"/>
                  <a:gd name="connsiteX152" fmla="*/ 2119312 w 2900362"/>
                  <a:gd name="connsiteY152" fmla="*/ 176213 h 1676661"/>
                  <a:gd name="connsiteX153" fmla="*/ 2128837 w 2900362"/>
                  <a:gd name="connsiteY153" fmla="*/ 161925 h 1676661"/>
                  <a:gd name="connsiteX154" fmla="*/ 2157412 w 2900362"/>
                  <a:gd name="connsiteY154" fmla="*/ 142875 h 1676661"/>
                  <a:gd name="connsiteX155" fmla="*/ 2233612 w 2900362"/>
                  <a:gd name="connsiteY155" fmla="*/ 152400 h 1676661"/>
                  <a:gd name="connsiteX156" fmla="*/ 2252662 w 2900362"/>
                  <a:gd name="connsiteY156" fmla="*/ 161925 h 1676661"/>
                  <a:gd name="connsiteX157" fmla="*/ 2319337 w 2900362"/>
                  <a:gd name="connsiteY157" fmla="*/ 128588 h 1676661"/>
                  <a:gd name="connsiteX158" fmla="*/ 2328862 w 2900362"/>
                  <a:gd name="connsiteY158" fmla="*/ 109538 h 1676661"/>
                  <a:gd name="connsiteX159" fmla="*/ 2366962 w 2900362"/>
                  <a:gd name="connsiteY159" fmla="*/ 66675 h 1676661"/>
                  <a:gd name="connsiteX160" fmla="*/ 2424112 w 2900362"/>
                  <a:gd name="connsiteY160" fmla="*/ 38100 h 1676661"/>
                  <a:gd name="connsiteX161" fmla="*/ 2481262 w 2900362"/>
                  <a:gd name="connsiteY161" fmla="*/ 14288 h 1676661"/>
                  <a:gd name="connsiteX162" fmla="*/ 2895600 w 2900362"/>
                  <a:gd name="connsiteY162" fmla="*/ 0 h 1676661"/>
                  <a:gd name="connsiteX163" fmla="*/ 2900362 w 2900362"/>
                  <a:gd name="connsiteY163" fmla="*/ 1390650 h 1676661"/>
                  <a:gd name="connsiteX164" fmla="*/ 2671762 w 2900362"/>
                  <a:gd name="connsiteY164" fmla="*/ 1395412 h 1676661"/>
                  <a:gd name="connsiteX165" fmla="*/ 2295525 w 2900362"/>
                  <a:gd name="connsiteY165" fmla="*/ 1485900 h 1676661"/>
                  <a:gd name="connsiteX166" fmla="*/ 1352550 w 2900362"/>
                  <a:gd name="connsiteY166" fmla="*/ 1676400 h 1676661"/>
                  <a:gd name="connsiteX167" fmla="*/ 1304925 w 2900362"/>
                  <a:gd name="connsiteY167" fmla="*/ 1433513 h 1676661"/>
                  <a:gd name="connsiteX168" fmla="*/ 1276350 w 2900362"/>
                  <a:gd name="connsiteY168" fmla="*/ 1443038 h 1676661"/>
                  <a:gd name="connsiteX169" fmla="*/ 1257300 w 2900362"/>
                  <a:gd name="connsiteY169" fmla="*/ 1471613 h 1676661"/>
                  <a:gd name="connsiteX170" fmla="*/ 1228725 w 2900362"/>
                  <a:gd name="connsiteY170" fmla="*/ 1495425 h 1676661"/>
                  <a:gd name="connsiteX171" fmla="*/ 1204912 w 2900362"/>
                  <a:gd name="connsiteY171" fmla="*/ 1500188 h 1676661"/>
                  <a:gd name="connsiteX172" fmla="*/ 1176337 w 2900362"/>
                  <a:gd name="connsiteY172" fmla="*/ 1509713 h 1676661"/>
                  <a:gd name="connsiteX173" fmla="*/ 1162050 w 2900362"/>
                  <a:gd name="connsiteY173" fmla="*/ 1514475 h 1676661"/>
                  <a:gd name="connsiteX174" fmla="*/ 633412 w 2900362"/>
                  <a:gd name="connsiteY174" fmla="*/ 1509713 h 1676661"/>
                  <a:gd name="connsiteX175" fmla="*/ 609600 w 2900362"/>
                  <a:gd name="connsiteY175" fmla="*/ 1504950 h 1676661"/>
                  <a:gd name="connsiteX176" fmla="*/ 590550 w 2900362"/>
                  <a:gd name="connsiteY176" fmla="*/ 1495425 h 1676661"/>
                  <a:gd name="connsiteX177" fmla="*/ 557212 w 2900362"/>
                  <a:gd name="connsiteY177" fmla="*/ 1485900 h 1676661"/>
                  <a:gd name="connsiteX178" fmla="*/ 542925 w 2900362"/>
                  <a:gd name="connsiteY178" fmla="*/ 1476375 h 1676661"/>
                  <a:gd name="connsiteX179" fmla="*/ 523875 w 2900362"/>
                  <a:gd name="connsiteY179" fmla="*/ 1471613 h 1676661"/>
                  <a:gd name="connsiteX180" fmla="*/ 509587 w 2900362"/>
                  <a:gd name="connsiteY180" fmla="*/ 1466850 h 1676661"/>
                  <a:gd name="connsiteX181" fmla="*/ 466725 w 2900362"/>
                  <a:gd name="connsiteY181" fmla="*/ 1433513 h 1676661"/>
                  <a:gd name="connsiteX182" fmla="*/ 452437 w 2900362"/>
                  <a:gd name="connsiteY182" fmla="*/ 1423988 h 1676661"/>
                  <a:gd name="connsiteX183" fmla="*/ 438150 w 2900362"/>
                  <a:gd name="connsiteY183" fmla="*/ 1395413 h 1676661"/>
                  <a:gd name="connsiteX184" fmla="*/ 404812 w 2900362"/>
                  <a:gd name="connsiteY184" fmla="*/ 1376363 h 1676661"/>
                  <a:gd name="connsiteX185" fmla="*/ 390525 w 2900362"/>
                  <a:gd name="connsiteY185" fmla="*/ 1366838 h 1676661"/>
                  <a:gd name="connsiteX186" fmla="*/ 376237 w 2900362"/>
                  <a:gd name="connsiteY186" fmla="*/ 1362075 h 1676661"/>
                  <a:gd name="connsiteX187" fmla="*/ 328612 w 2900362"/>
                  <a:gd name="connsiteY187" fmla="*/ 1333500 h 1676661"/>
                  <a:gd name="connsiteX188" fmla="*/ 309562 w 2900362"/>
                  <a:gd name="connsiteY188" fmla="*/ 1328738 h 1676661"/>
                  <a:gd name="connsiteX189" fmla="*/ 280987 w 2900362"/>
                  <a:gd name="connsiteY189" fmla="*/ 1319213 h 1676661"/>
                  <a:gd name="connsiteX190" fmla="*/ 266700 w 2900362"/>
                  <a:gd name="connsiteY190" fmla="*/ 1314450 h 1676661"/>
                  <a:gd name="connsiteX191" fmla="*/ 252412 w 2900362"/>
                  <a:gd name="connsiteY191" fmla="*/ 1304925 h 1676661"/>
                  <a:gd name="connsiteX192" fmla="*/ 223837 w 2900362"/>
                  <a:gd name="connsiteY192" fmla="*/ 1295400 h 1676661"/>
                  <a:gd name="connsiteX193" fmla="*/ 214312 w 2900362"/>
                  <a:gd name="connsiteY193" fmla="*/ 1266825 h 1676661"/>
                  <a:gd name="connsiteX194" fmla="*/ 114300 w 2900362"/>
                  <a:gd name="connsiteY194" fmla="*/ 1233488 h 1676661"/>
                  <a:gd name="connsiteX195" fmla="*/ 71437 w 2900362"/>
                  <a:gd name="connsiteY195" fmla="*/ 1219200 h 1676661"/>
                  <a:gd name="connsiteX196" fmla="*/ 57150 w 2900362"/>
                  <a:gd name="connsiteY196" fmla="*/ 1214438 h 1676661"/>
                  <a:gd name="connsiteX197" fmla="*/ 28575 w 2900362"/>
                  <a:gd name="connsiteY197" fmla="*/ 1190625 h 1676661"/>
                  <a:gd name="connsiteX198" fmla="*/ 23812 w 2900362"/>
                  <a:gd name="connsiteY198" fmla="*/ 1176338 h 1676661"/>
                  <a:gd name="connsiteX199" fmla="*/ 14287 w 2900362"/>
                  <a:gd name="connsiteY199" fmla="*/ 1162050 h 1676661"/>
                  <a:gd name="connsiteX200" fmla="*/ 0 w 2900362"/>
                  <a:gd name="connsiteY200"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690687 w 2900362"/>
                  <a:gd name="connsiteY109" fmla="*/ 895350 h 1676661"/>
                  <a:gd name="connsiteX110" fmla="*/ 1709737 w 2900362"/>
                  <a:gd name="connsiteY110" fmla="*/ 838200 h 1676661"/>
                  <a:gd name="connsiteX111" fmla="*/ 1714500 w 2900362"/>
                  <a:gd name="connsiteY111" fmla="*/ 823913 h 1676661"/>
                  <a:gd name="connsiteX112" fmla="*/ 1733550 w 2900362"/>
                  <a:gd name="connsiteY112" fmla="*/ 790575 h 1676661"/>
                  <a:gd name="connsiteX113" fmla="*/ 1738312 w 2900362"/>
                  <a:gd name="connsiteY113" fmla="*/ 776288 h 1676661"/>
                  <a:gd name="connsiteX114" fmla="*/ 1757362 w 2900362"/>
                  <a:gd name="connsiteY114" fmla="*/ 742950 h 1676661"/>
                  <a:gd name="connsiteX115" fmla="*/ 1771650 w 2900362"/>
                  <a:gd name="connsiteY115" fmla="*/ 714375 h 1676661"/>
                  <a:gd name="connsiteX116" fmla="*/ 1785937 w 2900362"/>
                  <a:gd name="connsiteY116" fmla="*/ 685800 h 1676661"/>
                  <a:gd name="connsiteX117" fmla="*/ 1795462 w 2900362"/>
                  <a:gd name="connsiteY117" fmla="*/ 657225 h 1676661"/>
                  <a:gd name="connsiteX118" fmla="*/ 1809750 w 2900362"/>
                  <a:gd name="connsiteY118" fmla="*/ 614363 h 1676661"/>
                  <a:gd name="connsiteX119" fmla="*/ 1819275 w 2900362"/>
                  <a:gd name="connsiteY119" fmla="*/ 585788 h 1676661"/>
                  <a:gd name="connsiteX120" fmla="*/ 1843087 w 2900362"/>
                  <a:gd name="connsiteY120" fmla="*/ 557213 h 1676661"/>
                  <a:gd name="connsiteX121" fmla="*/ 1876425 w 2900362"/>
                  <a:gd name="connsiteY121" fmla="*/ 542925 h 1676661"/>
                  <a:gd name="connsiteX122" fmla="*/ 1914525 w 2900362"/>
                  <a:gd name="connsiteY122" fmla="*/ 528638 h 1676661"/>
                  <a:gd name="connsiteX123" fmla="*/ 1933575 w 2900362"/>
                  <a:gd name="connsiteY123" fmla="*/ 519113 h 1676661"/>
                  <a:gd name="connsiteX124" fmla="*/ 1947862 w 2900362"/>
                  <a:gd name="connsiteY124" fmla="*/ 509588 h 1676661"/>
                  <a:gd name="connsiteX125" fmla="*/ 1976437 w 2900362"/>
                  <a:gd name="connsiteY125" fmla="*/ 500063 h 1676661"/>
                  <a:gd name="connsiteX126" fmla="*/ 2009775 w 2900362"/>
                  <a:gd name="connsiteY126" fmla="*/ 490538 h 1676661"/>
                  <a:gd name="connsiteX127" fmla="*/ 2038350 w 2900362"/>
                  <a:gd name="connsiteY127" fmla="*/ 476250 h 1676661"/>
                  <a:gd name="connsiteX128" fmla="*/ 2052637 w 2900362"/>
                  <a:gd name="connsiteY128" fmla="*/ 466725 h 1676661"/>
                  <a:gd name="connsiteX129" fmla="*/ 2081212 w 2900362"/>
                  <a:gd name="connsiteY129" fmla="*/ 457200 h 1676661"/>
                  <a:gd name="connsiteX130" fmla="*/ 2109787 w 2900362"/>
                  <a:gd name="connsiteY130" fmla="*/ 442913 h 1676661"/>
                  <a:gd name="connsiteX131" fmla="*/ 2124075 w 2900362"/>
                  <a:gd name="connsiteY131" fmla="*/ 433388 h 1676661"/>
                  <a:gd name="connsiteX132" fmla="*/ 2152650 w 2900362"/>
                  <a:gd name="connsiteY132" fmla="*/ 423863 h 1676661"/>
                  <a:gd name="connsiteX133" fmla="*/ 2181225 w 2900362"/>
                  <a:gd name="connsiteY133" fmla="*/ 428625 h 1676661"/>
                  <a:gd name="connsiteX134" fmla="*/ 2171700 w 2900362"/>
                  <a:gd name="connsiteY134" fmla="*/ 442913 h 1676661"/>
                  <a:gd name="connsiteX135" fmla="*/ 2185987 w 2900362"/>
                  <a:gd name="connsiteY135" fmla="*/ 452438 h 1676661"/>
                  <a:gd name="connsiteX136" fmla="*/ 2200275 w 2900362"/>
                  <a:gd name="connsiteY136" fmla="*/ 442913 h 1676661"/>
                  <a:gd name="connsiteX137" fmla="*/ 2209800 w 2900362"/>
                  <a:gd name="connsiteY137" fmla="*/ 428625 h 1676661"/>
                  <a:gd name="connsiteX138" fmla="*/ 2224087 w 2900362"/>
                  <a:gd name="connsiteY138" fmla="*/ 423863 h 1676661"/>
                  <a:gd name="connsiteX139" fmla="*/ 2243137 w 2900362"/>
                  <a:gd name="connsiteY139" fmla="*/ 414338 h 1676661"/>
                  <a:gd name="connsiteX140" fmla="*/ 2257425 w 2900362"/>
                  <a:gd name="connsiteY140" fmla="*/ 409575 h 1676661"/>
                  <a:gd name="connsiteX141" fmla="*/ 2300287 w 2900362"/>
                  <a:gd name="connsiteY141" fmla="*/ 385763 h 1676661"/>
                  <a:gd name="connsiteX142" fmla="*/ 2314575 w 2900362"/>
                  <a:gd name="connsiteY142" fmla="*/ 371475 h 1676661"/>
                  <a:gd name="connsiteX143" fmla="*/ 2328862 w 2900362"/>
                  <a:gd name="connsiteY143" fmla="*/ 366713 h 1676661"/>
                  <a:gd name="connsiteX144" fmla="*/ 2343150 w 2900362"/>
                  <a:gd name="connsiteY144" fmla="*/ 314325 h 1676661"/>
                  <a:gd name="connsiteX145" fmla="*/ 2319337 w 2900362"/>
                  <a:gd name="connsiteY145" fmla="*/ 295275 h 1676661"/>
                  <a:gd name="connsiteX146" fmla="*/ 2176462 w 2900362"/>
                  <a:gd name="connsiteY146" fmla="*/ 300038 h 1676661"/>
                  <a:gd name="connsiteX147" fmla="*/ 2152650 w 2900362"/>
                  <a:gd name="connsiteY147" fmla="*/ 304800 h 1676661"/>
                  <a:gd name="connsiteX148" fmla="*/ 2109787 w 2900362"/>
                  <a:gd name="connsiteY148" fmla="*/ 323850 h 1676661"/>
                  <a:gd name="connsiteX149" fmla="*/ 2095500 w 2900362"/>
                  <a:gd name="connsiteY149" fmla="*/ 328613 h 1676661"/>
                  <a:gd name="connsiteX150" fmla="*/ 2085975 w 2900362"/>
                  <a:gd name="connsiteY150" fmla="*/ 342900 h 1676661"/>
                  <a:gd name="connsiteX151" fmla="*/ 2100262 w 2900362"/>
                  <a:gd name="connsiteY151" fmla="*/ 204788 h 1676661"/>
                  <a:gd name="connsiteX152" fmla="*/ 2119312 w 2900362"/>
                  <a:gd name="connsiteY152" fmla="*/ 176213 h 1676661"/>
                  <a:gd name="connsiteX153" fmla="*/ 2128837 w 2900362"/>
                  <a:gd name="connsiteY153" fmla="*/ 161925 h 1676661"/>
                  <a:gd name="connsiteX154" fmla="*/ 2157412 w 2900362"/>
                  <a:gd name="connsiteY154" fmla="*/ 142875 h 1676661"/>
                  <a:gd name="connsiteX155" fmla="*/ 2233612 w 2900362"/>
                  <a:gd name="connsiteY155" fmla="*/ 152400 h 1676661"/>
                  <a:gd name="connsiteX156" fmla="*/ 2252662 w 2900362"/>
                  <a:gd name="connsiteY156" fmla="*/ 161925 h 1676661"/>
                  <a:gd name="connsiteX157" fmla="*/ 2319337 w 2900362"/>
                  <a:gd name="connsiteY157" fmla="*/ 128588 h 1676661"/>
                  <a:gd name="connsiteX158" fmla="*/ 2366962 w 2900362"/>
                  <a:gd name="connsiteY158" fmla="*/ 66675 h 1676661"/>
                  <a:gd name="connsiteX159" fmla="*/ 2424112 w 2900362"/>
                  <a:gd name="connsiteY159" fmla="*/ 38100 h 1676661"/>
                  <a:gd name="connsiteX160" fmla="*/ 2481262 w 2900362"/>
                  <a:gd name="connsiteY160" fmla="*/ 14288 h 1676661"/>
                  <a:gd name="connsiteX161" fmla="*/ 2895600 w 2900362"/>
                  <a:gd name="connsiteY161" fmla="*/ 0 h 1676661"/>
                  <a:gd name="connsiteX162" fmla="*/ 2900362 w 2900362"/>
                  <a:gd name="connsiteY162" fmla="*/ 1390650 h 1676661"/>
                  <a:gd name="connsiteX163" fmla="*/ 2671762 w 2900362"/>
                  <a:gd name="connsiteY163" fmla="*/ 1395412 h 1676661"/>
                  <a:gd name="connsiteX164" fmla="*/ 2295525 w 2900362"/>
                  <a:gd name="connsiteY164" fmla="*/ 1485900 h 1676661"/>
                  <a:gd name="connsiteX165" fmla="*/ 1352550 w 2900362"/>
                  <a:gd name="connsiteY165" fmla="*/ 1676400 h 1676661"/>
                  <a:gd name="connsiteX166" fmla="*/ 1304925 w 2900362"/>
                  <a:gd name="connsiteY166" fmla="*/ 1433513 h 1676661"/>
                  <a:gd name="connsiteX167" fmla="*/ 1276350 w 2900362"/>
                  <a:gd name="connsiteY167" fmla="*/ 1443038 h 1676661"/>
                  <a:gd name="connsiteX168" fmla="*/ 1257300 w 2900362"/>
                  <a:gd name="connsiteY168" fmla="*/ 1471613 h 1676661"/>
                  <a:gd name="connsiteX169" fmla="*/ 1228725 w 2900362"/>
                  <a:gd name="connsiteY169" fmla="*/ 1495425 h 1676661"/>
                  <a:gd name="connsiteX170" fmla="*/ 1204912 w 2900362"/>
                  <a:gd name="connsiteY170" fmla="*/ 1500188 h 1676661"/>
                  <a:gd name="connsiteX171" fmla="*/ 1176337 w 2900362"/>
                  <a:gd name="connsiteY171" fmla="*/ 1509713 h 1676661"/>
                  <a:gd name="connsiteX172" fmla="*/ 1162050 w 2900362"/>
                  <a:gd name="connsiteY172" fmla="*/ 1514475 h 1676661"/>
                  <a:gd name="connsiteX173" fmla="*/ 633412 w 2900362"/>
                  <a:gd name="connsiteY173" fmla="*/ 1509713 h 1676661"/>
                  <a:gd name="connsiteX174" fmla="*/ 609600 w 2900362"/>
                  <a:gd name="connsiteY174" fmla="*/ 1504950 h 1676661"/>
                  <a:gd name="connsiteX175" fmla="*/ 590550 w 2900362"/>
                  <a:gd name="connsiteY175" fmla="*/ 1495425 h 1676661"/>
                  <a:gd name="connsiteX176" fmla="*/ 557212 w 2900362"/>
                  <a:gd name="connsiteY176" fmla="*/ 1485900 h 1676661"/>
                  <a:gd name="connsiteX177" fmla="*/ 542925 w 2900362"/>
                  <a:gd name="connsiteY177" fmla="*/ 1476375 h 1676661"/>
                  <a:gd name="connsiteX178" fmla="*/ 523875 w 2900362"/>
                  <a:gd name="connsiteY178" fmla="*/ 1471613 h 1676661"/>
                  <a:gd name="connsiteX179" fmla="*/ 509587 w 2900362"/>
                  <a:gd name="connsiteY179" fmla="*/ 1466850 h 1676661"/>
                  <a:gd name="connsiteX180" fmla="*/ 466725 w 2900362"/>
                  <a:gd name="connsiteY180" fmla="*/ 1433513 h 1676661"/>
                  <a:gd name="connsiteX181" fmla="*/ 452437 w 2900362"/>
                  <a:gd name="connsiteY181" fmla="*/ 1423988 h 1676661"/>
                  <a:gd name="connsiteX182" fmla="*/ 438150 w 2900362"/>
                  <a:gd name="connsiteY182" fmla="*/ 1395413 h 1676661"/>
                  <a:gd name="connsiteX183" fmla="*/ 404812 w 2900362"/>
                  <a:gd name="connsiteY183" fmla="*/ 1376363 h 1676661"/>
                  <a:gd name="connsiteX184" fmla="*/ 390525 w 2900362"/>
                  <a:gd name="connsiteY184" fmla="*/ 1366838 h 1676661"/>
                  <a:gd name="connsiteX185" fmla="*/ 376237 w 2900362"/>
                  <a:gd name="connsiteY185" fmla="*/ 1362075 h 1676661"/>
                  <a:gd name="connsiteX186" fmla="*/ 328612 w 2900362"/>
                  <a:gd name="connsiteY186" fmla="*/ 1333500 h 1676661"/>
                  <a:gd name="connsiteX187" fmla="*/ 309562 w 2900362"/>
                  <a:gd name="connsiteY187" fmla="*/ 1328738 h 1676661"/>
                  <a:gd name="connsiteX188" fmla="*/ 280987 w 2900362"/>
                  <a:gd name="connsiteY188" fmla="*/ 1319213 h 1676661"/>
                  <a:gd name="connsiteX189" fmla="*/ 266700 w 2900362"/>
                  <a:gd name="connsiteY189" fmla="*/ 1314450 h 1676661"/>
                  <a:gd name="connsiteX190" fmla="*/ 252412 w 2900362"/>
                  <a:gd name="connsiteY190" fmla="*/ 1304925 h 1676661"/>
                  <a:gd name="connsiteX191" fmla="*/ 223837 w 2900362"/>
                  <a:gd name="connsiteY191" fmla="*/ 1295400 h 1676661"/>
                  <a:gd name="connsiteX192" fmla="*/ 214312 w 2900362"/>
                  <a:gd name="connsiteY192" fmla="*/ 1266825 h 1676661"/>
                  <a:gd name="connsiteX193" fmla="*/ 114300 w 2900362"/>
                  <a:gd name="connsiteY193" fmla="*/ 1233488 h 1676661"/>
                  <a:gd name="connsiteX194" fmla="*/ 71437 w 2900362"/>
                  <a:gd name="connsiteY194" fmla="*/ 1219200 h 1676661"/>
                  <a:gd name="connsiteX195" fmla="*/ 57150 w 2900362"/>
                  <a:gd name="connsiteY195" fmla="*/ 1214438 h 1676661"/>
                  <a:gd name="connsiteX196" fmla="*/ 28575 w 2900362"/>
                  <a:gd name="connsiteY196" fmla="*/ 1190625 h 1676661"/>
                  <a:gd name="connsiteX197" fmla="*/ 23812 w 2900362"/>
                  <a:gd name="connsiteY197" fmla="*/ 1176338 h 1676661"/>
                  <a:gd name="connsiteX198" fmla="*/ 14287 w 2900362"/>
                  <a:gd name="connsiteY198" fmla="*/ 1162050 h 1676661"/>
                  <a:gd name="connsiteX199" fmla="*/ 0 w 2900362"/>
                  <a:gd name="connsiteY199"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690687 w 2900362"/>
                  <a:gd name="connsiteY109" fmla="*/ 895350 h 1676661"/>
                  <a:gd name="connsiteX110" fmla="*/ 1709737 w 2900362"/>
                  <a:gd name="connsiteY110" fmla="*/ 838200 h 1676661"/>
                  <a:gd name="connsiteX111" fmla="*/ 1714500 w 2900362"/>
                  <a:gd name="connsiteY111" fmla="*/ 823913 h 1676661"/>
                  <a:gd name="connsiteX112" fmla="*/ 1733550 w 2900362"/>
                  <a:gd name="connsiteY112" fmla="*/ 790575 h 1676661"/>
                  <a:gd name="connsiteX113" fmla="*/ 1738312 w 2900362"/>
                  <a:gd name="connsiteY113" fmla="*/ 776288 h 1676661"/>
                  <a:gd name="connsiteX114" fmla="*/ 1757362 w 2900362"/>
                  <a:gd name="connsiteY114" fmla="*/ 742950 h 1676661"/>
                  <a:gd name="connsiteX115" fmla="*/ 1771650 w 2900362"/>
                  <a:gd name="connsiteY115" fmla="*/ 714375 h 1676661"/>
                  <a:gd name="connsiteX116" fmla="*/ 1785937 w 2900362"/>
                  <a:gd name="connsiteY116" fmla="*/ 685800 h 1676661"/>
                  <a:gd name="connsiteX117" fmla="*/ 1795462 w 2900362"/>
                  <a:gd name="connsiteY117" fmla="*/ 657225 h 1676661"/>
                  <a:gd name="connsiteX118" fmla="*/ 1809750 w 2900362"/>
                  <a:gd name="connsiteY118" fmla="*/ 614363 h 1676661"/>
                  <a:gd name="connsiteX119" fmla="*/ 1819275 w 2900362"/>
                  <a:gd name="connsiteY119" fmla="*/ 585788 h 1676661"/>
                  <a:gd name="connsiteX120" fmla="*/ 1843087 w 2900362"/>
                  <a:gd name="connsiteY120" fmla="*/ 557213 h 1676661"/>
                  <a:gd name="connsiteX121" fmla="*/ 1876425 w 2900362"/>
                  <a:gd name="connsiteY121" fmla="*/ 542925 h 1676661"/>
                  <a:gd name="connsiteX122" fmla="*/ 1914525 w 2900362"/>
                  <a:gd name="connsiteY122" fmla="*/ 528638 h 1676661"/>
                  <a:gd name="connsiteX123" fmla="*/ 1933575 w 2900362"/>
                  <a:gd name="connsiteY123" fmla="*/ 519113 h 1676661"/>
                  <a:gd name="connsiteX124" fmla="*/ 1947862 w 2900362"/>
                  <a:gd name="connsiteY124" fmla="*/ 509588 h 1676661"/>
                  <a:gd name="connsiteX125" fmla="*/ 1976437 w 2900362"/>
                  <a:gd name="connsiteY125" fmla="*/ 500063 h 1676661"/>
                  <a:gd name="connsiteX126" fmla="*/ 2009775 w 2900362"/>
                  <a:gd name="connsiteY126" fmla="*/ 490538 h 1676661"/>
                  <a:gd name="connsiteX127" fmla="*/ 2038350 w 2900362"/>
                  <a:gd name="connsiteY127" fmla="*/ 476250 h 1676661"/>
                  <a:gd name="connsiteX128" fmla="*/ 2052637 w 2900362"/>
                  <a:gd name="connsiteY128" fmla="*/ 466725 h 1676661"/>
                  <a:gd name="connsiteX129" fmla="*/ 2081212 w 2900362"/>
                  <a:gd name="connsiteY129" fmla="*/ 457200 h 1676661"/>
                  <a:gd name="connsiteX130" fmla="*/ 2109787 w 2900362"/>
                  <a:gd name="connsiteY130" fmla="*/ 442913 h 1676661"/>
                  <a:gd name="connsiteX131" fmla="*/ 2124075 w 2900362"/>
                  <a:gd name="connsiteY131" fmla="*/ 433388 h 1676661"/>
                  <a:gd name="connsiteX132" fmla="*/ 2152650 w 2900362"/>
                  <a:gd name="connsiteY132" fmla="*/ 423863 h 1676661"/>
                  <a:gd name="connsiteX133" fmla="*/ 2181225 w 2900362"/>
                  <a:gd name="connsiteY133" fmla="*/ 428625 h 1676661"/>
                  <a:gd name="connsiteX134" fmla="*/ 2171700 w 2900362"/>
                  <a:gd name="connsiteY134" fmla="*/ 442913 h 1676661"/>
                  <a:gd name="connsiteX135" fmla="*/ 2185987 w 2900362"/>
                  <a:gd name="connsiteY135" fmla="*/ 452438 h 1676661"/>
                  <a:gd name="connsiteX136" fmla="*/ 2200275 w 2900362"/>
                  <a:gd name="connsiteY136" fmla="*/ 442913 h 1676661"/>
                  <a:gd name="connsiteX137" fmla="*/ 2209800 w 2900362"/>
                  <a:gd name="connsiteY137" fmla="*/ 428625 h 1676661"/>
                  <a:gd name="connsiteX138" fmla="*/ 2224087 w 2900362"/>
                  <a:gd name="connsiteY138" fmla="*/ 423863 h 1676661"/>
                  <a:gd name="connsiteX139" fmla="*/ 2243137 w 2900362"/>
                  <a:gd name="connsiteY139" fmla="*/ 414338 h 1676661"/>
                  <a:gd name="connsiteX140" fmla="*/ 2257425 w 2900362"/>
                  <a:gd name="connsiteY140" fmla="*/ 409575 h 1676661"/>
                  <a:gd name="connsiteX141" fmla="*/ 2300287 w 2900362"/>
                  <a:gd name="connsiteY141" fmla="*/ 385763 h 1676661"/>
                  <a:gd name="connsiteX142" fmla="*/ 2314575 w 2900362"/>
                  <a:gd name="connsiteY142" fmla="*/ 371475 h 1676661"/>
                  <a:gd name="connsiteX143" fmla="*/ 2328862 w 2900362"/>
                  <a:gd name="connsiteY143" fmla="*/ 366713 h 1676661"/>
                  <a:gd name="connsiteX144" fmla="*/ 2343150 w 2900362"/>
                  <a:gd name="connsiteY144" fmla="*/ 314325 h 1676661"/>
                  <a:gd name="connsiteX145" fmla="*/ 2319337 w 2900362"/>
                  <a:gd name="connsiteY145" fmla="*/ 295275 h 1676661"/>
                  <a:gd name="connsiteX146" fmla="*/ 2176462 w 2900362"/>
                  <a:gd name="connsiteY146" fmla="*/ 300038 h 1676661"/>
                  <a:gd name="connsiteX147" fmla="*/ 2152650 w 2900362"/>
                  <a:gd name="connsiteY147" fmla="*/ 304800 h 1676661"/>
                  <a:gd name="connsiteX148" fmla="*/ 2109787 w 2900362"/>
                  <a:gd name="connsiteY148" fmla="*/ 323850 h 1676661"/>
                  <a:gd name="connsiteX149" fmla="*/ 2095500 w 2900362"/>
                  <a:gd name="connsiteY149" fmla="*/ 328613 h 1676661"/>
                  <a:gd name="connsiteX150" fmla="*/ 2085975 w 2900362"/>
                  <a:gd name="connsiteY150" fmla="*/ 342900 h 1676661"/>
                  <a:gd name="connsiteX151" fmla="*/ 2100262 w 2900362"/>
                  <a:gd name="connsiteY151" fmla="*/ 204788 h 1676661"/>
                  <a:gd name="connsiteX152" fmla="*/ 2119312 w 2900362"/>
                  <a:gd name="connsiteY152" fmla="*/ 176213 h 1676661"/>
                  <a:gd name="connsiteX153" fmla="*/ 2128837 w 2900362"/>
                  <a:gd name="connsiteY153" fmla="*/ 161925 h 1676661"/>
                  <a:gd name="connsiteX154" fmla="*/ 2157412 w 2900362"/>
                  <a:gd name="connsiteY154" fmla="*/ 142875 h 1676661"/>
                  <a:gd name="connsiteX155" fmla="*/ 2233612 w 2900362"/>
                  <a:gd name="connsiteY155" fmla="*/ 152400 h 1676661"/>
                  <a:gd name="connsiteX156" fmla="*/ 2252662 w 2900362"/>
                  <a:gd name="connsiteY156" fmla="*/ 161925 h 1676661"/>
                  <a:gd name="connsiteX157" fmla="*/ 2319337 w 2900362"/>
                  <a:gd name="connsiteY157" fmla="*/ 128588 h 1676661"/>
                  <a:gd name="connsiteX158" fmla="*/ 2424112 w 2900362"/>
                  <a:gd name="connsiteY158" fmla="*/ 38100 h 1676661"/>
                  <a:gd name="connsiteX159" fmla="*/ 2481262 w 2900362"/>
                  <a:gd name="connsiteY159" fmla="*/ 14288 h 1676661"/>
                  <a:gd name="connsiteX160" fmla="*/ 2895600 w 2900362"/>
                  <a:gd name="connsiteY160" fmla="*/ 0 h 1676661"/>
                  <a:gd name="connsiteX161" fmla="*/ 2900362 w 2900362"/>
                  <a:gd name="connsiteY161" fmla="*/ 1390650 h 1676661"/>
                  <a:gd name="connsiteX162" fmla="*/ 2671762 w 2900362"/>
                  <a:gd name="connsiteY162" fmla="*/ 1395412 h 1676661"/>
                  <a:gd name="connsiteX163" fmla="*/ 2295525 w 2900362"/>
                  <a:gd name="connsiteY163" fmla="*/ 1485900 h 1676661"/>
                  <a:gd name="connsiteX164" fmla="*/ 1352550 w 2900362"/>
                  <a:gd name="connsiteY164" fmla="*/ 1676400 h 1676661"/>
                  <a:gd name="connsiteX165" fmla="*/ 1304925 w 2900362"/>
                  <a:gd name="connsiteY165" fmla="*/ 1433513 h 1676661"/>
                  <a:gd name="connsiteX166" fmla="*/ 1276350 w 2900362"/>
                  <a:gd name="connsiteY166" fmla="*/ 1443038 h 1676661"/>
                  <a:gd name="connsiteX167" fmla="*/ 1257300 w 2900362"/>
                  <a:gd name="connsiteY167" fmla="*/ 1471613 h 1676661"/>
                  <a:gd name="connsiteX168" fmla="*/ 1228725 w 2900362"/>
                  <a:gd name="connsiteY168" fmla="*/ 1495425 h 1676661"/>
                  <a:gd name="connsiteX169" fmla="*/ 1204912 w 2900362"/>
                  <a:gd name="connsiteY169" fmla="*/ 1500188 h 1676661"/>
                  <a:gd name="connsiteX170" fmla="*/ 1176337 w 2900362"/>
                  <a:gd name="connsiteY170" fmla="*/ 1509713 h 1676661"/>
                  <a:gd name="connsiteX171" fmla="*/ 1162050 w 2900362"/>
                  <a:gd name="connsiteY171" fmla="*/ 1514475 h 1676661"/>
                  <a:gd name="connsiteX172" fmla="*/ 633412 w 2900362"/>
                  <a:gd name="connsiteY172" fmla="*/ 1509713 h 1676661"/>
                  <a:gd name="connsiteX173" fmla="*/ 609600 w 2900362"/>
                  <a:gd name="connsiteY173" fmla="*/ 1504950 h 1676661"/>
                  <a:gd name="connsiteX174" fmla="*/ 590550 w 2900362"/>
                  <a:gd name="connsiteY174" fmla="*/ 1495425 h 1676661"/>
                  <a:gd name="connsiteX175" fmla="*/ 557212 w 2900362"/>
                  <a:gd name="connsiteY175" fmla="*/ 1485900 h 1676661"/>
                  <a:gd name="connsiteX176" fmla="*/ 542925 w 2900362"/>
                  <a:gd name="connsiteY176" fmla="*/ 1476375 h 1676661"/>
                  <a:gd name="connsiteX177" fmla="*/ 523875 w 2900362"/>
                  <a:gd name="connsiteY177" fmla="*/ 1471613 h 1676661"/>
                  <a:gd name="connsiteX178" fmla="*/ 509587 w 2900362"/>
                  <a:gd name="connsiteY178" fmla="*/ 1466850 h 1676661"/>
                  <a:gd name="connsiteX179" fmla="*/ 466725 w 2900362"/>
                  <a:gd name="connsiteY179" fmla="*/ 1433513 h 1676661"/>
                  <a:gd name="connsiteX180" fmla="*/ 452437 w 2900362"/>
                  <a:gd name="connsiteY180" fmla="*/ 1423988 h 1676661"/>
                  <a:gd name="connsiteX181" fmla="*/ 438150 w 2900362"/>
                  <a:gd name="connsiteY181" fmla="*/ 1395413 h 1676661"/>
                  <a:gd name="connsiteX182" fmla="*/ 404812 w 2900362"/>
                  <a:gd name="connsiteY182" fmla="*/ 1376363 h 1676661"/>
                  <a:gd name="connsiteX183" fmla="*/ 390525 w 2900362"/>
                  <a:gd name="connsiteY183" fmla="*/ 1366838 h 1676661"/>
                  <a:gd name="connsiteX184" fmla="*/ 376237 w 2900362"/>
                  <a:gd name="connsiteY184" fmla="*/ 1362075 h 1676661"/>
                  <a:gd name="connsiteX185" fmla="*/ 328612 w 2900362"/>
                  <a:gd name="connsiteY185" fmla="*/ 1333500 h 1676661"/>
                  <a:gd name="connsiteX186" fmla="*/ 309562 w 2900362"/>
                  <a:gd name="connsiteY186" fmla="*/ 1328738 h 1676661"/>
                  <a:gd name="connsiteX187" fmla="*/ 280987 w 2900362"/>
                  <a:gd name="connsiteY187" fmla="*/ 1319213 h 1676661"/>
                  <a:gd name="connsiteX188" fmla="*/ 266700 w 2900362"/>
                  <a:gd name="connsiteY188" fmla="*/ 1314450 h 1676661"/>
                  <a:gd name="connsiteX189" fmla="*/ 252412 w 2900362"/>
                  <a:gd name="connsiteY189" fmla="*/ 1304925 h 1676661"/>
                  <a:gd name="connsiteX190" fmla="*/ 223837 w 2900362"/>
                  <a:gd name="connsiteY190" fmla="*/ 1295400 h 1676661"/>
                  <a:gd name="connsiteX191" fmla="*/ 214312 w 2900362"/>
                  <a:gd name="connsiteY191" fmla="*/ 1266825 h 1676661"/>
                  <a:gd name="connsiteX192" fmla="*/ 114300 w 2900362"/>
                  <a:gd name="connsiteY192" fmla="*/ 1233488 h 1676661"/>
                  <a:gd name="connsiteX193" fmla="*/ 71437 w 2900362"/>
                  <a:gd name="connsiteY193" fmla="*/ 1219200 h 1676661"/>
                  <a:gd name="connsiteX194" fmla="*/ 57150 w 2900362"/>
                  <a:gd name="connsiteY194" fmla="*/ 1214438 h 1676661"/>
                  <a:gd name="connsiteX195" fmla="*/ 28575 w 2900362"/>
                  <a:gd name="connsiteY195" fmla="*/ 1190625 h 1676661"/>
                  <a:gd name="connsiteX196" fmla="*/ 23812 w 2900362"/>
                  <a:gd name="connsiteY196" fmla="*/ 1176338 h 1676661"/>
                  <a:gd name="connsiteX197" fmla="*/ 14287 w 2900362"/>
                  <a:gd name="connsiteY197" fmla="*/ 1162050 h 1676661"/>
                  <a:gd name="connsiteX198" fmla="*/ 0 w 2900362"/>
                  <a:gd name="connsiteY198"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690687 w 2900362"/>
                  <a:gd name="connsiteY109" fmla="*/ 895350 h 1676661"/>
                  <a:gd name="connsiteX110" fmla="*/ 1709737 w 2900362"/>
                  <a:gd name="connsiteY110" fmla="*/ 838200 h 1676661"/>
                  <a:gd name="connsiteX111" fmla="*/ 1714500 w 2900362"/>
                  <a:gd name="connsiteY111" fmla="*/ 823913 h 1676661"/>
                  <a:gd name="connsiteX112" fmla="*/ 1733550 w 2900362"/>
                  <a:gd name="connsiteY112" fmla="*/ 790575 h 1676661"/>
                  <a:gd name="connsiteX113" fmla="*/ 1738312 w 2900362"/>
                  <a:gd name="connsiteY113" fmla="*/ 776288 h 1676661"/>
                  <a:gd name="connsiteX114" fmla="*/ 1757362 w 2900362"/>
                  <a:gd name="connsiteY114" fmla="*/ 742950 h 1676661"/>
                  <a:gd name="connsiteX115" fmla="*/ 1771650 w 2900362"/>
                  <a:gd name="connsiteY115" fmla="*/ 714375 h 1676661"/>
                  <a:gd name="connsiteX116" fmla="*/ 1785937 w 2900362"/>
                  <a:gd name="connsiteY116" fmla="*/ 685800 h 1676661"/>
                  <a:gd name="connsiteX117" fmla="*/ 1795462 w 2900362"/>
                  <a:gd name="connsiteY117" fmla="*/ 657225 h 1676661"/>
                  <a:gd name="connsiteX118" fmla="*/ 1809750 w 2900362"/>
                  <a:gd name="connsiteY118" fmla="*/ 614363 h 1676661"/>
                  <a:gd name="connsiteX119" fmla="*/ 1819275 w 2900362"/>
                  <a:gd name="connsiteY119" fmla="*/ 585788 h 1676661"/>
                  <a:gd name="connsiteX120" fmla="*/ 1843087 w 2900362"/>
                  <a:gd name="connsiteY120" fmla="*/ 557213 h 1676661"/>
                  <a:gd name="connsiteX121" fmla="*/ 1876425 w 2900362"/>
                  <a:gd name="connsiteY121" fmla="*/ 542925 h 1676661"/>
                  <a:gd name="connsiteX122" fmla="*/ 1914525 w 2900362"/>
                  <a:gd name="connsiteY122" fmla="*/ 528638 h 1676661"/>
                  <a:gd name="connsiteX123" fmla="*/ 1933575 w 2900362"/>
                  <a:gd name="connsiteY123" fmla="*/ 519113 h 1676661"/>
                  <a:gd name="connsiteX124" fmla="*/ 1947862 w 2900362"/>
                  <a:gd name="connsiteY124" fmla="*/ 509588 h 1676661"/>
                  <a:gd name="connsiteX125" fmla="*/ 1976437 w 2900362"/>
                  <a:gd name="connsiteY125" fmla="*/ 500063 h 1676661"/>
                  <a:gd name="connsiteX126" fmla="*/ 2009775 w 2900362"/>
                  <a:gd name="connsiteY126" fmla="*/ 490538 h 1676661"/>
                  <a:gd name="connsiteX127" fmla="*/ 2038350 w 2900362"/>
                  <a:gd name="connsiteY127" fmla="*/ 476250 h 1676661"/>
                  <a:gd name="connsiteX128" fmla="*/ 2052637 w 2900362"/>
                  <a:gd name="connsiteY128" fmla="*/ 466725 h 1676661"/>
                  <a:gd name="connsiteX129" fmla="*/ 2081212 w 2900362"/>
                  <a:gd name="connsiteY129" fmla="*/ 457200 h 1676661"/>
                  <a:gd name="connsiteX130" fmla="*/ 2109787 w 2900362"/>
                  <a:gd name="connsiteY130" fmla="*/ 442913 h 1676661"/>
                  <a:gd name="connsiteX131" fmla="*/ 2124075 w 2900362"/>
                  <a:gd name="connsiteY131" fmla="*/ 433388 h 1676661"/>
                  <a:gd name="connsiteX132" fmla="*/ 2152650 w 2900362"/>
                  <a:gd name="connsiteY132" fmla="*/ 423863 h 1676661"/>
                  <a:gd name="connsiteX133" fmla="*/ 2181225 w 2900362"/>
                  <a:gd name="connsiteY133" fmla="*/ 428625 h 1676661"/>
                  <a:gd name="connsiteX134" fmla="*/ 2171700 w 2900362"/>
                  <a:gd name="connsiteY134" fmla="*/ 442913 h 1676661"/>
                  <a:gd name="connsiteX135" fmla="*/ 2185987 w 2900362"/>
                  <a:gd name="connsiteY135" fmla="*/ 452438 h 1676661"/>
                  <a:gd name="connsiteX136" fmla="*/ 2200275 w 2900362"/>
                  <a:gd name="connsiteY136" fmla="*/ 442913 h 1676661"/>
                  <a:gd name="connsiteX137" fmla="*/ 2209800 w 2900362"/>
                  <a:gd name="connsiteY137" fmla="*/ 428625 h 1676661"/>
                  <a:gd name="connsiteX138" fmla="*/ 2224087 w 2900362"/>
                  <a:gd name="connsiteY138" fmla="*/ 423863 h 1676661"/>
                  <a:gd name="connsiteX139" fmla="*/ 2243137 w 2900362"/>
                  <a:gd name="connsiteY139" fmla="*/ 414338 h 1676661"/>
                  <a:gd name="connsiteX140" fmla="*/ 2257425 w 2900362"/>
                  <a:gd name="connsiteY140" fmla="*/ 409575 h 1676661"/>
                  <a:gd name="connsiteX141" fmla="*/ 2300287 w 2900362"/>
                  <a:gd name="connsiteY141" fmla="*/ 385763 h 1676661"/>
                  <a:gd name="connsiteX142" fmla="*/ 2314575 w 2900362"/>
                  <a:gd name="connsiteY142" fmla="*/ 371475 h 1676661"/>
                  <a:gd name="connsiteX143" fmla="*/ 2328862 w 2900362"/>
                  <a:gd name="connsiteY143" fmla="*/ 366713 h 1676661"/>
                  <a:gd name="connsiteX144" fmla="*/ 2343150 w 2900362"/>
                  <a:gd name="connsiteY144" fmla="*/ 314325 h 1676661"/>
                  <a:gd name="connsiteX145" fmla="*/ 2319337 w 2900362"/>
                  <a:gd name="connsiteY145" fmla="*/ 295275 h 1676661"/>
                  <a:gd name="connsiteX146" fmla="*/ 2176462 w 2900362"/>
                  <a:gd name="connsiteY146" fmla="*/ 300038 h 1676661"/>
                  <a:gd name="connsiteX147" fmla="*/ 2152650 w 2900362"/>
                  <a:gd name="connsiteY147" fmla="*/ 304800 h 1676661"/>
                  <a:gd name="connsiteX148" fmla="*/ 2109787 w 2900362"/>
                  <a:gd name="connsiteY148" fmla="*/ 323850 h 1676661"/>
                  <a:gd name="connsiteX149" fmla="*/ 2095500 w 2900362"/>
                  <a:gd name="connsiteY149" fmla="*/ 328613 h 1676661"/>
                  <a:gd name="connsiteX150" fmla="*/ 2085975 w 2900362"/>
                  <a:gd name="connsiteY150" fmla="*/ 342900 h 1676661"/>
                  <a:gd name="connsiteX151" fmla="*/ 2100262 w 2900362"/>
                  <a:gd name="connsiteY151" fmla="*/ 204788 h 1676661"/>
                  <a:gd name="connsiteX152" fmla="*/ 2119312 w 2900362"/>
                  <a:gd name="connsiteY152" fmla="*/ 176213 h 1676661"/>
                  <a:gd name="connsiteX153" fmla="*/ 2128837 w 2900362"/>
                  <a:gd name="connsiteY153" fmla="*/ 161925 h 1676661"/>
                  <a:gd name="connsiteX154" fmla="*/ 2157412 w 2900362"/>
                  <a:gd name="connsiteY154" fmla="*/ 142875 h 1676661"/>
                  <a:gd name="connsiteX155" fmla="*/ 2233612 w 2900362"/>
                  <a:gd name="connsiteY155" fmla="*/ 152400 h 1676661"/>
                  <a:gd name="connsiteX156" fmla="*/ 2252662 w 2900362"/>
                  <a:gd name="connsiteY156" fmla="*/ 161925 h 1676661"/>
                  <a:gd name="connsiteX157" fmla="*/ 2424112 w 2900362"/>
                  <a:gd name="connsiteY157" fmla="*/ 38100 h 1676661"/>
                  <a:gd name="connsiteX158" fmla="*/ 2481262 w 2900362"/>
                  <a:gd name="connsiteY158" fmla="*/ 14288 h 1676661"/>
                  <a:gd name="connsiteX159" fmla="*/ 2895600 w 2900362"/>
                  <a:gd name="connsiteY159" fmla="*/ 0 h 1676661"/>
                  <a:gd name="connsiteX160" fmla="*/ 2900362 w 2900362"/>
                  <a:gd name="connsiteY160" fmla="*/ 1390650 h 1676661"/>
                  <a:gd name="connsiteX161" fmla="*/ 2671762 w 2900362"/>
                  <a:gd name="connsiteY161" fmla="*/ 1395412 h 1676661"/>
                  <a:gd name="connsiteX162" fmla="*/ 2295525 w 2900362"/>
                  <a:gd name="connsiteY162" fmla="*/ 1485900 h 1676661"/>
                  <a:gd name="connsiteX163" fmla="*/ 1352550 w 2900362"/>
                  <a:gd name="connsiteY163" fmla="*/ 1676400 h 1676661"/>
                  <a:gd name="connsiteX164" fmla="*/ 1304925 w 2900362"/>
                  <a:gd name="connsiteY164" fmla="*/ 1433513 h 1676661"/>
                  <a:gd name="connsiteX165" fmla="*/ 1276350 w 2900362"/>
                  <a:gd name="connsiteY165" fmla="*/ 1443038 h 1676661"/>
                  <a:gd name="connsiteX166" fmla="*/ 1257300 w 2900362"/>
                  <a:gd name="connsiteY166" fmla="*/ 1471613 h 1676661"/>
                  <a:gd name="connsiteX167" fmla="*/ 1228725 w 2900362"/>
                  <a:gd name="connsiteY167" fmla="*/ 1495425 h 1676661"/>
                  <a:gd name="connsiteX168" fmla="*/ 1204912 w 2900362"/>
                  <a:gd name="connsiteY168" fmla="*/ 1500188 h 1676661"/>
                  <a:gd name="connsiteX169" fmla="*/ 1176337 w 2900362"/>
                  <a:gd name="connsiteY169" fmla="*/ 1509713 h 1676661"/>
                  <a:gd name="connsiteX170" fmla="*/ 1162050 w 2900362"/>
                  <a:gd name="connsiteY170" fmla="*/ 1514475 h 1676661"/>
                  <a:gd name="connsiteX171" fmla="*/ 633412 w 2900362"/>
                  <a:gd name="connsiteY171" fmla="*/ 1509713 h 1676661"/>
                  <a:gd name="connsiteX172" fmla="*/ 609600 w 2900362"/>
                  <a:gd name="connsiteY172" fmla="*/ 1504950 h 1676661"/>
                  <a:gd name="connsiteX173" fmla="*/ 590550 w 2900362"/>
                  <a:gd name="connsiteY173" fmla="*/ 1495425 h 1676661"/>
                  <a:gd name="connsiteX174" fmla="*/ 557212 w 2900362"/>
                  <a:gd name="connsiteY174" fmla="*/ 1485900 h 1676661"/>
                  <a:gd name="connsiteX175" fmla="*/ 542925 w 2900362"/>
                  <a:gd name="connsiteY175" fmla="*/ 1476375 h 1676661"/>
                  <a:gd name="connsiteX176" fmla="*/ 523875 w 2900362"/>
                  <a:gd name="connsiteY176" fmla="*/ 1471613 h 1676661"/>
                  <a:gd name="connsiteX177" fmla="*/ 509587 w 2900362"/>
                  <a:gd name="connsiteY177" fmla="*/ 1466850 h 1676661"/>
                  <a:gd name="connsiteX178" fmla="*/ 466725 w 2900362"/>
                  <a:gd name="connsiteY178" fmla="*/ 1433513 h 1676661"/>
                  <a:gd name="connsiteX179" fmla="*/ 452437 w 2900362"/>
                  <a:gd name="connsiteY179" fmla="*/ 1423988 h 1676661"/>
                  <a:gd name="connsiteX180" fmla="*/ 438150 w 2900362"/>
                  <a:gd name="connsiteY180" fmla="*/ 1395413 h 1676661"/>
                  <a:gd name="connsiteX181" fmla="*/ 404812 w 2900362"/>
                  <a:gd name="connsiteY181" fmla="*/ 1376363 h 1676661"/>
                  <a:gd name="connsiteX182" fmla="*/ 390525 w 2900362"/>
                  <a:gd name="connsiteY182" fmla="*/ 1366838 h 1676661"/>
                  <a:gd name="connsiteX183" fmla="*/ 376237 w 2900362"/>
                  <a:gd name="connsiteY183" fmla="*/ 1362075 h 1676661"/>
                  <a:gd name="connsiteX184" fmla="*/ 328612 w 2900362"/>
                  <a:gd name="connsiteY184" fmla="*/ 1333500 h 1676661"/>
                  <a:gd name="connsiteX185" fmla="*/ 309562 w 2900362"/>
                  <a:gd name="connsiteY185" fmla="*/ 1328738 h 1676661"/>
                  <a:gd name="connsiteX186" fmla="*/ 280987 w 2900362"/>
                  <a:gd name="connsiteY186" fmla="*/ 1319213 h 1676661"/>
                  <a:gd name="connsiteX187" fmla="*/ 266700 w 2900362"/>
                  <a:gd name="connsiteY187" fmla="*/ 1314450 h 1676661"/>
                  <a:gd name="connsiteX188" fmla="*/ 252412 w 2900362"/>
                  <a:gd name="connsiteY188" fmla="*/ 1304925 h 1676661"/>
                  <a:gd name="connsiteX189" fmla="*/ 223837 w 2900362"/>
                  <a:gd name="connsiteY189" fmla="*/ 1295400 h 1676661"/>
                  <a:gd name="connsiteX190" fmla="*/ 214312 w 2900362"/>
                  <a:gd name="connsiteY190" fmla="*/ 1266825 h 1676661"/>
                  <a:gd name="connsiteX191" fmla="*/ 114300 w 2900362"/>
                  <a:gd name="connsiteY191" fmla="*/ 1233488 h 1676661"/>
                  <a:gd name="connsiteX192" fmla="*/ 71437 w 2900362"/>
                  <a:gd name="connsiteY192" fmla="*/ 1219200 h 1676661"/>
                  <a:gd name="connsiteX193" fmla="*/ 57150 w 2900362"/>
                  <a:gd name="connsiteY193" fmla="*/ 1214438 h 1676661"/>
                  <a:gd name="connsiteX194" fmla="*/ 28575 w 2900362"/>
                  <a:gd name="connsiteY194" fmla="*/ 1190625 h 1676661"/>
                  <a:gd name="connsiteX195" fmla="*/ 23812 w 2900362"/>
                  <a:gd name="connsiteY195" fmla="*/ 1176338 h 1676661"/>
                  <a:gd name="connsiteX196" fmla="*/ 14287 w 2900362"/>
                  <a:gd name="connsiteY196" fmla="*/ 1162050 h 1676661"/>
                  <a:gd name="connsiteX197" fmla="*/ 0 w 2900362"/>
                  <a:gd name="connsiteY197"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690687 w 2900362"/>
                  <a:gd name="connsiteY109" fmla="*/ 895350 h 1676661"/>
                  <a:gd name="connsiteX110" fmla="*/ 1709737 w 2900362"/>
                  <a:gd name="connsiteY110" fmla="*/ 838200 h 1676661"/>
                  <a:gd name="connsiteX111" fmla="*/ 1714500 w 2900362"/>
                  <a:gd name="connsiteY111" fmla="*/ 823913 h 1676661"/>
                  <a:gd name="connsiteX112" fmla="*/ 1733550 w 2900362"/>
                  <a:gd name="connsiteY112" fmla="*/ 790575 h 1676661"/>
                  <a:gd name="connsiteX113" fmla="*/ 1738312 w 2900362"/>
                  <a:gd name="connsiteY113" fmla="*/ 776288 h 1676661"/>
                  <a:gd name="connsiteX114" fmla="*/ 1757362 w 2900362"/>
                  <a:gd name="connsiteY114" fmla="*/ 742950 h 1676661"/>
                  <a:gd name="connsiteX115" fmla="*/ 1771650 w 2900362"/>
                  <a:gd name="connsiteY115" fmla="*/ 714375 h 1676661"/>
                  <a:gd name="connsiteX116" fmla="*/ 1785937 w 2900362"/>
                  <a:gd name="connsiteY116" fmla="*/ 685800 h 1676661"/>
                  <a:gd name="connsiteX117" fmla="*/ 1795462 w 2900362"/>
                  <a:gd name="connsiteY117" fmla="*/ 657225 h 1676661"/>
                  <a:gd name="connsiteX118" fmla="*/ 1809750 w 2900362"/>
                  <a:gd name="connsiteY118" fmla="*/ 614363 h 1676661"/>
                  <a:gd name="connsiteX119" fmla="*/ 1819275 w 2900362"/>
                  <a:gd name="connsiteY119" fmla="*/ 585788 h 1676661"/>
                  <a:gd name="connsiteX120" fmla="*/ 1843087 w 2900362"/>
                  <a:gd name="connsiteY120" fmla="*/ 557213 h 1676661"/>
                  <a:gd name="connsiteX121" fmla="*/ 1876425 w 2900362"/>
                  <a:gd name="connsiteY121" fmla="*/ 542925 h 1676661"/>
                  <a:gd name="connsiteX122" fmla="*/ 1914525 w 2900362"/>
                  <a:gd name="connsiteY122" fmla="*/ 528638 h 1676661"/>
                  <a:gd name="connsiteX123" fmla="*/ 1933575 w 2900362"/>
                  <a:gd name="connsiteY123" fmla="*/ 519113 h 1676661"/>
                  <a:gd name="connsiteX124" fmla="*/ 1947862 w 2900362"/>
                  <a:gd name="connsiteY124" fmla="*/ 509588 h 1676661"/>
                  <a:gd name="connsiteX125" fmla="*/ 1976437 w 2900362"/>
                  <a:gd name="connsiteY125" fmla="*/ 500063 h 1676661"/>
                  <a:gd name="connsiteX126" fmla="*/ 2009775 w 2900362"/>
                  <a:gd name="connsiteY126" fmla="*/ 490538 h 1676661"/>
                  <a:gd name="connsiteX127" fmla="*/ 2038350 w 2900362"/>
                  <a:gd name="connsiteY127" fmla="*/ 476250 h 1676661"/>
                  <a:gd name="connsiteX128" fmla="*/ 2052637 w 2900362"/>
                  <a:gd name="connsiteY128" fmla="*/ 466725 h 1676661"/>
                  <a:gd name="connsiteX129" fmla="*/ 2081212 w 2900362"/>
                  <a:gd name="connsiteY129" fmla="*/ 457200 h 1676661"/>
                  <a:gd name="connsiteX130" fmla="*/ 2109787 w 2900362"/>
                  <a:gd name="connsiteY130" fmla="*/ 442913 h 1676661"/>
                  <a:gd name="connsiteX131" fmla="*/ 2124075 w 2900362"/>
                  <a:gd name="connsiteY131" fmla="*/ 433388 h 1676661"/>
                  <a:gd name="connsiteX132" fmla="*/ 2152650 w 2900362"/>
                  <a:gd name="connsiteY132" fmla="*/ 423863 h 1676661"/>
                  <a:gd name="connsiteX133" fmla="*/ 2181225 w 2900362"/>
                  <a:gd name="connsiteY133" fmla="*/ 428625 h 1676661"/>
                  <a:gd name="connsiteX134" fmla="*/ 2171700 w 2900362"/>
                  <a:gd name="connsiteY134" fmla="*/ 442913 h 1676661"/>
                  <a:gd name="connsiteX135" fmla="*/ 2185987 w 2900362"/>
                  <a:gd name="connsiteY135" fmla="*/ 452438 h 1676661"/>
                  <a:gd name="connsiteX136" fmla="*/ 2200275 w 2900362"/>
                  <a:gd name="connsiteY136" fmla="*/ 442913 h 1676661"/>
                  <a:gd name="connsiteX137" fmla="*/ 2209800 w 2900362"/>
                  <a:gd name="connsiteY137" fmla="*/ 428625 h 1676661"/>
                  <a:gd name="connsiteX138" fmla="*/ 2224087 w 2900362"/>
                  <a:gd name="connsiteY138" fmla="*/ 423863 h 1676661"/>
                  <a:gd name="connsiteX139" fmla="*/ 2243137 w 2900362"/>
                  <a:gd name="connsiteY139" fmla="*/ 414338 h 1676661"/>
                  <a:gd name="connsiteX140" fmla="*/ 2257425 w 2900362"/>
                  <a:gd name="connsiteY140" fmla="*/ 409575 h 1676661"/>
                  <a:gd name="connsiteX141" fmla="*/ 2300287 w 2900362"/>
                  <a:gd name="connsiteY141" fmla="*/ 385763 h 1676661"/>
                  <a:gd name="connsiteX142" fmla="*/ 2314575 w 2900362"/>
                  <a:gd name="connsiteY142" fmla="*/ 371475 h 1676661"/>
                  <a:gd name="connsiteX143" fmla="*/ 2328862 w 2900362"/>
                  <a:gd name="connsiteY143" fmla="*/ 366713 h 1676661"/>
                  <a:gd name="connsiteX144" fmla="*/ 2343150 w 2900362"/>
                  <a:gd name="connsiteY144" fmla="*/ 314325 h 1676661"/>
                  <a:gd name="connsiteX145" fmla="*/ 2319337 w 2900362"/>
                  <a:gd name="connsiteY145" fmla="*/ 295275 h 1676661"/>
                  <a:gd name="connsiteX146" fmla="*/ 2176462 w 2900362"/>
                  <a:gd name="connsiteY146" fmla="*/ 300038 h 1676661"/>
                  <a:gd name="connsiteX147" fmla="*/ 2152650 w 2900362"/>
                  <a:gd name="connsiteY147" fmla="*/ 304800 h 1676661"/>
                  <a:gd name="connsiteX148" fmla="*/ 2109787 w 2900362"/>
                  <a:gd name="connsiteY148" fmla="*/ 323850 h 1676661"/>
                  <a:gd name="connsiteX149" fmla="*/ 2095500 w 2900362"/>
                  <a:gd name="connsiteY149" fmla="*/ 328613 h 1676661"/>
                  <a:gd name="connsiteX150" fmla="*/ 2085975 w 2900362"/>
                  <a:gd name="connsiteY150" fmla="*/ 342900 h 1676661"/>
                  <a:gd name="connsiteX151" fmla="*/ 2100262 w 2900362"/>
                  <a:gd name="connsiteY151" fmla="*/ 204788 h 1676661"/>
                  <a:gd name="connsiteX152" fmla="*/ 2119312 w 2900362"/>
                  <a:gd name="connsiteY152" fmla="*/ 176213 h 1676661"/>
                  <a:gd name="connsiteX153" fmla="*/ 2128837 w 2900362"/>
                  <a:gd name="connsiteY153" fmla="*/ 161925 h 1676661"/>
                  <a:gd name="connsiteX154" fmla="*/ 2157412 w 2900362"/>
                  <a:gd name="connsiteY154" fmla="*/ 142875 h 1676661"/>
                  <a:gd name="connsiteX155" fmla="*/ 2233612 w 2900362"/>
                  <a:gd name="connsiteY155" fmla="*/ 152400 h 1676661"/>
                  <a:gd name="connsiteX156" fmla="*/ 2424112 w 2900362"/>
                  <a:gd name="connsiteY156" fmla="*/ 38100 h 1676661"/>
                  <a:gd name="connsiteX157" fmla="*/ 2481262 w 2900362"/>
                  <a:gd name="connsiteY157" fmla="*/ 14288 h 1676661"/>
                  <a:gd name="connsiteX158" fmla="*/ 2895600 w 2900362"/>
                  <a:gd name="connsiteY158" fmla="*/ 0 h 1676661"/>
                  <a:gd name="connsiteX159" fmla="*/ 2900362 w 2900362"/>
                  <a:gd name="connsiteY159" fmla="*/ 1390650 h 1676661"/>
                  <a:gd name="connsiteX160" fmla="*/ 2671762 w 2900362"/>
                  <a:gd name="connsiteY160" fmla="*/ 1395412 h 1676661"/>
                  <a:gd name="connsiteX161" fmla="*/ 2295525 w 2900362"/>
                  <a:gd name="connsiteY161" fmla="*/ 1485900 h 1676661"/>
                  <a:gd name="connsiteX162" fmla="*/ 1352550 w 2900362"/>
                  <a:gd name="connsiteY162" fmla="*/ 1676400 h 1676661"/>
                  <a:gd name="connsiteX163" fmla="*/ 1304925 w 2900362"/>
                  <a:gd name="connsiteY163" fmla="*/ 1433513 h 1676661"/>
                  <a:gd name="connsiteX164" fmla="*/ 1276350 w 2900362"/>
                  <a:gd name="connsiteY164" fmla="*/ 1443038 h 1676661"/>
                  <a:gd name="connsiteX165" fmla="*/ 1257300 w 2900362"/>
                  <a:gd name="connsiteY165" fmla="*/ 1471613 h 1676661"/>
                  <a:gd name="connsiteX166" fmla="*/ 1228725 w 2900362"/>
                  <a:gd name="connsiteY166" fmla="*/ 1495425 h 1676661"/>
                  <a:gd name="connsiteX167" fmla="*/ 1204912 w 2900362"/>
                  <a:gd name="connsiteY167" fmla="*/ 1500188 h 1676661"/>
                  <a:gd name="connsiteX168" fmla="*/ 1176337 w 2900362"/>
                  <a:gd name="connsiteY168" fmla="*/ 1509713 h 1676661"/>
                  <a:gd name="connsiteX169" fmla="*/ 1162050 w 2900362"/>
                  <a:gd name="connsiteY169" fmla="*/ 1514475 h 1676661"/>
                  <a:gd name="connsiteX170" fmla="*/ 633412 w 2900362"/>
                  <a:gd name="connsiteY170" fmla="*/ 1509713 h 1676661"/>
                  <a:gd name="connsiteX171" fmla="*/ 609600 w 2900362"/>
                  <a:gd name="connsiteY171" fmla="*/ 1504950 h 1676661"/>
                  <a:gd name="connsiteX172" fmla="*/ 590550 w 2900362"/>
                  <a:gd name="connsiteY172" fmla="*/ 1495425 h 1676661"/>
                  <a:gd name="connsiteX173" fmla="*/ 557212 w 2900362"/>
                  <a:gd name="connsiteY173" fmla="*/ 1485900 h 1676661"/>
                  <a:gd name="connsiteX174" fmla="*/ 542925 w 2900362"/>
                  <a:gd name="connsiteY174" fmla="*/ 1476375 h 1676661"/>
                  <a:gd name="connsiteX175" fmla="*/ 523875 w 2900362"/>
                  <a:gd name="connsiteY175" fmla="*/ 1471613 h 1676661"/>
                  <a:gd name="connsiteX176" fmla="*/ 509587 w 2900362"/>
                  <a:gd name="connsiteY176" fmla="*/ 1466850 h 1676661"/>
                  <a:gd name="connsiteX177" fmla="*/ 466725 w 2900362"/>
                  <a:gd name="connsiteY177" fmla="*/ 1433513 h 1676661"/>
                  <a:gd name="connsiteX178" fmla="*/ 452437 w 2900362"/>
                  <a:gd name="connsiteY178" fmla="*/ 1423988 h 1676661"/>
                  <a:gd name="connsiteX179" fmla="*/ 438150 w 2900362"/>
                  <a:gd name="connsiteY179" fmla="*/ 1395413 h 1676661"/>
                  <a:gd name="connsiteX180" fmla="*/ 404812 w 2900362"/>
                  <a:gd name="connsiteY180" fmla="*/ 1376363 h 1676661"/>
                  <a:gd name="connsiteX181" fmla="*/ 390525 w 2900362"/>
                  <a:gd name="connsiteY181" fmla="*/ 1366838 h 1676661"/>
                  <a:gd name="connsiteX182" fmla="*/ 376237 w 2900362"/>
                  <a:gd name="connsiteY182" fmla="*/ 1362075 h 1676661"/>
                  <a:gd name="connsiteX183" fmla="*/ 328612 w 2900362"/>
                  <a:gd name="connsiteY183" fmla="*/ 1333500 h 1676661"/>
                  <a:gd name="connsiteX184" fmla="*/ 309562 w 2900362"/>
                  <a:gd name="connsiteY184" fmla="*/ 1328738 h 1676661"/>
                  <a:gd name="connsiteX185" fmla="*/ 280987 w 2900362"/>
                  <a:gd name="connsiteY185" fmla="*/ 1319213 h 1676661"/>
                  <a:gd name="connsiteX186" fmla="*/ 266700 w 2900362"/>
                  <a:gd name="connsiteY186" fmla="*/ 1314450 h 1676661"/>
                  <a:gd name="connsiteX187" fmla="*/ 252412 w 2900362"/>
                  <a:gd name="connsiteY187" fmla="*/ 1304925 h 1676661"/>
                  <a:gd name="connsiteX188" fmla="*/ 223837 w 2900362"/>
                  <a:gd name="connsiteY188" fmla="*/ 1295400 h 1676661"/>
                  <a:gd name="connsiteX189" fmla="*/ 214312 w 2900362"/>
                  <a:gd name="connsiteY189" fmla="*/ 1266825 h 1676661"/>
                  <a:gd name="connsiteX190" fmla="*/ 114300 w 2900362"/>
                  <a:gd name="connsiteY190" fmla="*/ 1233488 h 1676661"/>
                  <a:gd name="connsiteX191" fmla="*/ 71437 w 2900362"/>
                  <a:gd name="connsiteY191" fmla="*/ 1219200 h 1676661"/>
                  <a:gd name="connsiteX192" fmla="*/ 57150 w 2900362"/>
                  <a:gd name="connsiteY192" fmla="*/ 1214438 h 1676661"/>
                  <a:gd name="connsiteX193" fmla="*/ 28575 w 2900362"/>
                  <a:gd name="connsiteY193" fmla="*/ 1190625 h 1676661"/>
                  <a:gd name="connsiteX194" fmla="*/ 23812 w 2900362"/>
                  <a:gd name="connsiteY194" fmla="*/ 1176338 h 1676661"/>
                  <a:gd name="connsiteX195" fmla="*/ 14287 w 2900362"/>
                  <a:gd name="connsiteY195" fmla="*/ 1162050 h 1676661"/>
                  <a:gd name="connsiteX196" fmla="*/ 0 w 2900362"/>
                  <a:gd name="connsiteY196"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690687 w 2900362"/>
                  <a:gd name="connsiteY109" fmla="*/ 895350 h 1676661"/>
                  <a:gd name="connsiteX110" fmla="*/ 1709737 w 2900362"/>
                  <a:gd name="connsiteY110" fmla="*/ 838200 h 1676661"/>
                  <a:gd name="connsiteX111" fmla="*/ 1714500 w 2900362"/>
                  <a:gd name="connsiteY111" fmla="*/ 823913 h 1676661"/>
                  <a:gd name="connsiteX112" fmla="*/ 1733550 w 2900362"/>
                  <a:gd name="connsiteY112" fmla="*/ 790575 h 1676661"/>
                  <a:gd name="connsiteX113" fmla="*/ 1738312 w 2900362"/>
                  <a:gd name="connsiteY113" fmla="*/ 776288 h 1676661"/>
                  <a:gd name="connsiteX114" fmla="*/ 1757362 w 2900362"/>
                  <a:gd name="connsiteY114" fmla="*/ 742950 h 1676661"/>
                  <a:gd name="connsiteX115" fmla="*/ 1771650 w 2900362"/>
                  <a:gd name="connsiteY115" fmla="*/ 714375 h 1676661"/>
                  <a:gd name="connsiteX116" fmla="*/ 1785937 w 2900362"/>
                  <a:gd name="connsiteY116" fmla="*/ 685800 h 1676661"/>
                  <a:gd name="connsiteX117" fmla="*/ 1795462 w 2900362"/>
                  <a:gd name="connsiteY117" fmla="*/ 657225 h 1676661"/>
                  <a:gd name="connsiteX118" fmla="*/ 1809750 w 2900362"/>
                  <a:gd name="connsiteY118" fmla="*/ 614363 h 1676661"/>
                  <a:gd name="connsiteX119" fmla="*/ 1819275 w 2900362"/>
                  <a:gd name="connsiteY119" fmla="*/ 585788 h 1676661"/>
                  <a:gd name="connsiteX120" fmla="*/ 1843087 w 2900362"/>
                  <a:gd name="connsiteY120" fmla="*/ 557213 h 1676661"/>
                  <a:gd name="connsiteX121" fmla="*/ 1876425 w 2900362"/>
                  <a:gd name="connsiteY121" fmla="*/ 542925 h 1676661"/>
                  <a:gd name="connsiteX122" fmla="*/ 1914525 w 2900362"/>
                  <a:gd name="connsiteY122" fmla="*/ 528638 h 1676661"/>
                  <a:gd name="connsiteX123" fmla="*/ 1933575 w 2900362"/>
                  <a:gd name="connsiteY123" fmla="*/ 519113 h 1676661"/>
                  <a:gd name="connsiteX124" fmla="*/ 1947862 w 2900362"/>
                  <a:gd name="connsiteY124" fmla="*/ 509588 h 1676661"/>
                  <a:gd name="connsiteX125" fmla="*/ 1976437 w 2900362"/>
                  <a:gd name="connsiteY125" fmla="*/ 500063 h 1676661"/>
                  <a:gd name="connsiteX126" fmla="*/ 2009775 w 2900362"/>
                  <a:gd name="connsiteY126" fmla="*/ 490538 h 1676661"/>
                  <a:gd name="connsiteX127" fmla="*/ 2038350 w 2900362"/>
                  <a:gd name="connsiteY127" fmla="*/ 476250 h 1676661"/>
                  <a:gd name="connsiteX128" fmla="*/ 2052637 w 2900362"/>
                  <a:gd name="connsiteY128" fmla="*/ 466725 h 1676661"/>
                  <a:gd name="connsiteX129" fmla="*/ 2081212 w 2900362"/>
                  <a:gd name="connsiteY129" fmla="*/ 457200 h 1676661"/>
                  <a:gd name="connsiteX130" fmla="*/ 2109787 w 2900362"/>
                  <a:gd name="connsiteY130" fmla="*/ 442913 h 1676661"/>
                  <a:gd name="connsiteX131" fmla="*/ 2124075 w 2900362"/>
                  <a:gd name="connsiteY131" fmla="*/ 433388 h 1676661"/>
                  <a:gd name="connsiteX132" fmla="*/ 2152650 w 2900362"/>
                  <a:gd name="connsiteY132" fmla="*/ 423863 h 1676661"/>
                  <a:gd name="connsiteX133" fmla="*/ 2181225 w 2900362"/>
                  <a:gd name="connsiteY133" fmla="*/ 428625 h 1676661"/>
                  <a:gd name="connsiteX134" fmla="*/ 2171700 w 2900362"/>
                  <a:gd name="connsiteY134" fmla="*/ 442913 h 1676661"/>
                  <a:gd name="connsiteX135" fmla="*/ 2185987 w 2900362"/>
                  <a:gd name="connsiteY135" fmla="*/ 452438 h 1676661"/>
                  <a:gd name="connsiteX136" fmla="*/ 2200275 w 2900362"/>
                  <a:gd name="connsiteY136" fmla="*/ 442913 h 1676661"/>
                  <a:gd name="connsiteX137" fmla="*/ 2209800 w 2900362"/>
                  <a:gd name="connsiteY137" fmla="*/ 428625 h 1676661"/>
                  <a:gd name="connsiteX138" fmla="*/ 2224087 w 2900362"/>
                  <a:gd name="connsiteY138" fmla="*/ 423863 h 1676661"/>
                  <a:gd name="connsiteX139" fmla="*/ 2243137 w 2900362"/>
                  <a:gd name="connsiteY139" fmla="*/ 414338 h 1676661"/>
                  <a:gd name="connsiteX140" fmla="*/ 2257425 w 2900362"/>
                  <a:gd name="connsiteY140" fmla="*/ 409575 h 1676661"/>
                  <a:gd name="connsiteX141" fmla="*/ 2300287 w 2900362"/>
                  <a:gd name="connsiteY141" fmla="*/ 385763 h 1676661"/>
                  <a:gd name="connsiteX142" fmla="*/ 2314575 w 2900362"/>
                  <a:gd name="connsiteY142" fmla="*/ 371475 h 1676661"/>
                  <a:gd name="connsiteX143" fmla="*/ 2328862 w 2900362"/>
                  <a:gd name="connsiteY143" fmla="*/ 366713 h 1676661"/>
                  <a:gd name="connsiteX144" fmla="*/ 2343150 w 2900362"/>
                  <a:gd name="connsiteY144" fmla="*/ 314325 h 1676661"/>
                  <a:gd name="connsiteX145" fmla="*/ 2319337 w 2900362"/>
                  <a:gd name="connsiteY145" fmla="*/ 295275 h 1676661"/>
                  <a:gd name="connsiteX146" fmla="*/ 2176462 w 2900362"/>
                  <a:gd name="connsiteY146" fmla="*/ 300038 h 1676661"/>
                  <a:gd name="connsiteX147" fmla="*/ 2152650 w 2900362"/>
                  <a:gd name="connsiteY147" fmla="*/ 304800 h 1676661"/>
                  <a:gd name="connsiteX148" fmla="*/ 2109787 w 2900362"/>
                  <a:gd name="connsiteY148" fmla="*/ 323850 h 1676661"/>
                  <a:gd name="connsiteX149" fmla="*/ 2095500 w 2900362"/>
                  <a:gd name="connsiteY149" fmla="*/ 328613 h 1676661"/>
                  <a:gd name="connsiteX150" fmla="*/ 2085975 w 2900362"/>
                  <a:gd name="connsiteY150" fmla="*/ 342900 h 1676661"/>
                  <a:gd name="connsiteX151" fmla="*/ 2100262 w 2900362"/>
                  <a:gd name="connsiteY151" fmla="*/ 204788 h 1676661"/>
                  <a:gd name="connsiteX152" fmla="*/ 2119312 w 2900362"/>
                  <a:gd name="connsiteY152" fmla="*/ 176213 h 1676661"/>
                  <a:gd name="connsiteX153" fmla="*/ 2128837 w 2900362"/>
                  <a:gd name="connsiteY153" fmla="*/ 161925 h 1676661"/>
                  <a:gd name="connsiteX154" fmla="*/ 2233612 w 2900362"/>
                  <a:gd name="connsiteY154" fmla="*/ 152400 h 1676661"/>
                  <a:gd name="connsiteX155" fmla="*/ 2424112 w 2900362"/>
                  <a:gd name="connsiteY155" fmla="*/ 38100 h 1676661"/>
                  <a:gd name="connsiteX156" fmla="*/ 2481262 w 2900362"/>
                  <a:gd name="connsiteY156" fmla="*/ 14288 h 1676661"/>
                  <a:gd name="connsiteX157" fmla="*/ 2895600 w 2900362"/>
                  <a:gd name="connsiteY157" fmla="*/ 0 h 1676661"/>
                  <a:gd name="connsiteX158" fmla="*/ 2900362 w 2900362"/>
                  <a:gd name="connsiteY158" fmla="*/ 1390650 h 1676661"/>
                  <a:gd name="connsiteX159" fmla="*/ 2671762 w 2900362"/>
                  <a:gd name="connsiteY159" fmla="*/ 1395412 h 1676661"/>
                  <a:gd name="connsiteX160" fmla="*/ 2295525 w 2900362"/>
                  <a:gd name="connsiteY160" fmla="*/ 1485900 h 1676661"/>
                  <a:gd name="connsiteX161" fmla="*/ 1352550 w 2900362"/>
                  <a:gd name="connsiteY161" fmla="*/ 1676400 h 1676661"/>
                  <a:gd name="connsiteX162" fmla="*/ 1304925 w 2900362"/>
                  <a:gd name="connsiteY162" fmla="*/ 1433513 h 1676661"/>
                  <a:gd name="connsiteX163" fmla="*/ 1276350 w 2900362"/>
                  <a:gd name="connsiteY163" fmla="*/ 1443038 h 1676661"/>
                  <a:gd name="connsiteX164" fmla="*/ 1257300 w 2900362"/>
                  <a:gd name="connsiteY164" fmla="*/ 1471613 h 1676661"/>
                  <a:gd name="connsiteX165" fmla="*/ 1228725 w 2900362"/>
                  <a:gd name="connsiteY165" fmla="*/ 1495425 h 1676661"/>
                  <a:gd name="connsiteX166" fmla="*/ 1204912 w 2900362"/>
                  <a:gd name="connsiteY166" fmla="*/ 1500188 h 1676661"/>
                  <a:gd name="connsiteX167" fmla="*/ 1176337 w 2900362"/>
                  <a:gd name="connsiteY167" fmla="*/ 1509713 h 1676661"/>
                  <a:gd name="connsiteX168" fmla="*/ 1162050 w 2900362"/>
                  <a:gd name="connsiteY168" fmla="*/ 1514475 h 1676661"/>
                  <a:gd name="connsiteX169" fmla="*/ 633412 w 2900362"/>
                  <a:gd name="connsiteY169" fmla="*/ 1509713 h 1676661"/>
                  <a:gd name="connsiteX170" fmla="*/ 609600 w 2900362"/>
                  <a:gd name="connsiteY170" fmla="*/ 1504950 h 1676661"/>
                  <a:gd name="connsiteX171" fmla="*/ 590550 w 2900362"/>
                  <a:gd name="connsiteY171" fmla="*/ 1495425 h 1676661"/>
                  <a:gd name="connsiteX172" fmla="*/ 557212 w 2900362"/>
                  <a:gd name="connsiteY172" fmla="*/ 1485900 h 1676661"/>
                  <a:gd name="connsiteX173" fmla="*/ 542925 w 2900362"/>
                  <a:gd name="connsiteY173" fmla="*/ 1476375 h 1676661"/>
                  <a:gd name="connsiteX174" fmla="*/ 523875 w 2900362"/>
                  <a:gd name="connsiteY174" fmla="*/ 1471613 h 1676661"/>
                  <a:gd name="connsiteX175" fmla="*/ 509587 w 2900362"/>
                  <a:gd name="connsiteY175" fmla="*/ 1466850 h 1676661"/>
                  <a:gd name="connsiteX176" fmla="*/ 466725 w 2900362"/>
                  <a:gd name="connsiteY176" fmla="*/ 1433513 h 1676661"/>
                  <a:gd name="connsiteX177" fmla="*/ 452437 w 2900362"/>
                  <a:gd name="connsiteY177" fmla="*/ 1423988 h 1676661"/>
                  <a:gd name="connsiteX178" fmla="*/ 438150 w 2900362"/>
                  <a:gd name="connsiteY178" fmla="*/ 1395413 h 1676661"/>
                  <a:gd name="connsiteX179" fmla="*/ 404812 w 2900362"/>
                  <a:gd name="connsiteY179" fmla="*/ 1376363 h 1676661"/>
                  <a:gd name="connsiteX180" fmla="*/ 390525 w 2900362"/>
                  <a:gd name="connsiteY180" fmla="*/ 1366838 h 1676661"/>
                  <a:gd name="connsiteX181" fmla="*/ 376237 w 2900362"/>
                  <a:gd name="connsiteY181" fmla="*/ 1362075 h 1676661"/>
                  <a:gd name="connsiteX182" fmla="*/ 328612 w 2900362"/>
                  <a:gd name="connsiteY182" fmla="*/ 1333500 h 1676661"/>
                  <a:gd name="connsiteX183" fmla="*/ 309562 w 2900362"/>
                  <a:gd name="connsiteY183" fmla="*/ 1328738 h 1676661"/>
                  <a:gd name="connsiteX184" fmla="*/ 280987 w 2900362"/>
                  <a:gd name="connsiteY184" fmla="*/ 1319213 h 1676661"/>
                  <a:gd name="connsiteX185" fmla="*/ 266700 w 2900362"/>
                  <a:gd name="connsiteY185" fmla="*/ 1314450 h 1676661"/>
                  <a:gd name="connsiteX186" fmla="*/ 252412 w 2900362"/>
                  <a:gd name="connsiteY186" fmla="*/ 1304925 h 1676661"/>
                  <a:gd name="connsiteX187" fmla="*/ 223837 w 2900362"/>
                  <a:gd name="connsiteY187" fmla="*/ 1295400 h 1676661"/>
                  <a:gd name="connsiteX188" fmla="*/ 214312 w 2900362"/>
                  <a:gd name="connsiteY188" fmla="*/ 1266825 h 1676661"/>
                  <a:gd name="connsiteX189" fmla="*/ 114300 w 2900362"/>
                  <a:gd name="connsiteY189" fmla="*/ 1233488 h 1676661"/>
                  <a:gd name="connsiteX190" fmla="*/ 71437 w 2900362"/>
                  <a:gd name="connsiteY190" fmla="*/ 1219200 h 1676661"/>
                  <a:gd name="connsiteX191" fmla="*/ 57150 w 2900362"/>
                  <a:gd name="connsiteY191" fmla="*/ 1214438 h 1676661"/>
                  <a:gd name="connsiteX192" fmla="*/ 28575 w 2900362"/>
                  <a:gd name="connsiteY192" fmla="*/ 1190625 h 1676661"/>
                  <a:gd name="connsiteX193" fmla="*/ 23812 w 2900362"/>
                  <a:gd name="connsiteY193" fmla="*/ 1176338 h 1676661"/>
                  <a:gd name="connsiteX194" fmla="*/ 14287 w 2900362"/>
                  <a:gd name="connsiteY194" fmla="*/ 1162050 h 1676661"/>
                  <a:gd name="connsiteX195" fmla="*/ 0 w 2900362"/>
                  <a:gd name="connsiteY195" fmla="*/ 1138238 h 1676661"/>
                  <a:gd name="connsiteX0" fmla="*/ 0 w 2900362"/>
                  <a:gd name="connsiteY0" fmla="*/ 1138843 h 1677266"/>
                  <a:gd name="connsiteX1" fmla="*/ 0 w 2900362"/>
                  <a:gd name="connsiteY1" fmla="*/ 1138843 h 1677266"/>
                  <a:gd name="connsiteX2" fmla="*/ 61912 w 2900362"/>
                  <a:gd name="connsiteY2" fmla="*/ 1134080 h 1677266"/>
                  <a:gd name="connsiteX3" fmla="*/ 200025 w 2900362"/>
                  <a:gd name="connsiteY3" fmla="*/ 1129318 h 1677266"/>
                  <a:gd name="connsiteX4" fmla="*/ 204787 w 2900362"/>
                  <a:gd name="connsiteY4" fmla="*/ 1115030 h 1677266"/>
                  <a:gd name="connsiteX5" fmla="*/ 214312 w 2900362"/>
                  <a:gd name="connsiteY5" fmla="*/ 1100743 h 1677266"/>
                  <a:gd name="connsiteX6" fmla="*/ 252412 w 2900362"/>
                  <a:gd name="connsiteY6" fmla="*/ 1105505 h 1677266"/>
                  <a:gd name="connsiteX7" fmla="*/ 276225 w 2900362"/>
                  <a:gd name="connsiteY7" fmla="*/ 1119793 h 1677266"/>
                  <a:gd name="connsiteX8" fmla="*/ 304800 w 2900362"/>
                  <a:gd name="connsiteY8" fmla="*/ 1124555 h 1677266"/>
                  <a:gd name="connsiteX9" fmla="*/ 319087 w 2900362"/>
                  <a:gd name="connsiteY9" fmla="*/ 1129318 h 1677266"/>
                  <a:gd name="connsiteX10" fmla="*/ 342900 w 2900362"/>
                  <a:gd name="connsiteY10" fmla="*/ 1138843 h 1677266"/>
                  <a:gd name="connsiteX11" fmla="*/ 485775 w 2900362"/>
                  <a:gd name="connsiteY11" fmla="*/ 1148368 h 1677266"/>
                  <a:gd name="connsiteX12" fmla="*/ 500062 w 2900362"/>
                  <a:gd name="connsiteY12" fmla="*/ 1162655 h 1677266"/>
                  <a:gd name="connsiteX13" fmla="*/ 504825 w 2900362"/>
                  <a:gd name="connsiteY13" fmla="*/ 1176943 h 1677266"/>
                  <a:gd name="connsiteX14" fmla="*/ 514350 w 2900362"/>
                  <a:gd name="connsiteY14" fmla="*/ 1191230 h 1677266"/>
                  <a:gd name="connsiteX15" fmla="*/ 523875 w 2900362"/>
                  <a:gd name="connsiteY15" fmla="*/ 1224568 h 1677266"/>
                  <a:gd name="connsiteX16" fmla="*/ 533400 w 2900362"/>
                  <a:gd name="connsiteY16" fmla="*/ 1238855 h 1677266"/>
                  <a:gd name="connsiteX17" fmla="*/ 547687 w 2900362"/>
                  <a:gd name="connsiteY17" fmla="*/ 1243618 h 1677266"/>
                  <a:gd name="connsiteX18" fmla="*/ 661987 w 2900362"/>
                  <a:gd name="connsiteY18" fmla="*/ 1229330 h 1677266"/>
                  <a:gd name="connsiteX19" fmla="*/ 781050 w 2900362"/>
                  <a:gd name="connsiteY19" fmla="*/ 1296005 h 1677266"/>
                  <a:gd name="connsiteX20" fmla="*/ 985837 w 2900362"/>
                  <a:gd name="connsiteY20" fmla="*/ 1276955 h 1677266"/>
                  <a:gd name="connsiteX21" fmla="*/ 1066800 w 2900362"/>
                  <a:gd name="connsiteY21" fmla="*/ 1272193 h 1677266"/>
                  <a:gd name="connsiteX22" fmla="*/ 1109662 w 2900362"/>
                  <a:gd name="connsiteY22" fmla="*/ 1257905 h 1677266"/>
                  <a:gd name="connsiteX23" fmla="*/ 1123950 w 2900362"/>
                  <a:gd name="connsiteY23" fmla="*/ 1253143 h 1677266"/>
                  <a:gd name="connsiteX24" fmla="*/ 1152525 w 2900362"/>
                  <a:gd name="connsiteY24" fmla="*/ 1238855 h 1677266"/>
                  <a:gd name="connsiteX25" fmla="*/ 1166812 w 2900362"/>
                  <a:gd name="connsiteY25" fmla="*/ 1229330 h 1677266"/>
                  <a:gd name="connsiteX26" fmla="*/ 1185862 w 2900362"/>
                  <a:gd name="connsiteY26" fmla="*/ 1224568 h 1677266"/>
                  <a:gd name="connsiteX27" fmla="*/ 1200150 w 2900362"/>
                  <a:gd name="connsiteY27" fmla="*/ 1219805 h 1677266"/>
                  <a:gd name="connsiteX28" fmla="*/ 1238250 w 2900362"/>
                  <a:gd name="connsiteY28" fmla="*/ 1210280 h 1677266"/>
                  <a:gd name="connsiteX29" fmla="*/ 1257300 w 2900362"/>
                  <a:gd name="connsiteY29" fmla="*/ 1205518 h 1677266"/>
                  <a:gd name="connsiteX30" fmla="*/ 1314450 w 2900362"/>
                  <a:gd name="connsiteY30" fmla="*/ 1186468 h 1677266"/>
                  <a:gd name="connsiteX31" fmla="*/ 1343025 w 2900362"/>
                  <a:gd name="connsiteY31" fmla="*/ 1176943 h 1677266"/>
                  <a:gd name="connsiteX32" fmla="*/ 1362075 w 2900362"/>
                  <a:gd name="connsiteY32" fmla="*/ 1172180 h 1677266"/>
                  <a:gd name="connsiteX33" fmla="*/ 1395412 w 2900362"/>
                  <a:gd name="connsiteY33" fmla="*/ 1148368 h 1677266"/>
                  <a:gd name="connsiteX34" fmla="*/ 1409700 w 2900362"/>
                  <a:gd name="connsiteY34" fmla="*/ 1143605 h 1677266"/>
                  <a:gd name="connsiteX35" fmla="*/ 1438275 w 2900362"/>
                  <a:gd name="connsiteY35" fmla="*/ 1124555 h 1677266"/>
                  <a:gd name="connsiteX36" fmla="*/ 1452562 w 2900362"/>
                  <a:gd name="connsiteY36" fmla="*/ 1115030 h 1677266"/>
                  <a:gd name="connsiteX37" fmla="*/ 1481137 w 2900362"/>
                  <a:gd name="connsiteY37" fmla="*/ 1057880 h 1677266"/>
                  <a:gd name="connsiteX38" fmla="*/ 1485900 w 2900362"/>
                  <a:gd name="connsiteY38" fmla="*/ 1043593 h 1677266"/>
                  <a:gd name="connsiteX39" fmla="*/ 1481137 w 2900362"/>
                  <a:gd name="connsiteY39" fmla="*/ 1000730 h 1677266"/>
                  <a:gd name="connsiteX40" fmla="*/ 1323975 w 2900362"/>
                  <a:gd name="connsiteY40" fmla="*/ 1010255 h 1677266"/>
                  <a:gd name="connsiteX41" fmla="*/ 1309687 w 2900362"/>
                  <a:gd name="connsiteY41" fmla="*/ 1015018 h 1677266"/>
                  <a:gd name="connsiteX42" fmla="*/ 1290637 w 2900362"/>
                  <a:gd name="connsiteY42" fmla="*/ 1024543 h 1677266"/>
                  <a:gd name="connsiteX43" fmla="*/ 1238250 w 2900362"/>
                  <a:gd name="connsiteY43" fmla="*/ 1029305 h 1677266"/>
                  <a:gd name="connsiteX44" fmla="*/ 1209675 w 2900362"/>
                  <a:gd name="connsiteY44" fmla="*/ 1038830 h 1677266"/>
                  <a:gd name="connsiteX45" fmla="*/ 1195387 w 2900362"/>
                  <a:gd name="connsiteY45" fmla="*/ 1048355 h 1677266"/>
                  <a:gd name="connsiteX46" fmla="*/ 1166812 w 2900362"/>
                  <a:gd name="connsiteY46" fmla="*/ 1053118 h 1677266"/>
                  <a:gd name="connsiteX47" fmla="*/ 1147762 w 2900362"/>
                  <a:gd name="connsiteY47" fmla="*/ 1062643 h 1677266"/>
                  <a:gd name="connsiteX48" fmla="*/ 1109662 w 2900362"/>
                  <a:gd name="connsiteY48" fmla="*/ 1072168 h 1677266"/>
                  <a:gd name="connsiteX49" fmla="*/ 1090612 w 2900362"/>
                  <a:gd name="connsiteY49" fmla="*/ 1076930 h 1677266"/>
                  <a:gd name="connsiteX50" fmla="*/ 1066800 w 2900362"/>
                  <a:gd name="connsiteY50" fmla="*/ 1086455 h 1677266"/>
                  <a:gd name="connsiteX51" fmla="*/ 1052512 w 2900362"/>
                  <a:gd name="connsiteY51" fmla="*/ 1091218 h 1677266"/>
                  <a:gd name="connsiteX52" fmla="*/ 1038225 w 2900362"/>
                  <a:gd name="connsiteY52" fmla="*/ 1100743 h 1677266"/>
                  <a:gd name="connsiteX53" fmla="*/ 1014412 w 2900362"/>
                  <a:gd name="connsiteY53" fmla="*/ 1105505 h 1677266"/>
                  <a:gd name="connsiteX54" fmla="*/ 923925 w 2900362"/>
                  <a:gd name="connsiteY54" fmla="*/ 1115030 h 1677266"/>
                  <a:gd name="connsiteX55" fmla="*/ 538162 w 2900362"/>
                  <a:gd name="connsiteY55" fmla="*/ 1105505 h 1677266"/>
                  <a:gd name="connsiteX56" fmla="*/ 490537 w 2900362"/>
                  <a:gd name="connsiteY56" fmla="*/ 1091218 h 1677266"/>
                  <a:gd name="connsiteX57" fmla="*/ 433387 w 2900362"/>
                  <a:gd name="connsiteY57" fmla="*/ 1072168 h 1677266"/>
                  <a:gd name="connsiteX58" fmla="*/ 404812 w 2900362"/>
                  <a:gd name="connsiteY58" fmla="*/ 1062643 h 1677266"/>
                  <a:gd name="connsiteX59" fmla="*/ 390525 w 2900362"/>
                  <a:gd name="connsiteY59" fmla="*/ 1057880 h 1677266"/>
                  <a:gd name="connsiteX60" fmla="*/ 404812 w 2900362"/>
                  <a:gd name="connsiteY60" fmla="*/ 1048355 h 1677266"/>
                  <a:gd name="connsiteX61" fmla="*/ 461962 w 2900362"/>
                  <a:gd name="connsiteY61" fmla="*/ 1038830 h 1677266"/>
                  <a:gd name="connsiteX62" fmla="*/ 566737 w 2900362"/>
                  <a:gd name="connsiteY62" fmla="*/ 1034068 h 1677266"/>
                  <a:gd name="connsiteX63" fmla="*/ 647700 w 2900362"/>
                  <a:gd name="connsiteY63" fmla="*/ 1029305 h 1677266"/>
                  <a:gd name="connsiteX64" fmla="*/ 676275 w 2900362"/>
                  <a:gd name="connsiteY64" fmla="*/ 1019780 h 1677266"/>
                  <a:gd name="connsiteX65" fmla="*/ 690562 w 2900362"/>
                  <a:gd name="connsiteY65" fmla="*/ 1015018 h 1677266"/>
                  <a:gd name="connsiteX66" fmla="*/ 704850 w 2900362"/>
                  <a:gd name="connsiteY66" fmla="*/ 1005493 h 1677266"/>
                  <a:gd name="connsiteX67" fmla="*/ 719137 w 2900362"/>
                  <a:gd name="connsiteY67" fmla="*/ 1000730 h 1677266"/>
                  <a:gd name="connsiteX68" fmla="*/ 728662 w 2900362"/>
                  <a:gd name="connsiteY68" fmla="*/ 986443 h 1677266"/>
                  <a:gd name="connsiteX69" fmla="*/ 742950 w 2900362"/>
                  <a:gd name="connsiteY69" fmla="*/ 976918 h 1677266"/>
                  <a:gd name="connsiteX70" fmla="*/ 757237 w 2900362"/>
                  <a:gd name="connsiteY70" fmla="*/ 981680 h 1677266"/>
                  <a:gd name="connsiteX71" fmla="*/ 776287 w 2900362"/>
                  <a:gd name="connsiteY71" fmla="*/ 1024543 h 1677266"/>
                  <a:gd name="connsiteX72" fmla="*/ 804862 w 2900362"/>
                  <a:gd name="connsiteY72" fmla="*/ 1038830 h 1677266"/>
                  <a:gd name="connsiteX73" fmla="*/ 814387 w 2900362"/>
                  <a:gd name="connsiteY73" fmla="*/ 1024543 h 1677266"/>
                  <a:gd name="connsiteX74" fmla="*/ 842962 w 2900362"/>
                  <a:gd name="connsiteY74" fmla="*/ 967393 h 1677266"/>
                  <a:gd name="connsiteX75" fmla="*/ 890587 w 2900362"/>
                  <a:gd name="connsiteY75" fmla="*/ 957868 h 1677266"/>
                  <a:gd name="connsiteX76" fmla="*/ 1014412 w 2900362"/>
                  <a:gd name="connsiteY76" fmla="*/ 953105 h 1677266"/>
                  <a:gd name="connsiteX77" fmla="*/ 1042987 w 2900362"/>
                  <a:gd name="connsiteY77" fmla="*/ 943580 h 1677266"/>
                  <a:gd name="connsiteX78" fmla="*/ 1085850 w 2900362"/>
                  <a:gd name="connsiteY78" fmla="*/ 934055 h 1677266"/>
                  <a:gd name="connsiteX79" fmla="*/ 1100137 w 2900362"/>
                  <a:gd name="connsiteY79" fmla="*/ 929293 h 1677266"/>
                  <a:gd name="connsiteX80" fmla="*/ 1119187 w 2900362"/>
                  <a:gd name="connsiteY80" fmla="*/ 924530 h 1677266"/>
                  <a:gd name="connsiteX81" fmla="*/ 1162050 w 2900362"/>
                  <a:gd name="connsiteY81" fmla="*/ 910243 h 1677266"/>
                  <a:gd name="connsiteX82" fmla="*/ 1176337 w 2900362"/>
                  <a:gd name="connsiteY82" fmla="*/ 905480 h 1677266"/>
                  <a:gd name="connsiteX83" fmla="*/ 1190625 w 2900362"/>
                  <a:gd name="connsiteY83" fmla="*/ 900718 h 1677266"/>
                  <a:gd name="connsiteX84" fmla="*/ 1204912 w 2900362"/>
                  <a:gd name="connsiteY84" fmla="*/ 891193 h 1677266"/>
                  <a:gd name="connsiteX85" fmla="*/ 1219200 w 2900362"/>
                  <a:gd name="connsiteY85" fmla="*/ 886430 h 1677266"/>
                  <a:gd name="connsiteX86" fmla="*/ 1200150 w 2900362"/>
                  <a:gd name="connsiteY86" fmla="*/ 895955 h 1677266"/>
                  <a:gd name="connsiteX87" fmla="*/ 1171575 w 2900362"/>
                  <a:gd name="connsiteY87" fmla="*/ 915005 h 1677266"/>
                  <a:gd name="connsiteX88" fmla="*/ 1138237 w 2900362"/>
                  <a:gd name="connsiteY88" fmla="*/ 938818 h 1677266"/>
                  <a:gd name="connsiteX89" fmla="*/ 1109662 w 2900362"/>
                  <a:gd name="connsiteY89" fmla="*/ 957868 h 1677266"/>
                  <a:gd name="connsiteX90" fmla="*/ 1100137 w 2900362"/>
                  <a:gd name="connsiteY90" fmla="*/ 972155 h 1677266"/>
                  <a:gd name="connsiteX91" fmla="*/ 1085850 w 2900362"/>
                  <a:gd name="connsiteY91" fmla="*/ 981680 h 1677266"/>
                  <a:gd name="connsiteX92" fmla="*/ 1081087 w 2900362"/>
                  <a:gd name="connsiteY92" fmla="*/ 1000730 h 1677266"/>
                  <a:gd name="connsiteX93" fmla="*/ 1076325 w 2900362"/>
                  <a:gd name="connsiteY93" fmla="*/ 1015018 h 1677266"/>
                  <a:gd name="connsiteX94" fmla="*/ 1300162 w 2900362"/>
                  <a:gd name="connsiteY94" fmla="*/ 1015018 h 1677266"/>
                  <a:gd name="connsiteX95" fmla="*/ 1328737 w 2900362"/>
                  <a:gd name="connsiteY95" fmla="*/ 995968 h 1677266"/>
                  <a:gd name="connsiteX96" fmla="*/ 1395412 w 2900362"/>
                  <a:gd name="connsiteY96" fmla="*/ 967393 h 1677266"/>
                  <a:gd name="connsiteX97" fmla="*/ 1438275 w 2900362"/>
                  <a:gd name="connsiteY97" fmla="*/ 943580 h 1677266"/>
                  <a:gd name="connsiteX98" fmla="*/ 1471612 w 2900362"/>
                  <a:gd name="connsiteY98" fmla="*/ 929293 h 1677266"/>
                  <a:gd name="connsiteX99" fmla="*/ 1485900 w 2900362"/>
                  <a:gd name="connsiteY99" fmla="*/ 919768 h 1677266"/>
                  <a:gd name="connsiteX100" fmla="*/ 1504950 w 2900362"/>
                  <a:gd name="connsiteY100" fmla="*/ 905480 h 1677266"/>
                  <a:gd name="connsiteX101" fmla="*/ 1524000 w 2900362"/>
                  <a:gd name="connsiteY101" fmla="*/ 900718 h 1677266"/>
                  <a:gd name="connsiteX102" fmla="*/ 1538287 w 2900362"/>
                  <a:gd name="connsiteY102" fmla="*/ 895955 h 1677266"/>
                  <a:gd name="connsiteX103" fmla="*/ 1557337 w 2900362"/>
                  <a:gd name="connsiteY103" fmla="*/ 891193 h 1677266"/>
                  <a:gd name="connsiteX104" fmla="*/ 1585912 w 2900362"/>
                  <a:gd name="connsiteY104" fmla="*/ 881668 h 1677266"/>
                  <a:gd name="connsiteX105" fmla="*/ 1595437 w 2900362"/>
                  <a:gd name="connsiteY105" fmla="*/ 934055 h 1677266"/>
                  <a:gd name="connsiteX106" fmla="*/ 1609725 w 2900362"/>
                  <a:gd name="connsiteY106" fmla="*/ 938818 h 1677266"/>
                  <a:gd name="connsiteX107" fmla="*/ 1643062 w 2900362"/>
                  <a:gd name="connsiteY107" fmla="*/ 934055 h 1677266"/>
                  <a:gd name="connsiteX108" fmla="*/ 1671637 w 2900362"/>
                  <a:gd name="connsiteY108" fmla="*/ 924530 h 1677266"/>
                  <a:gd name="connsiteX109" fmla="*/ 1690687 w 2900362"/>
                  <a:gd name="connsiteY109" fmla="*/ 895955 h 1677266"/>
                  <a:gd name="connsiteX110" fmla="*/ 1709737 w 2900362"/>
                  <a:gd name="connsiteY110" fmla="*/ 838805 h 1677266"/>
                  <a:gd name="connsiteX111" fmla="*/ 1714500 w 2900362"/>
                  <a:gd name="connsiteY111" fmla="*/ 824518 h 1677266"/>
                  <a:gd name="connsiteX112" fmla="*/ 1733550 w 2900362"/>
                  <a:gd name="connsiteY112" fmla="*/ 791180 h 1677266"/>
                  <a:gd name="connsiteX113" fmla="*/ 1738312 w 2900362"/>
                  <a:gd name="connsiteY113" fmla="*/ 776893 h 1677266"/>
                  <a:gd name="connsiteX114" fmla="*/ 1757362 w 2900362"/>
                  <a:gd name="connsiteY114" fmla="*/ 743555 h 1677266"/>
                  <a:gd name="connsiteX115" fmla="*/ 1771650 w 2900362"/>
                  <a:gd name="connsiteY115" fmla="*/ 714980 h 1677266"/>
                  <a:gd name="connsiteX116" fmla="*/ 1785937 w 2900362"/>
                  <a:gd name="connsiteY116" fmla="*/ 686405 h 1677266"/>
                  <a:gd name="connsiteX117" fmla="*/ 1795462 w 2900362"/>
                  <a:gd name="connsiteY117" fmla="*/ 657830 h 1677266"/>
                  <a:gd name="connsiteX118" fmla="*/ 1809750 w 2900362"/>
                  <a:gd name="connsiteY118" fmla="*/ 614968 h 1677266"/>
                  <a:gd name="connsiteX119" fmla="*/ 1819275 w 2900362"/>
                  <a:gd name="connsiteY119" fmla="*/ 586393 h 1677266"/>
                  <a:gd name="connsiteX120" fmla="*/ 1843087 w 2900362"/>
                  <a:gd name="connsiteY120" fmla="*/ 557818 h 1677266"/>
                  <a:gd name="connsiteX121" fmla="*/ 1876425 w 2900362"/>
                  <a:gd name="connsiteY121" fmla="*/ 543530 h 1677266"/>
                  <a:gd name="connsiteX122" fmla="*/ 1914525 w 2900362"/>
                  <a:gd name="connsiteY122" fmla="*/ 529243 h 1677266"/>
                  <a:gd name="connsiteX123" fmla="*/ 1933575 w 2900362"/>
                  <a:gd name="connsiteY123" fmla="*/ 519718 h 1677266"/>
                  <a:gd name="connsiteX124" fmla="*/ 1947862 w 2900362"/>
                  <a:gd name="connsiteY124" fmla="*/ 510193 h 1677266"/>
                  <a:gd name="connsiteX125" fmla="*/ 1976437 w 2900362"/>
                  <a:gd name="connsiteY125" fmla="*/ 500668 h 1677266"/>
                  <a:gd name="connsiteX126" fmla="*/ 2009775 w 2900362"/>
                  <a:gd name="connsiteY126" fmla="*/ 491143 h 1677266"/>
                  <a:gd name="connsiteX127" fmla="*/ 2038350 w 2900362"/>
                  <a:gd name="connsiteY127" fmla="*/ 476855 h 1677266"/>
                  <a:gd name="connsiteX128" fmla="*/ 2052637 w 2900362"/>
                  <a:gd name="connsiteY128" fmla="*/ 467330 h 1677266"/>
                  <a:gd name="connsiteX129" fmla="*/ 2081212 w 2900362"/>
                  <a:gd name="connsiteY129" fmla="*/ 457805 h 1677266"/>
                  <a:gd name="connsiteX130" fmla="*/ 2109787 w 2900362"/>
                  <a:gd name="connsiteY130" fmla="*/ 443518 h 1677266"/>
                  <a:gd name="connsiteX131" fmla="*/ 2124075 w 2900362"/>
                  <a:gd name="connsiteY131" fmla="*/ 433993 h 1677266"/>
                  <a:gd name="connsiteX132" fmla="*/ 2152650 w 2900362"/>
                  <a:gd name="connsiteY132" fmla="*/ 424468 h 1677266"/>
                  <a:gd name="connsiteX133" fmla="*/ 2181225 w 2900362"/>
                  <a:gd name="connsiteY133" fmla="*/ 429230 h 1677266"/>
                  <a:gd name="connsiteX134" fmla="*/ 2171700 w 2900362"/>
                  <a:gd name="connsiteY134" fmla="*/ 443518 h 1677266"/>
                  <a:gd name="connsiteX135" fmla="*/ 2185987 w 2900362"/>
                  <a:gd name="connsiteY135" fmla="*/ 453043 h 1677266"/>
                  <a:gd name="connsiteX136" fmla="*/ 2200275 w 2900362"/>
                  <a:gd name="connsiteY136" fmla="*/ 443518 h 1677266"/>
                  <a:gd name="connsiteX137" fmla="*/ 2209800 w 2900362"/>
                  <a:gd name="connsiteY137" fmla="*/ 429230 h 1677266"/>
                  <a:gd name="connsiteX138" fmla="*/ 2224087 w 2900362"/>
                  <a:gd name="connsiteY138" fmla="*/ 424468 h 1677266"/>
                  <a:gd name="connsiteX139" fmla="*/ 2243137 w 2900362"/>
                  <a:gd name="connsiteY139" fmla="*/ 414943 h 1677266"/>
                  <a:gd name="connsiteX140" fmla="*/ 2257425 w 2900362"/>
                  <a:gd name="connsiteY140" fmla="*/ 410180 h 1677266"/>
                  <a:gd name="connsiteX141" fmla="*/ 2300287 w 2900362"/>
                  <a:gd name="connsiteY141" fmla="*/ 386368 h 1677266"/>
                  <a:gd name="connsiteX142" fmla="*/ 2314575 w 2900362"/>
                  <a:gd name="connsiteY142" fmla="*/ 372080 h 1677266"/>
                  <a:gd name="connsiteX143" fmla="*/ 2328862 w 2900362"/>
                  <a:gd name="connsiteY143" fmla="*/ 367318 h 1677266"/>
                  <a:gd name="connsiteX144" fmla="*/ 2343150 w 2900362"/>
                  <a:gd name="connsiteY144" fmla="*/ 314930 h 1677266"/>
                  <a:gd name="connsiteX145" fmla="*/ 2319337 w 2900362"/>
                  <a:gd name="connsiteY145" fmla="*/ 295880 h 1677266"/>
                  <a:gd name="connsiteX146" fmla="*/ 2176462 w 2900362"/>
                  <a:gd name="connsiteY146" fmla="*/ 300643 h 1677266"/>
                  <a:gd name="connsiteX147" fmla="*/ 2152650 w 2900362"/>
                  <a:gd name="connsiteY147" fmla="*/ 305405 h 1677266"/>
                  <a:gd name="connsiteX148" fmla="*/ 2109787 w 2900362"/>
                  <a:gd name="connsiteY148" fmla="*/ 324455 h 1677266"/>
                  <a:gd name="connsiteX149" fmla="*/ 2095500 w 2900362"/>
                  <a:gd name="connsiteY149" fmla="*/ 329218 h 1677266"/>
                  <a:gd name="connsiteX150" fmla="*/ 2085975 w 2900362"/>
                  <a:gd name="connsiteY150" fmla="*/ 343505 h 1677266"/>
                  <a:gd name="connsiteX151" fmla="*/ 2100262 w 2900362"/>
                  <a:gd name="connsiteY151" fmla="*/ 205393 h 1677266"/>
                  <a:gd name="connsiteX152" fmla="*/ 2119312 w 2900362"/>
                  <a:gd name="connsiteY152" fmla="*/ 176818 h 1677266"/>
                  <a:gd name="connsiteX153" fmla="*/ 2128837 w 2900362"/>
                  <a:gd name="connsiteY153" fmla="*/ 162530 h 1677266"/>
                  <a:gd name="connsiteX154" fmla="*/ 2233612 w 2900362"/>
                  <a:gd name="connsiteY154" fmla="*/ 153005 h 1677266"/>
                  <a:gd name="connsiteX155" fmla="*/ 2481262 w 2900362"/>
                  <a:gd name="connsiteY155" fmla="*/ 14893 h 1677266"/>
                  <a:gd name="connsiteX156" fmla="*/ 2895600 w 2900362"/>
                  <a:gd name="connsiteY156" fmla="*/ 605 h 1677266"/>
                  <a:gd name="connsiteX157" fmla="*/ 2900362 w 2900362"/>
                  <a:gd name="connsiteY157" fmla="*/ 1391255 h 1677266"/>
                  <a:gd name="connsiteX158" fmla="*/ 2671762 w 2900362"/>
                  <a:gd name="connsiteY158" fmla="*/ 1396017 h 1677266"/>
                  <a:gd name="connsiteX159" fmla="*/ 2295525 w 2900362"/>
                  <a:gd name="connsiteY159" fmla="*/ 1486505 h 1677266"/>
                  <a:gd name="connsiteX160" fmla="*/ 1352550 w 2900362"/>
                  <a:gd name="connsiteY160" fmla="*/ 1677005 h 1677266"/>
                  <a:gd name="connsiteX161" fmla="*/ 1304925 w 2900362"/>
                  <a:gd name="connsiteY161" fmla="*/ 1434118 h 1677266"/>
                  <a:gd name="connsiteX162" fmla="*/ 1276350 w 2900362"/>
                  <a:gd name="connsiteY162" fmla="*/ 1443643 h 1677266"/>
                  <a:gd name="connsiteX163" fmla="*/ 1257300 w 2900362"/>
                  <a:gd name="connsiteY163" fmla="*/ 1472218 h 1677266"/>
                  <a:gd name="connsiteX164" fmla="*/ 1228725 w 2900362"/>
                  <a:gd name="connsiteY164" fmla="*/ 1496030 h 1677266"/>
                  <a:gd name="connsiteX165" fmla="*/ 1204912 w 2900362"/>
                  <a:gd name="connsiteY165" fmla="*/ 1500793 h 1677266"/>
                  <a:gd name="connsiteX166" fmla="*/ 1176337 w 2900362"/>
                  <a:gd name="connsiteY166" fmla="*/ 1510318 h 1677266"/>
                  <a:gd name="connsiteX167" fmla="*/ 1162050 w 2900362"/>
                  <a:gd name="connsiteY167" fmla="*/ 1515080 h 1677266"/>
                  <a:gd name="connsiteX168" fmla="*/ 633412 w 2900362"/>
                  <a:gd name="connsiteY168" fmla="*/ 1510318 h 1677266"/>
                  <a:gd name="connsiteX169" fmla="*/ 609600 w 2900362"/>
                  <a:gd name="connsiteY169" fmla="*/ 1505555 h 1677266"/>
                  <a:gd name="connsiteX170" fmla="*/ 590550 w 2900362"/>
                  <a:gd name="connsiteY170" fmla="*/ 1496030 h 1677266"/>
                  <a:gd name="connsiteX171" fmla="*/ 557212 w 2900362"/>
                  <a:gd name="connsiteY171" fmla="*/ 1486505 h 1677266"/>
                  <a:gd name="connsiteX172" fmla="*/ 542925 w 2900362"/>
                  <a:gd name="connsiteY172" fmla="*/ 1476980 h 1677266"/>
                  <a:gd name="connsiteX173" fmla="*/ 523875 w 2900362"/>
                  <a:gd name="connsiteY173" fmla="*/ 1472218 h 1677266"/>
                  <a:gd name="connsiteX174" fmla="*/ 509587 w 2900362"/>
                  <a:gd name="connsiteY174" fmla="*/ 1467455 h 1677266"/>
                  <a:gd name="connsiteX175" fmla="*/ 466725 w 2900362"/>
                  <a:gd name="connsiteY175" fmla="*/ 1434118 h 1677266"/>
                  <a:gd name="connsiteX176" fmla="*/ 452437 w 2900362"/>
                  <a:gd name="connsiteY176" fmla="*/ 1424593 h 1677266"/>
                  <a:gd name="connsiteX177" fmla="*/ 438150 w 2900362"/>
                  <a:gd name="connsiteY177" fmla="*/ 1396018 h 1677266"/>
                  <a:gd name="connsiteX178" fmla="*/ 404812 w 2900362"/>
                  <a:gd name="connsiteY178" fmla="*/ 1376968 h 1677266"/>
                  <a:gd name="connsiteX179" fmla="*/ 390525 w 2900362"/>
                  <a:gd name="connsiteY179" fmla="*/ 1367443 h 1677266"/>
                  <a:gd name="connsiteX180" fmla="*/ 376237 w 2900362"/>
                  <a:gd name="connsiteY180" fmla="*/ 1362680 h 1677266"/>
                  <a:gd name="connsiteX181" fmla="*/ 328612 w 2900362"/>
                  <a:gd name="connsiteY181" fmla="*/ 1334105 h 1677266"/>
                  <a:gd name="connsiteX182" fmla="*/ 309562 w 2900362"/>
                  <a:gd name="connsiteY182" fmla="*/ 1329343 h 1677266"/>
                  <a:gd name="connsiteX183" fmla="*/ 280987 w 2900362"/>
                  <a:gd name="connsiteY183" fmla="*/ 1319818 h 1677266"/>
                  <a:gd name="connsiteX184" fmla="*/ 266700 w 2900362"/>
                  <a:gd name="connsiteY184" fmla="*/ 1315055 h 1677266"/>
                  <a:gd name="connsiteX185" fmla="*/ 252412 w 2900362"/>
                  <a:gd name="connsiteY185" fmla="*/ 1305530 h 1677266"/>
                  <a:gd name="connsiteX186" fmla="*/ 223837 w 2900362"/>
                  <a:gd name="connsiteY186" fmla="*/ 1296005 h 1677266"/>
                  <a:gd name="connsiteX187" fmla="*/ 214312 w 2900362"/>
                  <a:gd name="connsiteY187" fmla="*/ 1267430 h 1677266"/>
                  <a:gd name="connsiteX188" fmla="*/ 114300 w 2900362"/>
                  <a:gd name="connsiteY188" fmla="*/ 1234093 h 1677266"/>
                  <a:gd name="connsiteX189" fmla="*/ 71437 w 2900362"/>
                  <a:gd name="connsiteY189" fmla="*/ 1219805 h 1677266"/>
                  <a:gd name="connsiteX190" fmla="*/ 57150 w 2900362"/>
                  <a:gd name="connsiteY190" fmla="*/ 1215043 h 1677266"/>
                  <a:gd name="connsiteX191" fmla="*/ 28575 w 2900362"/>
                  <a:gd name="connsiteY191" fmla="*/ 1191230 h 1677266"/>
                  <a:gd name="connsiteX192" fmla="*/ 23812 w 2900362"/>
                  <a:gd name="connsiteY192" fmla="*/ 1176943 h 1677266"/>
                  <a:gd name="connsiteX193" fmla="*/ 14287 w 2900362"/>
                  <a:gd name="connsiteY193" fmla="*/ 1162655 h 1677266"/>
                  <a:gd name="connsiteX194" fmla="*/ 0 w 2900362"/>
                  <a:gd name="connsiteY194" fmla="*/ 1138843 h 1677266"/>
                  <a:gd name="connsiteX0" fmla="*/ 0 w 2900362"/>
                  <a:gd name="connsiteY0" fmla="*/ 1139468 h 1677891"/>
                  <a:gd name="connsiteX1" fmla="*/ 0 w 2900362"/>
                  <a:gd name="connsiteY1" fmla="*/ 1139468 h 1677891"/>
                  <a:gd name="connsiteX2" fmla="*/ 61912 w 2900362"/>
                  <a:gd name="connsiteY2" fmla="*/ 1134705 h 1677891"/>
                  <a:gd name="connsiteX3" fmla="*/ 200025 w 2900362"/>
                  <a:gd name="connsiteY3" fmla="*/ 1129943 h 1677891"/>
                  <a:gd name="connsiteX4" fmla="*/ 204787 w 2900362"/>
                  <a:gd name="connsiteY4" fmla="*/ 1115655 h 1677891"/>
                  <a:gd name="connsiteX5" fmla="*/ 214312 w 2900362"/>
                  <a:gd name="connsiteY5" fmla="*/ 1101368 h 1677891"/>
                  <a:gd name="connsiteX6" fmla="*/ 252412 w 2900362"/>
                  <a:gd name="connsiteY6" fmla="*/ 1106130 h 1677891"/>
                  <a:gd name="connsiteX7" fmla="*/ 276225 w 2900362"/>
                  <a:gd name="connsiteY7" fmla="*/ 1120418 h 1677891"/>
                  <a:gd name="connsiteX8" fmla="*/ 304800 w 2900362"/>
                  <a:gd name="connsiteY8" fmla="*/ 1125180 h 1677891"/>
                  <a:gd name="connsiteX9" fmla="*/ 319087 w 2900362"/>
                  <a:gd name="connsiteY9" fmla="*/ 1129943 h 1677891"/>
                  <a:gd name="connsiteX10" fmla="*/ 342900 w 2900362"/>
                  <a:gd name="connsiteY10" fmla="*/ 1139468 h 1677891"/>
                  <a:gd name="connsiteX11" fmla="*/ 485775 w 2900362"/>
                  <a:gd name="connsiteY11" fmla="*/ 1148993 h 1677891"/>
                  <a:gd name="connsiteX12" fmla="*/ 500062 w 2900362"/>
                  <a:gd name="connsiteY12" fmla="*/ 1163280 h 1677891"/>
                  <a:gd name="connsiteX13" fmla="*/ 504825 w 2900362"/>
                  <a:gd name="connsiteY13" fmla="*/ 1177568 h 1677891"/>
                  <a:gd name="connsiteX14" fmla="*/ 514350 w 2900362"/>
                  <a:gd name="connsiteY14" fmla="*/ 1191855 h 1677891"/>
                  <a:gd name="connsiteX15" fmla="*/ 523875 w 2900362"/>
                  <a:gd name="connsiteY15" fmla="*/ 1225193 h 1677891"/>
                  <a:gd name="connsiteX16" fmla="*/ 533400 w 2900362"/>
                  <a:gd name="connsiteY16" fmla="*/ 1239480 h 1677891"/>
                  <a:gd name="connsiteX17" fmla="*/ 547687 w 2900362"/>
                  <a:gd name="connsiteY17" fmla="*/ 1244243 h 1677891"/>
                  <a:gd name="connsiteX18" fmla="*/ 661987 w 2900362"/>
                  <a:gd name="connsiteY18" fmla="*/ 1229955 h 1677891"/>
                  <a:gd name="connsiteX19" fmla="*/ 781050 w 2900362"/>
                  <a:gd name="connsiteY19" fmla="*/ 1296630 h 1677891"/>
                  <a:gd name="connsiteX20" fmla="*/ 985837 w 2900362"/>
                  <a:gd name="connsiteY20" fmla="*/ 1277580 h 1677891"/>
                  <a:gd name="connsiteX21" fmla="*/ 1066800 w 2900362"/>
                  <a:gd name="connsiteY21" fmla="*/ 1272818 h 1677891"/>
                  <a:gd name="connsiteX22" fmla="*/ 1109662 w 2900362"/>
                  <a:gd name="connsiteY22" fmla="*/ 1258530 h 1677891"/>
                  <a:gd name="connsiteX23" fmla="*/ 1123950 w 2900362"/>
                  <a:gd name="connsiteY23" fmla="*/ 1253768 h 1677891"/>
                  <a:gd name="connsiteX24" fmla="*/ 1152525 w 2900362"/>
                  <a:gd name="connsiteY24" fmla="*/ 1239480 h 1677891"/>
                  <a:gd name="connsiteX25" fmla="*/ 1166812 w 2900362"/>
                  <a:gd name="connsiteY25" fmla="*/ 1229955 h 1677891"/>
                  <a:gd name="connsiteX26" fmla="*/ 1185862 w 2900362"/>
                  <a:gd name="connsiteY26" fmla="*/ 1225193 h 1677891"/>
                  <a:gd name="connsiteX27" fmla="*/ 1200150 w 2900362"/>
                  <a:gd name="connsiteY27" fmla="*/ 1220430 h 1677891"/>
                  <a:gd name="connsiteX28" fmla="*/ 1238250 w 2900362"/>
                  <a:gd name="connsiteY28" fmla="*/ 1210905 h 1677891"/>
                  <a:gd name="connsiteX29" fmla="*/ 1257300 w 2900362"/>
                  <a:gd name="connsiteY29" fmla="*/ 1206143 h 1677891"/>
                  <a:gd name="connsiteX30" fmla="*/ 1314450 w 2900362"/>
                  <a:gd name="connsiteY30" fmla="*/ 1187093 h 1677891"/>
                  <a:gd name="connsiteX31" fmla="*/ 1343025 w 2900362"/>
                  <a:gd name="connsiteY31" fmla="*/ 1177568 h 1677891"/>
                  <a:gd name="connsiteX32" fmla="*/ 1362075 w 2900362"/>
                  <a:gd name="connsiteY32" fmla="*/ 1172805 h 1677891"/>
                  <a:gd name="connsiteX33" fmla="*/ 1395412 w 2900362"/>
                  <a:gd name="connsiteY33" fmla="*/ 1148993 h 1677891"/>
                  <a:gd name="connsiteX34" fmla="*/ 1409700 w 2900362"/>
                  <a:gd name="connsiteY34" fmla="*/ 1144230 h 1677891"/>
                  <a:gd name="connsiteX35" fmla="*/ 1438275 w 2900362"/>
                  <a:gd name="connsiteY35" fmla="*/ 1125180 h 1677891"/>
                  <a:gd name="connsiteX36" fmla="*/ 1452562 w 2900362"/>
                  <a:gd name="connsiteY36" fmla="*/ 1115655 h 1677891"/>
                  <a:gd name="connsiteX37" fmla="*/ 1481137 w 2900362"/>
                  <a:gd name="connsiteY37" fmla="*/ 1058505 h 1677891"/>
                  <a:gd name="connsiteX38" fmla="*/ 1485900 w 2900362"/>
                  <a:gd name="connsiteY38" fmla="*/ 1044218 h 1677891"/>
                  <a:gd name="connsiteX39" fmla="*/ 1481137 w 2900362"/>
                  <a:gd name="connsiteY39" fmla="*/ 1001355 h 1677891"/>
                  <a:gd name="connsiteX40" fmla="*/ 1323975 w 2900362"/>
                  <a:gd name="connsiteY40" fmla="*/ 1010880 h 1677891"/>
                  <a:gd name="connsiteX41" fmla="*/ 1309687 w 2900362"/>
                  <a:gd name="connsiteY41" fmla="*/ 1015643 h 1677891"/>
                  <a:gd name="connsiteX42" fmla="*/ 1290637 w 2900362"/>
                  <a:gd name="connsiteY42" fmla="*/ 1025168 h 1677891"/>
                  <a:gd name="connsiteX43" fmla="*/ 1238250 w 2900362"/>
                  <a:gd name="connsiteY43" fmla="*/ 1029930 h 1677891"/>
                  <a:gd name="connsiteX44" fmla="*/ 1209675 w 2900362"/>
                  <a:gd name="connsiteY44" fmla="*/ 1039455 h 1677891"/>
                  <a:gd name="connsiteX45" fmla="*/ 1195387 w 2900362"/>
                  <a:gd name="connsiteY45" fmla="*/ 1048980 h 1677891"/>
                  <a:gd name="connsiteX46" fmla="*/ 1166812 w 2900362"/>
                  <a:gd name="connsiteY46" fmla="*/ 1053743 h 1677891"/>
                  <a:gd name="connsiteX47" fmla="*/ 1147762 w 2900362"/>
                  <a:gd name="connsiteY47" fmla="*/ 1063268 h 1677891"/>
                  <a:gd name="connsiteX48" fmla="*/ 1109662 w 2900362"/>
                  <a:gd name="connsiteY48" fmla="*/ 1072793 h 1677891"/>
                  <a:gd name="connsiteX49" fmla="*/ 1090612 w 2900362"/>
                  <a:gd name="connsiteY49" fmla="*/ 1077555 h 1677891"/>
                  <a:gd name="connsiteX50" fmla="*/ 1066800 w 2900362"/>
                  <a:gd name="connsiteY50" fmla="*/ 1087080 h 1677891"/>
                  <a:gd name="connsiteX51" fmla="*/ 1052512 w 2900362"/>
                  <a:gd name="connsiteY51" fmla="*/ 1091843 h 1677891"/>
                  <a:gd name="connsiteX52" fmla="*/ 1038225 w 2900362"/>
                  <a:gd name="connsiteY52" fmla="*/ 1101368 h 1677891"/>
                  <a:gd name="connsiteX53" fmla="*/ 1014412 w 2900362"/>
                  <a:gd name="connsiteY53" fmla="*/ 1106130 h 1677891"/>
                  <a:gd name="connsiteX54" fmla="*/ 923925 w 2900362"/>
                  <a:gd name="connsiteY54" fmla="*/ 1115655 h 1677891"/>
                  <a:gd name="connsiteX55" fmla="*/ 538162 w 2900362"/>
                  <a:gd name="connsiteY55" fmla="*/ 1106130 h 1677891"/>
                  <a:gd name="connsiteX56" fmla="*/ 490537 w 2900362"/>
                  <a:gd name="connsiteY56" fmla="*/ 1091843 h 1677891"/>
                  <a:gd name="connsiteX57" fmla="*/ 433387 w 2900362"/>
                  <a:gd name="connsiteY57" fmla="*/ 1072793 h 1677891"/>
                  <a:gd name="connsiteX58" fmla="*/ 404812 w 2900362"/>
                  <a:gd name="connsiteY58" fmla="*/ 1063268 h 1677891"/>
                  <a:gd name="connsiteX59" fmla="*/ 390525 w 2900362"/>
                  <a:gd name="connsiteY59" fmla="*/ 1058505 h 1677891"/>
                  <a:gd name="connsiteX60" fmla="*/ 404812 w 2900362"/>
                  <a:gd name="connsiteY60" fmla="*/ 1048980 h 1677891"/>
                  <a:gd name="connsiteX61" fmla="*/ 461962 w 2900362"/>
                  <a:gd name="connsiteY61" fmla="*/ 1039455 h 1677891"/>
                  <a:gd name="connsiteX62" fmla="*/ 566737 w 2900362"/>
                  <a:gd name="connsiteY62" fmla="*/ 1034693 h 1677891"/>
                  <a:gd name="connsiteX63" fmla="*/ 647700 w 2900362"/>
                  <a:gd name="connsiteY63" fmla="*/ 1029930 h 1677891"/>
                  <a:gd name="connsiteX64" fmla="*/ 676275 w 2900362"/>
                  <a:gd name="connsiteY64" fmla="*/ 1020405 h 1677891"/>
                  <a:gd name="connsiteX65" fmla="*/ 690562 w 2900362"/>
                  <a:gd name="connsiteY65" fmla="*/ 1015643 h 1677891"/>
                  <a:gd name="connsiteX66" fmla="*/ 704850 w 2900362"/>
                  <a:gd name="connsiteY66" fmla="*/ 1006118 h 1677891"/>
                  <a:gd name="connsiteX67" fmla="*/ 719137 w 2900362"/>
                  <a:gd name="connsiteY67" fmla="*/ 1001355 h 1677891"/>
                  <a:gd name="connsiteX68" fmla="*/ 728662 w 2900362"/>
                  <a:gd name="connsiteY68" fmla="*/ 987068 h 1677891"/>
                  <a:gd name="connsiteX69" fmla="*/ 742950 w 2900362"/>
                  <a:gd name="connsiteY69" fmla="*/ 977543 h 1677891"/>
                  <a:gd name="connsiteX70" fmla="*/ 757237 w 2900362"/>
                  <a:gd name="connsiteY70" fmla="*/ 982305 h 1677891"/>
                  <a:gd name="connsiteX71" fmla="*/ 776287 w 2900362"/>
                  <a:gd name="connsiteY71" fmla="*/ 1025168 h 1677891"/>
                  <a:gd name="connsiteX72" fmla="*/ 804862 w 2900362"/>
                  <a:gd name="connsiteY72" fmla="*/ 1039455 h 1677891"/>
                  <a:gd name="connsiteX73" fmla="*/ 814387 w 2900362"/>
                  <a:gd name="connsiteY73" fmla="*/ 1025168 h 1677891"/>
                  <a:gd name="connsiteX74" fmla="*/ 842962 w 2900362"/>
                  <a:gd name="connsiteY74" fmla="*/ 968018 h 1677891"/>
                  <a:gd name="connsiteX75" fmla="*/ 890587 w 2900362"/>
                  <a:gd name="connsiteY75" fmla="*/ 958493 h 1677891"/>
                  <a:gd name="connsiteX76" fmla="*/ 1014412 w 2900362"/>
                  <a:gd name="connsiteY76" fmla="*/ 953730 h 1677891"/>
                  <a:gd name="connsiteX77" fmla="*/ 1042987 w 2900362"/>
                  <a:gd name="connsiteY77" fmla="*/ 944205 h 1677891"/>
                  <a:gd name="connsiteX78" fmla="*/ 1085850 w 2900362"/>
                  <a:gd name="connsiteY78" fmla="*/ 934680 h 1677891"/>
                  <a:gd name="connsiteX79" fmla="*/ 1100137 w 2900362"/>
                  <a:gd name="connsiteY79" fmla="*/ 929918 h 1677891"/>
                  <a:gd name="connsiteX80" fmla="*/ 1119187 w 2900362"/>
                  <a:gd name="connsiteY80" fmla="*/ 925155 h 1677891"/>
                  <a:gd name="connsiteX81" fmla="*/ 1162050 w 2900362"/>
                  <a:gd name="connsiteY81" fmla="*/ 910868 h 1677891"/>
                  <a:gd name="connsiteX82" fmla="*/ 1176337 w 2900362"/>
                  <a:gd name="connsiteY82" fmla="*/ 906105 h 1677891"/>
                  <a:gd name="connsiteX83" fmla="*/ 1190625 w 2900362"/>
                  <a:gd name="connsiteY83" fmla="*/ 901343 h 1677891"/>
                  <a:gd name="connsiteX84" fmla="*/ 1204912 w 2900362"/>
                  <a:gd name="connsiteY84" fmla="*/ 891818 h 1677891"/>
                  <a:gd name="connsiteX85" fmla="*/ 1219200 w 2900362"/>
                  <a:gd name="connsiteY85" fmla="*/ 887055 h 1677891"/>
                  <a:gd name="connsiteX86" fmla="*/ 1200150 w 2900362"/>
                  <a:gd name="connsiteY86" fmla="*/ 896580 h 1677891"/>
                  <a:gd name="connsiteX87" fmla="*/ 1171575 w 2900362"/>
                  <a:gd name="connsiteY87" fmla="*/ 915630 h 1677891"/>
                  <a:gd name="connsiteX88" fmla="*/ 1138237 w 2900362"/>
                  <a:gd name="connsiteY88" fmla="*/ 939443 h 1677891"/>
                  <a:gd name="connsiteX89" fmla="*/ 1109662 w 2900362"/>
                  <a:gd name="connsiteY89" fmla="*/ 958493 h 1677891"/>
                  <a:gd name="connsiteX90" fmla="*/ 1100137 w 2900362"/>
                  <a:gd name="connsiteY90" fmla="*/ 972780 h 1677891"/>
                  <a:gd name="connsiteX91" fmla="*/ 1085850 w 2900362"/>
                  <a:gd name="connsiteY91" fmla="*/ 982305 h 1677891"/>
                  <a:gd name="connsiteX92" fmla="*/ 1081087 w 2900362"/>
                  <a:gd name="connsiteY92" fmla="*/ 1001355 h 1677891"/>
                  <a:gd name="connsiteX93" fmla="*/ 1076325 w 2900362"/>
                  <a:gd name="connsiteY93" fmla="*/ 1015643 h 1677891"/>
                  <a:gd name="connsiteX94" fmla="*/ 1300162 w 2900362"/>
                  <a:gd name="connsiteY94" fmla="*/ 1015643 h 1677891"/>
                  <a:gd name="connsiteX95" fmla="*/ 1328737 w 2900362"/>
                  <a:gd name="connsiteY95" fmla="*/ 996593 h 1677891"/>
                  <a:gd name="connsiteX96" fmla="*/ 1395412 w 2900362"/>
                  <a:gd name="connsiteY96" fmla="*/ 968018 h 1677891"/>
                  <a:gd name="connsiteX97" fmla="*/ 1438275 w 2900362"/>
                  <a:gd name="connsiteY97" fmla="*/ 944205 h 1677891"/>
                  <a:gd name="connsiteX98" fmla="*/ 1471612 w 2900362"/>
                  <a:gd name="connsiteY98" fmla="*/ 929918 h 1677891"/>
                  <a:gd name="connsiteX99" fmla="*/ 1485900 w 2900362"/>
                  <a:gd name="connsiteY99" fmla="*/ 920393 h 1677891"/>
                  <a:gd name="connsiteX100" fmla="*/ 1504950 w 2900362"/>
                  <a:gd name="connsiteY100" fmla="*/ 906105 h 1677891"/>
                  <a:gd name="connsiteX101" fmla="*/ 1524000 w 2900362"/>
                  <a:gd name="connsiteY101" fmla="*/ 901343 h 1677891"/>
                  <a:gd name="connsiteX102" fmla="*/ 1538287 w 2900362"/>
                  <a:gd name="connsiteY102" fmla="*/ 896580 h 1677891"/>
                  <a:gd name="connsiteX103" fmla="*/ 1557337 w 2900362"/>
                  <a:gd name="connsiteY103" fmla="*/ 891818 h 1677891"/>
                  <a:gd name="connsiteX104" fmla="*/ 1585912 w 2900362"/>
                  <a:gd name="connsiteY104" fmla="*/ 882293 h 1677891"/>
                  <a:gd name="connsiteX105" fmla="*/ 1595437 w 2900362"/>
                  <a:gd name="connsiteY105" fmla="*/ 934680 h 1677891"/>
                  <a:gd name="connsiteX106" fmla="*/ 1609725 w 2900362"/>
                  <a:gd name="connsiteY106" fmla="*/ 939443 h 1677891"/>
                  <a:gd name="connsiteX107" fmla="*/ 1643062 w 2900362"/>
                  <a:gd name="connsiteY107" fmla="*/ 934680 h 1677891"/>
                  <a:gd name="connsiteX108" fmla="*/ 1671637 w 2900362"/>
                  <a:gd name="connsiteY108" fmla="*/ 925155 h 1677891"/>
                  <a:gd name="connsiteX109" fmla="*/ 1690687 w 2900362"/>
                  <a:gd name="connsiteY109" fmla="*/ 896580 h 1677891"/>
                  <a:gd name="connsiteX110" fmla="*/ 1709737 w 2900362"/>
                  <a:gd name="connsiteY110" fmla="*/ 839430 h 1677891"/>
                  <a:gd name="connsiteX111" fmla="*/ 1714500 w 2900362"/>
                  <a:gd name="connsiteY111" fmla="*/ 825143 h 1677891"/>
                  <a:gd name="connsiteX112" fmla="*/ 1733550 w 2900362"/>
                  <a:gd name="connsiteY112" fmla="*/ 791805 h 1677891"/>
                  <a:gd name="connsiteX113" fmla="*/ 1738312 w 2900362"/>
                  <a:gd name="connsiteY113" fmla="*/ 777518 h 1677891"/>
                  <a:gd name="connsiteX114" fmla="*/ 1757362 w 2900362"/>
                  <a:gd name="connsiteY114" fmla="*/ 744180 h 1677891"/>
                  <a:gd name="connsiteX115" fmla="*/ 1771650 w 2900362"/>
                  <a:gd name="connsiteY115" fmla="*/ 715605 h 1677891"/>
                  <a:gd name="connsiteX116" fmla="*/ 1785937 w 2900362"/>
                  <a:gd name="connsiteY116" fmla="*/ 687030 h 1677891"/>
                  <a:gd name="connsiteX117" fmla="*/ 1795462 w 2900362"/>
                  <a:gd name="connsiteY117" fmla="*/ 658455 h 1677891"/>
                  <a:gd name="connsiteX118" fmla="*/ 1809750 w 2900362"/>
                  <a:gd name="connsiteY118" fmla="*/ 615593 h 1677891"/>
                  <a:gd name="connsiteX119" fmla="*/ 1819275 w 2900362"/>
                  <a:gd name="connsiteY119" fmla="*/ 587018 h 1677891"/>
                  <a:gd name="connsiteX120" fmla="*/ 1843087 w 2900362"/>
                  <a:gd name="connsiteY120" fmla="*/ 558443 h 1677891"/>
                  <a:gd name="connsiteX121" fmla="*/ 1876425 w 2900362"/>
                  <a:gd name="connsiteY121" fmla="*/ 544155 h 1677891"/>
                  <a:gd name="connsiteX122" fmla="*/ 1914525 w 2900362"/>
                  <a:gd name="connsiteY122" fmla="*/ 529868 h 1677891"/>
                  <a:gd name="connsiteX123" fmla="*/ 1933575 w 2900362"/>
                  <a:gd name="connsiteY123" fmla="*/ 520343 h 1677891"/>
                  <a:gd name="connsiteX124" fmla="*/ 1947862 w 2900362"/>
                  <a:gd name="connsiteY124" fmla="*/ 510818 h 1677891"/>
                  <a:gd name="connsiteX125" fmla="*/ 1976437 w 2900362"/>
                  <a:gd name="connsiteY125" fmla="*/ 501293 h 1677891"/>
                  <a:gd name="connsiteX126" fmla="*/ 2009775 w 2900362"/>
                  <a:gd name="connsiteY126" fmla="*/ 491768 h 1677891"/>
                  <a:gd name="connsiteX127" fmla="*/ 2038350 w 2900362"/>
                  <a:gd name="connsiteY127" fmla="*/ 477480 h 1677891"/>
                  <a:gd name="connsiteX128" fmla="*/ 2052637 w 2900362"/>
                  <a:gd name="connsiteY128" fmla="*/ 467955 h 1677891"/>
                  <a:gd name="connsiteX129" fmla="*/ 2081212 w 2900362"/>
                  <a:gd name="connsiteY129" fmla="*/ 458430 h 1677891"/>
                  <a:gd name="connsiteX130" fmla="*/ 2109787 w 2900362"/>
                  <a:gd name="connsiteY130" fmla="*/ 444143 h 1677891"/>
                  <a:gd name="connsiteX131" fmla="*/ 2124075 w 2900362"/>
                  <a:gd name="connsiteY131" fmla="*/ 434618 h 1677891"/>
                  <a:gd name="connsiteX132" fmla="*/ 2152650 w 2900362"/>
                  <a:gd name="connsiteY132" fmla="*/ 425093 h 1677891"/>
                  <a:gd name="connsiteX133" fmla="*/ 2181225 w 2900362"/>
                  <a:gd name="connsiteY133" fmla="*/ 429855 h 1677891"/>
                  <a:gd name="connsiteX134" fmla="*/ 2171700 w 2900362"/>
                  <a:gd name="connsiteY134" fmla="*/ 444143 h 1677891"/>
                  <a:gd name="connsiteX135" fmla="*/ 2185987 w 2900362"/>
                  <a:gd name="connsiteY135" fmla="*/ 453668 h 1677891"/>
                  <a:gd name="connsiteX136" fmla="*/ 2200275 w 2900362"/>
                  <a:gd name="connsiteY136" fmla="*/ 444143 h 1677891"/>
                  <a:gd name="connsiteX137" fmla="*/ 2209800 w 2900362"/>
                  <a:gd name="connsiteY137" fmla="*/ 429855 h 1677891"/>
                  <a:gd name="connsiteX138" fmla="*/ 2224087 w 2900362"/>
                  <a:gd name="connsiteY138" fmla="*/ 425093 h 1677891"/>
                  <a:gd name="connsiteX139" fmla="*/ 2243137 w 2900362"/>
                  <a:gd name="connsiteY139" fmla="*/ 415568 h 1677891"/>
                  <a:gd name="connsiteX140" fmla="*/ 2257425 w 2900362"/>
                  <a:gd name="connsiteY140" fmla="*/ 410805 h 1677891"/>
                  <a:gd name="connsiteX141" fmla="*/ 2300287 w 2900362"/>
                  <a:gd name="connsiteY141" fmla="*/ 386993 h 1677891"/>
                  <a:gd name="connsiteX142" fmla="*/ 2314575 w 2900362"/>
                  <a:gd name="connsiteY142" fmla="*/ 372705 h 1677891"/>
                  <a:gd name="connsiteX143" fmla="*/ 2328862 w 2900362"/>
                  <a:gd name="connsiteY143" fmla="*/ 367943 h 1677891"/>
                  <a:gd name="connsiteX144" fmla="*/ 2343150 w 2900362"/>
                  <a:gd name="connsiteY144" fmla="*/ 315555 h 1677891"/>
                  <a:gd name="connsiteX145" fmla="*/ 2319337 w 2900362"/>
                  <a:gd name="connsiteY145" fmla="*/ 296505 h 1677891"/>
                  <a:gd name="connsiteX146" fmla="*/ 2176462 w 2900362"/>
                  <a:gd name="connsiteY146" fmla="*/ 301268 h 1677891"/>
                  <a:gd name="connsiteX147" fmla="*/ 2152650 w 2900362"/>
                  <a:gd name="connsiteY147" fmla="*/ 306030 h 1677891"/>
                  <a:gd name="connsiteX148" fmla="*/ 2109787 w 2900362"/>
                  <a:gd name="connsiteY148" fmla="*/ 325080 h 1677891"/>
                  <a:gd name="connsiteX149" fmla="*/ 2095500 w 2900362"/>
                  <a:gd name="connsiteY149" fmla="*/ 329843 h 1677891"/>
                  <a:gd name="connsiteX150" fmla="*/ 2085975 w 2900362"/>
                  <a:gd name="connsiteY150" fmla="*/ 344130 h 1677891"/>
                  <a:gd name="connsiteX151" fmla="*/ 2100262 w 2900362"/>
                  <a:gd name="connsiteY151" fmla="*/ 206018 h 1677891"/>
                  <a:gd name="connsiteX152" fmla="*/ 2119312 w 2900362"/>
                  <a:gd name="connsiteY152" fmla="*/ 177443 h 1677891"/>
                  <a:gd name="connsiteX153" fmla="*/ 2128837 w 2900362"/>
                  <a:gd name="connsiteY153" fmla="*/ 163155 h 1677891"/>
                  <a:gd name="connsiteX154" fmla="*/ 2481262 w 2900362"/>
                  <a:gd name="connsiteY154" fmla="*/ 15518 h 1677891"/>
                  <a:gd name="connsiteX155" fmla="*/ 2895600 w 2900362"/>
                  <a:gd name="connsiteY155" fmla="*/ 1230 h 1677891"/>
                  <a:gd name="connsiteX156" fmla="*/ 2900362 w 2900362"/>
                  <a:gd name="connsiteY156" fmla="*/ 1391880 h 1677891"/>
                  <a:gd name="connsiteX157" fmla="*/ 2671762 w 2900362"/>
                  <a:gd name="connsiteY157" fmla="*/ 1396642 h 1677891"/>
                  <a:gd name="connsiteX158" fmla="*/ 2295525 w 2900362"/>
                  <a:gd name="connsiteY158" fmla="*/ 1487130 h 1677891"/>
                  <a:gd name="connsiteX159" fmla="*/ 1352550 w 2900362"/>
                  <a:gd name="connsiteY159" fmla="*/ 1677630 h 1677891"/>
                  <a:gd name="connsiteX160" fmla="*/ 1304925 w 2900362"/>
                  <a:gd name="connsiteY160" fmla="*/ 1434743 h 1677891"/>
                  <a:gd name="connsiteX161" fmla="*/ 1276350 w 2900362"/>
                  <a:gd name="connsiteY161" fmla="*/ 1444268 h 1677891"/>
                  <a:gd name="connsiteX162" fmla="*/ 1257300 w 2900362"/>
                  <a:gd name="connsiteY162" fmla="*/ 1472843 h 1677891"/>
                  <a:gd name="connsiteX163" fmla="*/ 1228725 w 2900362"/>
                  <a:gd name="connsiteY163" fmla="*/ 1496655 h 1677891"/>
                  <a:gd name="connsiteX164" fmla="*/ 1204912 w 2900362"/>
                  <a:gd name="connsiteY164" fmla="*/ 1501418 h 1677891"/>
                  <a:gd name="connsiteX165" fmla="*/ 1176337 w 2900362"/>
                  <a:gd name="connsiteY165" fmla="*/ 1510943 h 1677891"/>
                  <a:gd name="connsiteX166" fmla="*/ 1162050 w 2900362"/>
                  <a:gd name="connsiteY166" fmla="*/ 1515705 h 1677891"/>
                  <a:gd name="connsiteX167" fmla="*/ 633412 w 2900362"/>
                  <a:gd name="connsiteY167" fmla="*/ 1510943 h 1677891"/>
                  <a:gd name="connsiteX168" fmla="*/ 609600 w 2900362"/>
                  <a:gd name="connsiteY168" fmla="*/ 1506180 h 1677891"/>
                  <a:gd name="connsiteX169" fmla="*/ 590550 w 2900362"/>
                  <a:gd name="connsiteY169" fmla="*/ 1496655 h 1677891"/>
                  <a:gd name="connsiteX170" fmla="*/ 557212 w 2900362"/>
                  <a:gd name="connsiteY170" fmla="*/ 1487130 h 1677891"/>
                  <a:gd name="connsiteX171" fmla="*/ 542925 w 2900362"/>
                  <a:gd name="connsiteY171" fmla="*/ 1477605 h 1677891"/>
                  <a:gd name="connsiteX172" fmla="*/ 523875 w 2900362"/>
                  <a:gd name="connsiteY172" fmla="*/ 1472843 h 1677891"/>
                  <a:gd name="connsiteX173" fmla="*/ 509587 w 2900362"/>
                  <a:gd name="connsiteY173" fmla="*/ 1468080 h 1677891"/>
                  <a:gd name="connsiteX174" fmla="*/ 466725 w 2900362"/>
                  <a:gd name="connsiteY174" fmla="*/ 1434743 h 1677891"/>
                  <a:gd name="connsiteX175" fmla="*/ 452437 w 2900362"/>
                  <a:gd name="connsiteY175" fmla="*/ 1425218 h 1677891"/>
                  <a:gd name="connsiteX176" fmla="*/ 438150 w 2900362"/>
                  <a:gd name="connsiteY176" fmla="*/ 1396643 h 1677891"/>
                  <a:gd name="connsiteX177" fmla="*/ 404812 w 2900362"/>
                  <a:gd name="connsiteY177" fmla="*/ 1377593 h 1677891"/>
                  <a:gd name="connsiteX178" fmla="*/ 390525 w 2900362"/>
                  <a:gd name="connsiteY178" fmla="*/ 1368068 h 1677891"/>
                  <a:gd name="connsiteX179" fmla="*/ 376237 w 2900362"/>
                  <a:gd name="connsiteY179" fmla="*/ 1363305 h 1677891"/>
                  <a:gd name="connsiteX180" fmla="*/ 328612 w 2900362"/>
                  <a:gd name="connsiteY180" fmla="*/ 1334730 h 1677891"/>
                  <a:gd name="connsiteX181" fmla="*/ 309562 w 2900362"/>
                  <a:gd name="connsiteY181" fmla="*/ 1329968 h 1677891"/>
                  <a:gd name="connsiteX182" fmla="*/ 280987 w 2900362"/>
                  <a:gd name="connsiteY182" fmla="*/ 1320443 h 1677891"/>
                  <a:gd name="connsiteX183" fmla="*/ 266700 w 2900362"/>
                  <a:gd name="connsiteY183" fmla="*/ 1315680 h 1677891"/>
                  <a:gd name="connsiteX184" fmla="*/ 252412 w 2900362"/>
                  <a:gd name="connsiteY184" fmla="*/ 1306155 h 1677891"/>
                  <a:gd name="connsiteX185" fmla="*/ 223837 w 2900362"/>
                  <a:gd name="connsiteY185" fmla="*/ 1296630 h 1677891"/>
                  <a:gd name="connsiteX186" fmla="*/ 214312 w 2900362"/>
                  <a:gd name="connsiteY186" fmla="*/ 1268055 h 1677891"/>
                  <a:gd name="connsiteX187" fmla="*/ 114300 w 2900362"/>
                  <a:gd name="connsiteY187" fmla="*/ 1234718 h 1677891"/>
                  <a:gd name="connsiteX188" fmla="*/ 71437 w 2900362"/>
                  <a:gd name="connsiteY188" fmla="*/ 1220430 h 1677891"/>
                  <a:gd name="connsiteX189" fmla="*/ 57150 w 2900362"/>
                  <a:gd name="connsiteY189" fmla="*/ 1215668 h 1677891"/>
                  <a:gd name="connsiteX190" fmla="*/ 28575 w 2900362"/>
                  <a:gd name="connsiteY190" fmla="*/ 1191855 h 1677891"/>
                  <a:gd name="connsiteX191" fmla="*/ 23812 w 2900362"/>
                  <a:gd name="connsiteY191" fmla="*/ 1177568 h 1677891"/>
                  <a:gd name="connsiteX192" fmla="*/ 14287 w 2900362"/>
                  <a:gd name="connsiteY192" fmla="*/ 1163280 h 1677891"/>
                  <a:gd name="connsiteX193" fmla="*/ 0 w 2900362"/>
                  <a:gd name="connsiteY193" fmla="*/ 1139468 h 1677891"/>
                  <a:gd name="connsiteX0" fmla="*/ 0 w 2900362"/>
                  <a:gd name="connsiteY0" fmla="*/ 1139468 h 1677891"/>
                  <a:gd name="connsiteX1" fmla="*/ 0 w 2900362"/>
                  <a:gd name="connsiteY1" fmla="*/ 1139468 h 1677891"/>
                  <a:gd name="connsiteX2" fmla="*/ 61912 w 2900362"/>
                  <a:gd name="connsiteY2" fmla="*/ 1134705 h 1677891"/>
                  <a:gd name="connsiteX3" fmla="*/ 200025 w 2900362"/>
                  <a:gd name="connsiteY3" fmla="*/ 1129943 h 1677891"/>
                  <a:gd name="connsiteX4" fmla="*/ 204787 w 2900362"/>
                  <a:gd name="connsiteY4" fmla="*/ 1115655 h 1677891"/>
                  <a:gd name="connsiteX5" fmla="*/ 214312 w 2900362"/>
                  <a:gd name="connsiteY5" fmla="*/ 1101368 h 1677891"/>
                  <a:gd name="connsiteX6" fmla="*/ 252412 w 2900362"/>
                  <a:gd name="connsiteY6" fmla="*/ 1106130 h 1677891"/>
                  <a:gd name="connsiteX7" fmla="*/ 276225 w 2900362"/>
                  <a:gd name="connsiteY7" fmla="*/ 1120418 h 1677891"/>
                  <a:gd name="connsiteX8" fmla="*/ 304800 w 2900362"/>
                  <a:gd name="connsiteY8" fmla="*/ 1125180 h 1677891"/>
                  <a:gd name="connsiteX9" fmla="*/ 319087 w 2900362"/>
                  <a:gd name="connsiteY9" fmla="*/ 1129943 h 1677891"/>
                  <a:gd name="connsiteX10" fmla="*/ 342900 w 2900362"/>
                  <a:gd name="connsiteY10" fmla="*/ 1139468 h 1677891"/>
                  <a:gd name="connsiteX11" fmla="*/ 485775 w 2900362"/>
                  <a:gd name="connsiteY11" fmla="*/ 1148993 h 1677891"/>
                  <a:gd name="connsiteX12" fmla="*/ 500062 w 2900362"/>
                  <a:gd name="connsiteY12" fmla="*/ 1163280 h 1677891"/>
                  <a:gd name="connsiteX13" fmla="*/ 504825 w 2900362"/>
                  <a:gd name="connsiteY13" fmla="*/ 1177568 h 1677891"/>
                  <a:gd name="connsiteX14" fmla="*/ 514350 w 2900362"/>
                  <a:gd name="connsiteY14" fmla="*/ 1191855 h 1677891"/>
                  <a:gd name="connsiteX15" fmla="*/ 523875 w 2900362"/>
                  <a:gd name="connsiteY15" fmla="*/ 1225193 h 1677891"/>
                  <a:gd name="connsiteX16" fmla="*/ 533400 w 2900362"/>
                  <a:gd name="connsiteY16" fmla="*/ 1239480 h 1677891"/>
                  <a:gd name="connsiteX17" fmla="*/ 547687 w 2900362"/>
                  <a:gd name="connsiteY17" fmla="*/ 1244243 h 1677891"/>
                  <a:gd name="connsiteX18" fmla="*/ 661987 w 2900362"/>
                  <a:gd name="connsiteY18" fmla="*/ 1229955 h 1677891"/>
                  <a:gd name="connsiteX19" fmla="*/ 781050 w 2900362"/>
                  <a:gd name="connsiteY19" fmla="*/ 1296630 h 1677891"/>
                  <a:gd name="connsiteX20" fmla="*/ 985837 w 2900362"/>
                  <a:gd name="connsiteY20" fmla="*/ 1277580 h 1677891"/>
                  <a:gd name="connsiteX21" fmla="*/ 1066800 w 2900362"/>
                  <a:gd name="connsiteY21" fmla="*/ 1272818 h 1677891"/>
                  <a:gd name="connsiteX22" fmla="*/ 1109662 w 2900362"/>
                  <a:gd name="connsiteY22" fmla="*/ 1258530 h 1677891"/>
                  <a:gd name="connsiteX23" fmla="*/ 1123950 w 2900362"/>
                  <a:gd name="connsiteY23" fmla="*/ 1253768 h 1677891"/>
                  <a:gd name="connsiteX24" fmla="*/ 1152525 w 2900362"/>
                  <a:gd name="connsiteY24" fmla="*/ 1239480 h 1677891"/>
                  <a:gd name="connsiteX25" fmla="*/ 1166812 w 2900362"/>
                  <a:gd name="connsiteY25" fmla="*/ 1229955 h 1677891"/>
                  <a:gd name="connsiteX26" fmla="*/ 1185862 w 2900362"/>
                  <a:gd name="connsiteY26" fmla="*/ 1225193 h 1677891"/>
                  <a:gd name="connsiteX27" fmla="*/ 1200150 w 2900362"/>
                  <a:gd name="connsiteY27" fmla="*/ 1220430 h 1677891"/>
                  <a:gd name="connsiteX28" fmla="*/ 1238250 w 2900362"/>
                  <a:gd name="connsiteY28" fmla="*/ 1210905 h 1677891"/>
                  <a:gd name="connsiteX29" fmla="*/ 1257300 w 2900362"/>
                  <a:gd name="connsiteY29" fmla="*/ 1206143 h 1677891"/>
                  <a:gd name="connsiteX30" fmla="*/ 1314450 w 2900362"/>
                  <a:gd name="connsiteY30" fmla="*/ 1187093 h 1677891"/>
                  <a:gd name="connsiteX31" fmla="*/ 1343025 w 2900362"/>
                  <a:gd name="connsiteY31" fmla="*/ 1177568 h 1677891"/>
                  <a:gd name="connsiteX32" fmla="*/ 1362075 w 2900362"/>
                  <a:gd name="connsiteY32" fmla="*/ 1172805 h 1677891"/>
                  <a:gd name="connsiteX33" fmla="*/ 1395412 w 2900362"/>
                  <a:gd name="connsiteY33" fmla="*/ 1148993 h 1677891"/>
                  <a:gd name="connsiteX34" fmla="*/ 1409700 w 2900362"/>
                  <a:gd name="connsiteY34" fmla="*/ 1144230 h 1677891"/>
                  <a:gd name="connsiteX35" fmla="*/ 1438275 w 2900362"/>
                  <a:gd name="connsiteY35" fmla="*/ 1125180 h 1677891"/>
                  <a:gd name="connsiteX36" fmla="*/ 1452562 w 2900362"/>
                  <a:gd name="connsiteY36" fmla="*/ 1115655 h 1677891"/>
                  <a:gd name="connsiteX37" fmla="*/ 1481137 w 2900362"/>
                  <a:gd name="connsiteY37" fmla="*/ 1058505 h 1677891"/>
                  <a:gd name="connsiteX38" fmla="*/ 1485900 w 2900362"/>
                  <a:gd name="connsiteY38" fmla="*/ 1044218 h 1677891"/>
                  <a:gd name="connsiteX39" fmla="*/ 1481137 w 2900362"/>
                  <a:gd name="connsiteY39" fmla="*/ 1001355 h 1677891"/>
                  <a:gd name="connsiteX40" fmla="*/ 1323975 w 2900362"/>
                  <a:gd name="connsiteY40" fmla="*/ 1010880 h 1677891"/>
                  <a:gd name="connsiteX41" fmla="*/ 1309687 w 2900362"/>
                  <a:gd name="connsiteY41" fmla="*/ 1015643 h 1677891"/>
                  <a:gd name="connsiteX42" fmla="*/ 1290637 w 2900362"/>
                  <a:gd name="connsiteY42" fmla="*/ 1025168 h 1677891"/>
                  <a:gd name="connsiteX43" fmla="*/ 1238250 w 2900362"/>
                  <a:gd name="connsiteY43" fmla="*/ 1029930 h 1677891"/>
                  <a:gd name="connsiteX44" fmla="*/ 1209675 w 2900362"/>
                  <a:gd name="connsiteY44" fmla="*/ 1039455 h 1677891"/>
                  <a:gd name="connsiteX45" fmla="*/ 1195387 w 2900362"/>
                  <a:gd name="connsiteY45" fmla="*/ 1048980 h 1677891"/>
                  <a:gd name="connsiteX46" fmla="*/ 1166812 w 2900362"/>
                  <a:gd name="connsiteY46" fmla="*/ 1053743 h 1677891"/>
                  <a:gd name="connsiteX47" fmla="*/ 1147762 w 2900362"/>
                  <a:gd name="connsiteY47" fmla="*/ 1063268 h 1677891"/>
                  <a:gd name="connsiteX48" fmla="*/ 1109662 w 2900362"/>
                  <a:gd name="connsiteY48" fmla="*/ 1072793 h 1677891"/>
                  <a:gd name="connsiteX49" fmla="*/ 1090612 w 2900362"/>
                  <a:gd name="connsiteY49" fmla="*/ 1077555 h 1677891"/>
                  <a:gd name="connsiteX50" fmla="*/ 1066800 w 2900362"/>
                  <a:gd name="connsiteY50" fmla="*/ 1087080 h 1677891"/>
                  <a:gd name="connsiteX51" fmla="*/ 1052512 w 2900362"/>
                  <a:gd name="connsiteY51" fmla="*/ 1091843 h 1677891"/>
                  <a:gd name="connsiteX52" fmla="*/ 1038225 w 2900362"/>
                  <a:gd name="connsiteY52" fmla="*/ 1101368 h 1677891"/>
                  <a:gd name="connsiteX53" fmla="*/ 1014412 w 2900362"/>
                  <a:gd name="connsiteY53" fmla="*/ 1106130 h 1677891"/>
                  <a:gd name="connsiteX54" fmla="*/ 923925 w 2900362"/>
                  <a:gd name="connsiteY54" fmla="*/ 1115655 h 1677891"/>
                  <a:gd name="connsiteX55" fmla="*/ 538162 w 2900362"/>
                  <a:gd name="connsiteY55" fmla="*/ 1106130 h 1677891"/>
                  <a:gd name="connsiteX56" fmla="*/ 490537 w 2900362"/>
                  <a:gd name="connsiteY56" fmla="*/ 1091843 h 1677891"/>
                  <a:gd name="connsiteX57" fmla="*/ 433387 w 2900362"/>
                  <a:gd name="connsiteY57" fmla="*/ 1072793 h 1677891"/>
                  <a:gd name="connsiteX58" fmla="*/ 404812 w 2900362"/>
                  <a:gd name="connsiteY58" fmla="*/ 1063268 h 1677891"/>
                  <a:gd name="connsiteX59" fmla="*/ 390525 w 2900362"/>
                  <a:gd name="connsiteY59" fmla="*/ 1058505 h 1677891"/>
                  <a:gd name="connsiteX60" fmla="*/ 404812 w 2900362"/>
                  <a:gd name="connsiteY60" fmla="*/ 1048980 h 1677891"/>
                  <a:gd name="connsiteX61" fmla="*/ 461962 w 2900362"/>
                  <a:gd name="connsiteY61" fmla="*/ 1039455 h 1677891"/>
                  <a:gd name="connsiteX62" fmla="*/ 566737 w 2900362"/>
                  <a:gd name="connsiteY62" fmla="*/ 1034693 h 1677891"/>
                  <a:gd name="connsiteX63" fmla="*/ 647700 w 2900362"/>
                  <a:gd name="connsiteY63" fmla="*/ 1029930 h 1677891"/>
                  <a:gd name="connsiteX64" fmla="*/ 676275 w 2900362"/>
                  <a:gd name="connsiteY64" fmla="*/ 1020405 h 1677891"/>
                  <a:gd name="connsiteX65" fmla="*/ 690562 w 2900362"/>
                  <a:gd name="connsiteY65" fmla="*/ 1015643 h 1677891"/>
                  <a:gd name="connsiteX66" fmla="*/ 704850 w 2900362"/>
                  <a:gd name="connsiteY66" fmla="*/ 1006118 h 1677891"/>
                  <a:gd name="connsiteX67" fmla="*/ 719137 w 2900362"/>
                  <a:gd name="connsiteY67" fmla="*/ 1001355 h 1677891"/>
                  <a:gd name="connsiteX68" fmla="*/ 728662 w 2900362"/>
                  <a:gd name="connsiteY68" fmla="*/ 987068 h 1677891"/>
                  <a:gd name="connsiteX69" fmla="*/ 742950 w 2900362"/>
                  <a:gd name="connsiteY69" fmla="*/ 977543 h 1677891"/>
                  <a:gd name="connsiteX70" fmla="*/ 757237 w 2900362"/>
                  <a:gd name="connsiteY70" fmla="*/ 982305 h 1677891"/>
                  <a:gd name="connsiteX71" fmla="*/ 776287 w 2900362"/>
                  <a:gd name="connsiteY71" fmla="*/ 1025168 h 1677891"/>
                  <a:gd name="connsiteX72" fmla="*/ 804862 w 2900362"/>
                  <a:gd name="connsiteY72" fmla="*/ 1039455 h 1677891"/>
                  <a:gd name="connsiteX73" fmla="*/ 814387 w 2900362"/>
                  <a:gd name="connsiteY73" fmla="*/ 1025168 h 1677891"/>
                  <a:gd name="connsiteX74" fmla="*/ 842962 w 2900362"/>
                  <a:gd name="connsiteY74" fmla="*/ 968018 h 1677891"/>
                  <a:gd name="connsiteX75" fmla="*/ 890587 w 2900362"/>
                  <a:gd name="connsiteY75" fmla="*/ 958493 h 1677891"/>
                  <a:gd name="connsiteX76" fmla="*/ 1014412 w 2900362"/>
                  <a:gd name="connsiteY76" fmla="*/ 953730 h 1677891"/>
                  <a:gd name="connsiteX77" fmla="*/ 1042987 w 2900362"/>
                  <a:gd name="connsiteY77" fmla="*/ 944205 h 1677891"/>
                  <a:gd name="connsiteX78" fmla="*/ 1085850 w 2900362"/>
                  <a:gd name="connsiteY78" fmla="*/ 934680 h 1677891"/>
                  <a:gd name="connsiteX79" fmla="*/ 1100137 w 2900362"/>
                  <a:gd name="connsiteY79" fmla="*/ 929918 h 1677891"/>
                  <a:gd name="connsiteX80" fmla="*/ 1119187 w 2900362"/>
                  <a:gd name="connsiteY80" fmla="*/ 925155 h 1677891"/>
                  <a:gd name="connsiteX81" fmla="*/ 1162050 w 2900362"/>
                  <a:gd name="connsiteY81" fmla="*/ 910868 h 1677891"/>
                  <a:gd name="connsiteX82" fmla="*/ 1176337 w 2900362"/>
                  <a:gd name="connsiteY82" fmla="*/ 906105 h 1677891"/>
                  <a:gd name="connsiteX83" fmla="*/ 1190625 w 2900362"/>
                  <a:gd name="connsiteY83" fmla="*/ 901343 h 1677891"/>
                  <a:gd name="connsiteX84" fmla="*/ 1204912 w 2900362"/>
                  <a:gd name="connsiteY84" fmla="*/ 891818 h 1677891"/>
                  <a:gd name="connsiteX85" fmla="*/ 1219200 w 2900362"/>
                  <a:gd name="connsiteY85" fmla="*/ 887055 h 1677891"/>
                  <a:gd name="connsiteX86" fmla="*/ 1200150 w 2900362"/>
                  <a:gd name="connsiteY86" fmla="*/ 896580 h 1677891"/>
                  <a:gd name="connsiteX87" fmla="*/ 1171575 w 2900362"/>
                  <a:gd name="connsiteY87" fmla="*/ 915630 h 1677891"/>
                  <a:gd name="connsiteX88" fmla="*/ 1138237 w 2900362"/>
                  <a:gd name="connsiteY88" fmla="*/ 939443 h 1677891"/>
                  <a:gd name="connsiteX89" fmla="*/ 1109662 w 2900362"/>
                  <a:gd name="connsiteY89" fmla="*/ 958493 h 1677891"/>
                  <a:gd name="connsiteX90" fmla="*/ 1100137 w 2900362"/>
                  <a:gd name="connsiteY90" fmla="*/ 972780 h 1677891"/>
                  <a:gd name="connsiteX91" fmla="*/ 1085850 w 2900362"/>
                  <a:gd name="connsiteY91" fmla="*/ 982305 h 1677891"/>
                  <a:gd name="connsiteX92" fmla="*/ 1081087 w 2900362"/>
                  <a:gd name="connsiteY92" fmla="*/ 1001355 h 1677891"/>
                  <a:gd name="connsiteX93" fmla="*/ 1076325 w 2900362"/>
                  <a:gd name="connsiteY93" fmla="*/ 1015643 h 1677891"/>
                  <a:gd name="connsiteX94" fmla="*/ 1300162 w 2900362"/>
                  <a:gd name="connsiteY94" fmla="*/ 1015643 h 1677891"/>
                  <a:gd name="connsiteX95" fmla="*/ 1328737 w 2900362"/>
                  <a:gd name="connsiteY95" fmla="*/ 996593 h 1677891"/>
                  <a:gd name="connsiteX96" fmla="*/ 1395412 w 2900362"/>
                  <a:gd name="connsiteY96" fmla="*/ 968018 h 1677891"/>
                  <a:gd name="connsiteX97" fmla="*/ 1438275 w 2900362"/>
                  <a:gd name="connsiteY97" fmla="*/ 944205 h 1677891"/>
                  <a:gd name="connsiteX98" fmla="*/ 1471612 w 2900362"/>
                  <a:gd name="connsiteY98" fmla="*/ 929918 h 1677891"/>
                  <a:gd name="connsiteX99" fmla="*/ 1485900 w 2900362"/>
                  <a:gd name="connsiteY99" fmla="*/ 920393 h 1677891"/>
                  <a:gd name="connsiteX100" fmla="*/ 1504950 w 2900362"/>
                  <a:gd name="connsiteY100" fmla="*/ 906105 h 1677891"/>
                  <a:gd name="connsiteX101" fmla="*/ 1524000 w 2900362"/>
                  <a:gd name="connsiteY101" fmla="*/ 901343 h 1677891"/>
                  <a:gd name="connsiteX102" fmla="*/ 1538287 w 2900362"/>
                  <a:gd name="connsiteY102" fmla="*/ 896580 h 1677891"/>
                  <a:gd name="connsiteX103" fmla="*/ 1557337 w 2900362"/>
                  <a:gd name="connsiteY103" fmla="*/ 891818 h 1677891"/>
                  <a:gd name="connsiteX104" fmla="*/ 1585912 w 2900362"/>
                  <a:gd name="connsiteY104" fmla="*/ 882293 h 1677891"/>
                  <a:gd name="connsiteX105" fmla="*/ 1595437 w 2900362"/>
                  <a:gd name="connsiteY105" fmla="*/ 934680 h 1677891"/>
                  <a:gd name="connsiteX106" fmla="*/ 1609725 w 2900362"/>
                  <a:gd name="connsiteY106" fmla="*/ 939443 h 1677891"/>
                  <a:gd name="connsiteX107" fmla="*/ 1643062 w 2900362"/>
                  <a:gd name="connsiteY107" fmla="*/ 934680 h 1677891"/>
                  <a:gd name="connsiteX108" fmla="*/ 1671637 w 2900362"/>
                  <a:gd name="connsiteY108" fmla="*/ 925155 h 1677891"/>
                  <a:gd name="connsiteX109" fmla="*/ 1690687 w 2900362"/>
                  <a:gd name="connsiteY109" fmla="*/ 896580 h 1677891"/>
                  <a:gd name="connsiteX110" fmla="*/ 1709737 w 2900362"/>
                  <a:gd name="connsiteY110" fmla="*/ 839430 h 1677891"/>
                  <a:gd name="connsiteX111" fmla="*/ 1714500 w 2900362"/>
                  <a:gd name="connsiteY111" fmla="*/ 825143 h 1677891"/>
                  <a:gd name="connsiteX112" fmla="*/ 1733550 w 2900362"/>
                  <a:gd name="connsiteY112" fmla="*/ 791805 h 1677891"/>
                  <a:gd name="connsiteX113" fmla="*/ 1738312 w 2900362"/>
                  <a:gd name="connsiteY113" fmla="*/ 777518 h 1677891"/>
                  <a:gd name="connsiteX114" fmla="*/ 1757362 w 2900362"/>
                  <a:gd name="connsiteY114" fmla="*/ 744180 h 1677891"/>
                  <a:gd name="connsiteX115" fmla="*/ 1771650 w 2900362"/>
                  <a:gd name="connsiteY115" fmla="*/ 715605 h 1677891"/>
                  <a:gd name="connsiteX116" fmla="*/ 1785937 w 2900362"/>
                  <a:gd name="connsiteY116" fmla="*/ 687030 h 1677891"/>
                  <a:gd name="connsiteX117" fmla="*/ 1795462 w 2900362"/>
                  <a:gd name="connsiteY117" fmla="*/ 658455 h 1677891"/>
                  <a:gd name="connsiteX118" fmla="*/ 1809750 w 2900362"/>
                  <a:gd name="connsiteY118" fmla="*/ 615593 h 1677891"/>
                  <a:gd name="connsiteX119" fmla="*/ 1819275 w 2900362"/>
                  <a:gd name="connsiteY119" fmla="*/ 587018 h 1677891"/>
                  <a:gd name="connsiteX120" fmla="*/ 1843087 w 2900362"/>
                  <a:gd name="connsiteY120" fmla="*/ 558443 h 1677891"/>
                  <a:gd name="connsiteX121" fmla="*/ 1876425 w 2900362"/>
                  <a:gd name="connsiteY121" fmla="*/ 544155 h 1677891"/>
                  <a:gd name="connsiteX122" fmla="*/ 1914525 w 2900362"/>
                  <a:gd name="connsiteY122" fmla="*/ 529868 h 1677891"/>
                  <a:gd name="connsiteX123" fmla="*/ 1933575 w 2900362"/>
                  <a:gd name="connsiteY123" fmla="*/ 520343 h 1677891"/>
                  <a:gd name="connsiteX124" fmla="*/ 1947862 w 2900362"/>
                  <a:gd name="connsiteY124" fmla="*/ 510818 h 1677891"/>
                  <a:gd name="connsiteX125" fmla="*/ 1976437 w 2900362"/>
                  <a:gd name="connsiteY125" fmla="*/ 501293 h 1677891"/>
                  <a:gd name="connsiteX126" fmla="*/ 2009775 w 2900362"/>
                  <a:gd name="connsiteY126" fmla="*/ 491768 h 1677891"/>
                  <a:gd name="connsiteX127" fmla="*/ 2038350 w 2900362"/>
                  <a:gd name="connsiteY127" fmla="*/ 477480 h 1677891"/>
                  <a:gd name="connsiteX128" fmla="*/ 2052637 w 2900362"/>
                  <a:gd name="connsiteY128" fmla="*/ 467955 h 1677891"/>
                  <a:gd name="connsiteX129" fmla="*/ 2081212 w 2900362"/>
                  <a:gd name="connsiteY129" fmla="*/ 458430 h 1677891"/>
                  <a:gd name="connsiteX130" fmla="*/ 2109787 w 2900362"/>
                  <a:gd name="connsiteY130" fmla="*/ 444143 h 1677891"/>
                  <a:gd name="connsiteX131" fmla="*/ 2124075 w 2900362"/>
                  <a:gd name="connsiteY131" fmla="*/ 434618 h 1677891"/>
                  <a:gd name="connsiteX132" fmla="*/ 2152650 w 2900362"/>
                  <a:gd name="connsiteY132" fmla="*/ 425093 h 1677891"/>
                  <a:gd name="connsiteX133" fmla="*/ 2181225 w 2900362"/>
                  <a:gd name="connsiteY133" fmla="*/ 429855 h 1677891"/>
                  <a:gd name="connsiteX134" fmla="*/ 2171700 w 2900362"/>
                  <a:gd name="connsiteY134" fmla="*/ 444143 h 1677891"/>
                  <a:gd name="connsiteX135" fmla="*/ 2185987 w 2900362"/>
                  <a:gd name="connsiteY135" fmla="*/ 453668 h 1677891"/>
                  <a:gd name="connsiteX136" fmla="*/ 2200275 w 2900362"/>
                  <a:gd name="connsiteY136" fmla="*/ 444143 h 1677891"/>
                  <a:gd name="connsiteX137" fmla="*/ 2209800 w 2900362"/>
                  <a:gd name="connsiteY137" fmla="*/ 429855 h 1677891"/>
                  <a:gd name="connsiteX138" fmla="*/ 2224087 w 2900362"/>
                  <a:gd name="connsiteY138" fmla="*/ 425093 h 1677891"/>
                  <a:gd name="connsiteX139" fmla="*/ 2243137 w 2900362"/>
                  <a:gd name="connsiteY139" fmla="*/ 415568 h 1677891"/>
                  <a:gd name="connsiteX140" fmla="*/ 2257425 w 2900362"/>
                  <a:gd name="connsiteY140" fmla="*/ 410805 h 1677891"/>
                  <a:gd name="connsiteX141" fmla="*/ 2300287 w 2900362"/>
                  <a:gd name="connsiteY141" fmla="*/ 386993 h 1677891"/>
                  <a:gd name="connsiteX142" fmla="*/ 2314575 w 2900362"/>
                  <a:gd name="connsiteY142" fmla="*/ 372705 h 1677891"/>
                  <a:gd name="connsiteX143" fmla="*/ 2328862 w 2900362"/>
                  <a:gd name="connsiteY143" fmla="*/ 367943 h 1677891"/>
                  <a:gd name="connsiteX144" fmla="*/ 2343150 w 2900362"/>
                  <a:gd name="connsiteY144" fmla="*/ 315555 h 1677891"/>
                  <a:gd name="connsiteX145" fmla="*/ 2319337 w 2900362"/>
                  <a:gd name="connsiteY145" fmla="*/ 296505 h 1677891"/>
                  <a:gd name="connsiteX146" fmla="*/ 2176462 w 2900362"/>
                  <a:gd name="connsiteY146" fmla="*/ 301268 h 1677891"/>
                  <a:gd name="connsiteX147" fmla="*/ 2152650 w 2900362"/>
                  <a:gd name="connsiteY147" fmla="*/ 306030 h 1677891"/>
                  <a:gd name="connsiteX148" fmla="*/ 2109787 w 2900362"/>
                  <a:gd name="connsiteY148" fmla="*/ 325080 h 1677891"/>
                  <a:gd name="connsiteX149" fmla="*/ 2085975 w 2900362"/>
                  <a:gd name="connsiteY149" fmla="*/ 344130 h 1677891"/>
                  <a:gd name="connsiteX150" fmla="*/ 2100262 w 2900362"/>
                  <a:gd name="connsiteY150" fmla="*/ 206018 h 1677891"/>
                  <a:gd name="connsiteX151" fmla="*/ 2119312 w 2900362"/>
                  <a:gd name="connsiteY151" fmla="*/ 177443 h 1677891"/>
                  <a:gd name="connsiteX152" fmla="*/ 2128837 w 2900362"/>
                  <a:gd name="connsiteY152" fmla="*/ 163155 h 1677891"/>
                  <a:gd name="connsiteX153" fmla="*/ 2481262 w 2900362"/>
                  <a:gd name="connsiteY153" fmla="*/ 15518 h 1677891"/>
                  <a:gd name="connsiteX154" fmla="*/ 2895600 w 2900362"/>
                  <a:gd name="connsiteY154" fmla="*/ 1230 h 1677891"/>
                  <a:gd name="connsiteX155" fmla="*/ 2900362 w 2900362"/>
                  <a:gd name="connsiteY155" fmla="*/ 1391880 h 1677891"/>
                  <a:gd name="connsiteX156" fmla="*/ 2671762 w 2900362"/>
                  <a:gd name="connsiteY156" fmla="*/ 1396642 h 1677891"/>
                  <a:gd name="connsiteX157" fmla="*/ 2295525 w 2900362"/>
                  <a:gd name="connsiteY157" fmla="*/ 1487130 h 1677891"/>
                  <a:gd name="connsiteX158" fmla="*/ 1352550 w 2900362"/>
                  <a:gd name="connsiteY158" fmla="*/ 1677630 h 1677891"/>
                  <a:gd name="connsiteX159" fmla="*/ 1304925 w 2900362"/>
                  <a:gd name="connsiteY159" fmla="*/ 1434743 h 1677891"/>
                  <a:gd name="connsiteX160" fmla="*/ 1276350 w 2900362"/>
                  <a:gd name="connsiteY160" fmla="*/ 1444268 h 1677891"/>
                  <a:gd name="connsiteX161" fmla="*/ 1257300 w 2900362"/>
                  <a:gd name="connsiteY161" fmla="*/ 1472843 h 1677891"/>
                  <a:gd name="connsiteX162" fmla="*/ 1228725 w 2900362"/>
                  <a:gd name="connsiteY162" fmla="*/ 1496655 h 1677891"/>
                  <a:gd name="connsiteX163" fmla="*/ 1204912 w 2900362"/>
                  <a:gd name="connsiteY163" fmla="*/ 1501418 h 1677891"/>
                  <a:gd name="connsiteX164" fmla="*/ 1176337 w 2900362"/>
                  <a:gd name="connsiteY164" fmla="*/ 1510943 h 1677891"/>
                  <a:gd name="connsiteX165" fmla="*/ 1162050 w 2900362"/>
                  <a:gd name="connsiteY165" fmla="*/ 1515705 h 1677891"/>
                  <a:gd name="connsiteX166" fmla="*/ 633412 w 2900362"/>
                  <a:gd name="connsiteY166" fmla="*/ 1510943 h 1677891"/>
                  <a:gd name="connsiteX167" fmla="*/ 609600 w 2900362"/>
                  <a:gd name="connsiteY167" fmla="*/ 1506180 h 1677891"/>
                  <a:gd name="connsiteX168" fmla="*/ 590550 w 2900362"/>
                  <a:gd name="connsiteY168" fmla="*/ 1496655 h 1677891"/>
                  <a:gd name="connsiteX169" fmla="*/ 557212 w 2900362"/>
                  <a:gd name="connsiteY169" fmla="*/ 1487130 h 1677891"/>
                  <a:gd name="connsiteX170" fmla="*/ 542925 w 2900362"/>
                  <a:gd name="connsiteY170" fmla="*/ 1477605 h 1677891"/>
                  <a:gd name="connsiteX171" fmla="*/ 523875 w 2900362"/>
                  <a:gd name="connsiteY171" fmla="*/ 1472843 h 1677891"/>
                  <a:gd name="connsiteX172" fmla="*/ 509587 w 2900362"/>
                  <a:gd name="connsiteY172" fmla="*/ 1468080 h 1677891"/>
                  <a:gd name="connsiteX173" fmla="*/ 466725 w 2900362"/>
                  <a:gd name="connsiteY173" fmla="*/ 1434743 h 1677891"/>
                  <a:gd name="connsiteX174" fmla="*/ 452437 w 2900362"/>
                  <a:gd name="connsiteY174" fmla="*/ 1425218 h 1677891"/>
                  <a:gd name="connsiteX175" fmla="*/ 438150 w 2900362"/>
                  <a:gd name="connsiteY175" fmla="*/ 1396643 h 1677891"/>
                  <a:gd name="connsiteX176" fmla="*/ 404812 w 2900362"/>
                  <a:gd name="connsiteY176" fmla="*/ 1377593 h 1677891"/>
                  <a:gd name="connsiteX177" fmla="*/ 390525 w 2900362"/>
                  <a:gd name="connsiteY177" fmla="*/ 1368068 h 1677891"/>
                  <a:gd name="connsiteX178" fmla="*/ 376237 w 2900362"/>
                  <a:gd name="connsiteY178" fmla="*/ 1363305 h 1677891"/>
                  <a:gd name="connsiteX179" fmla="*/ 328612 w 2900362"/>
                  <a:gd name="connsiteY179" fmla="*/ 1334730 h 1677891"/>
                  <a:gd name="connsiteX180" fmla="*/ 309562 w 2900362"/>
                  <a:gd name="connsiteY180" fmla="*/ 1329968 h 1677891"/>
                  <a:gd name="connsiteX181" fmla="*/ 280987 w 2900362"/>
                  <a:gd name="connsiteY181" fmla="*/ 1320443 h 1677891"/>
                  <a:gd name="connsiteX182" fmla="*/ 266700 w 2900362"/>
                  <a:gd name="connsiteY182" fmla="*/ 1315680 h 1677891"/>
                  <a:gd name="connsiteX183" fmla="*/ 252412 w 2900362"/>
                  <a:gd name="connsiteY183" fmla="*/ 1306155 h 1677891"/>
                  <a:gd name="connsiteX184" fmla="*/ 223837 w 2900362"/>
                  <a:gd name="connsiteY184" fmla="*/ 1296630 h 1677891"/>
                  <a:gd name="connsiteX185" fmla="*/ 214312 w 2900362"/>
                  <a:gd name="connsiteY185" fmla="*/ 1268055 h 1677891"/>
                  <a:gd name="connsiteX186" fmla="*/ 114300 w 2900362"/>
                  <a:gd name="connsiteY186" fmla="*/ 1234718 h 1677891"/>
                  <a:gd name="connsiteX187" fmla="*/ 71437 w 2900362"/>
                  <a:gd name="connsiteY187" fmla="*/ 1220430 h 1677891"/>
                  <a:gd name="connsiteX188" fmla="*/ 57150 w 2900362"/>
                  <a:gd name="connsiteY188" fmla="*/ 1215668 h 1677891"/>
                  <a:gd name="connsiteX189" fmla="*/ 28575 w 2900362"/>
                  <a:gd name="connsiteY189" fmla="*/ 1191855 h 1677891"/>
                  <a:gd name="connsiteX190" fmla="*/ 23812 w 2900362"/>
                  <a:gd name="connsiteY190" fmla="*/ 1177568 h 1677891"/>
                  <a:gd name="connsiteX191" fmla="*/ 14287 w 2900362"/>
                  <a:gd name="connsiteY191" fmla="*/ 1163280 h 1677891"/>
                  <a:gd name="connsiteX192" fmla="*/ 0 w 2900362"/>
                  <a:gd name="connsiteY192" fmla="*/ 1139468 h 1677891"/>
                  <a:gd name="connsiteX0" fmla="*/ 0 w 2900362"/>
                  <a:gd name="connsiteY0" fmla="*/ 1139468 h 1677891"/>
                  <a:gd name="connsiteX1" fmla="*/ 0 w 2900362"/>
                  <a:gd name="connsiteY1" fmla="*/ 1139468 h 1677891"/>
                  <a:gd name="connsiteX2" fmla="*/ 61912 w 2900362"/>
                  <a:gd name="connsiteY2" fmla="*/ 1134705 h 1677891"/>
                  <a:gd name="connsiteX3" fmla="*/ 200025 w 2900362"/>
                  <a:gd name="connsiteY3" fmla="*/ 1129943 h 1677891"/>
                  <a:gd name="connsiteX4" fmla="*/ 204787 w 2900362"/>
                  <a:gd name="connsiteY4" fmla="*/ 1115655 h 1677891"/>
                  <a:gd name="connsiteX5" fmla="*/ 214312 w 2900362"/>
                  <a:gd name="connsiteY5" fmla="*/ 1101368 h 1677891"/>
                  <a:gd name="connsiteX6" fmla="*/ 252412 w 2900362"/>
                  <a:gd name="connsiteY6" fmla="*/ 1106130 h 1677891"/>
                  <a:gd name="connsiteX7" fmla="*/ 276225 w 2900362"/>
                  <a:gd name="connsiteY7" fmla="*/ 1120418 h 1677891"/>
                  <a:gd name="connsiteX8" fmla="*/ 304800 w 2900362"/>
                  <a:gd name="connsiteY8" fmla="*/ 1125180 h 1677891"/>
                  <a:gd name="connsiteX9" fmla="*/ 319087 w 2900362"/>
                  <a:gd name="connsiteY9" fmla="*/ 1129943 h 1677891"/>
                  <a:gd name="connsiteX10" fmla="*/ 342900 w 2900362"/>
                  <a:gd name="connsiteY10" fmla="*/ 1139468 h 1677891"/>
                  <a:gd name="connsiteX11" fmla="*/ 485775 w 2900362"/>
                  <a:gd name="connsiteY11" fmla="*/ 1148993 h 1677891"/>
                  <a:gd name="connsiteX12" fmla="*/ 500062 w 2900362"/>
                  <a:gd name="connsiteY12" fmla="*/ 1163280 h 1677891"/>
                  <a:gd name="connsiteX13" fmla="*/ 504825 w 2900362"/>
                  <a:gd name="connsiteY13" fmla="*/ 1177568 h 1677891"/>
                  <a:gd name="connsiteX14" fmla="*/ 514350 w 2900362"/>
                  <a:gd name="connsiteY14" fmla="*/ 1191855 h 1677891"/>
                  <a:gd name="connsiteX15" fmla="*/ 523875 w 2900362"/>
                  <a:gd name="connsiteY15" fmla="*/ 1225193 h 1677891"/>
                  <a:gd name="connsiteX16" fmla="*/ 533400 w 2900362"/>
                  <a:gd name="connsiteY16" fmla="*/ 1239480 h 1677891"/>
                  <a:gd name="connsiteX17" fmla="*/ 547687 w 2900362"/>
                  <a:gd name="connsiteY17" fmla="*/ 1244243 h 1677891"/>
                  <a:gd name="connsiteX18" fmla="*/ 661987 w 2900362"/>
                  <a:gd name="connsiteY18" fmla="*/ 1229955 h 1677891"/>
                  <a:gd name="connsiteX19" fmla="*/ 781050 w 2900362"/>
                  <a:gd name="connsiteY19" fmla="*/ 1296630 h 1677891"/>
                  <a:gd name="connsiteX20" fmla="*/ 985837 w 2900362"/>
                  <a:gd name="connsiteY20" fmla="*/ 1277580 h 1677891"/>
                  <a:gd name="connsiteX21" fmla="*/ 1066800 w 2900362"/>
                  <a:gd name="connsiteY21" fmla="*/ 1272818 h 1677891"/>
                  <a:gd name="connsiteX22" fmla="*/ 1109662 w 2900362"/>
                  <a:gd name="connsiteY22" fmla="*/ 1258530 h 1677891"/>
                  <a:gd name="connsiteX23" fmla="*/ 1123950 w 2900362"/>
                  <a:gd name="connsiteY23" fmla="*/ 1253768 h 1677891"/>
                  <a:gd name="connsiteX24" fmla="*/ 1152525 w 2900362"/>
                  <a:gd name="connsiteY24" fmla="*/ 1239480 h 1677891"/>
                  <a:gd name="connsiteX25" fmla="*/ 1166812 w 2900362"/>
                  <a:gd name="connsiteY25" fmla="*/ 1229955 h 1677891"/>
                  <a:gd name="connsiteX26" fmla="*/ 1185862 w 2900362"/>
                  <a:gd name="connsiteY26" fmla="*/ 1225193 h 1677891"/>
                  <a:gd name="connsiteX27" fmla="*/ 1200150 w 2900362"/>
                  <a:gd name="connsiteY27" fmla="*/ 1220430 h 1677891"/>
                  <a:gd name="connsiteX28" fmla="*/ 1238250 w 2900362"/>
                  <a:gd name="connsiteY28" fmla="*/ 1210905 h 1677891"/>
                  <a:gd name="connsiteX29" fmla="*/ 1257300 w 2900362"/>
                  <a:gd name="connsiteY29" fmla="*/ 1206143 h 1677891"/>
                  <a:gd name="connsiteX30" fmla="*/ 1314450 w 2900362"/>
                  <a:gd name="connsiteY30" fmla="*/ 1187093 h 1677891"/>
                  <a:gd name="connsiteX31" fmla="*/ 1343025 w 2900362"/>
                  <a:gd name="connsiteY31" fmla="*/ 1177568 h 1677891"/>
                  <a:gd name="connsiteX32" fmla="*/ 1362075 w 2900362"/>
                  <a:gd name="connsiteY32" fmla="*/ 1172805 h 1677891"/>
                  <a:gd name="connsiteX33" fmla="*/ 1395412 w 2900362"/>
                  <a:gd name="connsiteY33" fmla="*/ 1148993 h 1677891"/>
                  <a:gd name="connsiteX34" fmla="*/ 1409700 w 2900362"/>
                  <a:gd name="connsiteY34" fmla="*/ 1144230 h 1677891"/>
                  <a:gd name="connsiteX35" fmla="*/ 1438275 w 2900362"/>
                  <a:gd name="connsiteY35" fmla="*/ 1125180 h 1677891"/>
                  <a:gd name="connsiteX36" fmla="*/ 1452562 w 2900362"/>
                  <a:gd name="connsiteY36" fmla="*/ 1115655 h 1677891"/>
                  <a:gd name="connsiteX37" fmla="*/ 1481137 w 2900362"/>
                  <a:gd name="connsiteY37" fmla="*/ 1058505 h 1677891"/>
                  <a:gd name="connsiteX38" fmla="*/ 1485900 w 2900362"/>
                  <a:gd name="connsiteY38" fmla="*/ 1044218 h 1677891"/>
                  <a:gd name="connsiteX39" fmla="*/ 1481137 w 2900362"/>
                  <a:gd name="connsiteY39" fmla="*/ 1001355 h 1677891"/>
                  <a:gd name="connsiteX40" fmla="*/ 1323975 w 2900362"/>
                  <a:gd name="connsiteY40" fmla="*/ 1010880 h 1677891"/>
                  <a:gd name="connsiteX41" fmla="*/ 1309687 w 2900362"/>
                  <a:gd name="connsiteY41" fmla="*/ 1015643 h 1677891"/>
                  <a:gd name="connsiteX42" fmla="*/ 1290637 w 2900362"/>
                  <a:gd name="connsiteY42" fmla="*/ 1025168 h 1677891"/>
                  <a:gd name="connsiteX43" fmla="*/ 1238250 w 2900362"/>
                  <a:gd name="connsiteY43" fmla="*/ 1029930 h 1677891"/>
                  <a:gd name="connsiteX44" fmla="*/ 1209675 w 2900362"/>
                  <a:gd name="connsiteY44" fmla="*/ 1039455 h 1677891"/>
                  <a:gd name="connsiteX45" fmla="*/ 1195387 w 2900362"/>
                  <a:gd name="connsiteY45" fmla="*/ 1048980 h 1677891"/>
                  <a:gd name="connsiteX46" fmla="*/ 1166812 w 2900362"/>
                  <a:gd name="connsiteY46" fmla="*/ 1053743 h 1677891"/>
                  <a:gd name="connsiteX47" fmla="*/ 1147762 w 2900362"/>
                  <a:gd name="connsiteY47" fmla="*/ 1063268 h 1677891"/>
                  <a:gd name="connsiteX48" fmla="*/ 1109662 w 2900362"/>
                  <a:gd name="connsiteY48" fmla="*/ 1072793 h 1677891"/>
                  <a:gd name="connsiteX49" fmla="*/ 1090612 w 2900362"/>
                  <a:gd name="connsiteY49" fmla="*/ 1077555 h 1677891"/>
                  <a:gd name="connsiteX50" fmla="*/ 1066800 w 2900362"/>
                  <a:gd name="connsiteY50" fmla="*/ 1087080 h 1677891"/>
                  <a:gd name="connsiteX51" fmla="*/ 1052512 w 2900362"/>
                  <a:gd name="connsiteY51" fmla="*/ 1091843 h 1677891"/>
                  <a:gd name="connsiteX52" fmla="*/ 1038225 w 2900362"/>
                  <a:gd name="connsiteY52" fmla="*/ 1101368 h 1677891"/>
                  <a:gd name="connsiteX53" fmla="*/ 1014412 w 2900362"/>
                  <a:gd name="connsiteY53" fmla="*/ 1106130 h 1677891"/>
                  <a:gd name="connsiteX54" fmla="*/ 923925 w 2900362"/>
                  <a:gd name="connsiteY54" fmla="*/ 1115655 h 1677891"/>
                  <a:gd name="connsiteX55" fmla="*/ 538162 w 2900362"/>
                  <a:gd name="connsiteY55" fmla="*/ 1106130 h 1677891"/>
                  <a:gd name="connsiteX56" fmla="*/ 490537 w 2900362"/>
                  <a:gd name="connsiteY56" fmla="*/ 1091843 h 1677891"/>
                  <a:gd name="connsiteX57" fmla="*/ 433387 w 2900362"/>
                  <a:gd name="connsiteY57" fmla="*/ 1072793 h 1677891"/>
                  <a:gd name="connsiteX58" fmla="*/ 404812 w 2900362"/>
                  <a:gd name="connsiteY58" fmla="*/ 1063268 h 1677891"/>
                  <a:gd name="connsiteX59" fmla="*/ 390525 w 2900362"/>
                  <a:gd name="connsiteY59" fmla="*/ 1058505 h 1677891"/>
                  <a:gd name="connsiteX60" fmla="*/ 404812 w 2900362"/>
                  <a:gd name="connsiteY60" fmla="*/ 1048980 h 1677891"/>
                  <a:gd name="connsiteX61" fmla="*/ 461962 w 2900362"/>
                  <a:gd name="connsiteY61" fmla="*/ 1039455 h 1677891"/>
                  <a:gd name="connsiteX62" fmla="*/ 566737 w 2900362"/>
                  <a:gd name="connsiteY62" fmla="*/ 1034693 h 1677891"/>
                  <a:gd name="connsiteX63" fmla="*/ 647700 w 2900362"/>
                  <a:gd name="connsiteY63" fmla="*/ 1029930 h 1677891"/>
                  <a:gd name="connsiteX64" fmla="*/ 676275 w 2900362"/>
                  <a:gd name="connsiteY64" fmla="*/ 1020405 h 1677891"/>
                  <a:gd name="connsiteX65" fmla="*/ 690562 w 2900362"/>
                  <a:gd name="connsiteY65" fmla="*/ 1015643 h 1677891"/>
                  <a:gd name="connsiteX66" fmla="*/ 704850 w 2900362"/>
                  <a:gd name="connsiteY66" fmla="*/ 1006118 h 1677891"/>
                  <a:gd name="connsiteX67" fmla="*/ 719137 w 2900362"/>
                  <a:gd name="connsiteY67" fmla="*/ 1001355 h 1677891"/>
                  <a:gd name="connsiteX68" fmla="*/ 728662 w 2900362"/>
                  <a:gd name="connsiteY68" fmla="*/ 987068 h 1677891"/>
                  <a:gd name="connsiteX69" fmla="*/ 742950 w 2900362"/>
                  <a:gd name="connsiteY69" fmla="*/ 977543 h 1677891"/>
                  <a:gd name="connsiteX70" fmla="*/ 757237 w 2900362"/>
                  <a:gd name="connsiteY70" fmla="*/ 982305 h 1677891"/>
                  <a:gd name="connsiteX71" fmla="*/ 776287 w 2900362"/>
                  <a:gd name="connsiteY71" fmla="*/ 1025168 h 1677891"/>
                  <a:gd name="connsiteX72" fmla="*/ 804862 w 2900362"/>
                  <a:gd name="connsiteY72" fmla="*/ 1039455 h 1677891"/>
                  <a:gd name="connsiteX73" fmla="*/ 814387 w 2900362"/>
                  <a:gd name="connsiteY73" fmla="*/ 1025168 h 1677891"/>
                  <a:gd name="connsiteX74" fmla="*/ 842962 w 2900362"/>
                  <a:gd name="connsiteY74" fmla="*/ 968018 h 1677891"/>
                  <a:gd name="connsiteX75" fmla="*/ 890587 w 2900362"/>
                  <a:gd name="connsiteY75" fmla="*/ 958493 h 1677891"/>
                  <a:gd name="connsiteX76" fmla="*/ 1014412 w 2900362"/>
                  <a:gd name="connsiteY76" fmla="*/ 953730 h 1677891"/>
                  <a:gd name="connsiteX77" fmla="*/ 1042987 w 2900362"/>
                  <a:gd name="connsiteY77" fmla="*/ 944205 h 1677891"/>
                  <a:gd name="connsiteX78" fmla="*/ 1085850 w 2900362"/>
                  <a:gd name="connsiteY78" fmla="*/ 934680 h 1677891"/>
                  <a:gd name="connsiteX79" fmla="*/ 1100137 w 2900362"/>
                  <a:gd name="connsiteY79" fmla="*/ 929918 h 1677891"/>
                  <a:gd name="connsiteX80" fmla="*/ 1119187 w 2900362"/>
                  <a:gd name="connsiteY80" fmla="*/ 925155 h 1677891"/>
                  <a:gd name="connsiteX81" fmla="*/ 1162050 w 2900362"/>
                  <a:gd name="connsiteY81" fmla="*/ 910868 h 1677891"/>
                  <a:gd name="connsiteX82" fmla="*/ 1176337 w 2900362"/>
                  <a:gd name="connsiteY82" fmla="*/ 906105 h 1677891"/>
                  <a:gd name="connsiteX83" fmla="*/ 1190625 w 2900362"/>
                  <a:gd name="connsiteY83" fmla="*/ 901343 h 1677891"/>
                  <a:gd name="connsiteX84" fmla="*/ 1204912 w 2900362"/>
                  <a:gd name="connsiteY84" fmla="*/ 891818 h 1677891"/>
                  <a:gd name="connsiteX85" fmla="*/ 1219200 w 2900362"/>
                  <a:gd name="connsiteY85" fmla="*/ 887055 h 1677891"/>
                  <a:gd name="connsiteX86" fmla="*/ 1200150 w 2900362"/>
                  <a:gd name="connsiteY86" fmla="*/ 896580 h 1677891"/>
                  <a:gd name="connsiteX87" fmla="*/ 1171575 w 2900362"/>
                  <a:gd name="connsiteY87" fmla="*/ 915630 h 1677891"/>
                  <a:gd name="connsiteX88" fmla="*/ 1138237 w 2900362"/>
                  <a:gd name="connsiteY88" fmla="*/ 939443 h 1677891"/>
                  <a:gd name="connsiteX89" fmla="*/ 1109662 w 2900362"/>
                  <a:gd name="connsiteY89" fmla="*/ 958493 h 1677891"/>
                  <a:gd name="connsiteX90" fmla="*/ 1100137 w 2900362"/>
                  <a:gd name="connsiteY90" fmla="*/ 972780 h 1677891"/>
                  <a:gd name="connsiteX91" fmla="*/ 1085850 w 2900362"/>
                  <a:gd name="connsiteY91" fmla="*/ 982305 h 1677891"/>
                  <a:gd name="connsiteX92" fmla="*/ 1081087 w 2900362"/>
                  <a:gd name="connsiteY92" fmla="*/ 1001355 h 1677891"/>
                  <a:gd name="connsiteX93" fmla="*/ 1076325 w 2900362"/>
                  <a:gd name="connsiteY93" fmla="*/ 1015643 h 1677891"/>
                  <a:gd name="connsiteX94" fmla="*/ 1300162 w 2900362"/>
                  <a:gd name="connsiteY94" fmla="*/ 1015643 h 1677891"/>
                  <a:gd name="connsiteX95" fmla="*/ 1328737 w 2900362"/>
                  <a:gd name="connsiteY95" fmla="*/ 996593 h 1677891"/>
                  <a:gd name="connsiteX96" fmla="*/ 1395412 w 2900362"/>
                  <a:gd name="connsiteY96" fmla="*/ 968018 h 1677891"/>
                  <a:gd name="connsiteX97" fmla="*/ 1438275 w 2900362"/>
                  <a:gd name="connsiteY97" fmla="*/ 944205 h 1677891"/>
                  <a:gd name="connsiteX98" fmla="*/ 1471612 w 2900362"/>
                  <a:gd name="connsiteY98" fmla="*/ 929918 h 1677891"/>
                  <a:gd name="connsiteX99" fmla="*/ 1485900 w 2900362"/>
                  <a:gd name="connsiteY99" fmla="*/ 920393 h 1677891"/>
                  <a:gd name="connsiteX100" fmla="*/ 1504950 w 2900362"/>
                  <a:gd name="connsiteY100" fmla="*/ 906105 h 1677891"/>
                  <a:gd name="connsiteX101" fmla="*/ 1524000 w 2900362"/>
                  <a:gd name="connsiteY101" fmla="*/ 901343 h 1677891"/>
                  <a:gd name="connsiteX102" fmla="*/ 1538287 w 2900362"/>
                  <a:gd name="connsiteY102" fmla="*/ 896580 h 1677891"/>
                  <a:gd name="connsiteX103" fmla="*/ 1557337 w 2900362"/>
                  <a:gd name="connsiteY103" fmla="*/ 891818 h 1677891"/>
                  <a:gd name="connsiteX104" fmla="*/ 1585912 w 2900362"/>
                  <a:gd name="connsiteY104" fmla="*/ 882293 h 1677891"/>
                  <a:gd name="connsiteX105" fmla="*/ 1595437 w 2900362"/>
                  <a:gd name="connsiteY105" fmla="*/ 934680 h 1677891"/>
                  <a:gd name="connsiteX106" fmla="*/ 1609725 w 2900362"/>
                  <a:gd name="connsiteY106" fmla="*/ 939443 h 1677891"/>
                  <a:gd name="connsiteX107" fmla="*/ 1643062 w 2900362"/>
                  <a:gd name="connsiteY107" fmla="*/ 934680 h 1677891"/>
                  <a:gd name="connsiteX108" fmla="*/ 1671637 w 2900362"/>
                  <a:gd name="connsiteY108" fmla="*/ 925155 h 1677891"/>
                  <a:gd name="connsiteX109" fmla="*/ 1690687 w 2900362"/>
                  <a:gd name="connsiteY109" fmla="*/ 896580 h 1677891"/>
                  <a:gd name="connsiteX110" fmla="*/ 1709737 w 2900362"/>
                  <a:gd name="connsiteY110" fmla="*/ 839430 h 1677891"/>
                  <a:gd name="connsiteX111" fmla="*/ 1714500 w 2900362"/>
                  <a:gd name="connsiteY111" fmla="*/ 825143 h 1677891"/>
                  <a:gd name="connsiteX112" fmla="*/ 1733550 w 2900362"/>
                  <a:gd name="connsiteY112" fmla="*/ 791805 h 1677891"/>
                  <a:gd name="connsiteX113" fmla="*/ 1738312 w 2900362"/>
                  <a:gd name="connsiteY113" fmla="*/ 777518 h 1677891"/>
                  <a:gd name="connsiteX114" fmla="*/ 1757362 w 2900362"/>
                  <a:gd name="connsiteY114" fmla="*/ 744180 h 1677891"/>
                  <a:gd name="connsiteX115" fmla="*/ 1771650 w 2900362"/>
                  <a:gd name="connsiteY115" fmla="*/ 715605 h 1677891"/>
                  <a:gd name="connsiteX116" fmla="*/ 1785937 w 2900362"/>
                  <a:gd name="connsiteY116" fmla="*/ 687030 h 1677891"/>
                  <a:gd name="connsiteX117" fmla="*/ 1795462 w 2900362"/>
                  <a:gd name="connsiteY117" fmla="*/ 658455 h 1677891"/>
                  <a:gd name="connsiteX118" fmla="*/ 1809750 w 2900362"/>
                  <a:gd name="connsiteY118" fmla="*/ 615593 h 1677891"/>
                  <a:gd name="connsiteX119" fmla="*/ 1819275 w 2900362"/>
                  <a:gd name="connsiteY119" fmla="*/ 587018 h 1677891"/>
                  <a:gd name="connsiteX120" fmla="*/ 1843087 w 2900362"/>
                  <a:gd name="connsiteY120" fmla="*/ 558443 h 1677891"/>
                  <a:gd name="connsiteX121" fmla="*/ 1876425 w 2900362"/>
                  <a:gd name="connsiteY121" fmla="*/ 544155 h 1677891"/>
                  <a:gd name="connsiteX122" fmla="*/ 1914525 w 2900362"/>
                  <a:gd name="connsiteY122" fmla="*/ 529868 h 1677891"/>
                  <a:gd name="connsiteX123" fmla="*/ 1933575 w 2900362"/>
                  <a:gd name="connsiteY123" fmla="*/ 520343 h 1677891"/>
                  <a:gd name="connsiteX124" fmla="*/ 1947862 w 2900362"/>
                  <a:gd name="connsiteY124" fmla="*/ 510818 h 1677891"/>
                  <a:gd name="connsiteX125" fmla="*/ 1976437 w 2900362"/>
                  <a:gd name="connsiteY125" fmla="*/ 501293 h 1677891"/>
                  <a:gd name="connsiteX126" fmla="*/ 2009775 w 2900362"/>
                  <a:gd name="connsiteY126" fmla="*/ 491768 h 1677891"/>
                  <a:gd name="connsiteX127" fmla="*/ 2038350 w 2900362"/>
                  <a:gd name="connsiteY127" fmla="*/ 477480 h 1677891"/>
                  <a:gd name="connsiteX128" fmla="*/ 2052637 w 2900362"/>
                  <a:gd name="connsiteY128" fmla="*/ 467955 h 1677891"/>
                  <a:gd name="connsiteX129" fmla="*/ 2081212 w 2900362"/>
                  <a:gd name="connsiteY129" fmla="*/ 458430 h 1677891"/>
                  <a:gd name="connsiteX130" fmla="*/ 2109787 w 2900362"/>
                  <a:gd name="connsiteY130" fmla="*/ 444143 h 1677891"/>
                  <a:gd name="connsiteX131" fmla="*/ 2124075 w 2900362"/>
                  <a:gd name="connsiteY131" fmla="*/ 434618 h 1677891"/>
                  <a:gd name="connsiteX132" fmla="*/ 2152650 w 2900362"/>
                  <a:gd name="connsiteY132" fmla="*/ 425093 h 1677891"/>
                  <a:gd name="connsiteX133" fmla="*/ 2181225 w 2900362"/>
                  <a:gd name="connsiteY133" fmla="*/ 429855 h 1677891"/>
                  <a:gd name="connsiteX134" fmla="*/ 2171700 w 2900362"/>
                  <a:gd name="connsiteY134" fmla="*/ 444143 h 1677891"/>
                  <a:gd name="connsiteX135" fmla="*/ 2185987 w 2900362"/>
                  <a:gd name="connsiteY135" fmla="*/ 453668 h 1677891"/>
                  <a:gd name="connsiteX136" fmla="*/ 2200275 w 2900362"/>
                  <a:gd name="connsiteY136" fmla="*/ 444143 h 1677891"/>
                  <a:gd name="connsiteX137" fmla="*/ 2209800 w 2900362"/>
                  <a:gd name="connsiteY137" fmla="*/ 429855 h 1677891"/>
                  <a:gd name="connsiteX138" fmla="*/ 2224087 w 2900362"/>
                  <a:gd name="connsiteY138" fmla="*/ 425093 h 1677891"/>
                  <a:gd name="connsiteX139" fmla="*/ 2243137 w 2900362"/>
                  <a:gd name="connsiteY139" fmla="*/ 415568 h 1677891"/>
                  <a:gd name="connsiteX140" fmla="*/ 2257425 w 2900362"/>
                  <a:gd name="connsiteY140" fmla="*/ 410805 h 1677891"/>
                  <a:gd name="connsiteX141" fmla="*/ 2300287 w 2900362"/>
                  <a:gd name="connsiteY141" fmla="*/ 386993 h 1677891"/>
                  <a:gd name="connsiteX142" fmla="*/ 2314575 w 2900362"/>
                  <a:gd name="connsiteY142" fmla="*/ 372705 h 1677891"/>
                  <a:gd name="connsiteX143" fmla="*/ 2328862 w 2900362"/>
                  <a:gd name="connsiteY143" fmla="*/ 367943 h 1677891"/>
                  <a:gd name="connsiteX144" fmla="*/ 2343150 w 2900362"/>
                  <a:gd name="connsiteY144" fmla="*/ 315555 h 1677891"/>
                  <a:gd name="connsiteX145" fmla="*/ 2319337 w 2900362"/>
                  <a:gd name="connsiteY145" fmla="*/ 296505 h 1677891"/>
                  <a:gd name="connsiteX146" fmla="*/ 2176462 w 2900362"/>
                  <a:gd name="connsiteY146" fmla="*/ 301268 h 1677891"/>
                  <a:gd name="connsiteX147" fmla="*/ 2152650 w 2900362"/>
                  <a:gd name="connsiteY147" fmla="*/ 306030 h 1677891"/>
                  <a:gd name="connsiteX148" fmla="*/ 2109787 w 2900362"/>
                  <a:gd name="connsiteY148" fmla="*/ 325080 h 1677891"/>
                  <a:gd name="connsiteX149" fmla="*/ 2100262 w 2900362"/>
                  <a:gd name="connsiteY149" fmla="*/ 206018 h 1677891"/>
                  <a:gd name="connsiteX150" fmla="*/ 2119312 w 2900362"/>
                  <a:gd name="connsiteY150" fmla="*/ 177443 h 1677891"/>
                  <a:gd name="connsiteX151" fmla="*/ 2128837 w 2900362"/>
                  <a:gd name="connsiteY151" fmla="*/ 163155 h 1677891"/>
                  <a:gd name="connsiteX152" fmla="*/ 2481262 w 2900362"/>
                  <a:gd name="connsiteY152" fmla="*/ 15518 h 1677891"/>
                  <a:gd name="connsiteX153" fmla="*/ 2895600 w 2900362"/>
                  <a:gd name="connsiteY153" fmla="*/ 1230 h 1677891"/>
                  <a:gd name="connsiteX154" fmla="*/ 2900362 w 2900362"/>
                  <a:gd name="connsiteY154" fmla="*/ 1391880 h 1677891"/>
                  <a:gd name="connsiteX155" fmla="*/ 2671762 w 2900362"/>
                  <a:gd name="connsiteY155" fmla="*/ 1396642 h 1677891"/>
                  <a:gd name="connsiteX156" fmla="*/ 2295525 w 2900362"/>
                  <a:gd name="connsiteY156" fmla="*/ 1487130 h 1677891"/>
                  <a:gd name="connsiteX157" fmla="*/ 1352550 w 2900362"/>
                  <a:gd name="connsiteY157" fmla="*/ 1677630 h 1677891"/>
                  <a:gd name="connsiteX158" fmla="*/ 1304925 w 2900362"/>
                  <a:gd name="connsiteY158" fmla="*/ 1434743 h 1677891"/>
                  <a:gd name="connsiteX159" fmla="*/ 1276350 w 2900362"/>
                  <a:gd name="connsiteY159" fmla="*/ 1444268 h 1677891"/>
                  <a:gd name="connsiteX160" fmla="*/ 1257300 w 2900362"/>
                  <a:gd name="connsiteY160" fmla="*/ 1472843 h 1677891"/>
                  <a:gd name="connsiteX161" fmla="*/ 1228725 w 2900362"/>
                  <a:gd name="connsiteY161" fmla="*/ 1496655 h 1677891"/>
                  <a:gd name="connsiteX162" fmla="*/ 1204912 w 2900362"/>
                  <a:gd name="connsiteY162" fmla="*/ 1501418 h 1677891"/>
                  <a:gd name="connsiteX163" fmla="*/ 1176337 w 2900362"/>
                  <a:gd name="connsiteY163" fmla="*/ 1510943 h 1677891"/>
                  <a:gd name="connsiteX164" fmla="*/ 1162050 w 2900362"/>
                  <a:gd name="connsiteY164" fmla="*/ 1515705 h 1677891"/>
                  <a:gd name="connsiteX165" fmla="*/ 633412 w 2900362"/>
                  <a:gd name="connsiteY165" fmla="*/ 1510943 h 1677891"/>
                  <a:gd name="connsiteX166" fmla="*/ 609600 w 2900362"/>
                  <a:gd name="connsiteY166" fmla="*/ 1506180 h 1677891"/>
                  <a:gd name="connsiteX167" fmla="*/ 590550 w 2900362"/>
                  <a:gd name="connsiteY167" fmla="*/ 1496655 h 1677891"/>
                  <a:gd name="connsiteX168" fmla="*/ 557212 w 2900362"/>
                  <a:gd name="connsiteY168" fmla="*/ 1487130 h 1677891"/>
                  <a:gd name="connsiteX169" fmla="*/ 542925 w 2900362"/>
                  <a:gd name="connsiteY169" fmla="*/ 1477605 h 1677891"/>
                  <a:gd name="connsiteX170" fmla="*/ 523875 w 2900362"/>
                  <a:gd name="connsiteY170" fmla="*/ 1472843 h 1677891"/>
                  <a:gd name="connsiteX171" fmla="*/ 509587 w 2900362"/>
                  <a:gd name="connsiteY171" fmla="*/ 1468080 h 1677891"/>
                  <a:gd name="connsiteX172" fmla="*/ 466725 w 2900362"/>
                  <a:gd name="connsiteY172" fmla="*/ 1434743 h 1677891"/>
                  <a:gd name="connsiteX173" fmla="*/ 452437 w 2900362"/>
                  <a:gd name="connsiteY173" fmla="*/ 1425218 h 1677891"/>
                  <a:gd name="connsiteX174" fmla="*/ 438150 w 2900362"/>
                  <a:gd name="connsiteY174" fmla="*/ 1396643 h 1677891"/>
                  <a:gd name="connsiteX175" fmla="*/ 404812 w 2900362"/>
                  <a:gd name="connsiteY175" fmla="*/ 1377593 h 1677891"/>
                  <a:gd name="connsiteX176" fmla="*/ 390525 w 2900362"/>
                  <a:gd name="connsiteY176" fmla="*/ 1368068 h 1677891"/>
                  <a:gd name="connsiteX177" fmla="*/ 376237 w 2900362"/>
                  <a:gd name="connsiteY177" fmla="*/ 1363305 h 1677891"/>
                  <a:gd name="connsiteX178" fmla="*/ 328612 w 2900362"/>
                  <a:gd name="connsiteY178" fmla="*/ 1334730 h 1677891"/>
                  <a:gd name="connsiteX179" fmla="*/ 309562 w 2900362"/>
                  <a:gd name="connsiteY179" fmla="*/ 1329968 h 1677891"/>
                  <a:gd name="connsiteX180" fmla="*/ 280987 w 2900362"/>
                  <a:gd name="connsiteY180" fmla="*/ 1320443 h 1677891"/>
                  <a:gd name="connsiteX181" fmla="*/ 266700 w 2900362"/>
                  <a:gd name="connsiteY181" fmla="*/ 1315680 h 1677891"/>
                  <a:gd name="connsiteX182" fmla="*/ 252412 w 2900362"/>
                  <a:gd name="connsiteY182" fmla="*/ 1306155 h 1677891"/>
                  <a:gd name="connsiteX183" fmla="*/ 223837 w 2900362"/>
                  <a:gd name="connsiteY183" fmla="*/ 1296630 h 1677891"/>
                  <a:gd name="connsiteX184" fmla="*/ 214312 w 2900362"/>
                  <a:gd name="connsiteY184" fmla="*/ 1268055 h 1677891"/>
                  <a:gd name="connsiteX185" fmla="*/ 114300 w 2900362"/>
                  <a:gd name="connsiteY185" fmla="*/ 1234718 h 1677891"/>
                  <a:gd name="connsiteX186" fmla="*/ 71437 w 2900362"/>
                  <a:gd name="connsiteY186" fmla="*/ 1220430 h 1677891"/>
                  <a:gd name="connsiteX187" fmla="*/ 57150 w 2900362"/>
                  <a:gd name="connsiteY187" fmla="*/ 1215668 h 1677891"/>
                  <a:gd name="connsiteX188" fmla="*/ 28575 w 2900362"/>
                  <a:gd name="connsiteY188" fmla="*/ 1191855 h 1677891"/>
                  <a:gd name="connsiteX189" fmla="*/ 23812 w 2900362"/>
                  <a:gd name="connsiteY189" fmla="*/ 1177568 h 1677891"/>
                  <a:gd name="connsiteX190" fmla="*/ 14287 w 2900362"/>
                  <a:gd name="connsiteY190" fmla="*/ 1163280 h 1677891"/>
                  <a:gd name="connsiteX191" fmla="*/ 0 w 2900362"/>
                  <a:gd name="connsiteY191" fmla="*/ 1139468 h 1677891"/>
                  <a:gd name="connsiteX0" fmla="*/ 0 w 2900362"/>
                  <a:gd name="connsiteY0" fmla="*/ 1139468 h 1677891"/>
                  <a:gd name="connsiteX1" fmla="*/ 0 w 2900362"/>
                  <a:gd name="connsiteY1" fmla="*/ 1139468 h 1677891"/>
                  <a:gd name="connsiteX2" fmla="*/ 61912 w 2900362"/>
                  <a:gd name="connsiteY2" fmla="*/ 1134705 h 1677891"/>
                  <a:gd name="connsiteX3" fmla="*/ 200025 w 2900362"/>
                  <a:gd name="connsiteY3" fmla="*/ 1129943 h 1677891"/>
                  <a:gd name="connsiteX4" fmla="*/ 204787 w 2900362"/>
                  <a:gd name="connsiteY4" fmla="*/ 1115655 h 1677891"/>
                  <a:gd name="connsiteX5" fmla="*/ 214312 w 2900362"/>
                  <a:gd name="connsiteY5" fmla="*/ 1101368 h 1677891"/>
                  <a:gd name="connsiteX6" fmla="*/ 252412 w 2900362"/>
                  <a:gd name="connsiteY6" fmla="*/ 1106130 h 1677891"/>
                  <a:gd name="connsiteX7" fmla="*/ 276225 w 2900362"/>
                  <a:gd name="connsiteY7" fmla="*/ 1120418 h 1677891"/>
                  <a:gd name="connsiteX8" fmla="*/ 304800 w 2900362"/>
                  <a:gd name="connsiteY8" fmla="*/ 1125180 h 1677891"/>
                  <a:gd name="connsiteX9" fmla="*/ 319087 w 2900362"/>
                  <a:gd name="connsiteY9" fmla="*/ 1129943 h 1677891"/>
                  <a:gd name="connsiteX10" fmla="*/ 342900 w 2900362"/>
                  <a:gd name="connsiteY10" fmla="*/ 1139468 h 1677891"/>
                  <a:gd name="connsiteX11" fmla="*/ 485775 w 2900362"/>
                  <a:gd name="connsiteY11" fmla="*/ 1148993 h 1677891"/>
                  <a:gd name="connsiteX12" fmla="*/ 500062 w 2900362"/>
                  <a:gd name="connsiteY12" fmla="*/ 1163280 h 1677891"/>
                  <a:gd name="connsiteX13" fmla="*/ 504825 w 2900362"/>
                  <a:gd name="connsiteY13" fmla="*/ 1177568 h 1677891"/>
                  <a:gd name="connsiteX14" fmla="*/ 514350 w 2900362"/>
                  <a:gd name="connsiteY14" fmla="*/ 1191855 h 1677891"/>
                  <a:gd name="connsiteX15" fmla="*/ 523875 w 2900362"/>
                  <a:gd name="connsiteY15" fmla="*/ 1225193 h 1677891"/>
                  <a:gd name="connsiteX16" fmla="*/ 533400 w 2900362"/>
                  <a:gd name="connsiteY16" fmla="*/ 1239480 h 1677891"/>
                  <a:gd name="connsiteX17" fmla="*/ 547687 w 2900362"/>
                  <a:gd name="connsiteY17" fmla="*/ 1244243 h 1677891"/>
                  <a:gd name="connsiteX18" fmla="*/ 661987 w 2900362"/>
                  <a:gd name="connsiteY18" fmla="*/ 1229955 h 1677891"/>
                  <a:gd name="connsiteX19" fmla="*/ 781050 w 2900362"/>
                  <a:gd name="connsiteY19" fmla="*/ 1296630 h 1677891"/>
                  <a:gd name="connsiteX20" fmla="*/ 985837 w 2900362"/>
                  <a:gd name="connsiteY20" fmla="*/ 1277580 h 1677891"/>
                  <a:gd name="connsiteX21" fmla="*/ 1066800 w 2900362"/>
                  <a:gd name="connsiteY21" fmla="*/ 1272818 h 1677891"/>
                  <a:gd name="connsiteX22" fmla="*/ 1109662 w 2900362"/>
                  <a:gd name="connsiteY22" fmla="*/ 1258530 h 1677891"/>
                  <a:gd name="connsiteX23" fmla="*/ 1123950 w 2900362"/>
                  <a:gd name="connsiteY23" fmla="*/ 1253768 h 1677891"/>
                  <a:gd name="connsiteX24" fmla="*/ 1152525 w 2900362"/>
                  <a:gd name="connsiteY24" fmla="*/ 1239480 h 1677891"/>
                  <a:gd name="connsiteX25" fmla="*/ 1166812 w 2900362"/>
                  <a:gd name="connsiteY25" fmla="*/ 1229955 h 1677891"/>
                  <a:gd name="connsiteX26" fmla="*/ 1185862 w 2900362"/>
                  <a:gd name="connsiteY26" fmla="*/ 1225193 h 1677891"/>
                  <a:gd name="connsiteX27" fmla="*/ 1200150 w 2900362"/>
                  <a:gd name="connsiteY27" fmla="*/ 1220430 h 1677891"/>
                  <a:gd name="connsiteX28" fmla="*/ 1238250 w 2900362"/>
                  <a:gd name="connsiteY28" fmla="*/ 1210905 h 1677891"/>
                  <a:gd name="connsiteX29" fmla="*/ 1257300 w 2900362"/>
                  <a:gd name="connsiteY29" fmla="*/ 1206143 h 1677891"/>
                  <a:gd name="connsiteX30" fmla="*/ 1314450 w 2900362"/>
                  <a:gd name="connsiteY30" fmla="*/ 1187093 h 1677891"/>
                  <a:gd name="connsiteX31" fmla="*/ 1343025 w 2900362"/>
                  <a:gd name="connsiteY31" fmla="*/ 1177568 h 1677891"/>
                  <a:gd name="connsiteX32" fmla="*/ 1362075 w 2900362"/>
                  <a:gd name="connsiteY32" fmla="*/ 1172805 h 1677891"/>
                  <a:gd name="connsiteX33" fmla="*/ 1395412 w 2900362"/>
                  <a:gd name="connsiteY33" fmla="*/ 1148993 h 1677891"/>
                  <a:gd name="connsiteX34" fmla="*/ 1409700 w 2900362"/>
                  <a:gd name="connsiteY34" fmla="*/ 1144230 h 1677891"/>
                  <a:gd name="connsiteX35" fmla="*/ 1438275 w 2900362"/>
                  <a:gd name="connsiteY35" fmla="*/ 1125180 h 1677891"/>
                  <a:gd name="connsiteX36" fmla="*/ 1452562 w 2900362"/>
                  <a:gd name="connsiteY36" fmla="*/ 1115655 h 1677891"/>
                  <a:gd name="connsiteX37" fmla="*/ 1481137 w 2900362"/>
                  <a:gd name="connsiteY37" fmla="*/ 1058505 h 1677891"/>
                  <a:gd name="connsiteX38" fmla="*/ 1485900 w 2900362"/>
                  <a:gd name="connsiteY38" fmla="*/ 1044218 h 1677891"/>
                  <a:gd name="connsiteX39" fmla="*/ 1481137 w 2900362"/>
                  <a:gd name="connsiteY39" fmla="*/ 1001355 h 1677891"/>
                  <a:gd name="connsiteX40" fmla="*/ 1323975 w 2900362"/>
                  <a:gd name="connsiteY40" fmla="*/ 1010880 h 1677891"/>
                  <a:gd name="connsiteX41" fmla="*/ 1309687 w 2900362"/>
                  <a:gd name="connsiteY41" fmla="*/ 1015643 h 1677891"/>
                  <a:gd name="connsiteX42" fmla="*/ 1290637 w 2900362"/>
                  <a:gd name="connsiteY42" fmla="*/ 1025168 h 1677891"/>
                  <a:gd name="connsiteX43" fmla="*/ 1238250 w 2900362"/>
                  <a:gd name="connsiteY43" fmla="*/ 1029930 h 1677891"/>
                  <a:gd name="connsiteX44" fmla="*/ 1209675 w 2900362"/>
                  <a:gd name="connsiteY44" fmla="*/ 1039455 h 1677891"/>
                  <a:gd name="connsiteX45" fmla="*/ 1195387 w 2900362"/>
                  <a:gd name="connsiteY45" fmla="*/ 1048980 h 1677891"/>
                  <a:gd name="connsiteX46" fmla="*/ 1166812 w 2900362"/>
                  <a:gd name="connsiteY46" fmla="*/ 1053743 h 1677891"/>
                  <a:gd name="connsiteX47" fmla="*/ 1147762 w 2900362"/>
                  <a:gd name="connsiteY47" fmla="*/ 1063268 h 1677891"/>
                  <a:gd name="connsiteX48" fmla="*/ 1109662 w 2900362"/>
                  <a:gd name="connsiteY48" fmla="*/ 1072793 h 1677891"/>
                  <a:gd name="connsiteX49" fmla="*/ 1090612 w 2900362"/>
                  <a:gd name="connsiteY49" fmla="*/ 1077555 h 1677891"/>
                  <a:gd name="connsiteX50" fmla="*/ 1066800 w 2900362"/>
                  <a:gd name="connsiteY50" fmla="*/ 1087080 h 1677891"/>
                  <a:gd name="connsiteX51" fmla="*/ 1052512 w 2900362"/>
                  <a:gd name="connsiteY51" fmla="*/ 1091843 h 1677891"/>
                  <a:gd name="connsiteX52" fmla="*/ 1038225 w 2900362"/>
                  <a:gd name="connsiteY52" fmla="*/ 1101368 h 1677891"/>
                  <a:gd name="connsiteX53" fmla="*/ 1014412 w 2900362"/>
                  <a:gd name="connsiteY53" fmla="*/ 1106130 h 1677891"/>
                  <a:gd name="connsiteX54" fmla="*/ 923925 w 2900362"/>
                  <a:gd name="connsiteY54" fmla="*/ 1115655 h 1677891"/>
                  <a:gd name="connsiteX55" fmla="*/ 538162 w 2900362"/>
                  <a:gd name="connsiteY55" fmla="*/ 1106130 h 1677891"/>
                  <a:gd name="connsiteX56" fmla="*/ 490537 w 2900362"/>
                  <a:gd name="connsiteY56" fmla="*/ 1091843 h 1677891"/>
                  <a:gd name="connsiteX57" fmla="*/ 433387 w 2900362"/>
                  <a:gd name="connsiteY57" fmla="*/ 1072793 h 1677891"/>
                  <a:gd name="connsiteX58" fmla="*/ 404812 w 2900362"/>
                  <a:gd name="connsiteY58" fmla="*/ 1063268 h 1677891"/>
                  <a:gd name="connsiteX59" fmla="*/ 390525 w 2900362"/>
                  <a:gd name="connsiteY59" fmla="*/ 1058505 h 1677891"/>
                  <a:gd name="connsiteX60" fmla="*/ 404812 w 2900362"/>
                  <a:gd name="connsiteY60" fmla="*/ 1048980 h 1677891"/>
                  <a:gd name="connsiteX61" fmla="*/ 461962 w 2900362"/>
                  <a:gd name="connsiteY61" fmla="*/ 1039455 h 1677891"/>
                  <a:gd name="connsiteX62" fmla="*/ 566737 w 2900362"/>
                  <a:gd name="connsiteY62" fmla="*/ 1034693 h 1677891"/>
                  <a:gd name="connsiteX63" fmla="*/ 647700 w 2900362"/>
                  <a:gd name="connsiteY63" fmla="*/ 1029930 h 1677891"/>
                  <a:gd name="connsiteX64" fmla="*/ 676275 w 2900362"/>
                  <a:gd name="connsiteY64" fmla="*/ 1020405 h 1677891"/>
                  <a:gd name="connsiteX65" fmla="*/ 690562 w 2900362"/>
                  <a:gd name="connsiteY65" fmla="*/ 1015643 h 1677891"/>
                  <a:gd name="connsiteX66" fmla="*/ 704850 w 2900362"/>
                  <a:gd name="connsiteY66" fmla="*/ 1006118 h 1677891"/>
                  <a:gd name="connsiteX67" fmla="*/ 719137 w 2900362"/>
                  <a:gd name="connsiteY67" fmla="*/ 1001355 h 1677891"/>
                  <a:gd name="connsiteX68" fmla="*/ 728662 w 2900362"/>
                  <a:gd name="connsiteY68" fmla="*/ 987068 h 1677891"/>
                  <a:gd name="connsiteX69" fmla="*/ 742950 w 2900362"/>
                  <a:gd name="connsiteY69" fmla="*/ 977543 h 1677891"/>
                  <a:gd name="connsiteX70" fmla="*/ 757237 w 2900362"/>
                  <a:gd name="connsiteY70" fmla="*/ 982305 h 1677891"/>
                  <a:gd name="connsiteX71" fmla="*/ 776287 w 2900362"/>
                  <a:gd name="connsiteY71" fmla="*/ 1025168 h 1677891"/>
                  <a:gd name="connsiteX72" fmla="*/ 804862 w 2900362"/>
                  <a:gd name="connsiteY72" fmla="*/ 1039455 h 1677891"/>
                  <a:gd name="connsiteX73" fmla="*/ 814387 w 2900362"/>
                  <a:gd name="connsiteY73" fmla="*/ 1025168 h 1677891"/>
                  <a:gd name="connsiteX74" fmla="*/ 842962 w 2900362"/>
                  <a:gd name="connsiteY74" fmla="*/ 968018 h 1677891"/>
                  <a:gd name="connsiteX75" fmla="*/ 890587 w 2900362"/>
                  <a:gd name="connsiteY75" fmla="*/ 958493 h 1677891"/>
                  <a:gd name="connsiteX76" fmla="*/ 1014412 w 2900362"/>
                  <a:gd name="connsiteY76" fmla="*/ 953730 h 1677891"/>
                  <a:gd name="connsiteX77" fmla="*/ 1042987 w 2900362"/>
                  <a:gd name="connsiteY77" fmla="*/ 944205 h 1677891"/>
                  <a:gd name="connsiteX78" fmla="*/ 1085850 w 2900362"/>
                  <a:gd name="connsiteY78" fmla="*/ 934680 h 1677891"/>
                  <a:gd name="connsiteX79" fmla="*/ 1100137 w 2900362"/>
                  <a:gd name="connsiteY79" fmla="*/ 929918 h 1677891"/>
                  <a:gd name="connsiteX80" fmla="*/ 1119187 w 2900362"/>
                  <a:gd name="connsiteY80" fmla="*/ 925155 h 1677891"/>
                  <a:gd name="connsiteX81" fmla="*/ 1162050 w 2900362"/>
                  <a:gd name="connsiteY81" fmla="*/ 910868 h 1677891"/>
                  <a:gd name="connsiteX82" fmla="*/ 1176337 w 2900362"/>
                  <a:gd name="connsiteY82" fmla="*/ 906105 h 1677891"/>
                  <a:gd name="connsiteX83" fmla="*/ 1190625 w 2900362"/>
                  <a:gd name="connsiteY83" fmla="*/ 901343 h 1677891"/>
                  <a:gd name="connsiteX84" fmla="*/ 1204912 w 2900362"/>
                  <a:gd name="connsiteY84" fmla="*/ 891818 h 1677891"/>
                  <a:gd name="connsiteX85" fmla="*/ 1219200 w 2900362"/>
                  <a:gd name="connsiteY85" fmla="*/ 887055 h 1677891"/>
                  <a:gd name="connsiteX86" fmla="*/ 1200150 w 2900362"/>
                  <a:gd name="connsiteY86" fmla="*/ 896580 h 1677891"/>
                  <a:gd name="connsiteX87" fmla="*/ 1171575 w 2900362"/>
                  <a:gd name="connsiteY87" fmla="*/ 915630 h 1677891"/>
                  <a:gd name="connsiteX88" fmla="*/ 1138237 w 2900362"/>
                  <a:gd name="connsiteY88" fmla="*/ 939443 h 1677891"/>
                  <a:gd name="connsiteX89" fmla="*/ 1109662 w 2900362"/>
                  <a:gd name="connsiteY89" fmla="*/ 958493 h 1677891"/>
                  <a:gd name="connsiteX90" fmla="*/ 1100137 w 2900362"/>
                  <a:gd name="connsiteY90" fmla="*/ 972780 h 1677891"/>
                  <a:gd name="connsiteX91" fmla="*/ 1085850 w 2900362"/>
                  <a:gd name="connsiteY91" fmla="*/ 982305 h 1677891"/>
                  <a:gd name="connsiteX92" fmla="*/ 1081087 w 2900362"/>
                  <a:gd name="connsiteY92" fmla="*/ 1001355 h 1677891"/>
                  <a:gd name="connsiteX93" fmla="*/ 1076325 w 2900362"/>
                  <a:gd name="connsiteY93" fmla="*/ 1015643 h 1677891"/>
                  <a:gd name="connsiteX94" fmla="*/ 1300162 w 2900362"/>
                  <a:gd name="connsiteY94" fmla="*/ 1015643 h 1677891"/>
                  <a:gd name="connsiteX95" fmla="*/ 1328737 w 2900362"/>
                  <a:gd name="connsiteY95" fmla="*/ 996593 h 1677891"/>
                  <a:gd name="connsiteX96" fmla="*/ 1395412 w 2900362"/>
                  <a:gd name="connsiteY96" fmla="*/ 968018 h 1677891"/>
                  <a:gd name="connsiteX97" fmla="*/ 1438275 w 2900362"/>
                  <a:gd name="connsiteY97" fmla="*/ 944205 h 1677891"/>
                  <a:gd name="connsiteX98" fmla="*/ 1471612 w 2900362"/>
                  <a:gd name="connsiteY98" fmla="*/ 929918 h 1677891"/>
                  <a:gd name="connsiteX99" fmla="*/ 1485900 w 2900362"/>
                  <a:gd name="connsiteY99" fmla="*/ 920393 h 1677891"/>
                  <a:gd name="connsiteX100" fmla="*/ 1504950 w 2900362"/>
                  <a:gd name="connsiteY100" fmla="*/ 906105 h 1677891"/>
                  <a:gd name="connsiteX101" fmla="*/ 1524000 w 2900362"/>
                  <a:gd name="connsiteY101" fmla="*/ 901343 h 1677891"/>
                  <a:gd name="connsiteX102" fmla="*/ 1538287 w 2900362"/>
                  <a:gd name="connsiteY102" fmla="*/ 896580 h 1677891"/>
                  <a:gd name="connsiteX103" fmla="*/ 1557337 w 2900362"/>
                  <a:gd name="connsiteY103" fmla="*/ 891818 h 1677891"/>
                  <a:gd name="connsiteX104" fmla="*/ 1585912 w 2900362"/>
                  <a:gd name="connsiteY104" fmla="*/ 882293 h 1677891"/>
                  <a:gd name="connsiteX105" fmla="*/ 1595437 w 2900362"/>
                  <a:gd name="connsiteY105" fmla="*/ 934680 h 1677891"/>
                  <a:gd name="connsiteX106" fmla="*/ 1609725 w 2900362"/>
                  <a:gd name="connsiteY106" fmla="*/ 939443 h 1677891"/>
                  <a:gd name="connsiteX107" fmla="*/ 1643062 w 2900362"/>
                  <a:gd name="connsiteY107" fmla="*/ 934680 h 1677891"/>
                  <a:gd name="connsiteX108" fmla="*/ 1671637 w 2900362"/>
                  <a:gd name="connsiteY108" fmla="*/ 925155 h 1677891"/>
                  <a:gd name="connsiteX109" fmla="*/ 1690687 w 2900362"/>
                  <a:gd name="connsiteY109" fmla="*/ 896580 h 1677891"/>
                  <a:gd name="connsiteX110" fmla="*/ 1709737 w 2900362"/>
                  <a:gd name="connsiteY110" fmla="*/ 839430 h 1677891"/>
                  <a:gd name="connsiteX111" fmla="*/ 1714500 w 2900362"/>
                  <a:gd name="connsiteY111" fmla="*/ 825143 h 1677891"/>
                  <a:gd name="connsiteX112" fmla="*/ 1733550 w 2900362"/>
                  <a:gd name="connsiteY112" fmla="*/ 791805 h 1677891"/>
                  <a:gd name="connsiteX113" fmla="*/ 1738312 w 2900362"/>
                  <a:gd name="connsiteY113" fmla="*/ 777518 h 1677891"/>
                  <a:gd name="connsiteX114" fmla="*/ 1757362 w 2900362"/>
                  <a:gd name="connsiteY114" fmla="*/ 744180 h 1677891"/>
                  <a:gd name="connsiteX115" fmla="*/ 1771650 w 2900362"/>
                  <a:gd name="connsiteY115" fmla="*/ 715605 h 1677891"/>
                  <a:gd name="connsiteX116" fmla="*/ 1785937 w 2900362"/>
                  <a:gd name="connsiteY116" fmla="*/ 687030 h 1677891"/>
                  <a:gd name="connsiteX117" fmla="*/ 1795462 w 2900362"/>
                  <a:gd name="connsiteY117" fmla="*/ 658455 h 1677891"/>
                  <a:gd name="connsiteX118" fmla="*/ 1809750 w 2900362"/>
                  <a:gd name="connsiteY118" fmla="*/ 615593 h 1677891"/>
                  <a:gd name="connsiteX119" fmla="*/ 1819275 w 2900362"/>
                  <a:gd name="connsiteY119" fmla="*/ 587018 h 1677891"/>
                  <a:gd name="connsiteX120" fmla="*/ 1843087 w 2900362"/>
                  <a:gd name="connsiteY120" fmla="*/ 558443 h 1677891"/>
                  <a:gd name="connsiteX121" fmla="*/ 1876425 w 2900362"/>
                  <a:gd name="connsiteY121" fmla="*/ 544155 h 1677891"/>
                  <a:gd name="connsiteX122" fmla="*/ 1914525 w 2900362"/>
                  <a:gd name="connsiteY122" fmla="*/ 529868 h 1677891"/>
                  <a:gd name="connsiteX123" fmla="*/ 1933575 w 2900362"/>
                  <a:gd name="connsiteY123" fmla="*/ 520343 h 1677891"/>
                  <a:gd name="connsiteX124" fmla="*/ 1947862 w 2900362"/>
                  <a:gd name="connsiteY124" fmla="*/ 510818 h 1677891"/>
                  <a:gd name="connsiteX125" fmla="*/ 1976437 w 2900362"/>
                  <a:gd name="connsiteY125" fmla="*/ 501293 h 1677891"/>
                  <a:gd name="connsiteX126" fmla="*/ 2009775 w 2900362"/>
                  <a:gd name="connsiteY126" fmla="*/ 491768 h 1677891"/>
                  <a:gd name="connsiteX127" fmla="*/ 2038350 w 2900362"/>
                  <a:gd name="connsiteY127" fmla="*/ 477480 h 1677891"/>
                  <a:gd name="connsiteX128" fmla="*/ 2052637 w 2900362"/>
                  <a:gd name="connsiteY128" fmla="*/ 467955 h 1677891"/>
                  <a:gd name="connsiteX129" fmla="*/ 2081212 w 2900362"/>
                  <a:gd name="connsiteY129" fmla="*/ 458430 h 1677891"/>
                  <a:gd name="connsiteX130" fmla="*/ 2109787 w 2900362"/>
                  <a:gd name="connsiteY130" fmla="*/ 444143 h 1677891"/>
                  <a:gd name="connsiteX131" fmla="*/ 2124075 w 2900362"/>
                  <a:gd name="connsiteY131" fmla="*/ 434618 h 1677891"/>
                  <a:gd name="connsiteX132" fmla="*/ 2152650 w 2900362"/>
                  <a:gd name="connsiteY132" fmla="*/ 425093 h 1677891"/>
                  <a:gd name="connsiteX133" fmla="*/ 2181225 w 2900362"/>
                  <a:gd name="connsiteY133" fmla="*/ 429855 h 1677891"/>
                  <a:gd name="connsiteX134" fmla="*/ 2171700 w 2900362"/>
                  <a:gd name="connsiteY134" fmla="*/ 444143 h 1677891"/>
                  <a:gd name="connsiteX135" fmla="*/ 2185987 w 2900362"/>
                  <a:gd name="connsiteY135" fmla="*/ 453668 h 1677891"/>
                  <a:gd name="connsiteX136" fmla="*/ 2200275 w 2900362"/>
                  <a:gd name="connsiteY136" fmla="*/ 444143 h 1677891"/>
                  <a:gd name="connsiteX137" fmla="*/ 2209800 w 2900362"/>
                  <a:gd name="connsiteY137" fmla="*/ 429855 h 1677891"/>
                  <a:gd name="connsiteX138" fmla="*/ 2224087 w 2900362"/>
                  <a:gd name="connsiteY138" fmla="*/ 425093 h 1677891"/>
                  <a:gd name="connsiteX139" fmla="*/ 2243137 w 2900362"/>
                  <a:gd name="connsiteY139" fmla="*/ 415568 h 1677891"/>
                  <a:gd name="connsiteX140" fmla="*/ 2257425 w 2900362"/>
                  <a:gd name="connsiteY140" fmla="*/ 410805 h 1677891"/>
                  <a:gd name="connsiteX141" fmla="*/ 2300287 w 2900362"/>
                  <a:gd name="connsiteY141" fmla="*/ 386993 h 1677891"/>
                  <a:gd name="connsiteX142" fmla="*/ 2314575 w 2900362"/>
                  <a:gd name="connsiteY142" fmla="*/ 372705 h 1677891"/>
                  <a:gd name="connsiteX143" fmla="*/ 2328862 w 2900362"/>
                  <a:gd name="connsiteY143" fmla="*/ 367943 h 1677891"/>
                  <a:gd name="connsiteX144" fmla="*/ 2343150 w 2900362"/>
                  <a:gd name="connsiteY144" fmla="*/ 315555 h 1677891"/>
                  <a:gd name="connsiteX145" fmla="*/ 2319337 w 2900362"/>
                  <a:gd name="connsiteY145" fmla="*/ 296505 h 1677891"/>
                  <a:gd name="connsiteX146" fmla="*/ 2176462 w 2900362"/>
                  <a:gd name="connsiteY146" fmla="*/ 301268 h 1677891"/>
                  <a:gd name="connsiteX147" fmla="*/ 2152650 w 2900362"/>
                  <a:gd name="connsiteY147" fmla="*/ 306030 h 1677891"/>
                  <a:gd name="connsiteX148" fmla="*/ 2109787 w 2900362"/>
                  <a:gd name="connsiteY148" fmla="*/ 325080 h 1677891"/>
                  <a:gd name="connsiteX149" fmla="*/ 2100262 w 2900362"/>
                  <a:gd name="connsiteY149" fmla="*/ 206018 h 1677891"/>
                  <a:gd name="connsiteX150" fmla="*/ 2128837 w 2900362"/>
                  <a:gd name="connsiteY150" fmla="*/ 163155 h 1677891"/>
                  <a:gd name="connsiteX151" fmla="*/ 2481262 w 2900362"/>
                  <a:gd name="connsiteY151" fmla="*/ 15518 h 1677891"/>
                  <a:gd name="connsiteX152" fmla="*/ 2895600 w 2900362"/>
                  <a:gd name="connsiteY152" fmla="*/ 1230 h 1677891"/>
                  <a:gd name="connsiteX153" fmla="*/ 2900362 w 2900362"/>
                  <a:gd name="connsiteY153" fmla="*/ 1391880 h 1677891"/>
                  <a:gd name="connsiteX154" fmla="*/ 2671762 w 2900362"/>
                  <a:gd name="connsiteY154" fmla="*/ 1396642 h 1677891"/>
                  <a:gd name="connsiteX155" fmla="*/ 2295525 w 2900362"/>
                  <a:gd name="connsiteY155" fmla="*/ 1487130 h 1677891"/>
                  <a:gd name="connsiteX156" fmla="*/ 1352550 w 2900362"/>
                  <a:gd name="connsiteY156" fmla="*/ 1677630 h 1677891"/>
                  <a:gd name="connsiteX157" fmla="*/ 1304925 w 2900362"/>
                  <a:gd name="connsiteY157" fmla="*/ 1434743 h 1677891"/>
                  <a:gd name="connsiteX158" fmla="*/ 1276350 w 2900362"/>
                  <a:gd name="connsiteY158" fmla="*/ 1444268 h 1677891"/>
                  <a:gd name="connsiteX159" fmla="*/ 1257300 w 2900362"/>
                  <a:gd name="connsiteY159" fmla="*/ 1472843 h 1677891"/>
                  <a:gd name="connsiteX160" fmla="*/ 1228725 w 2900362"/>
                  <a:gd name="connsiteY160" fmla="*/ 1496655 h 1677891"/>
                  <a:gd name="connsiteX161" fmla="*/ 1204912 w 2900362"/>
                  <a:gd name="connsiteY161" fmla="*/ 1501418 h 1677891"/>
                  <a:gd name="connsiteX162" fmla="*/ 1176337 w 2900362"/>
                  <a:gd name="connsiteY162" fmla="*/ 1510943 h 1677891"/>
                  <a:gd name="connsiteX163" fmla="*/ 1162050 w 2900362"/>
                  <a:gd name="connsiteY163" fmla="*/ 1515705 h 1677891"/>
                  <a:gd name="connsiteX164" fmla="*/ 633412 w 2900362"/>
                  <a:gd name="connsiteY164" fmla="*/ 1510943 h 1677891"/>
                  <a:gd name="connsiteX165" fmla="*/ 609600 w 2900362"/>
                  <a:gd name="connsiteY165" fmla="*/ 1506180 h 1677891"/>
                  <a:gd name="connsiteX166" fmla="*/ 590550 w 2900362"/>
                  <a:gd name="connsiteY166" fmla="*/ 1496655 h 1677891"/>
                  <a:gd name="connsiteX167" fmla="*/ 557212 w 2900362"/>
                  <a:gd name="connsiteY167" fmla="*/ 1487130 h 1677891"/>
                  <a:gd name="connsiteX168" fmla="*/ 542925 w 2900362"/>
                  <a:gd name="connsiteY168" fmla="*/ 1477605 h 1677891"/>
                  <a:gd name="connsiteX169" fmla="*/ 523875 w 2900362"/>
                  <a:gd name="connsiteY169" fmla="*/ 1472843 h 1677891"/>
                  <a:gd name="connsiteX170" fmla="*/ 509587 w 2900362"/>
                  <a:gd name="connsiteY170" fmla="*/ 1468080 h 1677891"/>
                  <a:gd name="connsiteX171" fmla="*/ 466725 w 2900362"/>
                  <a:gd name="connsiteY171" fmla="*/ 1434743 h 1677891"/>
                  <a:gd name="connsiteX172" fmla="*/ 452437 w 2900362"/>
                  <a:gd name="connsiteY172" fmla="*/ 1425218 h 1677891"/>
                  <a:gd name="connsiteX173" fmla="*/ 438150 w 2900362"/>
                  <a:gd name="connsiteY173" fmla="*/ 1396643 h 1677891"/>
                  <a:gd name="connsiteX174" fmla="*/ 404812 w 2900362"/>
                  <a:gd name="connsiteY174" fmla="*/ 1377593 h 1677891"/>
                  <a:gd name="connsiteX175" fmla="*/ 390525 w 2900362"/>
                  <a:gd name="connsiteY175" fmla="*/ 1368068 h 1677891"/>
                  <a:gd name="connsiteX176" fmla="*/ 376237 w 2900362"/>
                  <a:gd name="connsiteY176" fmla="*/ 1363305 h 1677891"/>
                  <a:gd name="connsiteX177" fmla="*/ 328612 w 2900362"/>
                  <a:gd name="connsiteY177" fmla="*/ 1334730 h 1677891"/>
                  <a:gd name="connsiteX178" fmla="*/ 309562 w 2900362"/>
                  <a:gd name="connsiteY178" fmla="*/ 1329968 h 1677891"/>
                  <a:gd name="connsiteX179" fmla="*/ 280987 w 2900362"/>
                  <a:gd name="connsiteY179" fmla="*/ 1320443 h 1677891"/>
                  <a:gd name="connsiteX180" fmla="*/ 266700 w 2900362"/>
                  <a:gd name="connsiteY180" fmla="*/ 1315680 h 1677891"/>
                  <a:gd name="connsiteX181" fmla="*/ 252412 w 2900362"/>
                  <a:gd name="connsiteY181" fmla="*/ 1306155 h 1677891"/>
                  <a:gd name="connsiteX182" fmla="*/ 223837 w 2900362"/>
                  <a:gd name="connsiteY182" fmla="*/ 1296630 h 1677891"/>
                  <a:gd name="connsiteX183" fmla="*/ 214312 w 2900362"/>
                  <a:gd name="connsiteY183" fmla="*/ 1268055 h 1677891"/>
                  <a:gd name="connsiteX184" fmla="*/ 114300 w 2900362"/>
                  <a:gd name="connsiteY184" fmla="*/ 1234718 h 1677891"/>
                  <a:gd name="connsiteX185" fmla="*/ 71437 w 2900362"/>
                  <a:gd name="connsiteY185" fmla="*/ 1220430 h 1677891"/>
                  <a:gd name="connsiteX186" fmla="*/ 57150 w 2900362"/>
                  <a:gd name="connsiteY186" fmla="*/ 1215668 h 1677891"/>
                  <a:gd name="connsiteX187" fmla="*/ 28575 w 2900362"/>
                  <a:gd name="connsiteY187" fmla="*/ 1191855 h 1677891"/>
                  <a:gd name="connsiteX188" fmla="*/ 23812 w 2900362"/>
                  <a:gd name="connsiteY188" fmla="*/ 1177568 h 1677891"/>
                  <a:gd name="connsiteX189" fmla="*/ 14287 w 2900362"/>
                  <a:gd name="connsiteY189" fmla="*/ 1163280 h 1677891"/>
                  <a:gd name="connsiteX190" fmla="*/ 0 w 2900362"/>
                  <a:gd name="connsiteY190" fmla="*/ 1139468 h 1677891"/>
                  <a:gd name="connsiteX0" fmla="*/ 0 w 2900362"/>
                  <a:gd name="connsiteY0" fmla="*/ 1139468 h 1677891"/>
                  <a:gd name="connsiteX1" fmla="*/ 0 w 2900362"/>
                  <a:gd name="connsiteY1" fmla="*/ 1139468 h 1677891"/>
                  <a:gd name="connsiteX2" fmla="*/ 61912 w 2900362"/>
                  <a:gd name="connsiteY2" fmla="*/ 1134705 h 1677891"/>
                  <a:gd name="connsiteX3" fmla="*/ 200025 w 2900362"/>
                  <a:gd name="connsiteY3" fmla="*/ 1129943 h 1677891"/>
                  <a:gd name="connsiteX4" fmla="*/ 204787 w 2900362"/>
                  <a:gd name="connsiteY4" fmla="*/ 1115655 h 1677891"/>
                  <a:gd name="connsiteX5" fmla="*/ 214312 w 2900362"/>
                  <a:gd name="connsiteY5" fmla="*/ 1101368 h 1677891"/>
                  <a:gd name="connsiteX6" fmla="*/ 252412 w 2900362"/>
                  <a:gd name="connsiteY6" fmla="*/ 1106130 h 1677891"/>
                  <a:gd name="connsiteX7" fmla="*/ 276225 w 2900362"/>
                  <a:gd name="connsiteY7" fmla="*/ 1120418 h 1677891"/>
                  <a:gd name="connsiteX8" fmla="*/ 304800 w 2900362"/>
                  <a:gd name="connsiteY8" fmla="*/ 1125180 h 1677891"/>
                  <a:gd name="connsiteX9" fmla="*/ 319087 w 2900362"/>
                  <a:gd name="connsiteY9" fmla="*/ 1129943 h 1677891"/>
                  <a:gd name="connsiteX10" fmla="*/ 342900 w 2900362"/>
                  <a:gd name="connsiteY10" fmla="*/ 1139468 h 1677891"/>
                  <a:gd name="connsiteX11" fmla="*/ 485775 w 2900362"/>
                  <a:gd name="connsiteY11" fmla="*/ 1148993 h 1677891"/>
                  <a:gd name="connsiteX12" fmla="*/ 500062 w 2900362"/>
                  <a:gd name="connsiteY12" fmla="*/ 1163280 h 1677891"/>
                  <a:gd name="connsiteX13" fmla="*/ 504825 w 2900362"/>
                  <a:gd name="connsiteY13" fmla="*/ 1177568 h 1677891"/>
                  <a:gd name="connsiteX14" fmla="*/ 514350 w 2900362"/>
                  <a:gd name="connsiteY14" fmla="*/ 1191855 h 1677891"/>
                  <a:gd name="connsiteX15" fmla="*/ 523875 w 2900362"/>
                  <a:gd name="connsiteY15" fmla="*/ 1225193 h 1677891"/>
                  <a:gd name="connsiteX16" fmla="*/ 533400 w 2900362"/>
                  <a:gd name="connsiteY16" fmla="*/ 1239480 h 1677891"/>
                  <a:gd name="connsiteX17" fmla="*/ 547687 w 2900362"/>
                  <a:gd name="connsiteY17" fmla="*/ 1244243 h 1677891"/>
                  <a:gd name="connsiteX18" fmla="*/ 661987 w 2900362"/>
                  <a:gd name="connsiteY18" fmla="*/ 1229955 h 1677891"/>
                  <a:gd name="connsiteX19" fmla="*/ 781050 w 2900362"/>
                  <a:gd name="connsiteY19" fmla="*/ 1296630 h 1677891"/>
                  <a:gd name="connsiteX20" fmla="*/ 985837 w 2900362"/>
                  <a:gd name="connsiteY20" fmla="*/ 1277580 h 1677891"/>
                  <a:gd name="connsiteX21" fmla="*/ 1066800 w 2900362"/>
                  <a:gd name="connsiteY21" fmla="*/ 1272818 h 1677891"/>
                  <a:gd name="connsiteX22" fmla="*/ 1109662 w 2900362"/>
                  <a:gd name="connsiteY22" fmla="*/ 1258530 h 1677891"/>
                  <a:gd name="connsiteX23" fmla="*/ 1123950 w 2900362"/>
                  <a:gd name="connsiteY23" fmla="*/ 1253768 h 1677891"/>
                  <a:gd name="connsiteX24" fmla="*/ 1152525 w 2900362"/>
                  <a:gd name="connsiteY24" fmla="*/ 1239480 h 1677891"/>
                  <a:gd name="connsiteX25" fmla="*/ 1166812 w 2900362"/>
                  <a:gd name="connsiteY25" fmla="*/ 1229955 h 1677891"/>
                  <a:gd name="connsiteX26" fmla="*/ 1185862 w 2900362"/>
                  <a:gd name="connsiteY26" fmla="*/ 1225193 h 1677891"/>
                  <a:gd name="connsiteX27" fmla="*/ 1200150 w 2900362"/>
                  <a:gd name="connsiteY27" fmla="*/ 1220430 h 1677891"/>
                  <a:gd name="connsiteX28" fmla="*/ 1238250 w 2900362"/>
                  <a:gd name="connsiteY28" fmla="*/ 1210905 h 1677891"/>
                  <a:gd name="connsiteX29" fmla="*/ 1257300 w 2900362"/>
                  <a:gd name="connsiteY29" fmla="*/ 1206143 h 1677891"/>
                  <a:gd name="connsiteX30" fmla="*/ 1314450 w 2900362"/>
                  <a:gd name="connsiteY30" fmla="*/ 1187093 h 1677891"/>
                  <a:gd name="connsiteX31" fmla="*/ 1343025 w 2900362"/>
                  <a:gd name="connsiteY31" fmla="*/ 1177568 h 1677891"/>
                  <a:gd name="connsiteX32" fmla="*/ 1362075 w 2900362"/>
                  <a:gd name="connsiteY32" fmla="*/ 1172805 h 1677891"/>
                  <a:gd name="connsiteX33" fmla="*/ 1395412 w 2900362"/>
                  <a:gd name="connsiteY33" fmla="*/ 1148993 h 1677891"/>
                  <a:gd name="connsiteX34" fmla="*/ 1409700 w 2900362"/>
                  <a:gd name="connsiteY34" fmla="*/ 1144230 h 1677891"/>
                  <a:gd name="connsiteX35" fmla="*/ 1438275 w 2900362"/>
                  <a:gd name="connsiteY35" fmla="*/ 1125180 h 1677891"/>
                  <a:gd name="connsiteX36" fmla="*/ 1452562 w 2900362"/>
                  <a:gd name="connsiteY36" fmla="*/ 1115655 h 1677891"/>
                  <a:gd name="connsiteX37" fmla="*/ 1481137 w 2900362"/>
                  <a:gd name="connsiteY37" fmla="*/ 1058505 h 1677891"/>
                  <a:gd name="connsiteX38" fmla="*/ 1485900 w 2900362"/>
                  <a:gd name="connsiteY38" fmla="*/ 1044218 h 1677891"/>
                  <a:gd name="connsiteX39" fmla="*/ 1481137 w 2900362"/>
                  <a:gd name="connsiteY39" fmla="*/ 1001355 h 1677891"/>
                  <a:gd name="connsiteX40" fmla="*/ 1323975 w 2900362"/>
                  <a:gd name="connsiteY40" fmla="*/ 1010880 h 1677891"/>
                  <a:gd name="connsiteX41" fmla="*/ 1309687 w 2900362"/>
                  <a:gd name="connsiteY41" fmla="*/ 1015643 h 1677891"/>
                  <a:gd name="connsiteX42" fmla="*/ 1290637 w 2900362"/>
                  <a:gd name="connsiteY42" fmla="*/ 1025168 h 1677891"/>
                  <a:gd name="connsiteX43" fmla="*/ 1238250 w 2900362"/>
                  <a:gd name="connsiteY43" fmla="*/ 1029930 h 1677891"/>
                  <a:gd name="connsiteX44" fmla="*/ 1209675 w 2900362"/>
                  <a:gd name="connsiteY44" fmla="*/ 1039455 h 1677891"/>
                  <a:gd name="connsiteX45" fmla="*/ 1195387 w 2900362"/>
                  <a:gd name="connsiteY45" fmla="*/ 1048980 h 1677891"/>
                  <a:gd name="connsiteX46" fmla="*/ 1166812 w 2900362"/>
                  <a:gd name="connsiteY46" fmla="*/ 1053743 h 1677891"/>
                  <a:gd name="connsiteX47" fmla="*/ 1147762 w 2900362"/>
                  <a:gd name="connsiteY47" fmla="*/ 1063268 h 1677891"/>
                  <a:gd name="connsiteX48" fmla="*/ 1109662 w 2900362"/>
                  <a:gd name="connsiteY48" fmla="*/ 1072793 h 1677891"/>
                  <a:gd name="connsiteX49" fmla="*/ 1090612 w 2900362"/>
                  <a:gd name="connsiteY49" fmla="*/ 1077555 h 1677891"/>
                  <a:gd name="connsiteX50" fmla="*/ 1066800 w 2900362"/>
                  <a:gd name="connsiteY50" fmla="*/ 1087080 h 1677891"/>
                  <a:gd name="connsiteX51" fmla="*/ 1052512 w 2900362"/>
                  <a:gd name="connsiteY51" fmla="*/ 1091843 h 1677891"/>
                  <a:gd name="connsiteX52" fmla="*/ 1038225 w 2900362"/>
                  <a:gd name="connsiteY52" fmla="*/ 1101368 h 1677891"/>
                  <a:gd name="connsiteX53" fmla="*/ 1014412 w 2900362"/>
                  <a:gd name="connsiteY53" fmla="*/ 1106130 h 1677891"/>
                  <a:gd name="connsiteX54" fmla="*/ 923925 w 2900362"/>
                  <a:gd name="connsiteY54" fmla="*/ 1115655 h 1677891"/>
                  <a:gd name="connsiteX55" fmla="*/ 538162 w 2900362"/>
                  <a:gd name="connsiteY55" fmla="*/ 1106130 h 1677891"/>
                  <a:gd name="connsiteX56" fmla="*/ 490537 w 2900362"/>
                  <a:gd name="connsiteY56" fmla="*/ 1091843 h 1677891"/>
                  <a:gd name="connsiteX57" fmla="*/ 433387 w 2900362"/>
                  <a:gd name="connsiteY57" fmla="*/ 1072793 h 1677891"/>
                  <a:gd name="connsiteX58" fmla="*/ 404812 w 2900362"/>
                  <a:gd name="connsiteY58" fmla="*/ 1063268 h 1677891"/>
                  <a:gd name="connsiteX59" fmla="*/ 390525 w 2900362"/>
                  <a:gd name="connsiteY59" fmla="*/ 1058505 h 1677891"/>
                  <a:gd name="connsiteX60" fmla="*/ 404812 w 2900362"/>
                  <a:gd name="connsiteY60" fmla="*/ 1048980 h 1677891"/>
                  <a:gd name="connsiteX61" fmla="*/ 461962 w 2900362"/>
                  <a:gd name="connsiteY61" fmla="*/ 1039455 h 1677891"/>
                  <a:gd name="connsiteX62" fmla="*/ 566737 w 2900362"/>
                  <a:gd name="connsiteY62" fmla="*/ 1034693 h 1677891"/>
                  <a:gd name="connsiteX63" fmla="*/ 647700 w 2900362"/>
                  <a:gd name="connsiteY63" fmla="*/ 1029930 h 1677891"/>
                  <a:gd name="connsiteX64" fmla="*/ 676275 w 2900362"/>
                  <a:gd name="connsiteY64" fmla="*/ 1020405 h 1677891"/>
                  <a:gd name="connsiteX65" fmla="*/ 690562 w 2900362"/>
                  <a:gd name="connsiteY65" fmla="*/ 1015643 h 1677891"/>
                  <a:gd name="connsiteX66" fmla="*/ 704850 w 2900362"/>
                  <a:gd name="connsiteY66" fmla="*/ 1006118 h 1677891"/>
                  <a:gd name="connsiteX67" fmla="*/ 719137 w 2900362"/>
                  <a:gd name="connsiteY67" fmla="*/ 1001355 h 1677891"/>
                  <a:gd name="connsiteX68" fmla="*/ 728662 w 2900362"/>
                  <a:gd name="connsiteY68" fmla="*/ 987068 h 1677891"/>
                  <a:gd name="connsiteX69" fmla="*/ 742950 w 2900362"/>
                  <a:gd name="connsiteY69" fmla="*/ 977543 h 1677891"/>
                  <a:gd name="connsiteX70" fmla="*/ 757237 w 2900362"/>
                  <a:gd name="connsiteY70" fmla="*/ 982305 h 1677891"/>
                  <a:gd name="connsiteX71" fmla="*/ 776287 w 2900362"/>
                  <a:gd name="connsiteY71" fmla="*/ 1025168 h 1677891"/>
                  <a:gd name="connsiteX72" fmla="*/ 804862 w 2900362"/>
                  <a:gd name="connsiteY72" fmla="*/ 1039455 h 1677891"/>
                  <a:gd name="connsiteX73" fmla="*/ 814387 w 2900362"/>
                  <a:gd name="connsiteY73" fmla="*/ 1025168 h 1677891"/>
                  <a:gd name="connsiteX74" fmla="*/ 842962 w 2900362"/>
                  <a:gd name="connsiteY74" fmla="*/ 968018 h 1677891"/>
                  <a:gd name="connsiteX75" fmla="*/ 890587 w 2900362"/>
                  <a:gd name="connsiteY75" fmla="*/ 958493 h 1677891"/>
                  <a:gd name="connsiteX76" fmla="*/ 1014412 w 2900362"/>
                  <a:gd name="connsiteY76" fmla="*/ 953730 h 1677891"/>
                  <a:gd name="connsiteX77" fmla="*/ 1042987 w 2900362"/>
                  <a:gd name="connsiteY77" fmla="*/ 944205 h 1677891"/>
                  <a:gd name="connsiteX78" fmla="*/ 1085850 w 2900362"/>
                  <a:gd name="connsiteY78" fmla="*/ 934680 h 1677891"/>
                  <a:gd name="connsiteX79" fmla="*/ 1100137 w 2900362"/>
                  <a:gd name="connsiteY79" fmla="*/ 929918 h 1677891"/>
                  <a:gd name="connsiteX80" fmla="*/ 1119187 w 2900362"/>
                  <a:gd name="connsiteY80" fmla="*/ 925155 h 1677891"/>
                  <a:gd name="connsiteX81" fmla="*/ 1162050 w 2900362"/>
                  <a:gd name="connsiteY81" fmla="*/ 910868 h 1677891"/>
                  <a:gd name="connsiteX82" fmla="*/ 1176337 w 2900362"/>
                  <a:gd name="connsiteY82" fmla="*/ 906105 h 1677891"/>
                  <a:gd name="connsiteX83" fmla="*/ 1190625 w 2900362"/>
                  <a:gd name="connsiteY83" fmla="*/ 901343 h 1677891"/>
                  <a:gd name="connsiteX84" fmla="*/ 1204912 w 2900362"/>
                  <a:gd name="connsiteY84" fmla="*/ 891818 h 1677891"/>
                  <a:gd name="connsiteX85" fmla="*/ 1219200 w 2900362"/>
                  <a:gd name="connsiteY85" fmla="*/ 887055 h 1677891"/>
                  <a:gd name="connsiteX86" fmla="*/ 1200150 w 2900362"/>
                  <a:gd name="connsiteY86" fmla="*/ 896580 h 1677891"/>
                  <a:gd name="connsiteX87" fmla="*/ 1171575 w 2900362"/>
                  <a:gd name="connsiteY87" fmla="*/ 915630 h 1677891"/>
                  <a:gd name="connsiteX88" fmla="*/ 1138237 w 2900362"/>
                  <a:gd name="connsiteY88" fmla="*/ 939443 h 1677891"/>
                  <a:gd name="connsiteX89" fmla="*/ 1109662 w 2900362"/>
                  <a:gd name="connsiteY89" fmla="*/ 958493 h 1677891"/>
                  <a:gd name="connsiteX90" fmla="*/ 1100137 w 2900362"/>
                  <a:gd name="connsiteY90" fmla="*/ 972780 h 1677891"/>
                  <a:gd name="connsiteX91" fmla="*/ 1085850 w 2900362"/>
                  <a:gd name="connsiteY91" fmla="*/ 982305 h 1677891"/>
                  <a:gd name="connsiteX92" fmla="*/ 1081087 w 2900362"/>
                  <a:gd name="connsiteY92" fmla="*/ 1001355 h 1677891"/>
                  <a:gd name="connsiteX93" fmla="*/ 1076325 w 2900362"/>
                  <a:gd name="connsiteY93" fmla="*/ 1015643 h 1677891"/>
                  <a:gd name="connsiteX94" fmla="*/ 1300162 w 2900362"/>
                  <a:gd name="connsiteY94" fmla="*/ 1015643 h 1677891"/>
                  <a:gd name="connsiteX95" fmla="*/ 1328737 w 2900362"/>
                  <a:gd name="connsiteY95" fmla="*/ 996593 h 1677891"/>
                  <a:gd name="connsiteX96" fmla="*/ 1395412 w 2900362"/>
                  <a:gd name="connsiteY96" fmla="*/ 968018 h 1677891"/>
                  <a:gd name="connsiteX97" fmla="*/ 1438275 w 2900362"/>
                  <a:gd name="connsiteY97" fmla="*/ 944205 h 1677891"/>
                  <a:gd name="connsiteX98" fmla="*/ 1471612 w 2900362"/>
                  <a:gd name="connsiteY98" fmla="*/ 929918 h 1677891"/>
                  <a:gd name="connsiteX99" fmla="*/ 1485900 w 2900362"/>
                  <a:gd name="connsiteY99" fmla="*/ 920393 h 1677891"/>
                  <a:gd name="connsiteX100" fmla="*/ 1504950 w 2900362"/>
                  <a:gd name="connsiteY100" fmla="*/ 906105 h 1677891"/>
                  <a:gd name="connsiteX101" fmla="*/ 1524000 w 2900362"/>
                  <a:gd name="connsiteY101" fmla="*/ 901343 h 1677891"/>
                  <a:gd name="connsiteX102" fmla="*/ 1538287 w 2900362"/>
                  <a:gd name="connsiteY102" fmla="*/ 896580 h 1677891"/>
                  <a:gd name="connsiteX103" fmla="*/ 1557337 w 2900362"/>
                  <a:gd name="connsiteY103" fmla="*/ 891818 h 1677891"/>
                  <a:gd name="connsiteX104" fmla="*/ 1585912 w 2900362"/>
                  <a:gd name="connsiteY104" fmla="*/ 882293 h 1677891"/>
                  <a:gd name="connsiteX105" fmla="*/ 1595437 w 2900362"/>
                  <a:gd name="connsiteY105" fmla="*/ 934680 h 1677891"/>
                  <a:gd name="connsiteX106" fmla="*/ 1609725 w 2900362"/>
                  <a:gd name="connsiteY106" fmla="*/ 939443 h 1677891"/>
                  <a:gd name="connsiteX107" fmla="*/ 1643062 w 2900362"/>
                  <a:gd name="connsiteY107" fmla="*/ 934680 h 1677891"/>
                  <a:gd name="connsiteX108" fmla="*/ 1671637 w 2900362"/>
                  <a:gd name="connsiteY108" fmla="*/ 925155 h 1677891"/>
                  <a:gd name="connsiteX109" fmla="*/ 1690687 w 2900362"/>
                  <a:gd name="connsiteY109" fmla="*/ 896580 h 1677891"/>
                  <a:gd name="connsiteX110" fmla="*/ 1709737 w 2900362"/>
                  <a:gd name="connsiteY110" fmla="*/ 839430 h 1677891"/>
                  <a:gd name="connsiteX111" fmla="*/ 1714500 w 2900362"/>
                  <a:gd name="connsiteY111" fmla="*/ 825143 h 1677891"/>
                  <a:gd name="connsiteX112" fmla="*/ 1733550 w 2900362"/>
                  <a:gd name="connsiteY112" fmla="*/ 791805 h 1677891"/>
                  <a:gd name="connsiteX113" fmla="*/ 1738312 w 2900362"/>
                  <a:gd name="connsiteY113" fmla="*/ 777518 h 1677891"/>
                  <a:gd name="connsiteX114" fmla="*/ 1757362 w 2900362"/>
                  <a:gd name="connsiteY114" fmla="*/ 744180 h 1677891"/>
                  <a:gd name="connsiteX115" fmla="*/ 1771650 w 2900362"/>
                  <a:gd name="connsiteY115" fmla="*/ 715605 h 1677891"/>
                  <a:gd name="connsiteX116" fmla="*/ 1785937 w 2900362"/>
                  <a:gd name="connsiteY116" fmla="*/ 687030 h 1677891"/>
                  <a:gd name="connsiteX117" fmla="*/ 1795462 w 2900362"/>
                  <a:gd name="connsiteY117" fmla="*/ 658455 h 1677891"/>
                  <a:gd name="connsiteX118" fmla="*/ 1809750 w 2900362"/>
                  <a:gd name="connsiteY118" fmla="*/ 615593 h 1677891"/>
                  <a:gd name="connsiteX119" fmla="*/ 1819275 w 2900362"/>
                  <a:gd name="connsiteY119" fmla="*/ 587018 h 1677891"/>
                  <a:gd name="connsiteX120" fmla="*/ 1843087 w 2900362"/>
                  <a:gd name="connsiteY120" fmla="*/ 558443 h 1677891"/>
                  <a:gd name="connsiteX121" fmla="*/ 1876425 w 2900362"/>
                  <a:gd name="connsiteY121" fmla="*/ 544155 h 1677891"/>
                  <a:gd name="connsiteX122" fmla="*/ 1914525 w 2900362"/>
                  <a:gd name="connsiteY122" fmla="*/ 529868 h 1677891"/>
                  <a:gd name="connsiteX123" fmla="*/ 1933575 w 2900362"/>
                  <a:gd name="connsiteY123" fmla="*/ 520343 h 1677891"/>
                  <a:gd name="connsiteX124" fmla="*/ 1947862 w 2900362"/>
                  <a:gd name="connsiteY124" fmla="*/ 510818 h 1677891"/>
                  <a:gd name="connsiteX125" fmla="*/ 1976437 w 2900362"/>
                  <a:gd name="connsiteY125" fmla="*/ 501293 h 1677891"/>
                  <a:gd name="connsiteX126" fmla="*/ 2009775 w 2900362"/>
                  <a:gd name="connsiteY126" fmla="*/ 491768 h 1677891"/>
                  <a:gd name="connsiteX127" fmla="*/ 2038350 w 2900362"/>
                  <a:gd name="connsiteY127" fmla="*/ 477480 h 1677891"/>
                  <a:gd name="connsiteX128" fmla="*/ 2052637 w 2900362"/>
                  <a:gd name="connsiteY128" fmla="*/ 467955 h 1677891"/>
                  <a:gd name="connsiteX129" fmla="*/ 2081212 w 2900362"/>
                  <a:gd name="connsiteY129" fmla="*/ 458430 h 1677891"/>
                  <a:gd name="connsiteX130" fmla="*/ 2109787 w 2900362"/>
                  <a:gd name="connsiteY130" fmla="*/ 444143 h 1677891"/>
                  <a:gd name="connsiteX131" fmla="*/ 2124075 w 2900362"/>
                  <a:gd name="connsiteY131" fmla="*/ 434618 h 1677891"/>
                  <a:gd name="connsiteX132" fmla="*/ 2152650 w 2900362"/>
                  <a:gd name="connsiteY132" fmla="*/ 425093 h 1677891"/>
                  <a:gd name="connsiteX133" fmla="*/ 2181225 w 2900362"/>
                  <a:gd name="connsiteY133" fmla="*/ 429855 h 1677891"/>
                  <a:gd name="connsiteX134" fmla="*/ 2171700 w 2900362"/>
                  <a:gd name="connsiteY134" fmla="*/ 444143 h 1677891"/>
                  <a:gd name="connsiteX135" fmla="*/ 2185987 w 2900362"/>
                  <a:gd name="connsiteY135" fmla="*/ 453668 h 1677891"/>
                  <a:gd name="connsiteX136" fmla="*/ 2200275 w 2900362"/>
                  <a:gd name="connsiteY136" fmla="*/ 444143 h 1677891"/>
                  <a:gd name="connsiteX137" fmla="*/ 2209800 w 2900362"/>
                  <a:gd name="connsiteY137" fmla="*/ 429855 h 1677891"/>
                  <a:gd name="connsiteX138" fmla="*/ 2224087 w 2900362"/>
                  <a:gd name="connsiteY138" fmla="*/ 425093 h 1677891"/>
                  <a:gd name="connsiteX139" fmla="*/ 2243137 w 2900362"/>
                  <a:gd name="connsiteY139" fmla="*/ 415568 h 1677891"/>
                  <a:gd name="connsiteX140" fmla="*/ 2257425 w 2900362"/>
                  <a:gd name="connsiteY140" fmla="*/ 410805 h 1677891"/>
                  <a:gd name="connsiteX141" fmla="*/ 2300287 w 2900362"/>
                  <a:gd name="connsiteY141" fmla="*/ 386993 h 1677891"/>
                  <a:gd name="connsiteX142" fmla="*/ 2314575 w 2900362"/>
                  <a:gd name="connsiteY142" fmla="*/ 372705 h 1677891"/>
                  <a:gd name="connsiteX143" fmla="*/ 2328862 w 2900362"/>
                  <a:gd name="connsiteY143" fmla="*/ 367943 h 1677891"/>
                  <a:gd name="connsiteX144" fmla="*/ 2343150 w 2900362"/>
                  <a:gd name="connsiteY144" fmla="*/ 315555 h 1677891"/>
                  <a:gd name="connsiteX145" fmla="*/ 2319337 w 2900362"/>
                  <a:gd name="connsiteY145" fmla="*/ 296505 h 1677891"/>
                  <a:gd name="connsiteX146" fmla="*/ 2176462 w 2900362"/>
                  <a:gd name="connsiteY146" fmla="*/ 301268 h 1677891"/>
                  <a:gd name="connsiteX147" fmla="*/ 2152650 w 2900362"/>
                  <a:gd name="connsiteY147" fmla="*/ 306030 h 1677891"/>
                  <a:gd name="connsiteX148" fmla="*/ 2109787 w 2900362"/>
                  <a:gd name="connsiteY148" fmla="*/ 325080 h 1677891"/>
                  <a:gd name="connsiteX149" fmla="*/ 2128837 w 2900362"/>
                  <a:gd name="connsiteY149" fmla="*/ 163155 h 1677891"/>
                  <a:gd name="connsiteX150" fmla="*/ 2481262 w 2900362"/>
                  <a:gd name="connsiteY150" fmla="*/ 15518 h 1677891"/>
                  <a:gd name="connsiteX151" fmla="*/ 2895600 w 2900362"/>
                  <a:gd name="connsiteY151" fmla="*/ 1230 h 1677891"/>
                  <a:gd name="connsiteX152" fmla="*/ 2900362 w 2900362"/>
                  <a:gd name="connsiteY152" fmla="*/ 1391880 h 1677891"/>
                  <a:gd name="connsiteX153" fmla="*/ 2671762 w 2900362"/>
                  <a:gd name="connsiteY153" fmla="*/ 1396642 h 1677891"/>
                  <a:gd name="connsiteX154" fmla="*/ 2295525 w 2900362"/>
                  <a:gd name="connsiteY154" fmla="*/ 1487130 h 1677891"/>
                  <a:gd name="connsiteX155" fmla="*/ 1352550 w 2900362"/>
                  <a:gd name="connsiteY155" fmla="*/ 1677630 h 1677891"/>
                  <a:gd name="connsiteX156" fmla="*/ 1304925 w 2900362"/>
                  <a:gd name="connsiteY156" fmla="*/ 1434743 h 1677891"/>
                  <a:gd name="connsiteX157" fmla="*/ 1276350 w 2900362"/>
                  <a:gd name="connsiteY157" fmla="*/ 1444268 h 1677891"/>
                  <a:gd name="connsiteX158" fmla="*/ 1257300 w 2900362"/>
                  <a:gd name="connsiteY158" fmla="*/ 1472843 h 1677891"/>
                  <a:gd name="connsiteX159" fmla="*/ 1228725 w 2900362"/>
                  <a:gd name="connsiteY159" fmla="*/ 1496655 h 1677891"/>
                  <a:gd name="connsiteX160" fmla="*/ 1204912 w 2900362"/>
                  <a:gd name="connsiteY160" fmla="*/ 1501418 h 1677891"/>
                  <a:gd name="connsiteX161" fmla="*/ 1176337 w 2900362"/>
                  <a:gd name="connsiteY161" fmla="*/ 1510943 h 1677891"/>
                  <a:gd name="connsiteX162" fmla="*/ 1162050 w 2900362"/>
                  <a:gd name="connsiteY162" fmla="*/ 1515705 h 1677891"/>
                  <a:gd name="connsiteX163" fmla="*/ 633412 w 2900362"/>
                  <a:gd name="connsiteY163" fmla="*/ 1510943 h 1677891"/>
                  <a:gd name="connsiteX164" fmla="*/ 609600 w 2900362"/>
                  <a:gd name="connsiteY164" fmla="*/ 1506180 h 1677891"/>
                  <a:gd name="connsiteX165" fmla="*/ 590550 w 2900362"/>
                  <a:gd name="connsiteY165" fmla="*/ 1496655 h 1677891"/>
                  <a:gd name="connsiteX166" fmla="*/ 557212 w 2900362"/>
                  <a:gd name="connsiteY166" fmla="*/ 1487130 h 1677891"/>
                  <a:gd name="connsiteX167" fmla="*/ 542925 w 2900362"/>
                  <a:gd name="connsiteY167" fmla="*/ 1477605 h 1677891"/>
                  <a:gd name="connsiteX168" fmla="*/ 523875 w 2900362"/>
                  <a:gd name="connsiteY168" fmla="*/ 1472843 h 1677891"/>
                  <a:gd name="connsiteX169" fmla="*/ 509587 w 2900362"/>
                  <a:gd name="connsiteY169" fmla="*/ 1468080 h 1677891"/>
                  <a:gd name="connsiteX170" fmla="*/ 466725 w 2900362"/>
                  <a:gd name="connsiteY170" fmla="*/ 1434743 h 1677891"/>
                  <a:gd name="connsiteX171" fmla="*/ 452437 w 2900362"/>
                  <a:gd name="connsiteY171" fmla="*/ 1425218 h 1677891"/>
                  <a:gd name="connsiteX172" fmla="*/ 438150 w 2900362"/>
                  <a:gd name="connsiteY172" fmla="*/ 1396643 h 1677891"/>
                  <a:gd name="connsiteX173" fmla="*/ 404812 w 2900362"/>
                  <a:gd name="connsiteY173" fmla="*/ 1377593 h 1677891"/>
                  <a:gd name="connsiteX174" fmla="*/ 390525 w 2900362"/>
                  <a:gd name="connsiteY174" fmla="*/ 1368068 h 1677891"/>
                  <a:gd name="connsiteX175" fmla="*/ 376237 w 2900362"/>
                  <a:gd name="connsiteY175" fmla="*/ 1363305 h 1677891"/>
                  <a:gd name="connsiteX176" fmla="*/ 328612 w 2900362"/>
                  <a:gd name="connsiteY176" fmla="*/ 1334730 h 1677891"/>
                  <a:gd name="connsiteX177" fmla="*/ 309562 w 2900362"/>
                  <a:gd name="connsiteY177" fmla="*/ 1329968 h 1677891"/>
                  <a:gd name="connsiteX178" fmla="*/ 280987 w 2900362"/>
                  <a:gd name="connsiteY178" fmla="*/ 1320443 h 1677891"/>
                  <a:gd name="connsiteX179" fmla="*/ 266700 w 2900362"/>
                  <a:gd name="connsiteY179" fmla="*/ 1315680 h 1677891"/>
                  <a:gd name="connsiteX180" fmla="*/ 252412 w 2900362"/>
                  <a:gd name="connsiteY180" fmla="*/ 1306155 h 1677891"/>
                  <a:gd name="connsiteX181" fmla="*/ 223837 w 2900362"/>
                  <a:gd name="connsiteY181" fmla="*/ 1296630 h 1677891"/>
                  <a:gd name="connsiteX182" fmla="*/ 214312 w 2900362"/>
                  <a:gd name="connsiteY182" fmla="*/ 1268055 h 1677891"/>
                  <a:gd name="connsiteX183" fmla="*/ 114300 w 2900362"/>
                  <a:gd name="connsiteY183" fmla="*/ 1234718 h 1677891"/>
                  <a:gd name="connsiteX184" fmla="*/ 71437 w 2900362"/>
                  <a:gd name="connsiteY184" fmla="*/ 1220430 h 1677891"/>
                  <a:gd name="connsiteX185" fmla="*/ 57150 w 2900362"/>
                  <a:gd name="connsiteY185" fmla="*/ 1215668 h 1677891"/>
                  <a:gd name="connsiteX186" fmla="*/ 28575 w 2900362"/>
                  <a:gd name="connsiteY186" fmla="*/ 1191855 h 1677891"/>
                  <a:gd name="connsiteX187" fmla="*/ 23812 w 2900362"/>
                  <a:gd name="connsiteY187" fmla="*/ 1177568 h 1677891"/>
                  <a:gd name="connsiteX188" fmla="*/ 14287 w 2900362"/>
                  <a:gd name="connsiteY188" fmla="*/ 1163280 h 1677891"/>
                  <a:gd name="connsiteX189" fmla="*/ 0 w 2900362"/>
                  <a:gd name="connsiteY189" fmla="*/ 1139468 h 1677891"/>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947862 w 2900362"/>
                  <a:gd name="connsiteY124" fmla="*/ 522299 h 1689372"/>
                  <a:gd name="connsiteX125" fmla="*/ 1976437 w 2900362"/>
                  <a:gd name="connsiteY125" fmla="*/ 512774 h 1689372"/>
                  <a:gd name="connsiteX126" fmla="*/ 2009775 w 2900362"/>
                  <a:gd name="connsiteY126" fmla="*/ 503249 h 1689372"/>
                  <a:gd name="connsiteX127" fmla="*/ 2038350 w 2900362"/>
                  <a:gd name="connsiteY127" fmla="*/ 488961 h 1689372"/>
                  <a:gd name="connsiteX128" fmla="*/ 2052637 w 2900362"/>
                  <a:gd name="connsiteY128" fmla="*/ 479436 h 1689372"/>
                  <a:gd name="connsiteX129" fmla="*/ 2081212 w 2900362"/>
                  <a:gd name="connsiteY129" fmla="*/ 469911 h 1689372"/>
                  <a:gd name="connsiteX130" fmla="*/ 2109787 w 2900362"/>
                  <a:gd name="connsiteY130" fmla="*/ 455624 h 1689372"/>
                  <a:gd name="connsiteX131" fmla="*/ 2124075 w 2900362"/>
                  <a:gd name="connsiteY131" fmla="*/ 446099 h 1689372"/>
                  <a:gd name="connsiteX132" fmla="*/ 2152650 w 2900362"/>
                  <a:gd name="connsiteY132" fmla="*/ 436574 h 1689372"/>
                  <a:gd name="connsiteX133" fmla="*/ 2181225 w 2900362"/>
                  <a:gd name="connsiteY133" fmla="*/ 441336 h 1689372"/>
                  <a:gd name="connsiteX134" fmla="*/ 2171700 w 2900362"/>
                  <a:gd name="connsiteY134" fmla="*/ 455624 h 1689372"/>
                  <a:gd name="connsiteX135" fmla="*/ 2185987 w 2900362"/>
                  <a:gd name="connsiteY135" fmla="*/ 465149 h 1689372"/>
                  <a:gd name="connsiteX136" fmla="*/ 2200275 w 2900362"/>
                  <a:gd name="connsiteY136" fmla="*/ 455624 h 1689372"/>
                  <a:gd name="connsiteX137" fmla="*/ 2209800 w 2900362"/>
                  <a:gd name="connsiteY137" fmla="*/ 441336 h 1689372"/>
                  <a:gd name="connsiteX138" fmla="*/ 2224087 w 2900362"/>
                  <a:gd name="connsiteY138" fmla="*/ 436574 h 1689372"/>
                  <a:gd name="connsiteX139" fmla="*/ 2243137 w 2900362"/>
                  <a:gd name="connsiteY139" fmla="*/ 427049 h 1689372"/>
                  <a:gd name="connsiteX140" fmla="*/ 2257425 w 2900362"/>
                  <a:gd name="connsiteY140" fmla="*/ 422286 h 1689372"/>
                  <a:gd name="connsiteX141" fmla="*/ 2300287 w 2900362"/>
                  <a:gd name="connsiteY141" fmla="*/ 398474 h 1689372"/>
                  <a:gd name="connsiteX142" fmla="*/ 2314575 w 2900362"/>
                  <a:gd name="connsiteY142" fmla="*/ 384186 h 1689372"/>
                  <a:gd name="connsiteX143" fmla="*/ 2328862 w 2900362"/>
                  <a:gd name="connsiteY143" fmla="*/ 379424 h 1689372"/>
                  <a:gd name="connsiteX144" fmla="*/ 2343150 w 2900362"/>
                  <a:gd name="connsiteY144" fmla="*/ 327036 h 1689372"/>
                  <a:gd name="connsiteX145" fmla="*/ 2319337 w 2900362"/>
                  <a:gd name="connsiteY145" fmla="*/ 307986 h 1689372"/>
                  <a:gd name="connsiteX146" fmla="*/ 2176462 w 2900362"/>
                  <a:gd name="connsiteY146" fmla="*/ 312749 h 1689372"/>
                  <a:gd name="connsiteX147" fmla="*/ 2152650 w 2900362"/>
                  <a:gd name="connsiteY147" fmla="*/ 317511 h 1689372"/>
                  <a:gd name="connsiteX148" fmla="*/ 2109787 w 2900362"/>
                  <a:gd name="connsiteY148" fmla="*/ 336561 h 1689372"/>
                  <a:gd name="connsiteX149" fmla="*/ 2481262 w 2900362"/>
                  <a:gd name="connsiteY149" fmla="*/ 26999 h 1689372"/>
                  <a:gd name="connsiteX150" fmla="*/ 2895600 w 2900362"/>
                  <a:gd name="connsiteY150" fmla="*/ 12711 h 1689372"/>
                  <a:gd name="connsiteX151" fmla="*/ 2900362 w 2900362"/>
                  <a:gd name="connsiteY151" fmla="*/ 1403361 h 1689372"/>
                  <a:gd name="connsiteX152" fmla="*/ 2671762 w 2900362"/>
                  <a:gd name="connsiteY152" fmla="*/ 1408123 h 1689372"/>
                  <a:gd name="connsiteX153" fmla="*/ 2295525 w 2900362"/>
                  <a:gd name="connsiteY153" fmla="*/ 1498611 h 1689372"/>
                  <a:gd name="connsiteX154" fmla="*/ 1352550 w 2900362"/>
                  <a:gd name="connsiteY154" fmla="*/ 1689111 h 1689372"/>
                  <a:gd name="connsiteX155" fmla="*/ 1304925 w 2900362"/>
                  <a:gd name="connsiteY155" fmla="*/ 1446224 h 1689372"/>
                  <a:gd name="connsiteX156" fmla="*/ 1276350 w 2900362"/>
                  <a:gd name="connsiteY156" fmla="*/ 1455749 h 1689372"/>
                  <a:gd name="connsiteX157" fmla="*/ 1257300 w 2900362"/>
                  <a:gd name="connsiteY157" fmla="*/ 1484324 h 1689372"/>
                  <a:gd name="connsiteX158" fmla="*/ 1228725 w 2900362"/>
                  <a:gd name="connsiteY158" fmla="*/ 1508136 h 1689372"/>
                  <a:gd name="connsiteX159" fmla="*/ 1204912 w 2900362"/>
                  <a:gd name="connsiteY159" fmla="*/ 1512899 h 1689372"/>
                  <a:gd name="connsiteX160" fmla="*/ 1176337 w 2900362"/>
                  <a:gd name="connsiteY160" fmla="*/ 1522424 h 1689372"/>
                  <a:gd name="connsiteX161" fmla="*/ 1162050 w 2900362"/>
                  <a:gd name="connsiteY161" fmla="*/ 1527186 h 1689372"/>
                  <a:gd name="connsiteX162" fmla="*/ 633412 w 2900362"/>
                  <a:gd name="connsiteY162" fmla="*/ 1522424 h 1689372"/>
                  <a:gd name="connsiteX163" fmla="*/ 609600 w 2900362"/>
                  <a:gd name="connsiteY163" fmla="*/ 1517661 h 1689372"/>
                  <a:gd name="connsiteX164" fmla="*/ 590550 w 2900362"/>
                  <a:gd name="connsiteY164" fmla="*/ 1508136 h 1689372"/>
                  <a:gd name="connsiteX165" fmla="*/ 557212 w 2900362"/>
                  <a:gd name="connsiteY165" fmla="*/ 1498611 h 1689372"/>
                  <a:gd name="connsiteX166" fmla="*/ 542925 w 2900362"/>
                  <a:gd name="connsiteY166" fmla="*/ 1489086 h 1689372"/>
                  <a:gd name="connsiteX167" fmla="*/ 523875 w 2900362"/>
                  <a:gd name="connsiteY167" fmla="*/ 1484324 h 1689372"/>
                  <a:gd name="connsiteX168" fmla="*/ 509587 w 2900362"/>
                  <a:gd name="connsiteY168" fmla="*/ 1479561 h 1689372"/>
                  <a:gd name="connsiteX169" fmla="*/ 466725 w 2900362"/>
                  <a:gd name="connsiteY169" fmla="*/ 1446224 h 1689372"/>
                  <a:gd name="connsiteX170" fmla="*/ 452437 w 2900362"/>
                  <a:gd name="connsiteY170" fmla="*/ 1436699 h 1689372"/>
                  <a:gd name="connsiteX171" fmla="*/ 438150 w 2900362"/>
                  <a:gd name="connsiteY171" fmla="*/ 1408124 h 1689372"/>
                  <a:gd name="connsiteX172" fmla="*/ 404812 w 2900362"/>
                  <a:gd name="connsiteY172" fmla="*/ 1389074 h 1689372"/>
                  <a:gd name="connsiteX173" fmla="*/ 390525 w 2900362"/>
                  <a:gd name="connsiteY173" fmla="*/ 1379549 h 1689372"/>
                  <a:gd name="connsiteX174" fmla="*/ 376237 w 2900362"/>
                  <a:gd name="connsiteY174" fmla="*/ 1374786 h 1689372"/>
                  <a:gd name="connsiteX175" fmla="*/ 328612 w 2900362"/>
                  <a:gd name="connsiteY175" fmla="*/ 1346211 h 1689372"/>
                  <a:gd name="connsiteX176" fmla="*/ 309562 w 2900362"/>
                  <a:gd name="connsiteY176" fmla="*/ 1341449 h 1689372"/>
                  <a:gd name="connsiteX177" fmla="*/ 280987 w 2900362"/>
                  <a:gd name="connsiteY177" fmla="*/ 1331924 h 1689372"/>
                  <a:gd name="connsiteX178" fmla="*/ 266700 w 2900362"/>
                  <a:gd name="connsiteY178" fmla="*/ 1327161 h 1689372"/>
                  <a:gd name="connsiteX179" fmla="*/ 252412 w 2900362"/>
                  <a:gd name="connsiteY179" fmla="*/ 1317636 h 1689372"/>
                  <a:gd name="connsiteX180" fmla="*/ 223837 w 2900362"/>
                  <a:gd name="connsiteY180" fmla="*/ 1308111 h 1689372"/>
                  <a:gd name="connsiteX181" fmla="*/ 214312 w 2900362"/>
                  <a:gd name="connsiteY181" fmla="*/ 1279536 h 1689372"/>
                  <a:gd name="connsiteX182" fmla="*/ 114300 w 2900362"/>
                  <a:gd name="connsiteY182" fmla="*/ 1246199 h 1689372"/>
                  <a:gd name="connsiteX183" fmla="*/ 71437 w 2900362"/>
                  <a:gd name="connsiteY183" fmla="*/ 1231911 h 1689372"/>
                  <a:gd name="connsiteX184" fmla="*/ 57150 w 2900362"/>
                  <a:gd name="connsiteY184" fmla="*/ 1227149 h 1689372"/>
                  <a:gd name="connsiteX185" fmla="*/ 28575 w 2900362"/>
                  <a:gd name="connsiteY185" fmla="*/ 1203336 h 1689372"/>
                  <a:gd name="connsiteX186" fmla="*/ 23812 w 2900362"/>
                  <a:gd name="connsiteY186" fmla="*/ 1189049 h 1689372"/>
                  <a:gd name="connsiteX187" fmla="*/ 14287 w 2900362"/>
                  <a:gd name="connsiteY187" fmla="*/ 1174761 h 1689372"/>
                  <a:gd name="connsiteX188" fmla="*/ 0 w 2900362"/>
                  <a:gd name="connsiteY188"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947862 w 2900362"/>
                  <a:gd name="connsiteY124" fmla="*/ 522299 h 1689372"/>
                  <a:gd name="connsiteX125" fmla="*/ 1976437 w 2900362"/>
                  <a:gd name="connsiteY125" fmla="*/ 512774 h 1689372"/>
                  <a:gd name="connsiteX126" fmla="*/ 2009775 w 2900362"/>
                  <a:gd name="connsiteY126" fmla="*/ 503249 h 1689372"/>
                  <a:gd name="connsiteX127" fmla="*/ 2038350 w 2900362"/>
                  <a:gd name="connsiteY127" fmla="*/ 488961 h 1689372"/>
                  <a:gd name="connsiteX128" fmla="*/ 2052637 w 2900362"/>
                  <a:gd name="connsiteY128" fmla="*/ 479436 h 1689372"/>
                  <a:gd name="connsiteX129" fmla="*/ 2081212 w 2900362"/>
                  <a:gd name="connsiteY129" fmla="*/ 469911 h 1689372"/>
                  <a:gd name="connsiteX130" fmla="*/ 2109787 w 2900362"/>
                  <a:gd name="connsiteY130" fmla="*/ 455624 h 1689372"/>
                  <a:gd name="connsiteX131" fmla="*/ 2124075 w 2900362"/>
                  <a:gd name="connsiteY131" fmla="*/ 446099 h 1689372"/>
                  <a:gd name="connsiteX132" fmla="*/ 2152650 w 2900362"/>
                  <a:gd name="connsiteY132" fmla="*/ 436574 h 1689372"/>
                  <a:gd name="connsiteX133" fmla="*/ 2181225 w 2900362"/>
                  <a:gd name="connsiteY133" fmla="*/ 441336 h 1689372"/>
                  <a:gd name="connsiteX134" fmla="*/ 2171700 w 2900362"/>
                  <a:gd name="connsiteY134" fmla="*/ 455624 h 1689372"/>
                  <a:gd name="connsiteX135" fmla="*/ 2185987 w 2900362"/>
                  <a:gd name="connsiteY135" fmla="*/ 465149 h 1689372"/>
                  <a:gd name="connsiteX136" fmla="*/ 2200275 w 2900362"/>
                  <a:gd name="connsiteY136" fmla="*/ 455624 h 1689372"/>
                  <a:gd name="connsiteX137" fmla="*/ 2209800 w 2900362"/>
                  <a:gd name="connsiteY137" fmla="*/ 441336 h 1689372"/>
                  <a:gd name="connsiteX138" fmla="*/ 2224087 w 2900362"/>
                  <a:gd name="connsiteY138" fmla="*/ 436574 h 1689372"/>
                  <a:gd name="connsiteX139" fmla="*/ 2243137 w 2900362"/>
                  <a:gd name="connsiteY139" fmla="*/ 427049 h 1689372"/>
                  <a:gd name="connsiteX140" fmla="*/ 2257425 w 2900362"/>
                  <a:gd name="connsiteY140" fmla="*/ 422286 h 1689372"/>
                  <a:gd name="connsiteX141" fmla="*/ 2300287 w 2900362"/>
                  <a:gd name="connsiteY141" fmla="*/ 398474 h 1689372"/>
                  <a:gd name="connsiteX142" fmla="*/ 2314575 w 2900362"/>
                  <a:gd name="connsiteY142" fmla="*/ 384186 h 1689372"/>
                  <a:gd name="connsiteX143" fmla="*/ 2328862 w 2900362"/>
                  <a:gd name="connsiteY143" fmla="*/ 379424 h 1689372"/>
                  <a:gd name="connsiteX144" fmla="*/ 2343150 w 2900362"/>
                  <a:gd name="connsiteY144" fmla="*/ 327036 h 1689372"/>
                  <a:gd name="connsiteX145" fmla="*/ 2319337 w 2900362"/>
                  <a:gd name="connsiteY145" fmla="*/ 307986 h 1689372"/>
                  <a:gd name="connsiteX146" fmla="*/ 2176462 w 2900362"/>
                  <a:gd name="connsiteY146" fmla="*/ 312749 h 1689372"/>
                  <a:gd name="connsiteX147" fmla="*/ 2152650 w 2900362"/>
                  <a:gd name="connsiteY147" fmla="*/ 317511 h 1689372"/>
                  <a:gd name="connsiteX148" fmla="*/ 1862137 w 2900362"/>
                  <a:gd name="connsiteY148" fmla="*/ 336561 h 1689372"/>
                  <a:gd name="connsiteX149" fmla="*/ 2481262 w 2900362"/>
                  <a:gd name="connsiteY149" fmla="*/ 26999 h 1689372"/>
                  <a:gd name="connsiteX150" fmla="*/ 2895600 w 2900362"/>
                  <a:gd name="connsiteY150" fmla="*/ 12711 h 1689372"/>
                  <a:gd name="connsiteX151" fmla="*/ 2900362 w 2900362"/>
                  <a:gd name="connsiteY151" fmla="*/ 1403361 h 1689372"/>
                  <a:gd name="connsiteX152" fmla="*/ 2671762 w 2900362"/>
                  <a:gd name="connsiteY152" fmla="*/ 1408123 h 1689372"/>
                  <a:gd name="connsiteX153" fmla="*/ 2295525 w 2900362"/>
                  <a:gd name="connsiteY153" fmla="*/ 1498611 h 1689372"/>
                  <a:gd name="connsiteX154" fmla="*/ 1352550 w 2900362"/>
                  <a:gd name="connsiteY154" fmla="*/ 1689111 h 1689372"/>
                  <a:gd name="connsiteX155" fmla="*/ 1304925 w 2900362"/>
                  <a:gd name="connsiteY155" fmla="*/ 1446224 h 1689372"/>
                  <a:gd name="connsiteX156" fmla="*/ 1276350 w 2900362"/>
                  <a:gd name="connsiteY156" fmla="*/ 1455749 h 1689372"/>
                  <a:gd name="connsiteX157" fmla="*/ 1257300 w 2900362"/>
                  <a:gd name="connsiteY157" fmla="*/ 1484324 h 1689372"/>
                  <a:gd name="connsiteX158" fmla="*/ 1228725 w 2900362"/>
                  <a:gd name="connsiteY158" fmla="*/ 1508136 h 1689372"/>
                  <a:gd name="connsiteX159" fmla="*/ 1204912 w 2900362"/>
                  <a:gd name="connsiteY159" fmla="*/ 1512899 h 1689372"/>
                  <a:gd name="connsiteX160" fmla="*/ 1176337 w 2900362"/>
                  <a:gd name="connsiteY160" fmla="*/ 1522424 h 1689372"/>
                  <a:gd name="connsiteX161" fmla="*/ 1162050 w 2900362"/>
                  <a:gd name="connsiteY161" fmla="*/ 1527186 h 1689372"/>
                  <a:gd name="connsiteX162" fmla="*/ 633412 w 2900362"/>
                  <a:gd name="connsiteY162" fmla="*/ 1522424 h 1689372"/>
                  <a:gd name="connsiteX163" fmla="*/ 609600 w 2900362"/>
                  <a:gd name="connsiteY163" fmla="*/ 1517661 h 1689372"/>
                  <a:gd name="connsiteX164" fmla="*/ 590550 w 2900362"/>
                  <a:gd name="connsiteY164" fmla="*/ 1508136 h 1689372"/>
                  <a:gd name="connsiteX165" fmla="*/ 557212 w 2900362"/>
                  <a:gd name="connsiteY165" fmla="*/ 1498611 h 1689372"/>
                  <a:gd name="connsiteX166" fmla="*/ 542925 w 2900362"/>
                  <a:gd name="connsiteY166" fmla="*/ 1489086 h 1689372"/>
                  <a:gd name="connsiteX167" fmla="*/ 523875 w 2900362"/>
                  <a:gd name="connsiteY167" fmla="*/ 1484324 h 1689372"/>
                  <a:gd name="connsiteX168" fmla="*/ 509587 w 2900362"/>
                  <a:gd name="connsiteY168" fmla="*/ 1479561 h 1689372"/>
                  <a:gd name="connsiteX169" fmla="*/ 466725 w 2900362"/>
                  <a:gd name="connsiteY169" fmla="*/ 1446224 h 1689372"/>
                  <a:gd name="connsiteX170" fmla="*/ 452437 w 2900362"/>
                  <a:gd name="connsiteY170" fmla="*/ 1436699 h 1689372"/>
                  <a:gd name="connsiteX171" fmla="*/ 438150 w 2900362"/>
                  <a:gd name="connsiteY171" fmla="*/ 1408124 h 1689372"/>
                  <a:gd name="connsiteX172" fmla="*/ 404812 w 2900362"/>
                  <a:gd name="connsiteY172" fmla="*/ 1389074 h 1689372"/>
                  <a:gd name="connsiteX173" fmla="*/ 390525 w 2900362"/>
                  <a:gd name="connsiteY173" fmla="*/ 1379549 h 1689372"/>
                  <a:gd name="connsiteX174" fmla="*/ 376237 w 2900362"/>
                  <a:gd name="connsiteY174" fmla="*/ 1374786 h 1689372"/>
                  <a:gd name="connsiteX175" fmla="*/ 328612 w 2900362"/>
                  <a:gd name="connsiteY175" fmla="*/ 1346211 h 1689372"/>
                  <a:gd name="connsiteX176" fmla="*/ 309562 w 2900362"/>
                  <a:gd name="connsiteY176" fmla="*/ 1341449 h 1689372"/>
                  <a:gd name="connsiteX177" fmla="*/ 280987 w 2900362"/>
                  <a:gd name="connsiteY177" fmla="*/ 1331924 h 1689372"/>
                  <a:gd name="connsiteX178" fmla="*/ 266700 w 2900362"/>
                  <a:gd name="connsiteY178" fmla="*/ 1327161 h 1689372"/>
                  <a:gd name="connsiteX179" fmla="*/ 252412 w 2900362"/>
                  <a:gd name="connsiteY179" fmla="*/ 1317636 h 1689372"/>
                  <a:gd name="connsiteX180" fmla="*/ 223837 w 2900362"/>
                  <a:gd name="connsiteY180" fmla="*/ 1308111 h 1689372"/>
                  <a:gd name="connsiteX181" fmla="*/ 214312 w 2900362"/>
                  <a:gd name="connsiteY181" fmla="*/ 1279536 h 1689372"/>
                  <a:gd name="connsiteX182" fmla="*/ 114300 w 2900362"/>
                  <a:gd name="connsiteY182" fmla="*/ 1246199 h 1689372"/>
                  <a:gd name="connsiteX183" fmla="*/ 71437 w 2900362"/>
                  <a:gd name="connsiteY183" fmla="*/ 1231911 h 1689372"/>
                  <a:gd name="connsiteX184" fmla="*/ 57150 w 2900362"/>
                  <a:gd name="connsiteY184" fmla="*/ 1227149 h 1689372"/>
                  <a:gd name="connsiteX185" fmla="*/ 28575 w 2900362"/>
                  <a:gd name="connsiteY185" fmla="*/ 1203336 h 1689372"/>
                  <a:gd name="connsiteX186" fmla="*/ 23812 w 2900362"/>
                  <a:gd name="connsiteY186" fmla="*/ 1189049 h 1689372"/>
                  <a:gd name="connsiteX187" fmla="*/ 14287 w 2900362"/>
                  <a:gd name="connsiteY187" fmla="*/ 1174761 h 1689372"/>
                  <a:gd name="connsiteX188" fmla="*/ 0 w 2900362"/>
                  <a:gd name="connsiteY188"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947862 w 2900362"/>
                  <a:gd name="connsiteY124" fmla="*/ 522299 h 1689372"/>
                  <a:gd name="connsiteX125" fmla="*/ 1976437 w 2900362"/>
                  <a:gd name="connsiteY125" fmla="*/ 512774 h 1689372"/>
                  <a:gd name="connsiteX126" fmla="*/ 2009775 w 2900362"/>
                  <a:gd name="connsiteY126" fmla="*/ 503249 h 1689372"/>
                  <a:gd name="connsiteX127" fmla="*/ 2038350 w 2900362"/>
                  <a:gd name="connsiteY127" fmla="*/ 488961 h 1689372"/>
                  <a:gd name="connsiteX128" fmla="*/ 2052637 w 2900362"/>
                  <a:gd name="connsiteY128" fmla="*/ 479436 h 1689372"/>
                  <a:gd name="connsiteX129" fmla="*/ 2081212 w 2900362"/>
                  <a:gd name="connsiteY129" fmla="*/ 469911 h 1689372"/>
                  <a:gd name="connsiteX130" fmla="*/ 2109787 w 2900362"/>
                  <a:gd name="connsiteY130" fmla="*/ 455624 h 1689372"/>
                  <a:gd name="connsiteX131" fmla="*/ 2124075 w 2900362"/>
                  <a:gd name="connsiteY131" fmla="*/ 446099 h 1689372"/>
                  <a:gd name="connsiteX132" fmla="*/ 2152650 w 2900362"/>
                  <a:gd name="connsiteY132" fmla="*/ 436574 h 1689372"/>
                  <a:gd name="connsiteX133" fmla="*/ 2181225 w 2900362"/>
                  <a:gd name="connsiteY133" fmla="*/ 441336 h 1689372"/>
                  <a:gd name="connsiteX134" fmla="*/ 2171700 w 2900362"/>
                  <a:gd name="connsiteY134" fmla="*/ 455624 h 1689372"/>
                  <a:gd name="connsiteX135" fmla="*/ 2185987 w 2900362"/>
                  <a:gd name="connsiteY135" fmla="*/ 465149 h 1689372"/>
                  <a:gd name="connsiteX136" fmla="*/ 2200275 w 2900362"/>
                  <a:gd name="connsiteY136" fmla="*/ 455624 h 1689372"/>
                  <a:gd name="connsiteX137" fmla="*/ 2209800 w 2900362"/>
                  <a:gd name="connsiteY137" fmla="*/ 441336 h 1689372"/>
                  <a:gd name="connsiteX138" fmla="*/ 2224087 w 2900362"/>
                  <a:gd name="connsiteY138" fmla="*/ 436574 h 1689372"/>
                  <a:gd name="connsiteX139" fmla="*/ 2243137 w 2900362"/>
                  <a:gd name="connsiteY139" fmla="*/ 427049 h 1689372"/>
                  <a:gd name="connsiteX140" fmla="*/ 2257425 w 2900362"/>
                  <a:gd name="connsiteY140" fmla="*/ 422286 h 1689372"/>
                  <a:gd name="connsiteX141" fmla="*/ 2300287 w 2900362"/>
                  <a:gd name="connsiteY141" fmla="*/ 398474 h 1689372"/>
                  <a:gd name="connsiteX142" fmla="*/ 2314575 w 2900362"/>
                  <a:gd name="connsiteY142" fmla="*/ 384186 h 1689372"/>
                  <a:gd name="connsiteX143" fmla="*/ 2328862 w 2900362"/>
                  <a:gd name="connsiteY143" fmla="*/ 379424 h 1689372"/>
                  <a:gd name="connsiteX144" fmla="*/ 2343150 w 2900362"/>
                  <a:gd name="connsiteY144" fmla="*/ 327036 h 1689372"/>
                  <a:gd name="connsiteX145" fmla="*/ 2319337 w 2900362"/>
                  <a:gd name="connsiteY145" fmla="*/ 307986 h 1689372"/>
                  <a:gd name="connsiteX146" fmla="*/ 2176462 w 2900362"/>
                  <a:gd name="connsiteY146" fmla="*/ 312749 h 1689372"/>
                  <a:gd name="connsiteX147" fmla="*/ 2124075 w 2900362"/>
                  <a:gd name="connsiteY147" fmla="*/ 403236 h 1689372"/>
                  <a:gd name="connsiteX148" fmla="*/ 1862137 w 2900362"/>
                  <a:gd name="connsiteY148" fmla="*/ 336561 h 1689372"/>
                  <a:gd name="connsiteX149" fmla="*/ 2481262 w 2900362"/>
                  <a:gd name="connsiteY149" fmla="*/ 26999 h 1689372"/>
                  <a:gd name="connsiteX150" fmla="*/ 2895600 w 2900362"/>
                  <a:gd name="connsiteY150" fmla="*/ 12711 h 1689372"/>
                  <a:gd name="connsiteX151" fmla="*/ 2900362 w 2900362"/>
                  <a:gd name="connsiteY151" fmla="*/ 1403361 h 1689372"/>
                  <a:gd name="connsiteX152" fmla="*/ 2671762 w 2900362"/>
                  <a:gd name="connsiteY152" fmla="*/ 1408123 h 1689372"/>
                  <a:gd name="connsiteX153" fmla="*/ 2295525 w 2900362"/>
                  <a:gd name="connsiteY153" fmla="*/ 1498611 h 1689372"/>
                  <a:gd name="connsiteX154" fmla="*/ 1352550 w 2900362"/>
                  <a:gd name="connsiteY154" fmla="*/ 1689111 h 1689372"/>
                  <a:gd name="connsiteX155" fmla="*/ 1304925 w 2900362"/>
                  <a:gd name="connsiteY155" fmla="*/ 1446224 h 1689372"/>
                  <a:gd name="connsiteX156" fmla="*/ 1276350 w 2900362"/>
                  <a:gd name="connsiteY156" fmla="*/ 1455749 h 1689372"/>
                  <a:gd name="connsiteX157" fmla="*/ 1257300 w 2900362"/>
                  <a:gd name="connsiteY157" fmla="*/ 1484324 h 1689372"/>
                  <a:gd name="connsiteX158" fmla="*/ 1228725 w 2900362"/>
                  <a:gd name="connsiteY158" fmla="*/ 1508136 h 1689372"/>
                  <a:gd name="connsiteX159" fmla="*/ 1204912 w 2900362"/>
                  <a:gd name="connsiteY159" fmla="*/ 1512899 h 1689372"/>
                  <a:gd name="connsiteX160" fmla="*/ 1176337 w 2900362"/>
                  <a:gd name="connsiteY160" fmla="*/ 1522424 h 1689372"/>
                  <a:gd name="connsiteX161" fmla="*/ 1162050 w 2900362"/>
                  <a:gd name="connsiteY161" fmla="*/ 1527186 h 1689372"/>
                  <a:gd name="connsiteX162" fmla="*/ 633412 w 2900362"/>
                  <a:gd name="connsiteY162" fmla="*/ 1522424 h 1689372"/>
                  <a:gd name="connsiteX163" fmla="*/ 609600 w 2900362"/>
                  <a:gd name="connsiteY163" fmla="*/ 1517661 h 1689372"/>
                  <a:gd name="connsiteX164" fmla="*/ 590550 w 2900362"/>
                  <a:gd name="connsiteY164" fmla="*/ 1508136 h 1689372"/>
                  <a:gd name="connsiteX165" fmla="*/ 557212 w 2900362"/>
                  <a:gd name="connsiteY165" fmla="*/ 1498611 h 1689372"/>
                  <a:gd name="connsiteX166" fmla="*/ 542925 w 2900362"/>
                  <a:gd name="connsiteY166" fmla="*/ 1489086 h 1689372"/>
                  <a:gd name="connsiteX167" fmla="*/ 523875 w 2900362"/>
                  <a:gd name="connsiteY167" fmla="*/ 1484324 h 1689372"/>
                  <a:gd name="connsiteX168" fmla="*/ 509587 w 2900362"/>
                  <a:gd name="connsiteY168" fmla="*/ 1479561 h 1689372"/>
                  <a:gd name="connsiteX169" fmla="*/ 466725 w 2900362"/>
                  <a:gd name="connsiteY169" fmla="*/ 1446224 h 1689372"/>
                  <a:gd name="connsiteX170" fmla="*/ 452437 w 2900362"/>
                  <a:gd name="connsiteY170" fmla="*/ 1436699 h 1689372"/>
                  <a:gd name="connsiteX171" fmla="*/ 438150 w 2900362"/>
                  <a:gd name="connsiteY171" fmla="*/ 1408124 h 1689372"/>
                  <a:gd name="connsiteX172" fmla="*/ 404812 w 2900362"/>
                  <a:gd name="connsiteY172" fmla="*/ 1389074 h 1689372"/>
                  <a:gd name="connsiteX173" fmla="*/ 390525 w 2900362"/>
                  <a:gd name="connsiteY173" fmla="*/ 1379549 h 1689372"/>
                  <a:gd name="connsiteX174" fmla="*/ 376237 w 2900362"/>
                  <a:gd name="connsiteY174" fmla="*/ 1374786 h 1689372"/>
                  <a:gd name="connsiteX175" fmla="*/ 328612 w 2900362"/>
                  <a:gd name="connsiteY175" fmla="*/ 1346211 h 1689372"/>
                  <a:gd name="connsiteX176" fmla="*/ 309562 w 2900362"/>
                  <a:gd name="connsiteY176" fmla="*/ 1341449 h 1689372"/>
                  <a:gd name="connsiteX177" fmla="*/ 280987 w 2900362"/>
                  <a:gd name="connsiteY177" fmla="*/ 1331924 h 1689372"/>
                  <a:gd name="connsiteX178" fmla="*/ 266700 w 2900362"/>
                  <a:gd name="connsiteY178" fmla="*/ 1327161 h 1689372"/>
                  <a:gd name="connsiteX179" fmla="*/ 252412 w 2900362"/>
                  <a:gd name="connsiteY179" fmla="*/ 1317636 h 1689372"/>
                  <a:gd name="connsiteX180" fmla="*/ 223837 w 2900362"/>
                  <a:gd name="connsiteY180" fmla="*/ 1308111 h 1689372"/>
                  <a:gd name="connsiteX181" fmla="*/ 214312 w 2900362"/>
                  <a:gd name="connsiteY181" fmla="*/ 1279536 h 1689372"/>
                  <a:gd name="connsiteX182" fmla="*/ 114300 w 2900362"/>
                  <a:gd name="connsiteY182" fmla="*/ 1246199 h 1689372"/>
                  <a:gd name="connsiteX183" fmla="*/ 71437 w 2900362"/>
                  <a:gd name="connsiteY183" fmla="*/ 1231911 h 1689372"/>
                  <a:gd name="connsiteX184" fmla="*/ 57150 w 2900362"/>
                  <a:gd name="connsiteY184" fmla="*/ 1227149 h 1689372"/>
                  <a:gd name="connsiteX185" fmla="*/ 28575 w 2900362"/>
                  <a:gd name="connsiteY185" fmla="*/ 1203336 h 1689372"/>
                  <a:gd name="connsiteX186" fmla="*/ 23812 w 2900362"/>
                  <a:gd name="connsiteY186" fmla="*/ 1189049 h 1689372"/>
                  <a:gd name="connsiteX187" fmla="*/ 14287 w 2900362"/>
                  <a:gd name="connsiteY187" fmla="*/ 1174761 h 1689372"/>
                  <a:gd name="connsiteX188" fmla="*/ 0 w 2900362"/>
                  <a:gd name="connsiteY188"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947862 w 2900362"/>
                  <a:gd name="connsiteY124" fmla="*/ 522299 h 1689372"/>
                  <a:gd name="connsiteX125" fmla="*/ 1976437 w 2900362"/>
                  <a:gd name="connsiteY125" fmla="*/ 512774 h 1689372"/>
                  <a:gd name="connsiteX126" fmla="*/ 2009775 w 2900362"/>
                  <a:gd name="connsiteY126" fmla="*/ 503249 h 1689372"/>
                  <a:gd name="connsiteX127" fmla="*/ 2038350 w 2900362"/>
                  <a:gd name="connsiteY127" fmla="*/ 488961 h 1689372"/>
                  <a:gd name="connsiteX128" fmla="*/ 2052637 w 2900362"/>
                  <a:gd name="connsiteY128" fmla="*/ 479436 h 1689372"/>
                  <a:gd name="connsiteX129" fmla="*/ 2081212 w 2900362"/>
                  <a:gd name="connsiteY129" fmla="*/ 469911 h 1689372"/>
                  <a:gd name="connsiteX130" fmla="*/ 2109787 w 2900362"/>
                  <a:gd name="connsiteY130" fmla="*/ 455624 h 1689372"/>
                  <a:gd name="connsiteX131" fmla="*/ 2124075 w 2900362"/>
                  <a:gd name="connsiteY131" fmla="*/ 446099 h 1689372"/>
                  <a:gd name="connsiteX132" fmla="*/ 2152650 w 2900362"/>
                  <a:gd name="connsiteY132" fmla="*/ 436574 h 1689372"/>
                  <a:gd name="connsiteX133" fmla="*/ 2181225 w 2900362"/>
                  <a:gd name="connsiteY133" fmla="*/ 441336 h 1689372"/>
                  <a:gd name="connsiteX134" fmla="*/ 2171700 w 2900362"/>
                  <a:gd name="connsiteY134" fmla="*/ 455624 h 1689372"/>
                  <a:gd name="connsiteX135" fmla="*/ 2185987 w 2900362"/>
                  <a:gd name="connsiteY135" fmla="*/ 465149 h 1689372"/>
                  <a:gd name="connsiteX136" fmla="*/ 2200275 w 2900362"/>
                  <a:gd name="connsiteY136" fmla="*/ 455624 h 1689372"/>
                  <a:gd name="connsiteX137" fmla="*/ 2209800 w 2900362"/>
                  <a:gd name="connsiteY137" fmla="*/ 441336 h 1689372"/>
                  <a:gd name="connsiteX138" fmla="*/ 2224087 w 2900362"/>
                  <a:gd name="connsiteY138" fmla="*/ 436574 h 1689372"/>
                  <a:gd name="connsiteX139" fmla="*/ 2243137 w 2900362"/>
                  <a:gd name="connsiteY139" fmla="*/ 427049 h 1689372"/>
                  <a:gd name="connsiteX140" fmla="*/ 2257425 w 2900362"/>
                  <a:gd name="connsiteY140" fmla="*/ 422286 h 1689372"/>
                  <a:gd name="connsiteX141" fmla="*/ 2300287 w 2900362"/>
                  <a:gd name="connsiteY141" fmla="*/ 398474 h 1689372"/>
                  <a:gd name="connsiteX142" fmla="*/ 2314575 w 2900362"/>
                  <a:gd name="connsiteY142" fmla="*/ 384186 h 1689372"/>
                  <a:gd name="connsiteX143" fmla="*/ 2328862 w 2900362"/>
                  <a:gd name="connsiteY143" fmla="*/ 379424 h 1689372"/>
                  <a:gd name="connsiteX144" fmla="*/ 2343150 w 2900362"/>
                  <a:gd name="connsiteY144" fmla="*/ 327036 h 1689372"/>
                  <a:gd name="connsiteX145" fmla="*/ 2176462 w 2900362"/>
                  <a:gd name="connsiteY145" fmla="*/ 312749 h 1689372"/>
                  <a:gd name="connsiteX146" fmla="*/ 2124075 w 2900362"/>
                  <a:gd name="connsiteY146" fmla="*/ 403236 h 1689372"/>
                  <a:gd name="connsiteX147" fmla="*/ 1862137 w 2900362"/>
                  <a:gd name="connsiteY147" fmla="*/ 336561 h 1689372"/>
                  <a:gd name="connsiteX148" fmla="*/ 2481262 w 2900362"/>
                  <a:gd name="connsiteY148" fmla="*/ 26999 h 1689372"/>
                  <a:gd name="connsiteX149" fmla="*/ 2895600 w 2900362"/>
                  <a:gd name="connsiteY149" fmla="*/ 12711 h 1689372"/>
                  <a:gd name="connsiteX150" fmla="*/ 2900362 w 2900362"/>
                  <a:gd name="connsiteY150" fmla="*/ 1403361 h 1689372"/>
                  <a:gd name="connsiteX151" fmla="*/ 2671762 w 2900362"/>
                  <a:gd name="connsiteY151" fmla="*/ 1408123 h 1689372"/>
                  <a:gd name="connsiteX152" fmla="*/ 2295525 w 2900362"/>
                  <a:gd name="connsiteY152" fmla="*/ 1498611 h 1689372"/>
                  <a:gd name="connsiteX153" fmla="*/ 1352550 w 2900362"/>
                  <a:gd name="connsiteY153" fmla="*/ 1689111 h 1689372"/>
                  <a:gd name="connsiteX154" fmla="*/ 1304925 w 2900362"/>
                  <a:gd name="connsiteY154" fmla="*/ 1446224 h 1689372"/>
                  <a:gd name="connsiteX155" fmla="*/ 1276350 w 2900362"/>
                  <a:gd name="connsiteY155" fmla="*/ 1455749 h 1689372"/>
                  <a:gd name="connsiteX156" fmla="*/ 1257300 w 2900362"/>
                  <a:gd name="connsiteY156" fmla="*/ 1484324 h 1689372"/>
                  <a:gd name="connsiteX157" fmla="*/ 1228725 w 2900362"/>
                  <a:gd name="connsiteY157" fmla="*/ 1508136 h 1689372"/>
                  <a:gd name="connsiteX158" fmla="*/ 1204912 w 2900362"/>
                  <a:gd name="connsiteY158" fmla="*/ 1512899 h 1689372"/>
                  <a:gd name="connsiteX159" fmla="*/ 1176337 w 2900362"/>
                  <a:gd name="connsiteY159" fmla="*/ 1522424 h 1689372"/>
                  <a:gd name="connsiteX160" fmla="*/ 1162050 w 2900362"/>
                  <a:gd name="connsiteY160" fmla="*/ 1527186 h 1689372"/>
                  <a:gd name="connsiteX161" fmla="*/ 633412 w 2900362"/>
                  <a:gd name="connsiteY161" fmla="*/ 1522424 h 1689372"/>
                  <a:gd name="connsiteX162" fmla="*/ 609600 w 2900362"/>
                  <a:gd name="connsiteY162" fmla="*/ 1517661 h 1689372"/>
                  <a:gd name="connsiteX163" fmla="*/ 590550 w 2900362"/>
                  <a:gd name="connsiteY163" fmla="*/ 1508136 h 1689372"/>
                  <a:gd name="connsiteX164" fmla="*/ 557212 w 2900362"/>
                  <a:gd name="connsiteY164" fmla="*/ 1498611 h 1689372"/>
                  <a:gd name="connsiteX165" fmla="*/ 542925 w 2900362"/>
                  <a:gd name="connsiteY165" fmla="*/ 1489086 h 1689372"/>
                  <a:gd name="connsiteX166" fmla="*/ 523875 w 2900362"/>
                  <a:gd name="connsiteY166" fmla="*/ 1484324 h 1689372"/>
                  <a:gd name="connsiteX167" fmla="*/ 509587 w 2900362"/>
                  <a:gd name="connsiteY167" fmla="*/ 1479561 h 1689372"/>
                  <a:gd name="connsiteX168" fmla="*/ 466725 w 2900362"/>
                  <a:gd name="connsiteY168" fmla="*/ 1446224 h 1689372"/>
                  <a:gd name="connsiteX169" fmla="*/ 452437 w 2900362"/>
                  <a:gd name="connsiteY169" fmla="*/ 1436699 h 1689372"/>
                  <a:gd name="connsiteX170" fmla="*/ 438150 w 2900362"/>
                  <a:gd name="connsiteY170" fmla="*/ 1408124 h 1689372"/>
                  <a:gd name="connsiteX171" fmla="*/ 404812 w 2900362"/>
                  <a:gd name="connsiteY171" fmla="*/ 1389074 h 1689372"/>
                  <a:gd name="connsiteX172" fmla="*/ 390525 w 2900362"/>
                  <a:gd name="connsiteY172" fmla="*/ 1379549 h 1689372"/>
                  <a:gd name="connsiteX173" fmla="*/ 376237 w 2900362"/>
                  <a:gd name="connsiteY173" fmla="*/ 1374786 h 1689372"/>
                  <a:gd name="connsiteX174" fmla="*/ 328612 w 2900362"/>
                  <a:gd name="connsiteY174" fmla="*/ 1346211 h 1689372"/>
                  <a:gd name="connsiteX175" fmla="*/ 309562 w 2900362"/>
                  <a:gd name="connsiteY175" fmla="*/ 1341449 h 1689372"/>
                  <a:gd name="connsiteX176" fmla="*/ 280987 w 2900362"/>
                  <a:gd name="connsiteY176" fmla="*/ 1331924 h 1689372"/>
                  <a:gd name="connsiteX177" fmla="*/ 266700 w 2900362"/>
                  <a:gd name="connsiteY177" fmla="*/ 1327161 h 1689372"/>
                  <a:gd name="connsiteX178" fmla="*/ 252412 w 2900362"/>
                  <a:gd name="connsiteY178" fmla="*/ 1317636 h 1689372"/>
                  <a:gd name="connsiteX179" fmla="*/ 223837 w 2900362"/>
                  <a:gd name="connsiteY179" fmla="*/ 1308111 h 1689372"/>
                  <a:gd name="connsiteX180" fmla="*/ 214312 w 2900362"/>
                  <a:gd name="connsiteY180" fmla="*/ 1279536 h 1689372"/>
                  <a:gd name="connsiteX181" fmla="*/ 114300 w 2900362"/>
                  <a:gd name="connsiteY181" fmla="*/ 1246199 h 1689372"/>
                  <a:gd name="connsiteX182" fmla="*/ 71437 w 2900362"/>
                  <a:gd name="connsiteY182" fmla="*/ 1231911 h 1689372"/>
                  <a:gd name="connsiteX183" fmla="*/ 57150 w 2900362"/>
                  <a:gd name="connsiteY183" fmla="*/ 1227149 h 1689372"/>
                  <a:gd name="connsiteX184" fmla="*/ 28575 w 2900362"/>
                  <a:gd name="connsiteY184" fmla="*/ 1203336 h 1689372"/>
                  <a:gd name="connsiteX185" fmla="*/ 23812 w 2900362"/>
                  <a:gd name="connsiteY185" fmla="*/ 1189049 h 1689372"/>
                  <a:gd name="connsiteX186" fmla="*/ 14287 w 2900362"/>
                  <a:gd name="connsiteY186" fmla="*/ 1174761 h 1689372"/>
                  <a:gd name="connsiteX187" fmla="*/ 0 w 2900362"/>
                  <a:gd name="connsiteY187"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947862 w 2900362"/>
                  <a:gd name="connsiteY124" fmla="*/ 522299 h 1689372"/>
                  <a:gd name="connsiteX125" fmla="*/ 1976437 w 2900362"/>
                  <a:gd name="connsiteY125" fmla="*/ 512774 h 1689372"/>
                  <a:gd name="connsiteX126" fmla="*/ 2009775 w 2900362"/>
                  <a:gd name="connsiteY126" fmla="*/ 503249 h 1689372"/>
                  <a:gd name="connsiteX127" fmla="*/ 2038350 w 2900362"/>
                  <a:gd name="connsiteY127" fmla="*/ 488961 h 1689372"/>
                  <a:gd name="connsiteX128" fmla="*/ 2052637 w 2900362"/>
                  <a:gd name="connsiteY128" fmla="*/ 479436 h 1689372"/>
                  <a:gd name="connsiteX129" fmla="*/ 2081212 w 2900362"/>
                  <a:gd name="connsiteY129" fmla="*/ 469911 h 1689372"/>
                  <a:gd name="connsiteX130" fmla="*/ 2109787 w 2900362"/>
                  <a:gd name="connsiteY130" fmla="*/ 455624 h 1689372"/>
                  <a:gd name="connsiteX131" fmla="*/ 2124075 w 2900362"/>
                  <a:gd name="connsiteY131" fmla="*/ 446099 h 1689372"/>
                  <a:gd name="connsiteX132" fmla="*/ 2152650 w 2900362"/>
                  <a:gd name="connsiteY132" fmla="*/ 436574 h 1689372"/>
                  <a:gd name="connsiteX133" fmla="*/ 2181225 w 2900362"/>
                  <a:gd name="connsiteY133" fmla="*/ 441336 h 1689372"/>
                  <a:gd name="connsiteX134" fmla="*/ 2171700 w 2900362"/>
                  <a:gd name="connsiteY134" fmla="*/ 455624 h 1689372"/>
                  <a:gd name="connsiteX135" fmla="*/ 2185987 w 2900362"/>
                  <a:gd name="connsiteY135" fmla="*/ 465149 h 1689372"/>
                  <a:gd name="connsiteX136" fmla="*/ 2200275 w 2900362"/>
                  <a:gd name="connsiteY136" fmla="*/ 455624 h 1689372"/>
                  <a:gd name="connsiteX137" fmla="*/ 2209800 w 2900362"/>
                  <a:gd name="connsiteY137" fmla="*/ 441336 h 1689372"/>
                  <a:gd name="connsiteX138" fmla="*/ 2224087 w 2900362"/>
                  <a:gd name="connsiteY138" fmla="*/ 436574 h 1689372"/>
                  <a:gd name="connsiteX139" fmla="*/ 2243137 w 2900362"/>
                  <a:gd name="connsiteY139" fmla="*/ 427049 h 1689372"/>
                  <a:gd name="connsiteX140" fmla="*/ 2257425 w 2900362"/>
                  <a:gd name="connsiteY140" fmla="*/ 422286 h 1689372"/>
                  <a:gd name="connsiteX141" fmla="*/ 2300287 w 2900362"/>
                  <a:gd name="connsiteY141" fmla="*/ 398474 h 1689372"/>
                  <a:gd name="connsiteX142" fmla="*/ 2314575 w 2900362"/>
                  <a:gd name="connsiteY142" fmla="*/ 384186 h 1689372"/>
                  <a:gd name="connsiteX143" fmla="*/ 2328862 w 2900362"/>
                  <a:gd name="connsiteY143" fmla="*/ 379424 h 1689372"/>
                  <a:gd name="connsiteX144" fmla="*/ 2176462 w 2900362"/>
                  <a:gd name="connsiteY144" fmla="*/ 312749 h 1689372"/>
                  <a:gd name="connsiteX145" fmla="*/ 2124075 w 2900362"/>
                  <a:gd name="connsiteY145" fmla="*/ 403236 h 1689372"/>
                  <a:gd name="connsiteX146" fmla="*/ 1862137 w 2900362"/>
                  <a:gd name="connsiteY146" fmla="*/ 336561 h 1689372"/>
                  <a:gd name="connsiteX147" fmla="*/ 2481262 w 2900362"/>
                  <a:gd name="connsiteY147" fmla="*/ 26999 h 1689372"/>
                  <a:gd name="connsiteX148" fmla="*/ 2895600 w 2900362"/>
                  <a:gd name="connsiteY148" fmla="*/ 12711 h 1689372"/>
                  <a:gd name="connsiteX149" fmla="*/ 2900362 w 2900362"/>
                  <a:gd name="connsiteY149" fmla="*/ 1403361 h 1689372"/>
                  <a:gd name="connsiteX150" fmla="*/ 2671762 w 2900362"/>
                  <a:gd name="connsiteY150" fmla="*/ 1408123 h 1689372"/>
                  <a:gd name="connsiteX151" fmla="*/ 2295525 w 2900362"/>
                  <a:gd name="connsiteY151" fmla="*/ 1498611 h 1689372"/>
                  <a:gd name="connsiteX152" fmla="*/ 1352550 w 2900362"/>
                  <a:gd name="connsiteY152" fmla="*/ 1689111 h 1689372"/>
                  <a:gd name="connsiteX153" fmla="*/ 1304925 w 2900362"/>
                  <a:gd name="connsiteY153" fmla="*/ 1446224 h 1689372"/>
                  <a:gd name="connsiteX154" fmla="*/ 1276350 w 2900362"/>
                  <a:gd name="connsiteY154" fmla="*/ 1455749 h 1689372"/>
                  <a:gd name="connsiteX155" fmla="*/ 1257300 w 2900362"/>
                  <a:gd name="connsiteY155" fmla="*/ 1484324 h 1689372"/>
                  <a:gd name="connsiteX156" fmla="*/ 1228725 w 2900362"/>
                  <a:gd name="connsiteY156" fmla="*/ 1508136 h 1689372"/>
                  <a:gd name="connsiteX157" fmla="*/ 1204912 w 2900362"/>
                  <a:gd name="connsiteY157" fmla="*/ 1512899 h 1689372"/>
                  <a:gd name="connsiteX158" fmla="*/ 1176337 w 2900362"/>
                  <a:gd name="connsiteY158" fmla="*/ 1522424 h 1689372"/>
                  <a:gd name="connsiteX159" fmla="*/ 1162050 w 2900362"/>
                  <a:gd name="connsiteY159" fmla="*/ 1527186 h 1689372"/>
                  <a:gd name="connsiteX160" fmla="*/ 633412 w 2900362"/>
                  <a:gd name="connsiteY160" fmla="*/ 1522424 h 1689372"/>
                  <a:gd name="connsiteX161" fmla="*/ 609600 w 2900362"/>
                  <a:gd name="connsiteY161" fmla="*/ 1517661 h 1689372"/>
                  <a:gd name="connsiteX162" fmla="*/ 590550 w 2900362"/>
                  <a:gd name="connsiteY162" fmla="*/ 1508136 h 1689372"/>
                  <a:gd name="connsiteX163" fmla="*/ 557212 w 2900362"/>
                  <a:gd name="connsiteY163" fmla="*/ 1498611 h 1689372"/>
                  <a:gd name="connsiteX164" fmla="*/ 542925 w 2900362"/>
                  <a:gd name="connsiteY164" fmla="*/ 1489086 h 1689372"/>
                  <a:gd name="connsiteX165" fmla="*/ 523875 w 2900362"/>
                  <a:gd name="connsiteY165" fmla="*/ 1484324 h 1689372"/>
                  <a:gd name="connsiteX166" fmla="*/ 509587 w 2900362"/>
                  <a:gd name="connsiteY166" fmla="*/ 1479561 h 1689372"/>
                  <a:gd name="connsiteX167" fmla="*/ 466725 w 2900362"/>
                  <a:gd name="connsiteY167" fmla="*/ 1446224 h 1689372"/>
                  <a:gd name="connsiteX168" fmla="*/ 452437 w 2900362"/>
                  <a:gd name="connsiteY168" fmla="*/ 1436699 h 1689372"/>
                  <a:gd name="connsiteX169" fmla="*/ 438150 w 2900362"/>
                  <a:gd name="connsiteY169" fmla="*/ 1408124 h 1689372"/>
                  <a:gd name="connsiteX170" fmla="*/ 404812 w 2900362"/>
                  <a:gd name="connsiteY170" fmla="*/ 1389074 h 1689372"/>
                  <a:gd name="connsiteX171" fmla="*/ 390525 w 2900362"/>
                  <a:gd name="connsiteY171" fmla="*/ 1379549 h 1689372"/>
                  <a:gd name="connsiteX172" fmla="*/ 376237 w 2900362"/>
                  <a:gd name="connsiteY172" fmla="*/ 1374786 h 1689372"/>
                  <a:gd name="connsiteX173" fmla="*/ 328612 w 2900362"/>
                  <a:gd name="connsiteY173" fmla="*/ 1346211 h 1689372"/>
                  <a:gd name="connsiteX174" fmla="*/ 309562 w 2900362"/>
                  <a:gd name="connsiteY174" fmla="*/ 1341449 h 1689372"/>
                  <a:gd name="connsiteX175" fmla="*/ 280987 w 2900362"/>
                  <a:gd name="connsiteY175" fmla="*/ 1331924 h 1689372"/>
                  <a:gd name="connsiteX176" fmla="*/ 266700 w 2900362"/>
                  <a:gd name="connsiteY176" fmla="*/ 1327161 h 1689372"/>
                  <a:gd name="connsiteX177" fmla="*/ 252412 w 2900362"/>
                  <a:gd name="connsiteY177" fmla="*/ 1317636 h 1689372"/>
                  <a:gd name="connsiteX178" fmla="*/ 223837 w 2900362"/>
                  <a:gd name="connsiteY178" fmla="*/ 1308111 h 1689372"/>
                  <a:gd name="connsiteX179" fmla="*/ 214312 w 2900362"/>
                  <a:gd name="connsiteY179" fmla="*/ 1279536 h 1689372"/>
                  <a:gd name="connsiteX180" fmla="*/ 114300 w 2900362"/>
                  <a:gd name="connsiteY180" fmla="*/ 1246199 h 1689372"/>
                  <a:gd name="connsiteX181" fmla="*/ 71437 w 2900362"/>
                  <a:gd name="connsiteY181" fmla="*/ 1231911 h 1689372"/>
                  <a:gd name="connsiteX182" fmla="*/ 57150 w 2900362"/>
                  <a:gd name="connsiteY182" fmla="*/ 1227149 h 1689372"/>
                  <a:gd name="connsiteX183" fmla="*/ 28575 w 2900362"/>
                  <a:gd name="connsiteY183" fmla="*/ 1203336 h 1689372"/>
                  <a:gd name="connsiteX184" fmla="*/ 23812 w 2900362"/>
                  <a:gd name="connsiteY184" fmla="*/ 1189049 h 1689372"/>
                  <a:gd name="connsiteX185" fmla="*/ 14287 w 2900362"/>
                  <a:gd name="connsiteY185" fmla="*/ 1174761 h 1689372"/>
                  <a:gd name="connsiteX186" fmla="*/ 0 w 2900362"/>
                  <a:gd name="connsiteY186"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947862 w 2900362"/>
                  <a:gd name="connsiteY124" fmla="*/ 522299 h 1689372"/>
                  <a:gd name="connsiteX125" fmla="*/ 1976437 w 2900362"/>
                  <a:gd name="connsiteY125" fmla="*/ 512774 h 1689372"/>
                  <a:gd name="connsiteX126" fmla="*/ 2009775 w 2900362"/>
                  <a:gd name="connsiteY126" fmla="*/ 503249 h 1689372"/>
                  <a:gd name="connsiteX127" fmla="*/ 2038350 w 2900362"/>
                  <a:gd name="connsiteY127" fmla="*/ 488961 h 1689372"/>
                  <a:gd name="connsiteX128" fmla="*/ 2052637 w 2900362"/>
                  <a:gd name="connsiteY128" fmla="*/ 479436 h 1689372"/>
                  <a:gd name="connsiteX129" fmla="*/ 2081212 w 2900362"/>
                  <a:gd name="connsiteY129" fmla="*/ 469911 h 1689372"/>
                  <a:gd name="connsiteX130" fmla="*/ 2109787 w 2900362"/>
                  <a:gd name="connsiteY130" fmla="*/ 455624 h 1689372"/>
                  <a:gd name="connsiteX131" fmla="*/ 2124075 w 2900362"/>
                  <a:gd name="connsiteY131" fmla="*/ 446099 h 1689372"/>
                  <a:gd name="connsiteX132" fmla="*/ 2152650 w 2900362"/>
                  <a:gd name="connsiteY132" fmla="*/ 436574 h 1689372"/>
                  <a:gd name="connsiteX133" fmla="*/ 2181225 w 2900362"/>
                  <a:gd name="connsiteY133" fmla="*/ 441336 h 1689372"/>
                  <a:gd name="connsiteX134" fmla="*/ 2171700 w 2900362"/>
                  <a:gd name="connsiteY134" fmla="*/ 455624 h 1689372"/>
                  <a:gd name="connsiteX135" fmla="*/ 2185987 w 2900362"/>
                  <a:gd name="connsiteY135" fmla="*/ 465149 h 1689372"/>
                  <a:gd name="connsiteX136" fmla="*/ 2200275 w 2900362"/>
                  <a:gd name="connsiteY136" fmla="*/ 455624 h 1689372"/>
                  <a:gd name="connsiteX137" fmla="*/ 2209800 w 2900362"/>
                  <a:gd name="connsiteY137" fmla="*/ 441336 h 1689372"/>
                  <a:gd name="connsiteX138" fmla="*/ 2224087 w 2900362"/>
                  <a:gd name="connsiteY138" fmla="*/ 436574 h 1689372"/>
                  <a:gd name="connsiteX139" fmla="*/ 2243137 w 2900362"/>
                  <a:gd name="connsiteY139" fmla="*/ 427049 h 1689372"/>
                  <a:gd name="connsiteX140" fmla="*/ 2257425 w 2900362"/>
                  <a:gd name="connsiteY140" fmla="*/ 422286 h 1689372"/>
                  <a:gd name="connsiteX141" fmla="*/ 2300287 w 2900362"/>
                  <a:gd name="connsiteY141" fmla="*/ 398474 h 1689372"/>
                  <a:gd name="connsiteX142" fmla="*/ 2314575 w 2900362"/>
                  <a:gd name="connsiteY142" fmla="*/ 384186 h 1689372"/>
                  <a:gd name="connsiteX143" fmla="*/ 2328862 w 2900362"/>
                  <a:gd name="connsiteY143" fmla="*/ 379424 h 1689372"/>
                  <a:gd name="connsiteX144" fmla="*/ 2124075 w 2900362"/>
                  <a:gd name="connsiteY144" fmla="*/ 403236 h 1689372"/>
                  <a:gd name="connsiteX145" fmla="*/ 1862137 w 2900362"/>
                  <a:gd name="connsiteY145" fmla="*/ 336561 h 1689372"/>
                  <a:gd name="connsiteX146" fmla="*/ 2481262 w 2900362"/>
                  <a:gd name="connsiteY146" fmla="*/ 26999 h 1689372"/>
                  <a:gd name="connsiteX147" fmla="*/ 2895600 w 2900362"/>
                  <a:gd name="connsiteY147" fmla="*/ 12711 h 1689372"/>
                  <a:gd name="connsiteX148" fmla="*/ 2900362 w 2900362"/>
                  <a:gd name="connsiteY148" fmla="*/ 1403361 h 1689372"/>
                  <a:gd name="connsiteX149" fmla="*/ 2671762 w 2900362"/>
                  <a:gd name="connsiteY149" fmla="*/ 1408123 h 1689372"/>
                  <a:gd name="connsiteX150" fmla="*/ 2295525 w 2900362"/>
                  <a:gd name="connsiteY150" fmla="*/ 1498611 h 1689372"/>
                  <a:gd name="connsiteX151" fmla="*/ 1352550 w 2900362"/>
                  <a:gd name="connsiteY151" fmla="*/ 1689111 h 1689372"/>
                  <a:gd name="connsiteX152" fmla="*/ 1304925 w 2900362"/>
                  <a:gd name="connsiteY152" fmla="*/ 1446224 h 1689372"/>
                  <a:gd name="connsiteX153" fmla="*/ 1276350 w 2900362"/>
                  <a:gd name="connsiteY153" fmla="*/ 1455749 h 1689372"/>
                  <a:gd name="connsiteX154" fmla="*/ 1257300 w 2900362"/>
                  <a:gd name="connsiteY154" fmla="*/ 1484324 h 1689372"/>
                  <a:gd name="connsiteX155" fmla="*/ 1228725 w 2900362"/>
                  <a:gd name="connsiteY155" fmla="*/ 1508136 h 1689372"/>
                  <a:gd name="connsiteX156" fmla="*/ 1204912 w 2900362"/>
                  <a:gd name="connsiteY156" fmla="*/ 1512899 h 1689372"/>
                  <a:gd name="connsiteX157" fmla="*/ 1176337 w 2900362"/>
                  <a:gd name="connsiteY157" fmla="*/ 1522424 h 1689372"/>
                  <a:gd name="connsiteX158" fmla="*/ 1162050 w 2900362"/>
                  <a:gd name="connsiteY158" fmla="*/ 1527186 h 1689372"/>
                  <a:gd name="connsiteX159" fmla="*/ 633412 w 2900362"/>
                  <a:gd name="connsiteY159" fmla="*/ 1522424 h 1689372"/>
                  <a:gd name="connsiteX160" fmla="*/ 609600 w 2900362"/>
                  <a:gd name="connsiteY160" fmla="*/ 1517661 h 1689372"/>
                  <a:gd name="connsiteX161" fmla="*/ 590550 w 2900362"/>
                  <a:gd name="connsiteY161" fmla="*/ 1508136 h 1689372"/>
                  <a:gd name="connsiteX162" fmla="*/ 557212 w 2900362"/>
                  <a:gd name="connsiteY162" fmla="*/ 1498611 h 1689372"/>
                  <a:gd name="connsiteX163" fmla="*/ 542925 w 2900362"/>
                  <a:gd name="connsiteY163" fmla="*/ 1489086 h 1689372"/>
                  <a:gd name="connsiteX164" fmla="*/ 523875 w 2900362"/>
                  <a:gd name="connsiteY164" fmla="*/ 1484324 h 1689372"/>
                  <a:gd name="connsiteX165" fmla="*/ 509587 w 2900362"/>
                  <a:gd name="connsiteY165" fmla="*/ 1479561 h 1689372"/>
                  <a:gd name="connsiteX166" fmla="*/ 466725 w 2900362"/>
                  <a:gd name="connsiteY166" fmla="*/ 1446224 h 1689372"/>
                  <a:gd name="connsiteX167" fmla="*/ 452437 w 2900362"/>
                  <a:gd name="connsiteY167" fmla="*/ 1436699 h 1689372"/>
                  <a:gd name="connsiteX168" fmla="*/ 438150 w 2900362"/>
                  <a:gd name="connsiteY168" fmla="*/ 1408124 h 1689372"/>
                  <a:gd name="connsiteX169" fmla="*/ 404812 w 2900362"/>
                  <a:gd name="connsiteY169" fmla="*/ 1389074 h 1689372"/>
                  <a:gd name="connsiteX170" fmla="*/ 390525 w 2900362"/>
                  <a:gd name="connsiteY170" fmla="*/ 1379549 h 1689372"/>
                  <a:gd name="connsiteX171" fmla="*/ 376237 w 2900362"/>
                  <a:gd name="connsiteY171" fmla="*/ 1374786 h 1689372"/>
                  <a:gd name="connsiteX172" fmla="*/ 328612 w 2900362"/>
                  <a:gd name="connsiteY172" fmla="*/ 1346211 h 1689372"/>
                  <a:gd name="connsiteX173" fmla="*/ 309562 w 2900362"/>
                  <a:gd name="connsiteY173" fmla="*/ 1341449 h 1689372"/>
                  <a:gd name="connsiteX174" fmla="*/ 280987 w 2900362"/>
                  <a:gd name="connsiteY174" fmla="*/ 1331924 h 1689372"/>
                  <a:gd name="connsiteX175" fmla="*/ 266700 w 2900362"/>
                  <a:gd name="connsiteY175" fmla="*/ 1327161 h 1689372"/>
                  <a:gd name="connsiteX176" fmla="*/ 252412 w 2900362"/>
                  <a:gd name="connsiteY176" fmla="*/ 1317636 h 1689372"/>
                  <a:gd name="connsiteX177" fmla="*/ 223837 w 2900362"/>
                  <a:gd name="connsiteY177" fmla="*/ 1308111 h 1689372"/>
                  <a:gd name="connsiteX178" fmla="*/ 214312 w 2900362"/>
                  <a:gd name="connsiteY178" fmla="*/ 1279536 h 1689372"/>
                  <a:gd name="connsiteX179" fmla="*/ 114300 w 2900362"/>
                  <a:gd name="connsiteY179" fmla="*/ 1246199 h 1689372"/>
                  <a:gd name="connsiteX180" fmla="*/ 71437 w 2900362"/>
                  <a:gd name="connsiteY180" fmla="*/ 1231911 h 1689372"/>
                  <a:gd name="connsiteX181" fmla="*/ 57150 w 2900362"/>
                  <a:gd name="connsiteY181" fmla="*/ 1227149 h 1689372"/>
                  <a:gd name="connsiteX182" fmla="*/ 28575 w 2900362"/>
                  <a:gd name="connsiteY182" fmla="*/ 1203336 h 1689372"/>
                  <a:gd name="connsiteX183" fmla="*/ 23812 w 2900362"/>
                  <a:gd name="connsiteY183" fmla="*/ 1189049 h 1689372"/>
                  <a:gd name="connsiteX184" fmla="*/ 14287 w 2900362"/>
                  <a:gd name="connsiteY184" fmla="*/ 1174761 h 1689372"/>
                  <a:gd name="connsiteX185" fmla="*/ 0 w 2900362"/>
                  <a:gd name="connsiteY185"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947862 w 2900362"/>
                  <a:gd name="connsiteY124" fmla="*/ 522299 h 1689372"/>
                  <a:gd name="connsiteX125" fmla="*/ 1976437 w 2900362"/>
                  <a:gd name="connsiteY125" fmla="*/ 512774 h 1689372"/>
                  <a:gd name="connsiteX126" fmla="*/ 2009775 w 2900362"/>
                  <a:gd name="connsiteY126" fmla="*/ 503249 h 1689372"/>
                  <a:gd name="connsiteX127" fmla="*/ 2038350 w 2900362"/>
                  <a:gd name="connsiteY127" fmla="*/ 488961 h 1689372"/>
                  <a:gd name="connsiteX128" fmla="*/ 2052637 w 2900362"/>
                  <a:gd name="connsiteY128" fmla="*/ 479436 h 1689372"/>
                  <a:gd name="connsiteX129" fmla="*/ 2081212 w 2900362"/>
                  <a:gd name="connsiteY129" fmla="*/ 469911 h 1689372"/>
                  <a:gd name="connsiteX130" fmla="*/ 2109787 w 2900362"/>
                  <a:gd name="connsiteY130" fmla="*/ 455624 h 1689372"/>
                  <a:gd name="connsiteX131" fmla="*/ 2124075 w 2900362"/>
                  <a:gd name="connsiteY131" fmla="*/ 446099 h 1689372"/>
                  <a:gd name="connsiteX132" fmla="*/ 2152650 w 2900362"/>
                  <a:gd name="connsiteY132" fmla="*/ 436574 h 1689372"/>
                  <a:gd name="connsiteX133" fmla="*/ 2181225 w 2900362"/>
                  <a:gd name="connsiteY133" fmla="*/ 441336 h 1689372"/>
                  <a:gd name="connsiteX134" fmla="*/ 2171700 w 2900362"/>
                  <a:gd name="connsiteY134" fmla="*/ 455624 h 1689372"/>
                  <a:gd name="connsiteX135" fmla="*/ 2185987 w 2900362"/>
                  <a:gd name="connsiteY135" fmla="*/ 465149 h 1689372"/>
                  <a:gd name="connsiteX136" fmla="*/ 2200275 w 2900362"/>
                  <a:gd name="connsiteY136" fmla="*/ 455624 h 1689372"/>
                  <a:gd name="connsiteX137" fmla="*/ 2209800 w 2900362"/>
                  <a:gd name="connsiteY137" fmla="*/ 441336 h 1689372"/>
                  <a:gd name="connsiteX138" fmla="*/ 2224087 w 2900362"/>
                  <a:gd name="connsiteY138" fmla="*/ 436574 h 1689372"/>
                  <a:gd name="connsiteX139" fmla="*/ 2243137 w 2900362"/>
                  <a:gd name="connsiteY139" fmla="*/ 427049 h 1689372"/>
                  <a:gd name="connsiteX140" fmla="*/ 2257425 w 2900362"/>
                  <a:gd name="connsiteY140" fmla="*/ 422286 h 1689372"/>
                  <a:gd name="connsiteX141" fmla="*/ 2300287 w 2900362"/>
                  <a:gd name="connsiteY141" fmla="*/ 398474 h 1689372"/>
                  <a:gd name="connsiteX142" fmla="*/ 2314575 w 2900362"/>
                  <a:gd name="connsiteY142" fmla="*/ 384186 h 1689372"/>
                  <a:gd name="connsiteX143" fmla="*/ 2124075 w 2900362"/>
                  <a:gd name="connsiteY143" fmla="*/ 403236 h 1689372"/>
                  <a:gd name="connsiteX144" fmla="*/ 1862137 w 2900362"/>
                  <a:gd name="connsiteY144" fmla="*/ 336561 h 1689372"/>
                  <a:gd name="connsiteX145" fmla="*/ 2481262 w 2900362"/>
                  <a:gd name="connsiteY145" fmla="*/ 26999 h 1689372"/>
                  <a:gd name="connsiteX146" fmla="*/ 2895600 w 2900362"/>
                  <a:gd name="connsiteY146" fmla="*/ 12711 h 1689372"/>
                  <a:gd name="connsiteX147" fmla="*/ 2900362 w 2900362"/>
                  <a:gd name="connsiteY147" fmla="*/ 1403361 h 1689372"/>
                  <a:gd name="connsiteX148" fmla="*/ 2671762 w 2900362"/>
                  <a:gd name="connsiteY148" fmla="*/ 1408123 h 1689372"/>
                  <a:gd name="connsiteX149" fmla="*/ 2295525 w 2900362"/>
                  <a:gd name="connsiteY149" fmla="*/ 1498611 h 1689372"/>
                  <a:gd name="connsiteX150" fmla="*/ 1352550 w 2900362"/>
                  <a:gd name="connsiteY150" fmla="*/ 1689111 h 1689372"/>
                  <a:gd name="connsiteX151" fmla="*/ 1304925 w 2900362"/>
                  <a:gd name="connsiteY151" fmla="*/ 1446224 h 1689372"/>
                  <a:gd name="connsiteX152" fmla="*/ 1276350 w 2900362"/>
                  <a:gd name="connsiteY152" fmla="*/ 1455749 h 1689372"/>
                  <a:gd name="connsiteX153" fmla="*/ 1257300 w 2900362"/>
                  <a:gd name="connsiteY153" fmla="*/ 1484324 h 1689372"/>
                  <a:gd name="connsiteX154" fmla="*/ 1228725 w 2900362"/>
                  <a:gd name="connsiteY154" fmla="*/ 1508136 h 1689372"/>
                  <a:gd name="connsiteX155" fmla="*/ 1204912 w 2900362"/>
                  <a:gd name="connsiteY155" fmla="*/ 1512899 h 1689372"/>
                  <a:gd name="connsiteX156" fmla="*/ 1176337 w 2900362"/>
                  <a:gd name="connsiteY156" fmla="*/ 1522424 h 1689372"/>
                  <a:gd name="connsiteX157" fmla="*/ 1162050 w 2900362"/>
                  <a:gd name="connsiteY157" fmla="*/ 1527186 h 1689372"/>
                  <a:gd name="connsiteX158" fmla="*/ 633412 w 2900362"/>
                  <a:gd name="connsiteY158" fmla="*/ 1522424 h 1689372"/>
                  <a:gd name="connsiteX159" fmla="*/ 609600 w 2900362"/>
                  <a:gd name="connsiteY159" fmla="*/ 1517661 h 1689372"/>
                  <a:gd name="connsiteX160" fmla="*/ 590550 w 2900362"/>
                  <a:gd name="connsiteY160" fmla="*/ 1508136 h 1689372"/>
                  <a:gd name="connsiteX161" fmla="*/ 557212 w 2900362"/>
                  <a:gd name="connsiteY161" fmla="*/ 1498611 h 1689372"/>
                  <a:gd name="connsiteX162" fmla="*/ 542925 w 2900362"/>
                  <a:gd name="connsiteY162" fmla="*/ 1489086 h 1689372"/>
                  <a:gd name="connsiteX163" fmla="*/ 523875 w 2900362"/>
                  <a:gd name="connsiteY163" fmla="*/ 1484324 h 1689372"/>
                  <a:gd name="connsiteX164" fmla="*/ 509587 w 2900362"/>
                  <a:gd name="connsiteY164" fmla="*/ 1479561 h 1689372"/>
                  <a:gd name="connsiteX165" fmla="*/ 466725 w 2900362"/>
                  <a:gd name="connsiteY165" fmla="*/ 1446224 h 1689372"/>
                  <a:gd name="connsiteX166" fmla="*/ 452437 w 2900362"/>
                  <a:gd name="connsiteY166" fmla="*/ 1436699 h 1689372"/>
                  <a:gd name="connsiteX167" fmla="*/ 438150 w 2900362"/>
                  <a:gd name="connsiteY167" fmla="*/ 1408124 h 1689372"/>
                  <a:gd name="connsiteX168" fmla="*/ 404812 w 2900362"/>
                  <a:gd name="connsiteY168" fmla="*/ 1389074 h 1689372"/>
                  <a:gd name="connsiteX169" fmla="*/ 390525 w 2900362"/>
                  <a:gd name="connsiteY169" fmla="*/ 1379549 h 1689372"/>
                  <a:gd name="connsiteX170" fmla="*/ 376237 w 2900362"/>
                  <a:gd name="connsiteY170" fmla="*/ 1374786 h 1689372"/>
                  <a:gd name="connsiteX171" fmla="*/ 328612 w 2900362"/>
                  <a:gd name="connsiteY171" fmla="*/ 1346211 h 1689372"/>
                  <a:gd name="connsiteX172" fmla="*/ 309562 w 2900362"/>
                  <a:gd name="connsiteY172" fmla="*/ 1341449 h 1689372"/>
                  <a:gd name="connsiteX173" fmla="*/ 280987 w 2900362"/>
                  <a:gd name="connsiteY173" fmla="*/ 1331924 h 1689372"/>
                  <a:gd name="connsiteX174" fmla="*/ 266700 w 2900362"/>
                  <a:gd name="connsiteY174" fmla="*/ 1327161 h 1689372"/>
                  <a:gd name="connsiteX175" fmla="*/ 252412 w 2900362"/>
                  <a:gd name="connsiteY175" fmla="*/ 1317636 h 1689372"/>
                  <a:gd name="connsiteX176" fmla="*/ 223837 w 2900362"/>
                  <a:gd name="connsiteY176" fmla="*/ 1308111 h 1689372"/>
                  <a:gd name="connsiteX177" fmla="*/ 214312 w 2900362"/>
                  <a:gd name="connsiteY177" fmla="*/ 1279536 h 1689372"/>
                  <a:gd name="connsiteX178" fmla="*/ 114300 w 2900362"/>
                  <a:gd name="connsiteY178" fmla="*/ 1246199 h 1689372"/>
                  <a:gd name="connsiteX179" fmla="*/ 71437 w 2900362"/>
                  <a:gd name="connsiteY179" fmla="*/ 1231911 h 1689372"/>
                  <a:gd name="connsiteX180" fmla="*/ 57150 w 2900362"/>
                  <a:gd name="connsiteY180" fmla="*/ 1227149 h 1689372"/>
                  <a:gd name="connsiteX181" fmla="*/ 28575 w 2900362"/>
                  <a:gd name="connsiteY181" fmla="*/ 1203336 h 1689372"/>
                  <a:gd name="connsiteX182" fmla="*/ 23812 w 2900362"/>
                  <a:gd name="connsiteY182" fmla="*/ 1189049 h 1689372"/>
                  <a:gd name="connsiteX183" fmla="*/ 14287 w 2900362"/>
                  <a:gd name="connsiteY183" fmla="*/ 1174761 h 1689372"/>
                  <a:gd name="connsiteX184" fmla="*/ 0 w 2900362"/>
                  <a:gd name="connsiteY184"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947862 w 2900362"/>
                  <a:gd name="connsiteY124" fmla="*/ 522299 h 1689372"/>
                  <a:gd name="connsiteX125" fmla="*/ 1976437 w 2900362"/>
                  <a:gd name="connsiteY125" fmla="*/ 512774 h 1689372"/>
                  <a:gd name="connsiteX126" fmla="*/ 2009775 w 2900362"/>
                  <a:gd name="connsiteY126" fmla="*/ 503249 h 1689372"/>
                  <a:gd name="connsiteX127" fmla="*/ 2038350 w 2900362"/>
                  <a:gd name="connsiteY127" fmla="*/ 488961 h 1689372"/>
                  <a:gd name="connsiteX128" fmla="*/ 2052637 w 2900362"/>
                  <a:gd name="connsiteY128" fmla="*/ 479436 h 1689372"/>
                  <a:gd name="connsiteX129" fmla="*/ 2081212 w 2900362"/>
                  <a:gd name="connsiteY129" fmla="*/ 469911 h 1689372"/>
                  <a:gd name="connsiteX130" fmla="*/ 2109787 w 2900362"/>
                  <a:gd name="connsiteY130" fmla="*/ 455624 h 1689372"/>
                  <a:gd name="connsiteX131" fmla="*/ 2124075 w 2900362"/>
                  <a:gd name="connsiteY131" fmla="*/ 446099 h 1689372"/>
                  <a:gd name="connsiteX132" fmla="*/ 2152650 w 2900362"/>
                  <a:gd name="connsiteY132" fmla="*/ 436574 h 1689372"/>
                  <a:gd name="connsiteX133" fmla="*/ 2181225 w 2900362"/>
                  <a:gd name="connsiteY133" fmla="*/ 441336 h 1689372"/>
                  <a:gd name="connsiteX134" fmla="*/ 2171700 w 2900362"/>
                  <a:gd name="connsiteY134" fmla="*/ 455624 h 1689372"/>
                  <a:gd name="connsiteX135" fmla="*/ 2185987 w 2900362"/>
                  <a:gd name="connsiteY135" fmla="*/ 465149 h 1689372"/>
                  <a:gd name="connsiteX136" fmla="*/ 2200275 w 2900362"/>
                  <a:gd name="connsiteY136" fmla="*/ 455624 h 1689372"/>
                  <a:gd name="connsiteX137" fmla="*/ 2209800 w 2900362"/>
                  <a:gd name="connsiteY137" fmla="*/ 441336 h 1689372"/>
                  <a:gd name="connsiteX138" fmla="*/ 2224087 w 2900362"/>
                  <a:gd name="connsiteY138" fmla="*/ 436574 h 1689372"/>
                  <a:gd name="connsiteX139" fmla="*/ 2243137 w 2900362"/>
                  <a:gd name="connsiteY139" fmla="*/ 427049 h 1689372"/>
                  <a:gd name="connsiteX140" fmla="*/ 2257425 w 2900362"/>
                  <a:gd name="connsiteY140" fmla="*/ 422286 h 1689372"/>
                  <a:gd name="connsiteX141" fmla="*/ 2300287 w 2900362"/>
                  <a:gd name="connsiteY141" fmla="*/ 398474 h 1689372"/>
                  <a:gd name="connsiteX142" fmla="*/ 2124075 w 2900362"/>
                  <a:gd name="connsiteY142" fmla="*/ 403236 h 1689372"/>
                  <a:gd name="connsiteX143" fmla="*/ 1862137 w 2900362"/>
                  <a:gd name="connsiteY143" fmla="*/ 336561 h 1689372"/>
                  <a:gd name="connsiteX144" fmla="*/ 2481262 w 2900362"/>
                  <a:gd name="connsiteY144" fmla="*/ 26999 h 1689372"/>
                  <a:gd name="connsiteX145" fmla="*/ 2895600 w 2900362"/>
                  <a:gd name="connsiteY145" fmla="*/ 12711 h 1689372"/>
                  <a:gd name="connsiteX146" fmla="*/ 2900362 w 2900362"/>
                  <a:gd name="connsiteY146" fmla="*/ 1403361 h 1689372"/>
                  <a:gd name="connsiteX147" fmla="*/ 2671762 w 2900362"/>
                  <a:gd name="connsiteY147" fmla="*/ 1408123 h 1689372"/>
                  <a:gd name="connsiteX148" fmla="*/ 2295525 w 2900362"/>
                  <a:gd name="connsiteY148" fmla="*/ 1498611 h 1689372"/>
                  <a:gd name="connsiteX149" fmla="*/ 1352550 w 2900362"/>
                  <a:gd name="connsiteY149" fmla="*/ 1689111 h 1689372"/>
                  <a:gd name="connsiteX150" fmla="*/ 1304925 w 2900362"/>
                  <a:gd name="connsiteY150" fmla="*/ 1446224 h 1689372"/>
                  <a:gd name="connsiteX151" fmla="*/ 1276350 w 2900362"/>
                  <a:gd name="connsiteY151" fmla="*/ 1455749 h 1689372"/>
                  <a:gd name="connsiteX152" fmla="*/ 1257300 w 2900362"/>
                  <a:gd name="connsiteY152" fmla="*/ 1484324 h 1689372"/>
                  <a:gd name="connsiteX153" fmla="*/ 1228725 w 2900362"/>
                  <a:gd name="connsiteY153" fmla="*/ 1508136 h 1689372"/>
                  <a:gd name="connsiteX154" fmla="*/ 1204912 w 2900362"/>
                  <a:gd name="connsiteY154" fmla="*/ 1512899 h 1689372"/>
                  <a:gd name="connsiteX155" fmla="*/ 1176337 w 2900362"/>
                  <a:gd name="connsiteY155" fmla="*/ 1522424 h 1689372"/>
                  <a:gd name="connsiteX156" fmla="*/ 1162050 w 2900362"/>
                  <a:gd name="connsiteY156" fmla="*/ 1527186 h 1689372"/>
                  <a:gd name="connsiteX157" fmla="*/ 633412 w 2900362"/>
                  <a:gd name="connsiteY157" fmla="*/ 1522424 h 1689372"/>
                  <a:gd name="connsiteX158" fmla="*/ 609600 w 2900362"/>
                  <a:gd name="connsiteY158" fmla="*/ 1517661 h 1689372"/>
                  <a:gd name="connsiteX159" fmla="*/ 590550 w 2900362"/>
                  <a:gd name="connsiteY159" fmla="*/ 1508136 h 1689372"/>
                  <a:gd name="connsiteX160" fmla="*/ 557212 w 2900362"/>
                  <a:gd name="connsiteY160" fmla="*/ 1498611 h 1689372"/>
                  <a:gd name="connsiteX161" fmla="*/ 542925 w 2900362"/>
                  <a:gd name="connsiteY161" fmla="*/ 1489086 h 1689372"/>
                  <a:gd name="connsiteX162" fmla="*/ 523875 w 2900362"/>
                  <a:gd name="connsiteY162" fmla="*/ 1484324 h 1689372"/>
                  <a:gd name="connsiteX163" fmla="*/ 509587 w 2900362"/>
                  <a:gd name="connsiteY163" fmla="*/ 1479561 h 1689372"/>
                  <a:gd name="connsiteX164" fmla="*/ 466725 w 2900362"/>
                  <a:gd name="connsiteY164" fmla="*/ 1446224 h 1689372"/>
                  <a:gd name="connsiteX165" fmla="*/ 452437 w 2900362"/>
                  <a:gd name="connsiteY165" fmla="*/ 1436699 h 1689372"/>
                  <a:gd name="connsiteX166" fmla="*/ 438150 w 2900362"/>
                  <a:gd name="connsiteY166" fmla="*/ 1408124 h 1689372"/>
                  <a:gd name="connsiteX167" fmla="*/ 404812 w 2900362"/>
                  <a:gd name="connsiteY167" fmla="*/ 1389074 h 1689372"/>
                  <a:gd name="connsiteX168" fmla="*/ 390525 w 2900362"/>
                  <a:gd name="connsiteY168" fmla="*/ 1379549 h 1689372"/>
                  <a:gd name="connsiteX169" fmla="*/ 376237 w 2900362"/>
                  <a:gd name="connsiteY169" fmla="*/ 1374786 h 1689372"/>
                  <a:gd name="connsiteX170" fmla="*/ 328612 w 2900362"/>
                  <a:gd name="connsiteY170" fmla="*/ 1346211 h 1689372"/>
                  <a:gd name="connsiteX171" fmla="*/ 309562 w 2900362"/>
                  <a:gd name="connsiteY171" fmla="*/ 1341449 h 1689372"/>
                  <a:gd name="connsiteX172" fmla="*/ 280987 w 2900362"/>
                  <a:gd name="connsiteY172" fmla="*/ 1331924 h 1689372"/>
                  <a:gd name="connsiteX173" fmla="*/ 266700 w 2900362"/>
                  <a:gd name="connsiteY173" fmla="*/ 1327161 h 1689372"/>
                  <a:gd name="connsiteX174" fmla="*/ 252412 w 2900362"/>
                  <a:gd name="connsiteY174" fmla="*/ 1317636 h 1689372"/>
                  <a:gd name="connsiteX175" fmla="*/ 223837 w 2900362"/>
                  <a:gd name="connsiteY175" fmla="*/ 1308111 h 1689372"/>
                  <a:gd name="connsiteX176" fmla="*/ 214312 w 2900362"/>
                  <a:gd name="connsiteY176" fmla="*/ 1279536 h 1689372"/>
                  <a:gd name="connsiteX177" fmla="*/ 114300 w 2900362"/>
                  <a:gd name="connsiteY177" fmla="*/ 1246199 h 1689372"/>
                  <a:gd name="connsiteX178" fmla="*/ 71437 w 2900362"/>
                  <a:gd name="connsiteY178" fmla="*/ 1231911 h 1689372"/>
                  <a:gd name="connsiteX179" fmla="*/ 57150 w 2900362"/>
                  <a:gd name="connsiteY179" fmla="*/ 1227149 h 1689372"/>
                  <a:gd name="connsiteX180" fmla="*/ 28575 w 2900362"/>
                  <a:gd name="connsiteY180" fmla="*/ 1203336 h 1689372"/>
                  <a:gd name="connsiteX181" fmla="*/ 23812 w 2900362"/>
                  <a:gd name="connsiteY181" fmla="*/ 1189049 h 1689372"/>
                  <a:gd name="connsiteX182" fmla="*/ 14287 w 2900362"/>
                  <a:gd name="connsiteY182" fmla="*/ 1174761 h 1689372"/>
                  <a:gd name="connsiteX183" fmla="*/ 0 w 2900362"/>
                  <a:gd name="connsiteY183"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947862 w 2900362"/>
                  <a:gd name="connsiteY124" fmla="*/ 522299 h 1689372"/>
                  <a:gd name="connsiteX125" fmla="*/ 1976437 w 2900362"/>
                  <a:gd name="connsiteY125" fmla="*/ 512774 h 1689372"/>
                  <a:gd name="connsiteX126" fmla="*/ 2009775 w 2900362"/>
                  <a:gd name="connsiteY126" fmla="*/ 503249 h 1689372"/>
                  <a:gd name="connsiteX127" fmla="*/ 2038350 w 2900362"/>
                  <a:gd name="connsiteY127" fmla="*/ 488961 h 1689372"/>
                  <a:gd name="connsiteX128" fmla="*/ 2052637 w 2900362"/>
                  <a:gd name="connsiteY128" fmla="*/ 479436 h 1689372"/>
                  <a:gd name="connsiteX129" fmla="*/ 2081212 w 2900362"/>
                  <a:gd name="connsiteY129" fmla="*/ 469911 h 1689372"/>
                  <a:gd name="connsiteX130" fmla="*/ 2109787 w 2900362"/>
                  <a:gd name="connsiteY130" fmla="*/ 455624 h 1689372"/>
                  <a:gd name="connsiteX131" fmla="*/ 2124075 w 2900362"/>
                  <a:gd name="connsiteY131" fmla="*/ 446099 h 1689372"/>
                  <a:gd name="connsiteX132" fmla="*/ 2152650 w 2900362"/>
                  <a:gd name="connsiteY132" fmla="*/ 436574 h 1689372"/>
                  <a:gd name="connsiteX133" fmla="*/ 2181225 w 2900362"/>
                  <a:gd name="connsiteY133" fmla="*/ 441336 h 1689372"/>
                  <a:gd name="connsiteX134" fmla="*/ 2171700 w 2900362"/>
                  <a:gd name="connsiteY134" fmla="*/ 455624 h 1689372"/>
                  <a:gd name="connsiteX135" fmla="*/ 2185987 w 2900362"/>
                  <a:gd name="connsiteY135" fmla="*/ 465149 h 1689372"/>
                  <a:gd name="connsiteX136" fmla="*/ 2200275 w 2900362"/>
                  <a:gd name="connsiteY136" fmla="*/ 455624 h 1689372"/>
                  <a:gd name="connsiteX137" fmla="*/ 2209800 w 2900362"/>
                  <a:gd name="connsiteY137" fmla="*/ 441336 h 1689372"/>
                  <a:gd name="connsiteX138" fmla="*/ 2224087 w 2900362"/>
                  <a:gd name="connsiteY138" fmla="*/ 436574 h 1689372"/>
                  <a:gd name="connsiteX139" fmla="*/ 2243137 w 2900362"/>
                  <a:gd name="connsiteY139" fmla="*/ 427049 h 1689372"/>
                  <a:gd name="connsiteX140" fmla="*/ 2300287 w 2900362"/>
                  <a:gd name="connsiteY140" fmla="*/ 398474 h 1689372"/>
                  <a:gd name="connsiteX141" fmla="*/ 2124075 w 2900362"/>
                  <a:gd name="connsiteY141" fmla="*/ 403236 h 1689372"/>
                  <a:gd name="connsiteX142" fmla="*/ 1862137 w 2900362"/>
                  <a:gd name="connsiteY142" fmla="*/ 336561 h 1689372"/>
                  <a:gd name="connsiteX143" fmla="*/ 2481262 w 2900362"/>
                  <a:gd name="connsiteY143" fmla="*/ 26999 h 1689372"/>
                  <a:gd name="connsiteX144" fmla="*/ 2895600 w 2900362"/>
                  <a:gd name="connsiteY144" fmla="*/ 12711 h 1689372"/>
                  <a:gd name="connsiteX145" fmla="*/ 2900362 w 2900362"/>
                  <a:gd name="connsiteY145" fmla="*/ 1403361 h 1689372"/>
                  <a:gd name="connsiteX146" fmla="*/ 2671762 w 2900362"/>
                  <a:gd name="connsiteY146" fmla="*/ 1408123 h 1689372"/>
                  <a:gd name="connsiteX147" fmla="*/ 2295525 w 2900362"/>
                  <a:gd name="connsiteY147" fmla="*/ 1498611 h 1689372"/>
                  <a:gd name="connsiteX148" fmla="*/ 1352550 w 2900362"/>
                  <a:gd name="connsiteY148" fmla="*/ 1689111 h 1689372"/>
                  <a:gd name="connsiteX149" fmla="*/ 1304925 w 2900362"/>
                  <a:gd name="connsiteY149" fmla="*/ 1446224 h 1689372"/>
                  <a:gd name="connsiteX150" fmla="*/ 1276350 w 2900362"/>
                  <a:gd name="connsiteY150" fmla="*/ 1455749 h 1689372"/>
                  <a:gd name="connsiteX151" fmla="*/ 1257300 w 2900362"/>
                  <a:gd name="connsiteY151" fmla="*/ 1484324 h 1689372"/>
                  <a:gd name="connsiteX152" fmla="*/ 1228725 w 2900362"/>
                  <a:gd name="connsiteY152" fmla="*/ 1508136 h 1689372"/>
                  <a:gd name="connsiteX153" fmla="*/ 1204912 w 2900362"/>
                  <a:gd name="connsiteY153" fmla="*/ 1512899 h 1689372"/>
                  <a:gd name="connsiteX154" fmla="*/ 1176337 w 2900362"/>
                  <a:gd name="connsiteY154" fmla="*/ 1522424 h 1689372"/>
                  <a:gd name="connsiteX155" fmla="*/ 1162050 w 2900362"/>
                  <a:gd name="connsiteY155" fmla="*/ 1527186 h 1689372"/>
                  <a:gd name="connsiteX156" fmla="*/ 633412 w 2900362"/>
                  <a:gd name="connsiteY156" fmla="*/ 1522424 h 1689372"/>
                  <a:gd name="connsiteX157" fmla="*/ 609600 w 2900362"/>
                  <a:gd name="connsiteY157" fmla="*/ 1517661 h 1689372"/>
                  <a:gd name="connsiteX158" fmla="*/ 590550 w 2900362"/>
                  <a:gd name="connsiteY158" fmla="*/ 1508136 h 1689372"/>
                  <a:gd name="connsiteX159" fmla="*/ 557212 w 2900362"/>
                  <a:gd name="connsiteY159" fmla="*/ 1498611 h 1689372"/>
                  <a:gd name="connsiteX160" fmla="*/ 542925 w 2900362"/>
                  <a:gd name="connsiteY160" fmla="*/ 1489086 h 1689372"/>
                  <a:gd name="connsiteX161" fmla="*/ 523875 w 2900362"/>
                  <a:gd name="connsiteY161" fmla="*/ 1484324 h 1689372"/>
                  <a:gd name="connsiteX162" fmla="*/ 509587 w 2900362"/>
                  <a:gd name="connsiteY162" fmla="*/ 1479561 h 1689372"/>
                  <a:gd name="connsiteX163" fmla="*/ 466725 w 2900362"/>
                  <a:gd name="connsiteY163" fmla="*/ 1446224 h 1689372"/>
                  <a:gd name="connsiteX164" fmla="*/ 452437 w 2900362"/>
                  <a:gd name="connsiteY164" fmla="*/ 1436699 h 1689372"/>
                  <a:gd name="connsiteX165" fmla="*/ 438150 w 2900362"/>
                  <a:gd name="connsiteY165" fmla="*/ 1408124 h 1689372"/>
                  <a:gd name="connsiteX166" fmla="*/ 404812 w 2900362"/>
                  <a:gd name="connsiteY166" fmla="*/ 1389074 h 1689372"/>
                  <a:gd name="connsiteX167" fmla="*/ 390525 w 2900362"/>
                  <a:gd name="connsiteY167" fmla="*/ 1379549 h 1689372"/>
                  <a:gd name="connsiteX168" fmla="*/ 376237 w 2900362"/>
                  <a:gd name="connsiteY168" fmla="*/ 1374786 h 1689372"/>
                  <a:gd name="connsiteX169" fmla="*/ 328612 w 2900362"/>
                  <a:gd name="connsiteY169" fmla="*/ 1346211 h 1689372"/>
                  <a:gd name="connsiteX170" fmla="*/ 309562 w 2900362"/>
                  <a:gd name="connsiteY170" fmla="*/ 1341449 h 1689372"/>
                  <a:gd name="connsiteX171" fmla="*/ 280987 w 2900362"/>
                  <a:gd name="connsiteY171" fmla="*/ 1331924 h 1689372"/>
                  <a:gd name="connsiteX172" fmla="*/ 266700 w 2900362"/>
                  <a:gd name="connsiteY172" fmla="*/ 1327161 h 1689372"/>
                  <a:gd name="connsiteX173" fmla="*/ 252412 w 2900362"/>
                  <a:gd name="connsiteY173" fmla="*/ 1317636 h 1689372"/>
                  <a:gd name="connsiteX174" fmla="*/ 223837 w 2900362"/>
                  <a:gd name="connsiteY174" fmla="*/ 1308111 h 1689372"/>
                  <a:gd name="connsiteX175" fmla="*/ 214312 w 2900362"/>
                  <a:gd name="connsiteY175" fmla="*/ 1279536 h 1689372"/>
                  <a:gd name="connsiteX176" fmla="*/ 114300 w 2900362"/>
                  <a:gd name="connsiteY176" fmla="*/ 1246199 h 1689372"/>
                  <a:gd name="connsiteX177" fmla="*/ 71437 w 2900362"/>
                  <a:gd name="connsiteY177" fmla="*/ 1231911 h 1689372"/>
                  <a:gd name="connsiteX178" fmla="*/ 57150 w 2900362"/>
                  <a:gd name="connsiteY178" fmla="*/ 1227149 h 1689372"/>
                  <a:gd name="connsiteX179" fmla="*/ 28575 w 2900362"/>
                  <a:gd name="connsiteY179" fmla="*/ 1203336 h 1689372"/>
                  <a:gd name="connsiteX180" fmla="*/ 23812 w 2900362"/>
                  <a:gd name="connsiteY180" fmla="*/ 1189049 h 1689372"/>
                  <a:gd name="connsiteX181" fmla="*/ 14287 w 2900362"/>
                  <a:gd name="connsiteY181" fmla="*/ 1174761 h 1689372"/>
                  <a:gd name="connsiteX182" fmla="*/ 0 w 2900362"/>
                  <a:gd name="connsiteY182"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947862 w 2900362"/>
                  <a:gd name="connsiteY124" fmla="*/ 522299 h 1689372"/>
                  <a:gd name="connsiteX125" fmla="*/ 1976437 w 2900362"/>
                  <a:gd name="connsiteY125" fmla="*/ 512774 h 1689372"/>
                  <a:gd name="connsiteX126" fmla="*/ 2009775 w 2900362"/>
                  <a:gd name="connsiteY126" fmla="*/ 503249 h 1689372"/>
                  <a:gd name="connsiteX127" fmla="*/ 2038350 w 2900362"/>
                  <a:gd name="connsiteY127" fmla="*/ 488961 h 1689372"/>
                  <a:gd name="connsiteX128" fmla="*/ 2052637 w 2900362"/>
                  <a:gd name="connsiteY128" fmla="*/ 479436 h 1689372"/>
                  <a:gd name="connsiteX129" fmla="*/ 2081212 w 2900362"/>
                  <a:gd name="connsiteY129" fmla="*/ 469911 h 1689372"/>
                  <a:gd name="connsiteX130" fmla="*/ 2109787 w 2900362"/>
                  <a:gd name="connsiteY130" fmla="*/ 455624 h 1689372"/>
                  <a:gd name="connsiteX131" fmla="*/ 2124075 w 2900362"/>
                  <a:gd name="connsiteY131" fmla="*/ 446099 h 1689372"/>
                  <a:gd name="connsiteX132" fmla="*/ 2152650 w 2900362"/>
                  <a:gd name="connsiteY132" fmla="*/ 436574 h 1689372"/>
                  <a:gd name="connsiteX133" fmla="*/ 2181225 w 2900362"/>
                  <a:gd name="connsiteY133" fmla="*/ 441336 h 1689372"/>
                  <a:gd name="connsiteX134" fmla="*/ 2171700 w 2900362"/>
                  <a:gd name="connsiteY134" fmla="*/ 455624 h 1689372"/>
                  <a:gd name="connsiteX135" fmla="*/ 2185987 w 2900362"/>
                  <a:gd name="connsiteY135" fmla="*/ 465149 h 1689372"/>
                  <a:gd name="connsiteX136" fmla="*/ 2200275 w 2900362"/>
                  <a:gd name="connsiteY136" fmla="*/ 455624 h 1689372"/>
                  <a:gd name="connsiteX137" fmla="*/ 2209800 w 2900362"/>
                  <a:gd name="connsiteY137" fmla="*/ 441336 h 1689372"/>
                  <a:gd name="connsiteX138" fmla="*/ 2224087 w 2900362"/>
                  <a:gd name="connsiteY138" fmla="*/ 436574 h 1689372"/>
                  <a:gd name="connsiteX139" fmla="*/ 2243137 w 2900362"/>
                  <a:gd name="connsiteY139" fmla="*/ 427049 h 1689372"/>
                  <a:gd name="connsiteX140" fmla="*/ 2300287 w 2900362"/>
                  <a:gd name="connsiteY140" fmla="*/ 412762 h 1689372"/>
                  <a:gd name="connsiteX141" fmla="*/ 2300287 w 2900362"/>
                  <a:gd name="connsiteY141" fmla="*/ 398474 h 1689372"/>
                  <a:gd name="connsiteX142" fmla="*/ 2124075 w 2900362"/>
                  <a:gd name="connsiteY142" fmla="*/ 403236 h 1689372"/>
                  <a:gd name="connsiteX143" fmla="*/ 1862137 w 2900362"/>
                  <a:gd name="connsiteY143" fmla="*/ 336561 h 1689372"/>
                  <a:gd name="connsiteX144" fmla="*/ 2481262 w 2900362"/>
                  <a:gd name="connsiteY144" fmla="*/ 26999 h 1689372"/>
                  <a:gd name="connsiteX145" fmla="*/ 2895600 w 2900362"/>
                  <a:gd name="connsiteY145" fmla="*/ 12711 h 1689372"/>
                  <a:gd name="connsiteX146" fmla="*/ 2900362 w 2900362"/>
                  <a:gd name="connsiteY146" fmla="*/ 1403361 h 1689372"/>
                  <a:gd name="connsiteX147" fmla="*/ 2671762 w 2900362"/>
                  <a:gd name="connsiteY147" fmla="*/ 1408123 h 1689372"/>
                  <a:gd name="connsiteX148" fmla="*/ 2295525 w 2900362"/>
                  <a:gd name="connsiteY148" fmla="*/ 1498611 h 1689372"/>
                  <a:gd name="connsiteX149" fmla="*/ 1352550 w 2900362"/>
                  <a:gd name="connsiteY149" fmla="*/ 1689111 h 1689372"/>
                  <a:gd name="connsiteX150" fmla="*/ 1304925 w 2900362"/>
                  <a:gd name="connsiteY150" fmla="*/ 1446224 h 1689372"/>
                  <a:gd name="connsiteX151" fmla="*/ 1276350 w 2900362"/>
                  <a:gd name="connsiteY151" fmla="*/ 1455749 h 1689372"/>
                  <a:gd name="connsiteX152" fmla="*/ 1257300 w 2900362"/>
                  <a:gd name="connsiteY152" fmla="*/ 1484324 h 1689372"/>
                  <a:gd name="connsiteX153" fmla="*/ 1228725 w 2900362"/>
                  <a:gd name="connsiteY153" fmla="*/ 1508136 h 1689372"/>
                  <a:gd name="connsiteX154" fmla="*/ 1204912 w 2900362"/>
                  <a:gd name="connsiteY154" fmla="*/ 1512899 h 1689372"/>
                  <a:gd name="connsiteX155" fmla="*/ 1176337 w 2900362"/>
                  <a:gd name="connsiteY155" fmla="*/ 1522424 h 1689372"/>
                  <a:gd name="connsiteX156" fmla="*/ 1162050 w 2900362"/>
                  <a:gd name="connsiteY156" fmla="*/ 1527186 h 1689372"/>
                  <a:gd name="connsiteX157" fmla="*/ 633412 w 2900362"/>
                  <a:gd name="connsiteY157" fmla="*/ 1522424 h 1689372"/>
                  <a:gd name="connsiteX158" fmla="*/ 609600 w 2900362"/>
                  <a:gd name="connsiteY158" fmla="*/ 1517661 h 1689372"/>
                  <a:gd name="connsiteX159" fmla="*/ 590550 w 2900362"/>
                  <a:gd name="connsiteY159" fmla="*/ 1508136 h 1689372"/>
                  <a:gd name="connsiteX160" fmla="*/ 557212 w 2900362"/>
                  <a:gd name="connsiteY160" fmla="*/ 1498611 h 1689372"/>
                  <a:gd name="connsiteX161" fmla="*/ 542925 w 2900362"/>
                  <a:gd name="connsiteY161" fmla="*/ 1489086 h 1689372"/>
                  <a:gd name="connsiteX162" fmla="*/ 523875 w 2900362"/>
                  <a:gd name="connsiteY162" fmla="*/ 1484324 h 1689372"/>
                  <a:gd name="connsiteX163" fmla="*/ 509587 w 2900362"/>
                  <a:gd name="connsiteY163" fmla="*/ 1479561 h 1689372"/>
                  <a:gd name="connsiteX164" fmla="*/ 466725 w 2900362"/>
                  <a:gd name="connsiteY164" fmla="*/ 1446224 h 1689372"/>
                  <a:gd name="connsiteX165" fmla="*/ 452437 w 2900362"/>
                  <a:gd name="connsiteY165" fmla="*/ 1436699 h 1689372"/>
                  <a:gd name="connsiteX166" fmla="*/ 438150 w 2900362"/>
                  <a:gd name="connsiteY166" fmla="*/ 1408124 h 1689372"/>
                  <a:gd name="connsiteX167" fmla="*/ 404812 w 2900362"/>
                  <a:gd name="connsiteY167" fmla="*/ 1389074 h 1689372"/>
                  <a:gd name="connsiteX168" fmla="*/ 390525 w 2900362"/>
                  <a:gd name="connsiteY168" fmla="*/ 1379549 h 1689372"/>
                  <a:gd name="connsiteX169" fmla="*/ 376237 w 2900362"/>
                  <a:gd name="connsiteY169" fmla="*/ 1374786 h 1689372"/>
                  <a:gd name="connsiteX170" fmla="*/ 328612 w 2900362"/>
                  <a:gd name="connsiteY170" fmla="*/ 1346211 h 1689372"/>
                  <a:gd name="connsiteX171" fmla="*/ 309562 w 2900362"/>
                  <a:gd name="connsiteY171" fmla="*/ 1341449 h 1689372"/>
                  <a:gd name="connsiteX172" fmla="*/ 280987 w 2900362"/>
                  <a:gd name="connsiteY172" fmla="*/ 1331924 h 1689372"/>
                  <a:gd name="connsiteX173" fmla="*/ 266700 w 2900362"/>
                  <a:gd name="connsiteY173" fmla="*/ 1327161 h 1689372"/>
                  <a:gd name="connsiteX174" fmla="*/ 252412 w 2900362"/>
                  <a:gd name="connsiteY174" fmla="*/ 1317636 h 1689372"/>
                  <a:gd name="connsiteX175" fmla="*/ 223837 w 2900362"/>
                  <a:gd name="connsiteY175" fmla="*/ 1308111 h 1689372"/>
                  <a:gd name="connsiteX176" fmla="*/ 214312 w 2900362"/>
                  <a:gd name="connsiteY176" fmla="*/ 1279536 h 1689372"/>
                  <a:gd name="connsiteX177" fmla="*/ 114300 w 2900362"/>
                  <a:gd name="connsiteY177" fmla="*/ 1246199 h 1689372"/>
                  <a:gd name="connsiteX178" fmla="*/ 71437 w 2900362"/>
                  <a:gd name="connsiteY178" fmla="*/ 1231911 h 1689372"/>
                  <a:gd name="connsiteX179" fmla="*/ 57150 w 2900362"/>
                  <a:gd name="connsiteY179" fmla="*/ 1227149 h 1689372"/>
                  <a:gd name="connsiteX180" fmla="*/ 28575 w 2900362"/>
                  <a:gd name="connsiteY180" fmla="*/ 1203336 h 1689372"/>
                  <a:gd name="connsiteX181" fmla="*/ 23812 w 2900362"/>
                  <a:gd name="connsiteY181" fmla="*/ 1189049 h 1689372"/>
                  <a:gd name="connsiteX182" fmla="*/ 14287 w 2900362"/>
                  <a:gd name="connsiteY182" fmla="*/ 1174761 h 1689372"/>
                  <a:gd name="connsiteX183" fmla="*/ 0 w 2900362"/>
                  <a:gd name="connsiteY183"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947862 w 2900362"/>
                  <a:gd name="connsiteY124" fmla="*/ 522299 h 1689372"/>
                  <a:gd name="connsiteX125" fmla="*/ 1976437 w 2900362"/>
                  <a:gd name="connsiteY125" fmla="*/ 512774 h 1689372"/>
                  <a:gd name="connsiteX126" fmla="*/ 2009775 w 2900362"/>
                  <a:gd name="connsiteY126" fmla="*/ 503249 h 1689372"/>
                  <a:gd name="connsiteX127" fmla="*/ 2038350 w 2900362"/>
                  <a:gd name="connsiteY127" fmla="*/ 488961 h 1689372"/>
                  <a:gd name="connsiteX128" fmla="*/ 2052637 w 2900362"/>
                  <a:gd name="connsiteY128" fmla="*/ 479436 h 1689372"/>
                  <a:gd name="connsiteX129" fmla="*/ 2081212 w 2900362"/>
                  <a:gd name="connsiteY129" fmla="*/ 469911 h 1689372"/>
                  <a:gd name="connsiteX130" fmla="*/ 2109787 w 2900362"/>
                  <a:gd name="connsiteY130" fmla="*/ 455624 h 1689372"/>
                  <a:gd name="connsiteX131" fmla="*/ 2124075 w 2900362"/>
                  <a:gd name="connsiteY131" fmla="*/ 446099 h 1689372"/>
                  <a:gd name="connsiteX132" fmla="*/ 2152650 w 2900362"/>
                  <a:gd name="connsiteY132" fmla="*/ 436574 h 1689372"/>
                  <a:gd name="connsiteX133" fmla="*/ 2181225 w 2900362"/>
                  <a:gd name="connsiteY133" fmla="*/ 441336 h 1689372"/>
                  <a:gd name="connsiteX134" fmla="*/ 2171700 w 2900362"/>
                  <a:gd name="connsiteY134" fmla="*/ 455624 h 1689372"/>
                  <a:gd name="connsiteX135" fmla="*/ 2185987 w 2900362"/>
                  <a:gd name="connsiteY135" fmla="*/ 465149 h 1689372"/>
                  <a:gd name="connsiteX136" fmla="*/ 2200275 w 2900362"/>
                  <a:gd name="connsiteY136" fmla="*/ 455624 h 1689372"/>
                  <a:gd name="connsiteX137" fmla="*/ 2209800 w 2900362"/>
                  <a:gd name="connsiteY137" fmla="*/ 441336 h 1689372"/>
                  <a:gd name="connsiteX138" fmla="*/ 2224087 w 2900362"/>
                  <a:gd name="connsiteY138" fmla="*/ 436574 h 1689372"/>
                  <a:gd name="connsiteX139" fmla="*/ 2300287 w 2900362"/>
                  <a:gd name="connsiteY139" fmla="*/ 412762 h 1689372"/>
                  <a:gd name="connsiteX140" fmla="*/ 2300287 w 2900362"/>
                  <a:gd name="connsiteY140" fmla="*/ 398474 h 1689372"/>
                  <a:gd name="connsiteX141" fmla="*/ 2124075 w 2900362"/>
                  <a:gd name="connsiteY141" fmla="*/ 403236 h 1689372"/>
                  <a:gd name="connsiteX142" fmla="*/ 1862137 w 2900362"/>
                  <a:gd name="connsiteY142" fmla="*/ 336561 h 1689372"/>
                  <a:gd name="connsiteX143" fmla="*/ 2481262 w 2900362"/>
                  <a:gd name="connsiteY143" fmla="*/ 26999 h 1689372"/>
                  <a:gd name="connsiteX144" fmla="*/ 2895600 w 2900362"/>
                  <a:gd name="connsiteY144" fmla="*/ 12711 h 1689372"/>
                  <a:gd name="connsiteX145" fmla="*/ 2900362 w 2900362"/>
                  <a:gd name="connsiteY145" fmla="*/ 1403361 h 1689372"/>
                  <a:gd name="connsiteX146" fmla="*/ 2671762 w 2900362"/>
                  <a:gd name="connsiteY146" fmla="*/ 1408123 h 1689372"/>
                  <a:gd name="connsiteX147" fmla="*/ 2295525 w 2900362"/>
                  <a:gd name="connsiteY147" fmla="*/ 1498611 h 1689372"/>
                  <a:gd name="connsiteX148" fmla="*/ 1352550 w 2900362"/>
                  <a:gd name="connsiteY148" fmla="*/ 1689111 h 1689372"/>
                  <a:gd name="connsiteX149" fmla="*/ 1304925 w 2900362"/>
                  <a:gd name="connsiteY149" fmla="*/ 1446224 h 1689372"/>
                  <a:gd name="connsiteX150" fmla="*/ 1276350 w 2900362"/>
                  <a:gd name="connsiteY150" fmla="*/ 1455749 h 1689372"/>
                  <a:gd name="connsiteX151" fmla="*/ 1257300 w 2900362"/>
                  <a:gd name="connsiteY151" fmla="*/ 1484324 h 1689372"/>
                  <a:gd name="connsiteX152" fmla="*/ 1228725 w 2900362"/>
                  <a:gd name="connsiteY152" fmla="*/ 1508136 h 1689372"/>
                  <a:gd name="connsiteX153" fmla="*/ 1204912 w 2900362"/>
                  <a:gd name="connsiteY153" fmla="*/ 1512899 h 1689372"/>
                  <a:gd name="connsiteX154" fmla="*/ 1176337 w 2900362"/>
                  <a:gd name="connsiteY154" fmla="*/ 1522424 h 1689372"/>
                  <a:gd name="connsiteX155" fmla="*/ 1162050 w 2900362"/>
                  <a:gd name="connsiteY155" fmla="*/ 1527186 h 1689372"/>
                  <a:gd name="connsiteX156" fmla="*/ 633412 w 2900362"/>
                  <a:gd name="connsiteY156" fmla="*/ 1522424 h 1689372"/>
                  <a:gd name="connsiteX157" fmla="*/ 609600 w 2900362"/>
                  <a:gd name="connsiteY157" fmla="*/ 1517661 h 1689372"/>
                  <a:gd name="connsiteX158" fmla="*/ 590550 w 2900362"/>
                  <a:gd name="connsiteY158" fmla="*/ 1508136 h 1689372"/>
                  <a:gd name="connsiteX159" fmla="*/ 557212 w 2900362"/>
                  <a:gd name="connsiteY159" fmla="*/ 1498611 h 1689372"/>
                  <a:gd name="connsiteX160" fmla="*/ 542925 w 2900362"/>
                  <a:gd name="connsiteY160" fmla="*/ 1489086 h 1689372"/>
                  <a:gd name="connsiteX161" fmla="*/ 523875 w 2900362"/>
                  <a:gd name="connsiteY161" fmla="*/ 1484324 h 1689372"/>
                  <a:gd name="connsiteX162" fmla="*/ 509587 w 2900362"/>
                  <a:gd name="connsiteY162" fmla="*/ 1479561 h 1689372"/>
                  <a:gd name="connsiteX163" fmla="*/ 466725 w 2900362"/>
                  <a:gd name="connsiteY163" fmla="*/ 1446224 h 1689372"/>
                  <a:gd name="connsiteX164" fmla="*/ 452437 w 2900362"/>
                  <a:gd name="connsiteY164" fmla="*/ 1436699 h 1689372"/>
                  <a:gd name="connsiteX165" fmla="*/ 438150 w 2900362"/>
                  <a:gd name="connsiteY165" fmla="*/ 1408124 h 1689372"/>
                  <a:gd name="connsiteX166" fmla="*/ 404812 w 2900362"/>
                  <a:gd name="connsiteY166" fmla="*/ 1389074 h 1689372"/>
                  <a:gd name="connsiteX167" fmla="*/ 390525 w 2900362"/>
                  <a:gd name="connsiteY167" fmla="*/ 1379549 h 1689372"/>
                  <a:gd name="connsiteX168" fmla="*/ 376237 w 2900362"/>
                  <a:gd name="connsiteY168" fmla="*/ 1374786 h 1689372"/>
                  <a:gd name="connsiteX169" fmla="*/ 328612 w 2900362"/>
                  <a:gd name="connsiteY169" fmla="*/ 1346211 h 1689372"/>
                  <a:gd name="connsiteX170" fmla="*/ 309562 w 2900362"/>
                  <a:gd name="connsiteY170" fmla="*/ 1341449 h 1689372"/>
                  <a:gd name="connsiteX171" fmla="*/ 280987 w 2900362"/>
                  <a:gd name="connsiteY171" fmla="*/ 1331924 h 1689372"/>
                  <a:gd name="connsiteX172" fmla="*/ 266700 w 2900362"/>
                  <a:gd name="connsiteY172" fmla="*/ 1327161 h 1689372"/>
                  <a:gd name="connsiteX173" fmla="*/ 252412 w 2900362"/>
                  <a:gd name="connsiteY173" fmla="*/ 1317636 h 1689372"/>
                  <a:gd name="connsiteX174" fmla="*/ 223837 w 2900362"/>
                  <a:gd name="connsiteY174" fmla="*/ 1308111 h 1689372"/>
                  <a:gd name="connsiteX175" fmla="*/ 214312 w 2900362"/>
                  <a:gd name="connsiteY175" fmla="*/ 1279536 h 1689372"/>
                  <a:gd name="connsiteX176" fmla="*/ 114300 w 2900362"/>
                  <a:gd name="connsiteY176" fmla="*/ 1246199 h 1689372"/>
                  <a:gd name="connsiteX177" fmla="*/ 71437 w 2900362"/>
                  <a:gd name="connsiteY177" fmla="*/ 1231911 h 1689372"/>
                  <a:gd name="connsiteX178" fmla="*/ 57150 w 2900362"/>
                  <a:gd name="connsiteY178" fmla="*/ 1227149 h 1689372"/>
                  <a:gd name="connsiteX179" fmla="*/ 28575 w 2900362"/>
                  <a:gd name="connsiteY179" fmla="*/ 1203336 h 1689372"/>
                  <a:gd name="connsiteX180" fmla="*/ 23812 w 2900362"/>
                  <a:gd name="connsiteY180" fmla="*/ 1189049 h 1689372"/>
                  <a:gd name="connsiteX181" fmla="*/ 14287 w 2900362"/>
                  <a:gd name="connsiteY181" fmla="*/ 1174761 h 1689372"/>
                  <a:gd name="connsiteX182" fmla="*/ 0 w 2900362"/>
                  <a:gd name="connsiteY182"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947862 w 2900362"/>
                  <a:gd name="connsiteY124" fmla="*/ 522299 h 1689372"/>
                  <a:gd name="connsiteX125" fmla="*/ 1976437 w 2900362"/>
                  <a:gd name="connsiteY125" fmla="*/ 512774 h 1689372"/>
                  <a:gd name="connsiteX126" fmla="*/ 2009775 w 2900362"/>
                  <a:gd name="connsiteY126" fmla="*/ 503249 h 1689372"/>
                  <a:gd name="connsiteX127" fmla="*/ 2038350 w 2900362"/>
                  <a:gd name="connsiteY127" fmla="*/ 488961 h 1689372"/>
                  <a:gd name="connsiteX128" fmla="*/ 2052637 w 2900362"/>
                  <a:gd name="connsiteY128" fmla="*/ 479436 h 1689372"/>
                  <a:gd name="connsiteX129" fmla="*/ 2081212 w 2900362"/>
                  <a:gd name="connsiteY129" fmla="*/ 469911 h 1689372"/>
                  <a:gd name="connsiteX130" fmla="*/ 2109787 w 2900362"/>
                  <a:gd name="connsiteY130" fmla="*/ 455624 h 1689372"/>
                  <a:gd name="connsiteX131" fmla="*/ 2124075 w 2900362"/>
                  <a:gd name="connsiteY131" fmla="*/ 446099 h 1689372"/>
                  <a:gd name="connsiteX132" fmla="*/ 2152650 w 2900362"/>
                  <a:gd name="connsiteY132" fmla="*/ 436574 h 1689372"/>
                  <a:gd name="connsiteX133" fmla="*/ 2181225 w 2900362"/>
                  <a:gd name="connsiteY133" fmla="*/ 441336 h 1689372"/>
                  <a:gd name="connsiteX134" fmla="*/ 2171700 w 2900362"/>
                  <a:gd name="connsiteY134" fmla="*/ 455624 h 1689372"/>
                  <a:gd name="connsiteX135" fmla="*/ 2185987 w 2900362"/>
                  <a:gd name="connsiteY135" fmla="*/ 465149 h 1689372"/>
                  <a:gd name="connsiteX136" fmla="*/ 2200275 w 2900362"/>
                  <a:gd name="connsiteY136" fmla="*/ 455624 h 1689372"/>
                  <a:gd name="connsiteX137" fmla="*/ 2224087 w 2900362"/>
                  <a:gd name="connsiteY137" fmla="*/ 436574 h 1689372"/>
                  <a:gd name="connsiteX138" fmla="*/ 2300287 w 2900362"/>
                  <a:gd name="connsiteY138" fmla="*/ 412762 h 1689372"/>
                  <a:gd name="connsiteX139" fmla="*/ 2300287 w 2900362"/>
                  <a:gd name="connsiteY139" fmla="*/ 398474 h 1689372"/>
                  <a:gd name="connsiteX140" fmla="*/ 2124075 w 2900362"/>
                  <a:gd name="connsiteY140" fmla="*/ 403236 h 1689372"/>
                  <a:gd name="connsiteX141" fmla="*/ 1862137 w 2900362"/>
                  <a:gd name="connsiteY141" fmla="*/ 336561 h 1689372"/>
                  <a:gd name="connsiteX142" fmla="*/ 2481262 w 2900362"/>
                  <a:gd name="connsiteY142" fmla="*/ 26999 h 1689372"/>
                  <a:gd name="connsiteX143" fmla="*/ 2895600 w 2900362"/>
                  <a:gd name="connsiteY143" fmla="*/ 12711 h 1689372"/>
                  <a:gd name="connsiteX144" fmla="*/ 2900362 w 2900362"/>
                  <a:gd name="connsiteY144" fmla="*/ 1403361 h 1689372"/>
                  <a:gd name="connsiteX145" fmla="*/ 2671762 w 2900362"/>
                  <a:gd name="connsiteY145" fmla="*/ 1408123 h 1689372"/>
                  <a:gd name="connsiteX146" fmla="*/ 2295525 w 2900362"/>
                  <a:gd name="connsiteY146" fmla="*/ 1498611 h 1689372"/>
                  <a:gd name="connsiteX147" fmla="*/ 1352550 w 2900362"/>
                  <a:gd name="connsiteY147" fmla="*/ 1689111 h 1689372"/>
                  <a:gd name="connsiteX148" fmla="*/ 1304925 w 2900362"/>
                  <a:gd name="connsiteY148" fmla="*/ 1446224 h 1689372"/>
                  <a:gd name="connsiteX149" fmla="*/ 1276350 w 2900362"/>
                  <a:gd name="connsiteY149" fmla="*/ 1455749 h 1689372"/>
                  <a:gd name="connsiteX150" fmla="*/ 1257300 w 2900362"/>
                  <a:gd name="connsiteY150" fmla="*/ 1484324 h 1689372"/>
                  <a:gd name="connsiteX151" fmla="*/ 1228725 w 2900362"/>
                  <a:gd name="connsiteY151" fmla="*/ 1508136 h 1689372"/>
                  <a:gd name="connsiteX152" fmla="*/ 1204912 w 2900362"/>
                  <a:gd name="connsiteY152" fmla="*/ 1512899 h 1689372"/>
                  <a:gd name="connsiteX153" fmla="*/ 1176337 w 2900362"/>
                  <a:gd name="connsiteY153" fmla="*/ 1522424 h 1689372"/>
                  <a:gd name="connsiteX154" fmla="*/ 1162050 w 2900362"/>
                  <a:gd name="connsiteY154" fmla="*/ 1527186 h 1689372"/>
                  <a:gd name="connsiteX155" fmla="*/ 633412 w 2900362"/>
                  <a:gd name="connsiteY155" fmla="*/ 1522424 h 1689372"/>
                  <a:gd name="connsiteX156" fmla="*/ 609600 w 2900362"/>
                  <a:gd name="connsiteY156" fmla="*/ 1517661 h 1689372"/>
                  <a:gd name="connsiteX157" fmla="*/ 590550 w 2900362"/>
                  <a:gd name="connsiteY157" fmla="*/ 1508136 h 1689372"/>
                  <a:gd name="connsiteX158" fmla="*/ 557212 w 2900362"/>
                  <a:gd name="connsiteY158" fmla="*/ 1498611 h 1689372"/>
                  <a:gd name="connsiteX159" fmla="*/ 542925 w 2900362"/>
                  <a:gd name="connsiteY159" fmla="*/ 1489086 h 1689372"/>
                  <a:gd name="connsiteX160" fmla="*/ 523875 w 2900362"/>
                  <a:gd name="connsiteY160" fmla="*/ 1484324 h 1689372"/>
                  <a:gd name="connsiteX161" fmla="*/ 509587 w 2900362"/>
                  <a:gd name="connsiteY161" fmla="*/ 1479561 h 1689372"/>
                  <a:gd name="connsiteX162" fmla="*/ 466725 w 2900362"/>
                  <a:gd name="connsiteY162" fmla="*/ 1446224 h 1689372"/>
                  <a:gd name="connsiteX163" fmla="*/ 452437 w 2900362"/>
                  <a:gd name="connsiteY163" fmla="*/ 1436699 h 1689372"/>
                  <a:gd name="connsiteX164" fmla="*/ 438150 w 2900362"/>
                  <a:gd name="connsiteY164" fmla="*/ 1408124 h 1689372"/>
                  <a:gd name="connsiteX165" fmla="*/ 404812 w 2900362"/>
                  <a:gd name="connsiteY165" fmla="*/ 1389074 h 1689372"/>
                  <a:gd name="connsiteX166" fmla="*/ 390525 w 2900362"/>
                  <a:gd name="connsiteY166" fmla="*/ 1379549 h 1689372"/>
                  <a:gd name="connsiteX167" fmla="*/ 376237 w 2900362"/>
                  <a:gd name="connsiteY167" fmla="*/ 1374786 h 1689372"/>
                  <a:gd name="connsiteX168" fmla="*/ 328612 w 2900362"/>
                  <a:gd name="connsiteY168" fmla="*/ 1346211 h 1689372"/>
                  <a:gd name="connsiteX169" fmla="*/ 309562 w 2900362"/>
                  <a:gd name="connsiteY169" fmla="*/ 1341449 h 1689372"/>
                  <a:gd name="connsiteX170" fmla="*/ 280987 w 2900362"/>
                  <a:gd name="connsiteY170" fmla="*/ 1331924 h 1689372"/>
                  <a:gd name="connsiteX171" fmla="*/ 266700 w 2900362"/>
                  <a:gd name="connsiteY171" fmla="*/ 1327161 h 1689372"/>
                  <a:gd name="connsiteX172" fmla="*/ 252412 w 2900362"/>
                  <a:gd name="connsiteY172" fmla="*/ 1317636 h 1689372"/>
                  <a:gd name="connsiteX173" fmla="*/ 223837 w 2900362"/>
                  <a:gd name="connsiteY173" fmla="*/ 1308111 h 1689372"/>
                  <a:gd name="connsiteX174" fmla="*/ 214312 w 2900362"/>
                  <a:gd name="connsiteY174" fmla="*/ 1279536 h 1689372"/>
                  <a:gd name="connsiteX175" fmla="*/ 114300 w 2900362"/>
                  <a:gd name="connsiteY175" fmla="*/ 1246199 h 1689372"/>
                  <a:gd name="connsiteX176" fmla="*/ 71437 w 2900362"/>
                  <a:gd name="connsiteY176" fmla="*/ 1231911 h 1689372"/>
                  <a:gd name="connsiteX177" fmla="*/ 57150 w 2900362"/>
                  <a:gd name="connsiteY177" fmla="*/ 1227149 h 1689372"/>
                  <a:gd name="connsiteX178" fmla="*/ 28575 w 2900362"/>
                  <a:gd name="connsiteY178" fmla="*/ 1203336 h 1689372"/>
                  <a:gd name="connsiteX179" fmla="*/ 23812 w 2900362"/>
                  <a:gd name="connsiteY179" fmla="*/ 1189049 h 1689372"/>
                  <a:gd name="connsiteX180" fmla="*/ 14287 w 2900362"/>
                  <a:gd name="connsiteY180" fmla="*/ 1174761 h 1689372"/>
                  <a:gd name="connsiteX181" fmla="*/ 0 w 2900362"/>
                  <a:gd name="connsiteY181"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947862 w 2900362"/>
                  <a:gd name="connsiteY124" fmla="*/ 522299 h 1689372"/>
                  <a:gd name="connsiteX125" fmla="*/ 1976437 w 2900362"/>
                  <a:gd name="connsiteY125" fmla="*/ 512774 h 1689372"/>
                  <a:gd name="connsiteX126" fmla="*/ 2009775 w 2900362"/>
                  <a:gd name="connsiteY126" fmla="*/ 503249 h 1689372"/>
                  <a:gd name="connsiteX127" fmla="*/ 2038350 w 2900362"/>
                  <a:gd name="connsiteY127" fmla="*/ 488961 h 1689372"/>
                  <a:gd name="connsiteX128" fmla="*/ 2052637 w 2900362"/>
                  <a:gd name="connsiteY128" fmla="*/ 479436 h 1689372"/>
                  <a:gd name="connsiteX129" fmla="*/ 2081212 w 2900362"/>
                  <a:gd name="connsiteY129" fmla="*/ 469911 h 1689372"/>
                  <a:gd name="connsiteX130" fmla="*/ 2109787 w 2900362"/>
                  <a:gd name="connsiteY130" fmla="*/ 455624 h 1689372"/>
                  <a:gd name="connsiteX131" fmla="*/ 2124075 w 2900362"/>
                  <a:gd name="connsiteY131" fmla="*/ 446099 h 1689372"/>
                  <a:gd name="connsiteX132" fmla="*/ 2152650 w 2900362"/>
                  <a:gd name="connsiteY132" fmla="*/ 436574 h 1689372"/>
                  <a:gd name="connsiteX133" fmla="*/ 2181225 w 2900362"/>
                  <a:gd name="connsiteY133" fmla="*/ 441336 h 1689372"/>
                  <a:gd name="connsiteX134" fmla="*/ 2185987 w 2900362"/>
                  <a:gd name="connsiteY134" fmla="*/ 465149 h 1689372"/>
                  <a:gd name="connsiteX135" fmla="*/ 2200275 w 2900362"/>
                  <a:gd name="connsiteY135" fmla="*/ 455624 h 1689372"/>
                  <a:gd name="connsiteX136" fmla="*/ 2224087 w 2900362"/>
                  <a:gd name="connsiteY136" fmla="*/ 436574 h 1689372"/>
                  <a:gd name="connsiteX137" fmla="*/ 2300287 w 2900362"/>
                  <a:gd name="connsiteY137" fmla="*/ 412762 h 1689372"/>
                  <a:gd name="connsiteX138" fmla="*/ 2300287 w 2900362"/>
                  <a:gd name="connsiteY138" fmla="*/ 398474 h 1689372"/>
                  <a:gd name="connsiteX139" fmla="*/ 2124075 w 2900362"/>
                  <a:gd name="connsiteY139" fmla="*/ 403236 h 1689372"/>
                  <a:gd name="connsiteX140" fmla="*/ 1862137 w 2900362"/>
                  <a:gd name="connsiteY140" fmla="*/ 336561 h 1689372"/>
                  <a:gd name="connsiteX141" fmla="*/ 2481262 w 2900362"/>
                  <a:gd name="connsiteY141" fmla="*/ 26999 h 1689372"/>
                  <a:gd name="connsiteX142" fmla="*/ 2895600 w 2900362"/>
                  <a:gd name="connsiteY142" fmla="*/ 12711 h 1689372"/>
                  <a:gd name="connsiteX143" fmla="*/ 2900362 w 2900362"/>
                  <a:gd name="connsiteY143" fmla="*/ 1403361 h 1689372"/>
                  <a:gd name="connsiteX144" fmla="*/ 2671762 w 2900362"/>
                  <a:gd name="connsiteY144" fmla="*/ 1408123 h 1689372"/>
                  <a:gd name="connsiteX145" fmla="*/ 2295525 w 2900362"/>
                  <a:gd name="connsiteY145" fmla="*/ 1498611 h 1689372"/>
                  <a:gd name="connsiteX146" fmla="*/ 1352550 w 2900362"/>
                  <a:gd name="connsiteY146" fmla="*/ 1689111 h 1689372"/>
                  <a:gd name="connsiteX147" fmla="*/ 1304925 w 2900362"/>
                  <a:gd name="connsiteY147" fmla="*/ 1446224 h 1689372"/>
                  <a:gd name="connsiteX148" fmla="*/ 1276350 w 2900362"/>
                  <a:gd name="connsiteY148" fmla="*/ 1455749 h 1689372"/>
                  <a:gd name="connsiteX149" fmla="*/ 1257300 w 2900362"/>
                  <a:gd name="connsiteY149" fmla="*/ 1484324 h 1689372"/>
                  <a:gd name="connsiteX150" fmla="*/ 1228725 w 2900362"/>
                  <a:gd name="connsiteY150" fmla="*/ 1508136 h 1689372"/>
                  <a:gd name="connsiteX151" fmla="*/ 1204912 w 2900362"/>
                  <a:gd name="connsiteY151" fmla="*/ 1512899 h 1689372"/>
                  <a:gd name="connsiteX152" fmla="*/ 1176337 w 2900362"/>
                  <a:gd name="connsiteY152" fmla="*/ 1522424 h 1689372"/>
                  <a:gd name="connsiteX153" fmla="*/ 1162050 w 2900362"/>
                  <a:gd name="connsiteY153" fmla="*/ 1527186 h 1689372"/>
                  <a:gd name="connsiteX154" fmla="*/ 633412 w 2900362"/>
                  <a:gd name="connsiteY154" fmla="*/ 1522424 h 1689372"/>
                  <a:gd name="connsiteX155" fmla="*/ 609600 w 2900362"/>
                  <a:gd name="connsiteY155" fmla="*/ 1517661 h 1689372"/>
                  <a:gd name="connsiteX156" fmla="*/ 590550 w 2900362"/>
                  <a:gd name="connsiteY156" fmla="*/ 1508136 h 1689372"/>
                  <a:gd name="connsiteX157" fmla="*/ 557212 w 2900362"/>
                  <a:gd name="connsiteY157" fmla="*/ 1498611 h 1689372"/>
                  <a:gd name="connsiteX158" fmla="*/ 542925 w 2900362"/>
                  <a:gd name="connsiteY158" fmla="*/ 1489086 h 1689372"/>
                  <a:gd name="connsiteX159" fmla="*/ 523875 w 2900362"/>
                  <a:gd name="connsiteY159" fmla="*/ 1484324 h 1689372"/>
                  <a:gd name="connsiteX160" fmla="*/ 509587 w 2900362"/>
                  <a:gd name="connsiteY160" fmla="*/ 1479561 h 1689372"/>
                  <a:gd name="connsiteX161" fmla="*/ 466725 w 2900362"/>
                  <a:gd name="connsiteY161" fmla="*/ 1446224 h 1689372"/>
                  <a:gd name="connsiteX162" fmla="*/ 452437 w 2900362"/>
                  <a:gd name="connsiteY162" fmla="*/ 1436699 h 1689372"/>
                  <a:gd name="connsiteX163" fmla="*/ 438150 w 2900362"/>
                  <a:gd name="connsiteY163" fmla="*/ 1408124 h 1689372"/>
                  <a:gd name="connsiteX164" fmla="*/ 404812 w 2900362"/>
                  <a:gd name="connsiteY164" fmla="*/ 1389074 h 1689372"/>
                  <a:gd name="connsiteX165" fmla="*/ 390525 w 2900362"/>
                  <a:gd name="connsiteY165" fmla="*/ 1379549 h 1689372"/>
                  <a:gd name="connsiteX166" fmla="*/ 376237 w 2900362"/>
                  <a:gd name="connsiteY166" fmla="*/ 1374786 h 1689372"/>
                  <a:gd name="connsiteX167" fmla="*/ 328612 w 2900362"/>
                  <a:gd name="connsiteY167" fmla="*/ 1346211 h 1689372"/>
                  <a:gd name="connsiteX168" fmla="*/ 309562 w 2900362"/>
                  <a:gd name="connsiteY168" fmla="*/ 1341449 h 1689372"/>
                  <a:gd name="connsiteX169" fmla="*/ 280987 w 2900362"/>
                  <a:gd name="connsiteY169" fmla="*/ 1331924 h 1689372"/>
                  <a:gd name="connsiteX170" fmla="*/ 266700 w 2900362"/>
                  <a:gd name="connsiteY170" fmla="*/ 1327161 h 1689372"/>
                  <a:gd name="connsiteX171" fmla="*/ 252412 w 2900362"/>
                  <a:gd name="connsiteY171" fmla="*/ 1317636 h 1689372"/>
                  <a:gd name="connsiteX172" fmla="*/ 223837 w 2900362"/>
                  <a:gd name="connsiteY172" fmla="*/ 1308111 h 1689372"/>
                  <a:gd name="connsiteX173" fmla="*/ 214312 w 2900362"/>
                  <a:gd name="connsiteY173" fmla="*/ 1279536 h 1689372"/>
                  <a:gd name="connsiteX174" fmla="*/ 114300 w 2900362"/>
                  <a:gd name="connsiteY174" fmla="*/ 1246199 h 1689372"/>
                  <a:gd name="connsiteX175" fmla="*/ 71437 w 2900362"/>
                  <a:gd name="connsiteY175" fmla="*/ 1231911 h 1689372"/>
                  <a:gd name="connsiteX176" fmla="*/ 57150 w 2900362"/>
                  <a:gd name="connsiteY176" fmla="*/ 1227149 h 1689372"/>
                  <a:gd name="connsiteX177" fmla="*/ 28575 w 2900362"/>
                  <a:gd name="connsiteY177" fmla="*/ 1203336 h 1689372"/>
                  <a:gd name="connsiteX178" fmla="*/ 23812 w 2900362"/>
                  <a:gd name="connsiteY178" fmla="*/ 1189049 h 1689372"/>
                  <a:gd name="connsiteX179" fmla="*/ 14287 w 2900362"/>
                  <a:gd name="connsiteY179" fmla="*/ 1174761 h 1689372"/>
                  <a:gd name="connsiteX180" fmla="*/ 0 w 2900362"/>
                  <a:gd name="connsiteY180"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947862 w 2900362"/>
                  <a:gd name="connsiteY124" fmla="*/ 522299 h 1689372"/>
                  <a:gd name="connsiteX125" fmla="*/ 1976437 w 2900362"/>
                  <a:gd name="connsiteY125" fmla="*/ 512774 h 1689372"/>
                  <a:gd name="connsiteX126" fmla="*/ 2009775 w 2900362"/>
                  <a:gd name="connsiteY126" fmla="*/ 503249 h 1689372"/>
                  <a:gd name="connsiteX127" fmla="*/ 2038350 w 2900362"/>
                  <a:gd name="connsiteY127" fmla="*/ 488961 h 1689372"/>
                  <a:gd name="connsiteX128" fmla="*/ 2052637 w 2900362"/>
                  <a:gd name="connsiteY128" fmla="*/ 479436 h 1689372"/>
                  <a:gd name="connsiteX129" fmla="*/ 2081212 w 2900362"/>
                  <a:gd name="connsiteY129" fmla="*/ 469911 h 1689372"/>
                  <a:gd name="connsiteX130" fmla="*/ 2109787 w 2900362"/>
                  <a:gd name="connsiteY130" fmla="*/ 455624 h 1689372"/>
                  <a:gd name="connsiteX131" fmla="*/ 2124075 w 2900362"/>
                  <a:gd name="connsiteY131" fmla="*/ 446099 h 1689372"/>
                  <a:gd name="connsiteX132" fmla="*/ 2181225 w 2900362"/>
                  <a:gd name="connsiteY132" fmla="*/ 441336 h 1689372"/>
                  <a:gd name="connsiteX133" fmla="*/ 2185987 w 2900362"/>
                  <a:gd name="connsiteY133" fmla="*/ 465149 h 1689372"/>
                  <a:gd name="connsiteX134" fmla="*/ 2200275 w 2900362"/>
                  <a:gd name="connsiteY134" fmla="*/ 455624 h 1689372"/>
                  <a:gd name="connsiteX135" fmla="*/ 2224087 w 2900362"/>
                  <a:gd name="connsiteY135" fmla="*/ 436574 h 1689372"/>
                  <a:gd name="connsiteX136" fmla="*/ 2300287 w 2900362"/>
                  <a:gd name="connsiteY136" fmla="*/ 412762 h 1689372"/>
                  <a:gd name="connsiteX137" fmla="*/ 2300287 w 2900362"/>
                  <a:gd name="connsiteY137" fmla="*/ 398474 h 1689372"/>
                  <a:gd name="connsiteX138" fmla="*/ 2124075 w 2900362"/>
                  <a:gd name="connsiteY138" fmla="*/ 403236 h 1689372"/>
                  <a:gd name="connsiteX139" fmla="*/ 1862137 w 2900362"/>
                  <a:gd name="connsiteY139" fmla="*/ 336561 h 1689372"/>
                  <a:gd name="connsiteX140" fmla="*/ 2481262 w 2900362"/>
                  <a:gd name="connsiteY140" fmla="*/ 26999 h 1689372"/>
                  <a:gd name="connsiteX141" fmla="*/ 2895600 w 2900362"/>
                  <a:gd name="connsiteY141" fmla="*/ 12711 h 1689372"/>
                  <a:gd name="connsiteX142" fmla="*/ 2900362 w 2900362"/>
                  <a:gd name="connsiteY142" fmla="*/ 1403361 h 1689372"/>
                  <a:gd name="connsiteX143" fmla="*/ 2671762 w 2900362"/>
                  <a:gd name="connsiteY143" fmla="*/ 1408123 h 1689372"/>
                  <a:gd name="connsiteX144" fmla="*/ 2295525 w 2900362"/>
                  <a:gd name="connsiteY144" fmla="*/ 1498611 h 1689372"/>
                  <a:gd name="connsiteX145" fmla="*/ 1352550 w 2900362"/>
                  <a:gd name="connsiteY145" fmla="*/ 1689111 h 1689372"/>
                  <a:gd name="connsiteX146" fmla="*/ 1304925 w 2900362"/>
                  <a:gd name="connsiteY146" fmla="*/ 1446224 h 1689372"/>
                  <a:gd name="connsiteX147" fmla="*/ 1276350 w 2900362"/>
                  <a:gd name="connsiteY147" fmla="*/ 1455749 h 1689372"/>
                  <a:gd name="connsiteX148" fmla="*/ 1257300 w 2900362"/>
                  <a:gd name="connsiteY148" fmla="*/ 1484324 h 1689372"/>
                  <a:gd name="connsiteX149" fmla="*/ 1228725 w 2900362"/>
                  <a:gd name="connsiteY149" fmla="*/ 1508136 h 1689372"/>
                  <a:gd name="connsiteX150" fmla="*/ 1204912 w 2900362"/>
                  <a:gd name="connsiteY150" fmla="*/ 1512899 h 1689372"/>
                  <a:gd name="connsiteX151" fmla="*/ 1176337 w 2900362"/>
                  <a:gd name="connsiteY151" fmla="*/ 1522424 h 1689372"/>
                  <a:gd name="connsiteX152" fmla="*/ 1162050 w 2900362"/>
                  <a:gd name="connsiteY152" fmla="*/ 1527186 h 1689372"/>
                  <a:gd name="connsiteX153" fmla="*/ 633412 w 2900362"/>
                  <a:gd name="connsiteY153" fmla="*/ 1522424 h 1689372"/>
                  <a:gd name="connsiteX154" fmla="*/ 609600 w 2900362"/>
                  <a:gd name="connsiteY154" fmla="*/ 1517661 h 1689372"/>
                  <a:gd name="connsiteX155" fmla="*/ 590550 w 2900362"/>
                  <a:gd name="connsiteY155" fmla="*/ 1508136 h 1689372"/>
                  <a:gd name="connsiteX156" fmla="*/ 557212 w 2900362"/>
                  <a:gd name="connsiteY156" fmla="*/ 1498611 h 1689372"/>
                  <a:gd name="connsiteX157" fmla="*/ 542925 w 2900362"/>
                  <a:gd name="connsiteY157" fmla="*/ 1489086 h 1689372"/>
                  <a:gd name="connsiteX158" fmla="*/ 523875 w 2900362"/>
                  <a:gd name="connsiteY158" fmla="*/ 1484324 h 1689372"/>
                  <a:gd name="connsiteX159" fmla="*/ 509587 w 2900362"/>
                  <a:gd name="connsiteY159" fmla="*/ 1479561 h 1689372"/>
                  <a:gd name="connsiteX160" fmla="*/ 466725 w 2900362"/>
                  <a:gd name="connsiteY160" fmla="*/ 1446224 h 1689372"/>
                  <a:gd name="connsiteX161" fmla="*/ 452437 w 2900362"/>
                  <a:gd name="connsiteY161" fmla="*/ 1436699 h 1689372"/>
                  <a:gd name="connsiteX162" fmla="*/ 438150 w 2900362"/>
                  <a:gd name="connsiteY162" fmla="*/ 1408124 h 1689372"/>
                  <a:gd name="connsiteX163" fmla="*/ 404812 w 2900362"/>
                  <a:gd name="connsiteY163" fmla="*/ 1389074 h 1689372"/>
                  <a:gd name="connsiteX164" fmla="*/ 390525 w 2900362"/>
                  <a:gd name="connsiteY164" fmla="*/ 1379549 h 1689372"/>
                  <a:gd name="connsiteX165" fmla="*/ 376237 w 2900362"/>
                  <a:gd name="connsiteY165" fmla="*/ 1374786 h 1689372"/>
                  <a:gd name="connsiteX166" fmla="*/ 328612 w 2900362"/>
                  <a:gd name="connsiteY166" fmla="*/ 1346211 h 1689372"/>
                  <a:gd name="connsiteX167" fmla="*/ 309562 w 2900362"/>
                  <a:gd name="connsiteY167" fmla="*/ 1341449 h 1689372"/>
                  <a:gd name="connsiteX168" fmla="*/ 280987 w 2900362"/>
                  <a:gd name="connsiteY168" fmla="*/ 1331924 h 1689372"/>
                  <a:gd name="connsiteX169" fmla="*/ 266700 w 2900362"/>
                  <a:gd name="connsiteY169" fmla="*/ 1327161 h 1689372"/>
                  <a:gd name="connsiteX170" fmla="*/ 252412 w 2900362"/>
                  <a:gd name="connsiteY170" fmla="*/ 1317636 h 1689372"/>
                  <a:gd name="connsiteX171" fmla="*/ 223837 w 2900362"/>
                  <a:gd name="connsiteY171" fmla="*/ 1308111 h 1689372"/>
                  <a:gd name="connsiteX172" fmla="*/ 214312 w 2900362"/>
                  <a:gd name="connsiteY172" fmla="*/ 1279536 h 1689372"/>
                  <a:gd name="connsiteX173" fmla="*/ 114300 w 2900362"/>
                  <a:gd name="connsiteY173" fmla="*/ 1246199 h 1689372"/>
                  <a:gd name="connsiteX174" fmla="*/ 71437 w 2900362"/>
                  <a:gd name="connsiteY174" fmla="*/ 1231911 h 1689372"/>
                  <a:gd name="connsiteX175" fmla="*/ 57150 w 2900362"/>
                  <a:gd name="connsiteY175" fmla="*/ 1227149 h 1689372"/>
                  <a:gd name="connsiteX176" fmla="*/ 28575 w 2900362"/>
                  <a:gd name="connsiteY176" fmla="*/ 1203336 h 1689372"/>
                  <a:gd name="connsiteX177" fmla="*/ 23812 w 2900362"/>
                  <a:gd name="connsiteY177" fmla="*/ 1189049 h 1689372"/>
                  <a:gd name="connsiteX178" fmla="*/ 14287 w 2900362"/>
                  <a:gd name="connsiteY178" fmla="*/ 1174761 h 1689372"/>
                  <a:gd name="connsiteX179" fmla="*/ 0 w 2900362"/>
                  <a:gd name="connsiteY179"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947862 w 2900362"/>
                  <a:gd name="connsiteY124" fmla="*/ 522299 h 1689372"/>
                  <a:gd name="connsiteX125" fmla="*/ 1976437 w 2900362"/>
                  <a:gd name="connsiteY125" fmla="*/ 512774 h 1689372"/>
                  <a:gd name="connsiteX126" fmla="*/ 2009775 w 2900362"/>
                  <a:gd name="connsiteY126" fmla="*/ 503249 h 1689372"/>
                  <a:gd name="connsiteX127" fmla="*/ 2038350 w 2900362"/>
                  <a:gd name="connsiteY127" fmla="*/ 488961 h 1689372"/>
                  <a:gd name="connsiteX128" fmla="*/ 2052637 w 2900362"/>
                  <a:gd name="connsiteY128" fmla="*/ 479436 h 1689372"/>
                  <a:gd name="connsiteX129" fmla="*/ 2081212 w 2900362"/>
                  <a:gd name="connsiteY129" fmla="*/ 469911 h 1689372"/>
                  <a:gd name="connsiteX130" fmla="*/ 2109787 w 2900362"/>
                  <a:gd name="connsiteY130" fmla="*/ 455624 h 1689372"/>
                  <a:gd name="connsiteX131" fmla="*/ 2181225 w 2900362"/>
                  <a:gd name="connsiteY131" fmla="*/ 441336 h 1689372"/>
                  <a:gd name="connsiteX132" fmla="*/ 2185987 w 2900362"/>
                  <a:gd name="connsiteY132" fmla="*/ 465149 h 1689372"/>
                  <a:gd name="connsiteX133" fmla="*/ 2200275 w 2900362"/>
                  <a:gd name="connsiteY133" fmla="*/ 455624 h 1689372"/>
                  <a:gd name="connsiteX134" fmla="*/ 2224087 w 2900362"/>
                  <a:gd name="connsiteY134" fmla="*/ 436574 h 1689372"/>
                  <a:gd name="connsiteX135" fmla="*/ 2300287 w 2900362"/>
                  <a:gd name="connsiteY135" fmla="*/ 412762 h 1689372"/>
                  <a:gd name="connsiteX136" fmla="*/ 2300287 w 2900362"/>
                  <a:gd name="connsiteY136" fmla="*/ 398474 h 1689372"/>
                  <a:gd name="connsiteX137" fmla="*/ 2124075 w 2900362"/>
                  <a:gd name="connsiteY137" fmla="*/ 403236 h 1689372"/>
                  <a:gd name="connsiteX138" fmla="*/ 1862137 w 2900362"/>
                  <a:gd name="connsiteY138" fmla="*/ 336561 h 1689372"/>
                  <a:gd name="connsiteX139" fmla="*/ 2481262 w 2900362"/>
                  <a:gd name="connsiteY139" fmla="*/ 26999 h 1689372"/>
                  <a:gd name="connsiteX140" fmla="*/ 2895600 w 2900362"/>
                  <a:gd name="connsiteY140" fmla="*/ 12711 h 1689372"/>
                  <a:gd name="connsiteX141" fmla="*/ 2900362 w 2900362"/>
                  <a:gd name="connsiteY141" fmla="*/ 1403361 h 1689372"/>
                  <a:gd name="connsiteX142" fmla="*/ 2671762 w 2900362"/>
                  <a:gd name="connsiteY142" fmla="*/ 1408123 h 1689372"/>
                  <a:gd name="connsiteX143" fmla="*/ 2295525 w 2900362"/>
                  <a:gd name="connsiteY143" fmla="*/ 1498611 h 1689372"/>
                  <a:gd name="connsiteX144" fmla="*/ 1352550 w 2900362"/>
                  <a:gd name="connsiteY144" fmla="*/ 1689111 h 1689372"/>
                  <a:gd name="connsiteX145" fmla="*/ 1304925 w 2900362"/>
                  <a:gd name="connsiteY145" fmla="*/ 1446224 h 1689372"/>
                  <a:gd name="connsiteX146" fmla="*/ 1276350 w 2900362"/>
                  <a:gd name="connsiteY146" fmla="*/ 1455749 h 1689372"/>
                  <a:gd name="connsiteX147" fmla="*/ 1257300 w 2900362"/>
                  <a:gd name="connsiteY147" fmla="*/ 1484324 h 1689372"/>
                  <a:gd name="connsiteX148" fmla="*/ 1228725 w 2900362"/>
                  <a:gd name="connsiteY148" fmla="*/ 1508136 h 1689372"/>
                  <a:gd name="connsiteX149" fmla="*/ 1204912 w 2900362"/>
                  <a:gd name="connsiteY149" fmla="*/ 1512899 h 1689372"/>
                  <a:gd name="connsiteX150" fmla="*/ 1176337 w 2900362"/>
                  <a:gd name="connsiteY150" fmla="*/ 1522424 h 1689372"/>
                  <a:gd name="connsiteX151" fmla="*/ 1162050 w 2900362"/>
                  <a:gd name="connsiteY151" fmla="*/ 1527186 h 1689372"/>
                  <a:gd name="connsiteX152" fmla="*/ 633412 w 2900362"/>
                  <a:gd name="connsiteY152" fmla="*/ 1522424 h 1689372"/>
                  <a:gd name="connsiteX153" fmla="*/ 609600 w 2900362"/>
                  <a:gd name="connsiteY153" fmla="*/ 1517661 h 1689372"/>
                  <a:gd name="connsiteX154" fmla="*/ 590550 w 2900362"/>
                  <a:gd name="connsiteY154" fmla="*/ 1508136 h 1689372"/>
                  <a:gd name="connsiteX155" fmla="*/ 557212 w 2900362"/>
                  <a:gd name="connsiteY155" fmla="*/ 1498611 h 1689372"/>
                  <a:gd name="connsiteX156" fmla="*/ 542925 w 2900362"/>
                  <a:gd name="connsiteY156" fmla="*/ 1489086 h 1689372"/>
                  <a:gd name="connsiteX157" fmla="*/ 523875 w 2900362"/>
                  <a:gd name="connsiteY157" fmla="*/ 1484324 h 1689372"/>
                  <a:gd name="connsiteX158" fmla="*/ 509587 w 2900362"/>
                  <a:gd name="connsiteY158" fmla="*/ 1479561 h 1689372"/>
                  <a:gd name="connsiteX159" fmla="*/ 466725 w 2900362"/>
                  <a:gd name="connsiteY159" fmla="*/ 1446224 h 1689372"/>
                  <a:gd name="connsiteX160" fmla="*/ 452437 w 2900362"/>
                  <a:gd name="connsiteY160" fmla="*/ 1436699 h 1689372"/>
                  <a:gd name="connsiteX161" fmla="*/ 438150 w 2900362"/>
                  <a:gd name="connsiteY161" fmla="*/ 1408124 h 1689372"/>
                  <a:gd name="connsiteX162" fmla="*/ 404812 w 2900362"/>
                  <a:gd name="connsiteY162" fmla="*/ 1389074 h 1689372"/>
                  <a:gd name="connsiteX163" fmla="*/ 390525 w 2900362"/>
                  <a:gd name="connsiteY163" fmla="*/ 1379549 h 1689372"/>
                  <a:gd name="connsiteX164" fmla="*/ 376237 w 2900362"/>
                  <a:gd name="connsiteY164" fmla="*/ 1374786 h 1689372"/>
                  <a:gd name="connsiteX165" fmla="*/ 328612 w 2900362"/>
                  <a:gd name="connsiteY165" fmla="*/ 1346211 h 1689372"/>
                  <a:gd name="connsiteX166" fmla="*/ 309562 w 2900362"/>
                  <a:gd name="connsiteY166" fmla="*/ 1341449 h 1689372"/>
                  <a:gd name="connsiteX167" fmla="*/ 280987 w 2900362"/>
                  <a:gd name="connsiteY167" fmla="*/ 1331924 h 1689372"/>
                  <a:gd name="connsiteX168" fmla="*/ 266700 w 2900362"/>
                  <a:gd name="connsiteY168" fmla="*/ 1327161 h 1689372"/>
                  <a:gd name="connsiteX169" fmla="*/ 252412 w 2900362"/>
                  <a:gd name="connsiteY169" fmla="*/ 1317636 h 1689372"/>
                  <a:gd name="connsiteX170" fmla="*/ 223837 w 2900362"/>
                  <a:gd name="connsiteY170" fmla="*/ 1308111 h 1689372"/>
                  <a:gd name="connsiteX171" fmla="*/ 214312 w 2900362"/>
                  <a:gd name="connsiteY171" fmla="*/ 1279536 h 1689372"/>
                  <a:gd name="connsiteX172" fmla="*/ 114300 w 2900362"/>
                  <a:gd name="connsiteY172" fmla="*/ 1246199 h 1689372"/>
                  <a:gd name="connsiteX173" fmla="*/ 71437 w 2900362"/>
                  <a:gd name="connsiteY173" fmla="*/ 1231911 h 1689372"/>
                  <a:gd name="connsiteX174" fmla="*/ 57150 w 2900362"/>
                  <a:gd name="connsiteY174" fmla="*/ 1227149 h 1689372"/>
                  <a:gd name="connsiteX175" fmla="*/ 28575 w 2900362"/>
                  <a:gd name="connsiteY175" fmla="*/ 1203336 h 1689372"/>
                  <a:gd name="connsiteX176" fmla="*/ 23812 w 2900362"/>
                  <a:gd name="connsiteY176" fmla="*/ 1189049 h 1689372"/>
                  <a:gd name="connsiteX177" fmla="*/ 14287 w 2900362"/>
                  <a:gd name="connsiteY177" fmla="*/ 1174761 h 1689372"/>
                  <a:gd name="connsiteX178" fmla="*/ 0 w 2900362"/>
                  <a:gd name="connsiteY178"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947862 w 2900362"/>
                  <a:gd name="connsiteY124" fmla="*/ 522299 h 1689372"/>
                  <a:gd name="connsiteX125" fmla="*/ 1976437 w 2900362"/>
                  <a:gd name="connsiteY125" fmla="*/ 512774 h 1689372"/>
                  <a:gd name="connsiteX126" fmla="*/ 2009775 w 2900362"/>
                  <a:gd name="connsiteY126" fmla="*/ 503249 h 1689372"/>
                  <a:gd name="connsiteX127" fmla="*/ 2038350 w 2900362"/>
                  <a:gd name="connsiteY127" fmla="*/ 488961 h 1689372"/>
                  <a:gd name="connsiteX128" fmla="*/ 2052637 w 2900362"/>
                  <a:gd name="connsiteY128" fmla="*/ 479436 h 1689372"/>
                  <a:gd name="connsiteX129" fmla="*/ 2081212 w 2900362"/>
                  <a:gd name="connsiteY129" fmla="*/ 469911 h 1689372"/>
                  <a:gd name="connsiteX130" fmla="*/ 2181225 w 2900362"/>
                  <a:gd name="connsiteY130" fmla="*/ 441336 h 1689372"/>
                  <a:gd name="connsiteX131" fmla="*/ 2185987 w 2900362"/>
                  <a:gd name="connsiteY131" fmla="*/ 465149 h 1689372"/>
                  <a:gd name="connsiteX132" fmla="*/ 2200275 w 2900362"/>
                  <a:gd name="connsiteY132" fmla="*/ 455624 h 1689372"/>
                  <a:gd name="connsiteX133" fmla="*/ 2224087 w 2900362"/>
                  <a:gd name="connsiteY133" fmla="*/ 436574 h 1689372"/>
                  <a:gd name="connsiteX134" fmla="*/ 2300287 w 2900362"/>
                  <a:gd name="connsiteY134" fmla="*/ 412762 h 1689372"/>
                  <a:gd name="connsiteX135" fmla="*/ 2300287 w 2900362"/>
                  <a:gd name="connsiteY135" fmla="*/ 398474 h 1689372"/>
                  <a:gd name="connsiteX136" fmla="*/ 2124075 w 2900362"/>
                  <a:gd name="connsiteY136" fmla="*/ 403236 h 1689372"/>
                  <a:gd name="connsiteX137" fmla="*/ 1862137 w 2900362"/>
                  <a:gd name="connsiteY137" fmla="*/ 336561 h 1689372"/>
                  <a:gd name="connsiteX138" fmla="*/ 2481262 w 2900362"/>
                  <a:gd name="connsiteY138" fmla="*/ 26999 h 1689372"/>
                  <a:gd name="connsiteX139" fmla="*/ 2895600 w 2900362"/>
                  <a:gd name="connsiteY139" fmla="*/ 12711 h 1689372"/>
                  <a:gd name="connsiteX140" fmla="*/ 2900362 w 2900362"/>
                  <a:gd name="connsiteY140" fmla="*/ 1403361 h 1689372"/>
                  <a:gd name="connsiteX141" fmla="*/ 2671762 w 2900362"/>
                  <a:gd name="connsiteY141" fmla="*/ 1408123 h 1689372"/>
                  <a:gd name="connsiteX142" fmla="*/ 2295525 w 2900362"/>
                  <a:gd name="connsiteY142" fmla="*/ 1498611 h 1689372"/>
                  <a:gd name="connsiteX143" fmla="*/ 1352550 w 2900362"/>
                  <a:gd name="connsiteY143" fmla="*/ 1689111 h 1689372"/>
                  <a:gd name="connsiteX144" fmla="*/ 1304925 w 2900362"/>
                  <a:gd name="connsiteY144" fmla="*/ 1446224 h 1689372"/>
                  <a:gd name="connsiteX145" fmla="*/ 1276350 w 2900362"/>
                  <a:gd name="connsiteY145" fmla="*/ 1455749 h 1689372"/>
                  <a:gd name="connsiteX146" fmla="*/ 1257300 w 2900362"/>
                  <a:gd name="connsiteY146" fmla="*/ 1484324 h 1689372"/>
                  <a:gd name="connsiteX147" fmla="*/ 1228725 w 2900362"/>
                  <a:gd name="connsiteY147" fmla="*/ 1508136 h 1689372"/>
                  <a:gd name="connsiteX148" fmla="*/ 1204912 w 2900362"/>
                  <a:gd name="connsiteY148" fmla="*/ 1512899 h 1689372"/>
                  <a:gd name="connsiteX149" fmla="*/ 1176337 w 2900362"/>
                  <a:gd name="connsiteY149" fmla="*/ 1522424 h 1689372"/>
                  <a:gd name="connsiteX150" fmla="*/ 1162050 w 2900362"/>
                  <a:gd name="connsiteY150" fmla="*/ 1527186 h 1689372"/>
                  <a:gd name="connsiteX151" fmla="*/ 633412 w 2900362"/>
                  <a:gd name="connsiteY151" fmla="*/ 1522424 h 1689372"/>
                  <a:gd name="connsiteX152" fmla="*/ 609600 w 2900362"/>
                  <a:gd name="connsiteY152" fmla="*/ 1517661 h 1689372"/>
                  <a:gd name="connsiteX153" fmla="*/ 590550 w 2900362"/>
                  <a:gd name="connsiteY153" fmla="*/ 1508136 h 1689372"/>
                  <a:gd name="connsiteX154" fmla="*/ 557212 w 2900362"/>
                  <a:gd name="connsiteY154" fmla="*/ 1498611 h 1689372"/>
                  <a:gd name="connsiteX155" fmla="*/ 542925 w 2900362"/>
                  <a:gd name="connsiteY155" fmla="*/ 1489086 h 1689372"/>
                  <a:gd name="connsiteX156" fmla="*/ 523875 w 2900362"/>
                  <a:gd name="connsiteY156" fmla="*/ 1484324 h 1689372"/>
                  <a:gd name="connsiteX157" fmla="*/ 509587 w 2900362"/>
                  <a:gd name="connsiteY157" fmla="*/ 1479561 h 1689372"/>
                  <a:gd name="connsiteX158" fmla="*/ 466725 w 2900362"/>
                  <a:gd name="connsiteY158" fmla="*/ 1446224 h 1689372"/>
                  <a:gd name="connsiteX159" fmla="*/ 452437 w 2900362"/>
                  <a:gd name="connsiteY159" fmla="*/ 1436699 h 1689372"/>
                  <a:gd name="connsiteX160" fmla="*/ 438150 w 2900362"/>
                  <a:gd name="connsiteY160" fmla="*/ 1408124 h 1689372"/>
                  <a:gd name="connsiteX161" fmla="*/ 404812 w 2900362"/>
                  <a:gd name="connsiteY161" fmla="*/ 1389074 h 1689372"/>
                  <a:gd name="connsiteX162" fmla="*/ 390525 w 2900362"/>
                  <a:gd name="connsiteY162" fmla="*/ 1379549 h 1689372"/>
                  <a:gd name="connsiteX163" fmla="*/ 376237 w 2900362"/>
                  <a:gd name="connsiteY163" fmla="*/ 1374786 h 1689372"/>
                  <a:gd name="connsiteX164" fmla="*/ 328612 w 2900362"/>
                  <a:gd name="connsiteY164" fmla="*/ 1346211 h 1689372"/>
                  <a:gd name="connsiteX165" fmla="*/ 309562 w 2900362"/>
                  <a:gd name="connsiteY165" fmla="*/ 1341449 h 1689372"/>
                  <a:gd name="connsiteX166" fmla="*/ 280987 w 2900362"/>
                  <a:gd name="connsiteY166" fmla="*/ 1331924 h 1689372"/>
                  <a:gd name="connsiteX167" fmla="*/ 266700 w 2900362"/>
                  <a:gd name="connsiteY167" fmla="*/ 1327161 h 1689372"/>
                  <a:gd name="connsiteX168" fmla="*/ 252412 w 2900362"/>
                  <a:gd name="connsiteY168" fmla="*/ 1317636 h 1689372"/>
                  <a:gd name="connsiteX169" fmla="*/ 223837 w 2900362"/>
                  <a:gd name="connsiteY169" fmla="*/ 1308111 h 1689372"/>
                  <a:gd name="connsiteX170" fmla="*/ 214312 w 2900362"/>
                  <a:gd name="connsiteY170" fmla="*/ 1279536 h 1689372"/>
                  <a:gd name="connsiteX171" fmla="*/ 114300 w 2900362"/>
                  <a:gd name="connsiteY171" fmla="*/ 1246199 h 1689372"/>
                  <a:gd name="connsiteX172" fmla="*/ 71437 w 2900362"/>
                  <a:gd name="connsiteY172" fmla="*/ 1231911 h 1689372"/>
                  <a:gd name="connsiteX173" fmla="*/ 57150 w 2900362"/>
                  <a:gd name="connsiteY173" fmla="*/ 1227149 h 1689372"/>
                  <a:gd name="connsiteX174" fmla="*/ 28575 w 2900362"/>
                  <a:gd name="connsiteY174" fmla="*/ 1203336 h 1689372"/>
                  <a:gd name="connsiteX175" fmla="*/ 23812 w 2900362"/>
                  <a:gd name="connsiteY175" fmla="*/ 1189049 h 1689372"/>
                  <a:gd name="connsiteX176" fmla="*/ 14287 w 2900362"/>
                  <a:gd name="connsiteY176" fmla="*/ 1174761 h 1689372"/>
                  <a:gd name="connsiteX177" fmla="*/ 0 w 2900362"/>
                  <a:gd name="connsiteY177"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947862 w 2900362"/>
                  <a:gd name="connsiteY124" fmla="*/ 522299 h 1689372"/>
                  <a:gd name="connsiteX125" fmla="*/ 1976437 w 2900362"/>
                  <a:gd name="connsiteY125" fmla="*/ 512774 h 1689372"/>
                  <a:gd name="connsiteX126" fmla="*/ 2009775 w 2900362"/>
                  <a:gd name="connsiteY126" fmla="*/ 503249 h 1689372"/>
                  <a:gd name="connsiteX127" fmla="*/ 2038350 w 2900362"/>
                  <a:gd name="connsiteY127" fmla="*/ 488961 h 1689372"/>
                  <a:gd name="connsiteX128" fmla="*/ 2052637 w 2900362"/>
                  <a:gd name="connsiteY128" fmla="*/ 479436 h 1689372"/>
                  <a:gd name="connsiteX129" fmla="*/ 2181225 w 2900362"/>
                  <a:gd name="connsiteY129" fmla="*/ 441336 h 1689372"/>
                  <a:gd name="connsiteX130" fmla="*/ 2185987 w 2900362"/>
                  <a:gd name="connsiteY130" fmla="*/ 465149 h 1689372"/>
                  <a:gd name="connsiteX131" fmla="*/ 2200275 w 2900362"/>
                  <a:gd name="connsiteY131" fmla="*/ 455624 h 1689372"/>
                  <a:gd name="connsiteX132" fmla="*/ 2224087 w 2900362"/>
                  <a:gd name="connsiteY132" fmla="*/ 436574 h 1689372"/>
                  <a:gd name="connsiteX133" fmla="*/ 2300287 w 2900362"/>
                  <a:gd name="connsiteY133" fmla="*/ 412762 h 1689372"/>
                  <a:gd name="connsiteX134" fmla="*/ 2300287 w 2900362"/>
                  <a:gd name="connsiteY134" fmla="*/ 398474 h 1689372"/>
                  <a:gd name="connsiteX135" fmla="*/ 2124075 w 2900362"/>
                  <a:gd name="connsiteY135" fmla="*/ 403236 h 1689372"/>
                  <a:gd name="connsiteX136" fmla="*/ 1862137 w 2900362"/>
                  <a:gd name="connsiteY136" fmla="*/ 336561 h 1689372"/>
                  <a:gd name="connsiteX137" fmla="*/ 2481262 w 2900362"/>
                  <a:gd name="connsiteY137" fmla="*/ 26999 h 1689372"/>
                  <a:gd name="connsiteX138" fmla="*/ 2895600 w 2900362"/>
                  <a:gd name="connsiteY138" fmla="*/ 12711 h 1689372"/>
                  <a:gd name="connsiteX139" fmla="*/ 2900362 w 2900362"/>
                  <a:gd name="connsiteY139" fmla="*/ 1403361 h 1689372"/>
                  <a:gd name="connsiteX140" fmla="*/ 2671762 w 2900362"/>
                  <a:gd name="connsiteY140" fmla="*/ 1408123 h 1689372"/>
                  <a:gd name="connsiteX141" fmla="*/ 2295525 w 2900362"/>
                  <a:gd name="connsiteY141" fmla="*/ 1498611 h 1689372"/>
                  <a:gd name="connsiteX142" fmla="*/ 1352550 w 2900362"/>
                  <a:gd name="connsiteY142" fmla="*/ 1689111 h 1689372"/>
                  <a:gd name="connsiteX143" fmla="*/ 1304925 w 2900362"/>
                  <a:gd name="connsiteY143" fmla="*/ 1446224 h 1689372"/>
                  <a:gd name="connsiteX144" fmla="*/ 1276350 w 2900362"/>
                  <a:gd name="connsiteY144" fmla="*/ 1455749 h 1689372"/>
                  <a:gd name="connsiteX145" fmla="*/ 1257300 w 2900362"/>
                  <a:gd name="connsiteY145" fmla="*/ 1484324 h 1689372"/>
                  <a:gd name="connsiteX146" fmla="*/ 1228725 w 2900362"/>
                  <a:gd name="connsiteY146" fmla="*/ 1508136 h 1689372"/>
                  <a:gd name="connsiteX147" fmla="*/ 1204912 w 2900362"/>
                  <a:gd name="connsiteY147" fmla="*/ 1512899 h 1689372"/>
                  <a:gd name="connsiteX148" fmla="*/ 1176337 w 2900362"/>
                  <a:gd name="connsiteY148" fmla="*/ 1522424 h 1689372"/>
                  <a:gd name="connsiteX149" fmla="*/ 1162050 w 2900362"/>
                  <a:gd name="connsiteY149" fmla="*/ 1527186 h 1689372"/>
                  <a:gd name="connsiteX150" fmla="*/ 633412 w 2900362"/>
                  <a:gd name="connsiteY150" fmla="*/ 1522424 h 1689372"/>
                  <a:gd name="connsiteX151" fmla="*/ 609600 w 2900362"/>
                  <a:gd name="connsiteY151" fmla="*/ 1517661 h 1689372"/>
                  <a:gd name="connsiteX152" fmla="*/ 590550 w 2900362"/>
                  <a:gd name="connsiteY152" fmla="*/ 1508136 h 1689372"/>
                  <a:gd name="connsiteX153" fmla="*/ 557212 w 2900362"/>
                  <a:gd name="connsiteY153" fmla="*/ 1498611 h 1689372"/>
                  <a:gd name="connsiteX154" fmla="*/ 542925 w 2900362"/>
                  <a:gd name="connsiteY154" fmla="*/ 1489086 h 1689372"/>
                  <a:gd name="connsiteX155" fmla="*/ 523875 w 2900362"/>
                  <a:gd name="connsiteY155" fmla="*/ 1484324 h 1689372"/>
                  <a:gd name="connsiteX156" fmla="*/ 509587 w 2900362"/>
                  <a:gd name="connsiteY156" fmla="*/ 1479561 h 1689372"/>
                  <a:gd name="connsiteX157" fmla="*/ 466725 w 2900362"/>
                  <a:gd name="connsiteY157" fmla="*/ 1446224 h 1689372"/>
                  <a:gd name="connsiteX158" fmla="*/ 452437 w 2900362"/>
                  <a:gd name="connsiteY158" fmla="*/ 1436699 h 1689372"/>
                  <a:gd name="connsiteX159" fmla="*/ 438150 w 2900362"/>
                  <a:gd name="connsiteY159" fmla="*/ 1408124 h 1689372"/>
                  <a:gd name="connsiteX160" fmla="*/ 404812 w 2900362"/>
                  <a:gd name="connsiteY160" fmla="*/ 1389074 h 1689372"/>
                  <a:gd name="connsiteX161" fmla="*/ 390525 w 2900362"/>
                  <a:gd name="connsiteY161" fmla="*/ 1379549 h 1689372"/>
                  <a:gd name="connsiteX162" fmla="*/ 376237 w 2900362"/>
                  <a:gd name="connsiteY162" fmla="*/ 1374786 h 1689372"/>
                  <a:gd name="connsiteX163" fmla="*/ 328612 w 2900362"/>
                  <a:gd name="connsiteY163" fmla="*/ 1346211 h 1689372"/>
                  <a:gd name="connsiteX164" fmla="*/ 309562 w 2900362"/>
                  <a:gd name="connsiteY164" fmla="*/ 1341449 h 1689372"/>
                  <a:gd name="connsiteX165" fmla="*/ 280987 w 2900362"/>
                  <a:gd name="connsiteY165" fmla="*/ 1331924 h 1689372"/>
                  <a:gd name="connsiteX166" fmla="*/ 266700 w 2900362"/>
                  <a:gd name="connsiteY166" fmla="*/ 1327161 h 1689372"/>
                  <a:gd name="connsiteX167" fmla="*/ 252412 w 2900362"/>
                  <a:gd name="connsiteY167" fmla="*/ 1317636 h 1689372"/>
                  <a:gd name="connsiteX168" fmla="*/ 223837 w 2900362"/>
                  <a:gd name="connsiteY168" fmla="*/ 1308111 h 1689372"/>
                  <a:gd name="connsiteX169" fmla="*/ 214312 w 2900362"/>
                  <a:gd name="connsiteY169" fmla="*/ 1279536 h 1689372"/>
                  <a:gd name="connsiteX170" fmla="*/ 114300 w 2900362"/>
                  <a:gd name="connsiteY170" fmla="*/ 1246199 h 1689372"/>
                  <a:gd name="connsiteX171" fmla="*/ 71437 w 2900362"/>
                  <a:gd name="connsiteY171" fmla="*/ 1231911 h 1689372"/>
                  <a:gd name="connsiteX172" fmla="*/ 57150 w 2900362"/>
                  <a:gd name="connsiteY172" fmla="*/ 1227149 h 1689372"/>
                  <a:gd name="connsiteX173" fmla="*/ 28575 w 2900362"/>
                  <a:gd name="connsiteY173" fmla="*/ 1203336 h 1689372"/>
                  <a:gd name="connsiteX174" fmla="*/ 23812 w 2900362"/>
                  <a:gd name="connsiteY174" fmla="*/ 1189049 h 1689372"/>
                  <a:gd name="connsiteX175" fmla="*/ 14287 w 2900362"/>
                  <a:gd name="connsiteY175" fmla="*/ 1174761 h 1689372"/>
                  <a:gd name="connsiteX176" fmla="*/ 0 w 2900362"/>
                  <a:gd name="connsiteY176"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947862 w 2900362"/>
                  <a:gd name="connsiteY124" fmla="*/ 522299 h 1689372"/>
                  <a:gd name="connsiteX125" fmla="*/ 1976437 w 2900362"/>
                  <a:gd name="connsiteY125" fmla="*/ 512774 h 1689372"/>
                  <a:gd name="connsiteX126" fmla="*/ 2009775 w 2900362"/>
                  <a:gd name="connsiteY126" fmla="*/ 503249 h 1689372"/>
                  <a:gd name="connsiteX127" fmla="*/ 2052637 w 2900362"/>
                  <a:gd name="connsiteY127" fmla="*/ 479436 h 1689372"/>
                  <a:gd name="connsiteX128" fmla="*/ 2181225 w 2900362"/>
                  <a:gd name="connsiteY128" fmla="*/ 441336 h 1689372"/>
                  <a:gd name="connsiteX129" fmla="*/ 2185987 w 2900362"/>
                  <a:gd name="connsiteY129" fmla="*/ 465149 h 1689372"/>
                  <a:gd name="connsiteX130" fmla="*/ 2200275 w 2900362"/>
                  <a:gd name="connsiteY130" fmla="*/ 455624 h 1689372"/>
                  <a:gd name="connsiteX131" fmla="*/ 2224087 w 2900362"/>
                  <a:gd name="connsiteY131" fmla="*/ 436574 h 1689372"/>
                  <a:gd name="connsiteX132" fmla="*/ 2300287 w 2900362"/>
                  <a:gd name="connsiteY132" fmla="*/ 412762 h 1689372"/>
                  <a:gd name="connsiteX133" fmla="*/ 2300287 w 2900362"/>
                  <a:gd name="connsiteY133" fmla="*/ 398474 h 1689372"/>
                  <a:gd name="connsiteX134" fmla="*/ 2124075 w 2900362"/>
                  <a:gd name="connsiteY134" fmla="*/ 403236 h 1689372"/>
                  <a:gd name="connsiteX135" fmla="*/ 1862137 w 2900362"/>
                  <a:gd name="connsiteY135" fmla="*/ 336561 h 1689372"/>
                  <a:gd name="connsiteX136" fmla="*/ 2481262 w 2900362"/>
                  <a:gd name="connsiteY136" fmla="*/ 26999 h 1689372"/>
                  <a:gd name="connsiteX137" fmla="*/ 2895600 w 2900362"/>
                  <a:gd name="connsiteY137" fmla="*/ 12711 h 1689372"/>
                  <a:gd name="connsiteX138" fmla="*/ 2900362 w 2900362"/>
                  <a:gd name="connsiteY138" fmla="*/ 1403361 h 1689372"/>
                  <a:gd name="connsiteX139" fmla="*/ 2671762 w 2900362"/>
                  <a:gd name="connsiteY139" fmla="*/ 1408123 h 1689372"/>
                  <a:gd name="connsiteX140" fmla="*/ 2295525 w 2900362"/>
                  <a:gd name="connsiteY140" fmla="*/ 1498611 h 1689372"/>
                  <a:gd name="connsiteX141" fmla="*/ 1352550 w 2900362"/>
                  <a:gd name="connsiteY141" fmla="*/ 1689111 h 1689372"/>
                  <a:gd name="connsiteX142" fmla="*/ 1304925 w 2900362"/>
                  <a:gd name="connsiteY142" fmla="*/ 1446224 h 1689372"/>
                  <a:gd name="connsiteX143" fmla="*/ 1276350 w 2900362"/>
                  <a:gd name="connsiteY143" fmla="*/ 1455749 h 1689372"/>
                  <a:gd name="connsiteX144" fmla="*/ 1257300 w 2900362"/>
                  <a:gd name="connsiteY144" fmla="*/ 1484324 h 1689372"/>
                  <a:gd name="connsiteX145" fmla="*/ 1228725 w 2900362"/>
                  <a:gd name="connsiteY145" fmla="*/ 1508136 h 1689372"/>
                  <a:gd name="connsiteX146" fmla="*/ 1204912 w 2900362"/>
                  <a:gd name="connsiteY146" fmla="*/ 1512899 h 1689372"/>
                  <a:gd name="connsiteX147" fmla="*/ 1176337 w 2900362"/>
                  <a:gd name="connsiteY147" fmla="*/ 1522424 h 1689372"/>
                  <a:gd name="connsiteX148" fmla="*/ 1162050 w 2900362"/>
                  <a:gd name="connsiteY148" fmla="*/ 1527186 h 1689372"/>
                  <a:gd name="connsiteX149" fmla="*/ 633412 w 2900362"/>
                  <a:gd name="connsiteY149" fmla="*/ 1522424 h 1689372"/>
                  <a:gd name="connsiteX150" fmla="*/ 609600 w 2900362"/>
                  <a:gd name="connsiteY150" fmla="*/ 1517661 h 1689372"/>
                  <a:gd name="connsiteX151" fmla="*/ 590550 w 2900362"/>
                  <a:gd name="connsiteY151" fmla="*/ 1508136 h 1689372"/>
                  <a:gd name="connsiteX152" fmla="*/ 557212 w 2900362"/>
                  <a:gd name="connsiteY152" fmla="*/ 1498611 h 1689372"/>
                  <a:gd name="connsiteX153" fmla="*/ 542925 w 2900362"/>
                  <a:gd name="connsiteY153" fmla="*/ 1489086 h 1689372"/>
                  <a:gd name="connsiteX154" fmla="*/ 523875 w 2900362"/>
                  <a:gd name="connsiteY154" fmla="*/ 1484324 h 1689372"/>
                  <a:gd name="connsiteX155" fmla="*/ 509587 w 2900362"/>
                  <a:gd name="connsiteY155" fmla="*/ 1479561 h 1689372"/>
                  <a:gd name="connsiteX156" fmla="*/ 466725 w 2900362"/>
                  <a:gd name="connsiteY156" fmla="*/ 1446224 h 1689372"/>
                  <a:gd name="connsiteX157" fmla="*/ 452437 w 2900362"/>
                  <a:gd name="connsiteY157" fmla="*/ 1436699 h 1689372"/>
                  <a:gd name="connsiteX158" fmla="*/ 438150 w 2900362"/>
                  <a:gd name="connsiteY158" fmla="*/ 1408124 h 1689372"/>
                  <a:gd name="connsiteX159" fmla="*/ 404812 w 2900362"/>
                  <a:gd name="connsiteY159" fmla="*/ 1389074 h 1689372"/>
                  <a:gd name="connsiteX160" fmla="*/ 390525 w 2900362"/>
                  <a:gd name="connsiteY160" fmla="*/ 1379549 h 1689372"/>
                  <a:gd name="connsiteX161" fmla="*/ 376237 w 2900362"/>
                  <a:gd name="connsiteY161" fmla="*/ 1374786 h 1689372"/>
                  <a:gd name="connsiteX162" fmla="*/ 328612 w 2900362"/>
                  <a:gd name="connsiteY162" fmla="*/ 1346211 h 1689372"/>
                  <a:gd name="connsiteX163" fmla="*/ 309562 w 2900362"/>
                  <a:gd name="connsiteY163" fmla="*/ 1341449 h 1689372"/>
                  <a:gd name="connsiteX164" fmla="*/ 280987 w 2900362"/>
                  <a:gd name="connsiteY164" fmla="*/ 1331924 h 1689372"/>
                  <a:gd name="connsiteX165" fmla="*/ 266700 w 2900362"/>
                  <a:gd name="connsiteY165" fmla="*/ 1327161 h 1689372"/>
                  <a:gd name="connsiteX166" fmla="*/ 252412 w 2900362"/>
                  <a:gd name="connsiteY166" fmla="*/ 1317636 h 1689372"/>
                  <a:gd name="connsiteX167" fmla="*/ 223837 w 2900362"/>
                  <a:gd name="connsiteY167" fmla="*/ 1308111 h 1689372"/>
                  <a:gd name="connsiteX168" fmla="*/ 214312 w 2900362"/>
                  <a:gd name="connsiteY168" fmla="*/ 1279536 h 1689372"/>
                  <a:gd name="connsiteX169" fmla="*/ 114300 w 2900362"/>
                  <a:gd name="connsiteY169" fmla="*/ 1246199 h 1689372"/>
                  <a:gd name="connsiteX170" fmla="*/ 71437 w 2900362"/>
                  <a:gd name="connsiteY170" fmla="*/ 1231911 h 1689372"/>
                  <a:gd name="connsiteX171" fmla="*/ 57150 w 2900362"/>
                  <a:gd name="connsiteY171" fmla="*/ 1227149 h 1689372"/>
                  <a:gd name="connsiteX172" fmla="*/ 28575 w 2900362"/>
                  <a:gd name="connsiteY172" fmla="*/ 1203336 h 1689372"/>
                  <a:gd name="connsiteX173" fmla="*/ 23812 w 2900362"/>
                  <a:gd name="connsiteY173" fmla="*/ 1189049 h 1689372"/>
                  <a:gd name="connsiteX174" fmla="*/ 14287 w 2900362"/>
                  <a:gd name="connsiteY174" fmla="*/ 1174761 h 1689372"/>
                  <a:gd name="connsiteX175" fmla="*/ 0 w 2900362"/>
                  <a:gd name="connsiteY175"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947862 w 2900362"/>
                  <a:gd name="connsiteY124" fmla="*/ 522299 h 1689372"/>
                  <a:gd name="connsiteX125" fmla="*/ 1976437 w 2900362"/>
                  <a:gd name="connsiteY125" fmla="*/ 512774 h 1689372"/>
                  <a:gd name="connsiteX126" fmla="*/ 2052637 w 2900362"/>
                  <a:gd name="connsiteY126" fmla="*/ 479436 h 1689372"/>
                  <a:gd name="connsiteX127" fmla="*/ 2181225 w 2900362"/>
                  <a:gd name="connsiteY127" fmla="*/ 441336 h 1689372"/>
                  <a:gd name="connsiteX128" fmla="*/ 2185987 w 2900362"/>
                  <a:gd name="connsiteY128" fmla="*/ 465149 h 1689372"/>
                  <a:gd name="connsiteX129" fmla="*/ 2200275 w 2900362"/>
                  <a:gd name="connsiteY129" fmla="*/ 455624 h 1689372"/>
                  <a:gd name="connsiteX130" fmla="*/ 2224087 w 2900362"/>
                  <a:gd name="connsiteY130" fmla="*/ 436574 h 1689372"/>
                  <a:gd name="connsiteX131" fmla="*/ 2300287 w 2900362"/>
                  <a:gd name="connsiteY131" fmla="*/ 412762 h 1689372"/>
                  <a:gd name="connsiteX132" fmla="*/ 2300287 w 2900362"/>
                  <a:gd name="connsiteY132" fmla="*/ 398474 h 1689372"/>
                  <a:gd name="connsiteX133" fmla="*/ 2124075 w 2900362"/>
                  <a:gd name="connsiteY133" fmla="*/ 403236 h 1689372"/>
                  <a:gd name="connsiteX134" fmla="*/ 1862137 w 2900362"/>
                  <a:gd name="connsiteY134" fmla="*/ 336561 h 1689372"/>
                  <a:gd name="connsiteX135" fmla="*/ 2481262 w 2900362"/>
                  <a:gd name="connsiteY135" fmla="*/ 26999 h 1689372"/>
                  <a:gd name="connsiteX136" fmla="*/ 2895600 w 2900362"/>
                  <a:gd name="connsiteY136" fmla="*/ 12711 h 1689372"/>
                  <a:gd name="connsiteX137" fmla="*/ 2900362 w 2900362"/>
                  <a:gd name="connsiteY137" fmla="*/ 1403361 h 1689372"/>
                  <a:gd name="connsiteX138" fmla="*/ 2671762 w 2900362"/>
                  <a:gd name="connsiteY138" fmla="*/ 1408123 h 1689372"/>
                  <a:gd name="connsiteX139" fmla="*/ 2295525 w 2900362"/>
                  <a:gd name="connsiteY139" fmla="*/ 1498611 h 1689372"/>
                  <a:gd name="connsiteX140" fmla="*/ 1352550 w 2900362"/>
                  <a:gd name="connsiteY140" fmla="*/ 1689111 h 1689372"/>
                  <a:gd name="connsiteX141" fmla="*/ 1304925 w 2900362"/>
                  <a:gd name="connsiteY141" fmla="*/ 1446224 h 1689372"/>
                  <a:gd name="connsiteX142" fmla="*/ 1276350 w 2900362"/>
                  <a:gd name="connsiteY142" fmla="*/ 1455749 h 1689372"/>
                  <a:gd name="connsiteX143" fmla="*/ 1257300 w 2900362"/>
                  <a:gd name="connsiteY143" fmla="*/ 1484324 h 1689372"/>
                  <a:gd name="connsiteX144" fmla="*/ 1228725 w 2900362"/>
                  <a:gd name="connsiteY144" fmla="*/ 1508136 h 1689372"/>
                  <a:gd name="connsiteX145" fmla="*/ 1204912 w 2900362"/>
                  <a:gd name="connsiteY145" fmla="*/ 1512899 h 1689372"/>
                  <a:gd name="connsiteX146" fmla="*/ 1176337 w 2900362"/>
                  <a:gd name="connsiteY146" fmla="*/ 1522424 h 1689372"/>
                  <a:gd name="connsiteX147" fmla="*/ 1162050 w 2900362"/>
                  <a:gd name="connsiteY147" fmla="*/ 1527186 h 1689372"/>
                  <a:gd name="connsiteX148" fmla="*/ 633412 w 2900362"/>
                  <a:gd name="connsiteY148" fmla="*/ 1522424 h 1689372"/>
                  <a:gd name="connsiteX149" fmla="*/ 609600 w 2900362"/>
                  <a:gd name="connsiteY149" fmla="*/ 1517661 h 1689372"/>
                  <a:gd name="connsiteX150" fmla="*/ 590550 w 2900362"/>
                  <a:gd name="connsiteY150" fmla="*/ 1508136 h 1689372"/>
                  <a:gd name="connsiteX151" fmla="*/ 557212 w 2900362"/>
                  <a:gd name="connsiteY151" fmla="*/ 1498611 h 1689372"/>
                  <a:gd name="connsiteX152" fmla="*/ 542925 w 2900362"/>
                  <a:gd name="connsiteY152" fmla="*/ 1489086 h 1689372"/>
                  <a:gd name="connsiteX153" fmla="*/ 523875 w 2900362"/>
                  <a:gd name="connsiteY153" fmla="*/ 1484324 h 1689372"/>
                  <a:gd name="connsiteX154" fmla="*/ 509587 w 2900362"/>
                  <a:gd name="connsiteY154" fmla="*/ 1479561 h 1689372"/>
                  <a:gd name="connsiteX155" fmla="*/ 466725 w 2900362"/>
                  <a:gd name="connsiteY155" fmla="*/ 1446224 h 1689372"/>
                  <a:gd name="connsiteX156" fmla="*/ 452437 w 2900362"/>
                  <a:gd name="connsiteY156" fmla="*/ 1436699 h 1689372"/>
                  <a:gd name="connsiteX157" fmla="*/ 438150 w 2900362"/>
                  <a:gd name="connsiteY157" fmla="*/ 1408124 h 1689372"/>
                  <a:gd name="connsiteX158" fmla="*/ 404812 w 2900362"/>
                  <a:gd name="connsiteY158" fmla="*/ 1389074 h 1689372"/>
                  <a:gd name="connsiteX159" fmla="*/ 390525 w 2900362"/>
                  <a:gd name="connsiteY159" fmla="*/ 1379549 h 1689372"/>
                  <a:gd name="connsiteX160" fmla="*/ 376237 w 2900362"/>
                  <a:gd name="connsiteY160" fmla="*/ 1374786 h 1689372"/>
                  <a:gd name="connsiteX161" fmla="*/ 328612 w 2900362"/>
                  <a:gd name="connsiteY161" fmla="*/ 1346211 h 1689372"/>
                  <a:gd name="connsiteX162" fmla="*/ 309562 w 2900362"/>
                  <a:gd name="connsiteY162" fmla="*/ 1341449 h 1689372"/>
                  <a:gd name="connsiteX163" fmla="*/ 280987 w 2900362"/>
                  <a:gd name="connsiteY163" fmla="*/ 1331924 h 1689372"/>
                  <a:gd name="connsiteX164" fmla="*/ 266700 w 2900362"/>
                  <a:gd name="connsiteY164" fmla="*/ 1327161 h 1689372"/>
                  <a:gd name="connsiteX165" fmla="*/ 252412 w 2900362"/>
                  <a:gd name="connsiteY165" fmla="*/ 1317636 h 1689372"/>
                  <a:gd name="connsiteX166" fmla="*/ 223837 w 2900362"/>
                  <a:gd name="connsiteY166" fmla="*/ 1308111 h 1689372"/>
                  <a:gd name="connsiteX167" fmla="*/ 214312 w 2900362"/>
                  <a:gd name="connsiteY167" fmla="*/ 1279536 h 1689372"/>
                  <a:gd name="connsiteX168" fmla="*/ 114300 w 2900362"/>
                  <a:gd name="connsiteY168" fmla="*/ 1246199 h 1689372"/>
                  <a:gd name="connsiteX169" fmla="*/ 71437 w 2900362"/>
                  <a:gd name="connsiteY169" fmla="*/ 1231911 h 1689372"/>
                  <a:gd name="connsiteX170" fmla="*/ 57150 w 2900362"/>
                  <a:gd name="connsiteY170" fmla="*/ 1227149 h 1689372"/>
                  <a:gd name="connsiteX171" fmla="*/ 28575 w 2900362"/>
                  <a:gd name="connsiteY171" fmla="*/ 1203336 h 1689372"/>
                  <a:gd name="connsiteX172" fmla="*/ 23812 w 2900362"/>
                  <a:gd name="connsiteY172" fmla="*/ 1189049 h 1689372"/>
                  <a:gd name="connsiteX173" fmla="*/ 14287 w 2900362"/>
                  <a:gd name="connsiteY173" fmla="*/ 1174761 h 1689372"/>
                  <a:gd name="connsiteX174" fmla="*/ 0 w 2900362"/>
                  <a:gd name="connsiteY174"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947862 w 2900362"/>
                  <a:gd name="connsiteY124" fmla="*/ 522299 h 1689372"/>
                  <a:gd name="connsiteX125" fmla="*/ 2052637 w 2900362"/>
                  <a:gd name="connsiteY125" fmla="*/ 479436 h 1689372"/>
                  <a:gd name="connsiteX126" fmla="*/ 2181225 w 2900362"/>
                  <a:gd name="connsiteY126" fmla="*/ 441336 h 1689372"/>
                  <a:gd name="connsiteX127" fmla="*/ 2185987 w 2900362"/>
                  <a:gd name="connsiteY127" fmla="*/ 465149 h 1689372"/>
                  <a:gd name="connsiteX128" fmla="*/ 2200275 w 2900362"/>
                  <a:gd name="connsiteY128" fmla="*/ 455624 h 1689372"/>
                  <a:gd name="connsiteX129" fmla="*/ 2224087 w 2900362"/>
                  <a:gd name="connsiteY129" fmla="*/ 436574 h 1689372"/>
                  <a:gd name="connsiteX130" fmla="*/ 2300287 w 2900362"/>
                  <a:gd name="connsiteY130" fmla="*/ 412762 h 1689372"/>
                  <a:gd name="connsiteX131" fmla="*/ 2300287 w 2900362"/>
                  <a:gd name="connsiteY131" fmla="*/ 398474 h 1689372"/>
                  <a:gd name="connsiteX132" fmla="*/ 2124075 w 2900362"/>
                  <a:gd name="connsiteY132" fmla="*/ 403236 h 1689372"/>
                  <a:gd name="connsiteX133" fmla="*/ 1862137 w 2900362"/>
                  <a:gd name="connsiteY133" fmla="*/ 336561 h 1689372"/>
                  <a:gd name="connsiteX134" fmla="*/ 2481262 w 2900362"/>
                  <a:gd name="connsiteY134" fmla="*/ 26999 h 1689372"/>
                  <a:gd name="connsiteX135" fmla="*/ 2895600 w 2900362"/>
                  <a:gd name="connsiteY135" fmla="*/ 12711 h 1689372"/>
                  <a:gd name="connsiteX136" fmla="*/ 2900362 w 2900362"/>
                  <a:gd name="connsiteY136" fmla="*/ 1403361 h 1689372"/>
                  <a:gd name="connsiteX137" fmla="*/ 2671762 w 2900362"/>
                  <a:gd name="connsiteY137" fmla="*/ 1408123 h 1689372"/>
                  <a:gd name="connsiteX138" fmla="*/ 2295525 w 2900362"/>
                  <a:gd name="connsiteY138" fmla="*/ 1498611 h 1689372"/>
                  <a:gd name="connsiteX139" fmla="*/ 1352550 w 2900362"/>
                  <a:gd name="connsiteY139" fmla="*/ 1689111 h 1689372"/>
                  <a:gd name="connsiteX140" fmla="*/ 1304925 w 2900362"/>
                  <a:gd name="connsiteY140" fmla="*/ 1446224 h 1689372"/>
                  <a:gd name="connsiteX141" fmla="*/ 1276350 w 2900362"/>
                  <a:gd name="connsiteY141" fmla="*/ 1455749 h 1689372"/>
                  <a:gd name="connsiteX142" fmla="*/ 1257300 w 2900362"/>
                  <a:gd name="connsiteY142" fmla="*/ 1484324 h 1689372"/>
                  <a:gd name="connsiteX143" fmla="*/ 1228725 w 2900362"/>
                  <a:gd name="connsiteY143" fmla="*/ 1508136 h 1689372"/>
                  <a:gd name="connsiteX144" fmla="*/ 1204912 w 2900362"/>
                  <a:gd name="connsiteY144" fmla="*/ 1512899 h 1689372"/>
                  <a:gd name="connsiteX145" fmla="*/ 1176337 w 2900362"/>
                  <a:gd name="connsiteY145" fmla="*/ 1522424 h 1689372"/>
                  <a:gd name="connsiteX146" fmla="*/ 1162050 w 2900362"/>
                  <a:gd name="connsiteY146" fmla="*/ 1527186 h 1689372"/>
                  <a:gd name="connsiteX147" fmla="*/ 633412 w 2900362"/>
                  <a:gd name="connsiteY147" fmla="*/ 1522424 h 1689372"/>
                  <a:gd name="connsiteX148" fmla="*/ 609600 w 2900362"/>
                  <a:gd name="connsiteY148" fmla="*/ 1517661 h 1689372"/>
                  <a:gd name="connsiteX149" fmla="*/ 590550 w 2900362"/>
                  <a:gd name="connsiteY149" fmla="*/ 1508136 h 1689372"/>
                  <a:gd name="connsiteX150" fmla="*/ 557212 w 2900362"/>
                  <a:gd name="connsiteY150" fmla="*/ 1498611 h 1689372"/>
                  <a:gd name="connsiteX151" fmla="*/ 542925 w 2900362"/>
                  <a:gd name="connsiteY151" fmla="*/ 1489086 h 1689372"/>
                  <a:gd name="connsiteX152" fmla="*/ 523875 w 2900362"/>
                  <a:gd name="connsiteY152" fmla="*/ 1484324 h 1689372"/>
                  <a:gd name="connsiteX153" fmla="*/ 509587 w 2900362"/>
                  <a:gd name="connsiteY153" fmla="*/ 1479561 h 1689372"/>
                  <a:gd name="connsiteX154" fmla="*/ 466725 w 2900362"/>
                  <a:gd name="connsiteY154" fmla="*/ 1446224 h 1689372"/>
                  <a:gd name="connsiteX155" fmla="*/ 452437 w 2900362"/>
                  <a:gd name="connsiteY155" fmla="*/ 1436699 h 1689372"/>
                  <a:gd name="connsiteX156" fmla="*/ 438150 w 2900362"/>
                  <a:gd name="connsiteY156" fmla="*/ 1408124 h 1689372"/>
                  <a:gd name="connsiteX157" fmla="*/ 404812 w 2900362"/>
                  <a:gd name="connsiteY157" fmla="*/ 1389074 h 1689372"/>
                  <a:gd name="connsiteX158" fmla="*/ 390525 w 2900362"/>
                  <a:gd name="connsiteY158" fmla="*/ 1379549 h 1689372"/>
                  <a:gd name="connsiteX159" fmla="*/ 376237 w 2900362"/>
                  <a:gd name="connsiteY159" fmla="*/ 1374786 h 1689372"/>
                  <a:gd name="connsiteX160" fmla="*/ 328612 w 2900362"/>
                  <a:gd name="connsiteY160" fmla="*/ 1346211 h 1689372"/>
                  <a:gd name="connsiteX161" fmla="*/ 309562 w 2900362"/>
                  <a:gd name="connsiteY161" fmla="*/ 1341449 h 1689372"/>
                  <a:gd name="connsiteX162" fmla="*/ 280987 w 2900362"/>
                  <a:gd name="connsiteY162" fmla="*/ 1331924 h 1689372"/>
                  <a:gd name="connsiteX163" fmla="*/ 266700 w 2900362"/>
                  <a:gd name="connsiteY163" fmla="*/ 1327161 h 1689372"/>
                  <a:gd name="connsiteX164" fmla="*/ 252412 w 2900362"/>
                  <a:gd name="connsiteY164" fmla="*/ 1317636 h 1689372"/>
                  <a:gd name="connsiteX165" fmla="*/ 223837 w 2900362"/>
                  <a:gd name="connsiteY165" fmla="*/ 1308111 h 1689372"/>
                  <a:gd name="connsiteX166" fmla="*/ 214312 w 2900362"/>
                  <a:gd name="connsiteY166" fmla="*/ 1279536 h 1689372"/>
                  <a:gd name="connsiteX167" fmla="*/ 114300 w 2900362"/>
                  <a:gd name="connsiteY167" fmla="*/ 1246199 h 1689372"/>
                  <a:gd name="connsiteX168" fmla="*/ 71437 w 2900362"/>
                  <a:gd name="connsiteY168" fmla="*/ 1231911 h 1689372"/>
                  <a:gd name="connsiteX169" fmla="*/ 57150 w 2900362"/>
                  <a:gd name="connsiteY169" fmla="*/ 1227149 h 1689372"/>
                  <a:gd name="connsiteX170" fmla="*/ 28575 w 2900362"/>
                  <a:gd name="connsiteY170" fmla="*/ 1203336 h 1689372"/>
                  <a:gd name="connsiteX171" fmla="*/ 23812 w 2900362"/>
                  <a:gd name="connsiteY171" fmla="*/ 1189049 h 1689372"/>
                  <a:gd name="connsiteX172" fmla="*/ 14287 w 2900362"/>
                  <a:gd name="connsiteY172" fmla="*/ 1174761 h 1689372"/>
                  <a:gd name="connsiteX173" fmla="*/ 0 w 2900362"/>
                  <a:gd name="connsiteY173"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2052637 w 2900362"/>
                  <a:gd name="connsiteY124" fmla="*/ 479436 h 1689372"/>
                  <a:gd name="connsiteX125" fmla="*/ 2181225 w 2900362"/>
                  <a:gd name="connsiteY125" fmla="*/ 441336 h 1689372"/>
                  <a:gd name="connsiteX126" fmla="*/ 2185987 w 2900362"/>
                  <a:gd name="connsiteY126" fmla="*/ 465149 h 1689372"/>
                  <a:gd name="connsiteX127" fmla="*/ 2200275 w 2900362"/>
                  <a:gd name="connsiteY127" fmla="*/ 455624 h 1689372"/>
                  <a:gd name="connsiteX128" fmla="*/ 2224087 w 2900362"/>
                  <a:gd name="connsiteY128" fmla="*/ 436574 h 1689372"/>
                  <a:gd name="connsiteX129" fmla="*/ 2300287 w 2900362"/>
                  <a:gd name="connsiteY129" fmla="*/ 412762 h 1689372"/>
                  <a:gd name="connsiteX130" fmla="*/ 2300287 w 2900362"/>
                  <a:gd name="connsiteY130" fmla="*/ 398474 h 1689372"/>
                  <a:gd name="connsiteX131" fmla="*/ 2124075 w 2900362"/>
                  <a:gd name="connsiteY131" fmla="*/ 403236 h 1689372"/>
                  <a:gd name="connsiteX132" fmla="*/ 1862137 w 2900362"/>
                  <a:gd name="connsiteY132" fmla="*/ 336561 h 1689372"/>
                  <a:gd name="connsiteX133" fmla="*/ 2481262 w 2900362"/>
                  <a:gd name="connsiteY133" fmla="*/ 26999 h 1689372"/>
                  <a:gd name="connsiteX134" fmla="*/ 2895600 w 2900362"/>
                  <a:gd name="connsiteY134" fmla="*/ 12711 h 1689372"/>
                  <a:gd name="connsiteX135" fmla="*/ 2900362 w 2900362"/>
                  <a:gd name="connsiteY135" fmla="*/ 1403361 h 1689372"/>
                  <a:gd name="connsiteX136" fmla="*/ 2671762 w 2900362"/>
                  <a:gd name="connsiteY136" fmla="*/ 1408123 h 1689372"/>
                  <a:gd name="connsiteX137" fmla="*/ 2295525 w 2900362"/>
                  <a:gd name="connsiteY137" fmla="*/ 1498611 h 1689372"/>
                  <a:gd name="connsiteX138" fmla="*/ 1352550 w 2900362"/>
                  <a:gd name="connsiteY138" fmla="*/ 1689111 h 1689372"/>
                  <a:gd name="connsiteX139" fmla="*/ 1304925 w 2900362"/>
                  <a:gd name="connsiteY139" fmla="*/ 1446224 h 1689372"/>
                  <a:gd name="connsiteX140" fmla="*/ 1276350 w 2900362"/>
                  <a:gd name="connsiteY140" fmla="*/ 1455749 h 1689372"/>
                  <a:gd name="connsiteX141" fmla="*/ 1257300 w 2900362"/>
                  <a:gd name="connsiteY141" fmla="*/ 1484324 h 1689372"/>
                  <a:gd name="connsiteX142" fmla="*/ 1228725 w 2900362"/>
                  <a:gd name="connsiteY142" fmla="*/ 1508136 h 1689372"/>
                  <a:gd name="connsiteX143" fmla="*/ 1204912 w 2900362"/>
                  <a:gd name="connsiteY143" fmla="*/ 1512899 h 1689372"/>
                  <a:gd name="connsiteX144" fmla="*/ 1176337 w 2900362"/>
                  <a:gd name="connsiteY144" fmla="*/ 1522424 h 1689372"/>
                  <a:gd name="connsiteX145" fmla="*/ 1162050 w 2900362"/>
                  <a:gd name="connsiteY145" fmla="*/ 1527186 h 1689372"/>
                  <a:gd name="connsiteX146" fmla="*/ 633412 w 2900362"/>
                  <a:gd name="connsiteY146" fmla="*/ 1522424 h 1689372"/>
                  <a:gd name="connsiteX147" fmla="*/ 609600 w 2900362"/>
                  <a:gd name="connsiteY147" fmla="*/ 1517661 h 1689372"/>
                  <a:gd name="connsiteX148" fmla="*/ 590550 w 2900362"/>
                  <a:gd name="connsiteY148" fmla="*/ 1508136 h 1689372"/>
                  <a:gd name="connsiteX149" fmla="*/ 557212 w 2900362"/>
                  <a:gd name="connsiteY149" fmla="*/ 1498611 h 1689372"/>
                  <a:gd name="connsiteX150" fmla="*/ 542925 w 2900362"/>
                  <a:gd name="connsiteY150" fmla="*/ 1489086 h 1689372"/>
                  <a:gd name="connsiteX151" fmla="*/ 523875 w 2900362"/>
                  <a:gd name="connsiteY151" fmla="*/ 1484324 h 1689372"/>
                  <a:gd name="connsiteX152" fmla="*/ 509587 w 2900362"/>
                  <a:gd name="connsiteY152" fmla="*/ 1479561 h 1689372"/>
                  <a:gd name="connsiteX153" fmla="*/ 466725 w 2900362"/>
                  <a:gd name="connsiteY153" fmla="*/ 1446224 h 1689372"/>
                  <a:gd name="connsiteX154" fmla="*/ 452437 w 2900362"/>
                  <a:gd name="connsiteY154" fmla="*/ 1436699 h 1689372"/>
                  <a:gd name="connsiteX155" fmla="*/ 438150 w 2900362"/>
                  <a:gd name="connsiteY155" fmla="*/ 1408124 h 1689372"/>
                  <a:gd name="connsiteX156" fmla="*/ 404812 w 2900362"/>
                  <a:gd name="connsiteY156" fmla="*/ 1389074 h 1689372"/>
                  <a:gd name="connsiteX157" fmla="*/ 390525 w 2900362"/>
                  <a:gd name="connsiteY157" fmla="*/ 1379549 h 1689372"/>
                  <a:gd name="connsiteX158" fmla="*/ 376237 w 2900362"/>
                  <a:gd name="connsiteY158" fmla="*/ 1374786 h 1689372"/>
                  <a:gd name="connsiteX159" fmla="*/ 328612 w 2900362"/>
                  <a:gd name="connsiteY159" fmla="*/ 1346211 h 1689372"/>
                  <a:gd name="connsiteX160" fmla="*/ 309562 w 2900362"/>
                  <a:gd name="connsiteY160" fmla="*/ 1341449 h 1689372"/>
                  <a:gd name="connsiteX161" fmla="*/ 280987 w 2900362"/>
                  <a:gd name="connsiteY161" fmla="*/ 1331924 h 1689372"/>
                  <a:gd name="connsiteX162" fmla="*/ 266700 w 2900362"/>
                  <a:gd name="connsiteY162" fmla="*/ 1327161 h 1689372"/>
                  <a:gd name="connsiteX163" fmla="*/ 252412 w 2900362"/>
                  <a:gd name="connsiteY163" fmla="*/ 1317636 h 1689372"/>
                  <a:gd name="connsiteX164" fmla="*/ 223837 w 2900362"/>
                  <a:gd name="connsiteY164" fmla="*/ 1308111 h 1689372"/>
                  <a:gd name="connsiteX165" fmla="*/ 214312 w 2900362"/>
                  <a:gd name="connsiteY165" fmla="*/ 1279536 h 1689372"/>
                  <a:gd name="connsiteX166" fmla="*/ 114300 w 2900362"/>
                  <a:gd name="connsiteY166" fmla="*/ 1246199 h 1689372"/>
                  <a:gd name="connsiteX167" fmla="*/ 71437 w 2900362"/>
                  <a:gd name="connsiteY167" fmla="*/ 1231911 h 1689372"/>
                  <a:gd name="connsiteX168" fmla="*/ 57150 w 2900362"/>
                  <a:gd name="connsiteY168" fmla="*/ 1227149 h 1689372"/>
                  <a:gd name="connsiteX169" fmla="*/ 28575 w 2900362"/>
                  <a:gd name="connsiteY169" fmla="*/ 1203336 h 1689372"/>
                  <a:gd name="connsiteX170" fmla="*/ 23812 w 2900362"/>
                  <a:gd name="connsiteY170" fmla="*/ 1189049 h 1689372"/>
                  <a:gd name="connsiteX171" fmla="*/ 14287 w 2900362"/>
                  <a:gd name="connsiteY171" fmla="*/ 1174761 h 1689372"/>
                  <a:gd name="connsiteX172" fmla="*/ 0 w 2900362"/>
                  <a:gd name="connsiteY172"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2052637 w 2900362"/>
                  <a:gd name="connsiteY124" fmla="*/ 479436 h 1689372"/>
                  <a:gd name="connsiteX125" fmla="*/ 2181225 w 2900362"/>
                  <a:gd name="connsiteY125" fmla="*/ 441336 h 1689372"/>
                  <a:gd name="connsiteX126" fmla="*/ 2185987 w 2900362"/>
                  <a:gd name="connsiteY126" fmla="*/ 465149 h 1689372"/>
                  <a:gd name="connsiteX127" fmla="*/ 2200275 w 2900362"/>
                  <a:gd name="connsiteY127" fmla="*/ 455624 h 1689372"/>
                  <a:gd name="connsiteX128" fmla="*/ 2224087 w 2900362"/>
                  <a:gd name="connsiteY128" fmla="*/ 436574 h 1689372"/>
                  <a:gd name="connsiteX129" fmla="*/ 2300287 w 2900362"/>
                  <a:gd name="connsiteY129" fmla="*/ 412762 h 1689372"/>
                  <a:gd name="connsiteX130" fmla="*/ 2124075 w 2900362"/>
                  <a:gd name="connsiteY130" fmla="*/ 403236 h 1689372"/>
                  <a:gd name="connsiteX131" fmla="*/ 1862137 w 2900362"/>
                  <a:gd name="connsiteY131" fmla="*/ 336561 h 1689372"/>
                  <a:gd name="connsiteX132" fmla="*/ 2481262 w 2900362"/>
                  <a:gd name="connsiteY132" fmla="*/ 26999 h 1689372"/>
                  <a:gd name="connsiteX133" fmla="*/ 2895600 w 2900362"/>
                  <a:gd name="connsiteY133" fmla="*/ 12711 h 1689372"/>
                  <a:gd name="connsiteX134" fmla="*/ 2900362 w 2900362"/>
                  <a:gd name="connsiteY134" fmla="*/ 1403361 h 1689372"/>
                  <a:gd name="connsiteX135" fmla="*/ 2671762 w 2900362"/>
                  <a:gd name="connsiteY135" fmla="*/ 1408123 h 1689372"/>
                  <a:gd name="connsiteX136" fmla="*/ 2295525 w 2900362"/>
                  <a:gd name="connsiteY136" fmla="*/ 1498611 h 1689372"/>
                  <a:gd name="connsiteX137" fmla="*/ 1352550 w 2900362"/>
                  <a:gd name="connsiteY137" fmla="*/ 1689111 h 1689372"/>
                  <a:gd name="connsiteX138" fmla="*/ 1304925 w 2900362"/>
                  <a:gd name="connsiteY138" fmla="*/ 1446224 h 1689372"/>
                  <a:gd name="connsiteX139" fmla="*/ 1276350 w 2900362"/>
                  <a:gd name="connsiteY139" fmla="*/ 1455749 h 1689372"/>
                  <a:gd name="connsiteX140" fmla="*/ 1257300 w 2900362"/>
                  <a:gd name="connsiteY140" fmla="*/ 1484324 h 1689372"/>
                  <a:gd name="connsiteX141" fmla="*/ 1228725 w 2900362"/>
                  <a:gd name="connsiteY141" fmla="*/ 1508136 h 1689372"/>
                  <a:gd name="connsiteX142" fmla="*/ 1204912 w 2900362"/>
                  <a:gd name="connsiteY142" fmla="*/ 1512899 h 1689372"/>
                  <a:gd name="connsiteX143" fmla="*/ 1176337 w 2900362"/>
                  <a:gd name="connsiteY143" fmla="*/ 1522424 h 1689372"/>
                  <a:gd name="connsiteX144" fmla="*/ 1162050 w 2900362"/>
                  <a:gd name="connsiteY144" fmla="*/ 1527186 h 1689372"/>
                  <a:gd name="connsiteX145" fmla="*/ 633412 w 2900362"/>
                  <a:gd name="connsiteY145" fmla="*/ 1522424 h 1689372"/>
                  <a:gd name="connsiteX146" fmla="*/ 609600 w 2900362"/>
                  <a:gd name="connsiteY146" fmla="*/ 1517661 h 1689372"/>
                  <a:gd name="connsiteX147" fmla="*/ 590550 w 2900362"/>
                  <a:gd name="connsiteY147" fmla="*/ 1508136 h 1689372"/>
                  <a:gd name="connsiteX148" fmla="*/ 557212 w 2900362"/>
                  <a:gd name="connsiteY148" fmla="*/ 1498611 h 1689372"/>
                  <a:gd name="connsiteX149" fmla="*/ 542925 w 2900362"/>
                  <a:gd name="connsiteY149" fmla="*/ 1489086 h 1689372"/>
                  <a:gd name="connsiteX150" fmla="*/ 523875 w 2900362"/>
                  <a:gd name="connsiteY150" fmla="*/ 1484324 h 1689372"/>
                  <a:gd name="connsiteX151" fmla="*/ 509587 w 2900362"/>
                  <a:gd name="connsiteY151" fmla="*/ 1479561 h 1689372"/>
                  <a:gd name="connsiteX152" fmla="*/ 466725 w 2900362"/>
                  <a:gd name="connsiteY152" fmla="*/ 1446224 h 1689372"/>
                  <a:gd name="connsiteX153" fmla="*/ 452437 w 2900362"/>
                  <a:gd name="connsiteY153" fmla="*/ 1436699 h 1689372"/>
                  <a:gd name="connsiteX154" fmla="*/ 438150 w 2900362"/>
                  <a:gd name="connsiteY154" fmla="*/ 1408124 h 1689372"/>
                  <a:gd name="connsiteX155" fmla="*/ 404812 w 2900362"/>
                  <a:gd name="connsiteY155" fmla="*/ 1389074 h 1689372"/>
                  <a:gd name="connsiteX156" fmla="*/ 390525 w 2900362"/>
                  <a:gd name="connsiteY156" fmla="*/ 1379549 h 1689372"/>
                  <a:gd name="connsiteX157" fmla="*/ 376237 w 2900362"/>
                  <a:gd name="connsiteY157" fmla="*/ 1374786 h 1689372"/>
                  <a:gd name="connsiteX158" fmla="*/ 328612 w 2900362"/>
                  <a:gd name="connsiteY158" fmla="*/ 1346211 h 1689372"/>
                  <a:gd name="connsiteX159" fmla="*/ 309562 w 2900362"/>
                  <a:gd name="connsiteY159" fmla="*/ 1341449 h 1689372"/>
                  <a:gd name="connsiteX160" fmla="*/ 280987 w 2900362"/>
                  <a:gd name="connsiteY160" fmla="*/ 1331924 h 1689372"/>
                  <a:gd name="connsiteX161" fmla="*/ 266700 w 2900362"/>
                  <a:gd name="connsiteY161" fmla="*/ 1327161 h 1689372"/>
                  <a:gd name="connsiteX162" fmla="*/ 252412 w 2900362"/>
                  <a:gd name="connsiteY162" fmla="*/ 1317636 h 1689372"/>
                  <a:gd name="connsiteX163" fmla="*/ 223837 w 2900362"/>
                  <a:gd name="connsiteY163" fmla="*/ 1308111 h 1689372"/>
                  <a:gd name="connsiteX164" fmla="*/ 214312 w 2900362"/>
                  <a:gd name="connsiteY164" fmla="*/ 1279536 h 1689372"/>
                  <a:gd name="connsiteX165" fmla="*/ 114300 w 2900362"/>
                  <a:gd name="connsiteY165" fmla="*/ 1246199 h 1689372"/>
                  <a:gd name="connsiteX166" fmla="*/ 71437 w 2900362"/>
                  <a:gd name="connsiteY166" fmla="*/ 1231911 h 1689372"/>
                  <a:gd name="connsiteX167" fmla="*/ 57150 w 2900362"/>
                  <a:gd name="connsiteY167" fmla="*/ 1227149 h 1689372"/>
                  <a:gd name="connsiteX168" fmla="*/ 28575 w 2900362"/>
                  <a:gd name="connsiteY168" fmla="*/ 1203336 h 1689372"/>
                  <a:gd name="connsiteX169" fmla="*/ 23812 w 2900362"/>
                  <a:gd name="connsiteY169" fmla="*/ 1189049 h 1689372"/>
                  <a:gd name="connsiteX170" fmla="*/ 14287 w 2900362"/>
                  <a:gd name="connsiteY170" fmla="*/ 1174761 h 1689372"/>
                  <a:gd name="connsiteX171" fmla="*/ 0 w 2900362"/>
                  <a:gd name="connsiteY171"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2052637 w 2900362"/>
                  <a:gd name="connsiteY124" fmla="*/ 479436 h 1689372"/>
                  <a:gd name="connsiteX125" fmla="*/ 2181225 w 2900362"/>
                  <a:gd name="connsiteY125" fmla="*/ 441336 h 1689372"/>
                  <a:gd name="connsiteX126" fmla="*/ 2185987 w 2900362"/>
                  <a:gd name="connsiteY126" fmla="*/ 465149 h 1689372"/>
                  <a:gd name="connsiteX127" fmla="*/ 2200275 w 2900362"/>
                  <a:gd name="connsiteY127" fmla="*/ 455624 h 1689372"/>
                  <a:gd name="connsiteX128" fmla="*/ 2224087 w 2900362"/>
                  <a:gd name="connsiteY128" fmla="*/ 436574 h 1689372"/>
                  <a:gd name="connsiteX129" fmla="*/ 2124075 w 2900362"/>
                  <a:gd name="connsiteY129" fmla="*/ 403236 h 1689372"/>
                  <a:gd name="connsiteX130" fmla="*/ 1862137 w 2900362"/>
                  <a:gd name="connsiteY130" fmla="*/ 336561 h 1689372"/>
                  <a:gd name="connsiteX131" fmla="*/ 2481262 w 2900362"/>
                  <a:gd name="connsiteY131" fmla="*/ 26999 h 1689372"/>
                  <a:gd name="connsiteX132" fmla="*/ 2895600 w 2900362"/>
                  <a:gd name="connsiteY132" fmla="*/ 12711 h 1689372"/>
                  <a:gd name="connsiteX133" fmla="*/ 2900362 w 2900362"/>
                  <a:gd name="connsiteY133" fmla="*/ 1403361 h 1689372"/>
                  <a:gd name="connsiteX134" fmla="*/ 2671762 w 2900362"/>
                  <a:gd name="connsiteY134" fmla="*/ 1408123 h 1689372"/>
                  <a:gd name="connsiteX135" fmla="*/ 2295525 w 2900362"/>
                  <a:gd name="connsiteY135" fmla="*/ 1498611 h 1689372"/>
                  <a:gd name="connsiteX136" fmla="*/ 1352550 w 2900362"/>
                  <a:gd name="connsiteY136" fmla="*/ 1689111 h 1689372"/>
                  <a:gd name="connsiteX137" fmla="*/ 1304925 w 2900362"/>
                  <a:gd name="connsiteY137" fmla="*/ 1446224 h 1689372"/>
                  <a:gd name="connsiteX138" fmla="*/ 1276350 w 2900362"/>
                  <a:gd name="connsiteY138" fmla="*/ 1455749 h 1689372"/>
                  <a:gd name="connsiteX139" fmla="*/ 1257300 w 2900362"/>
                  <a:gd name="connsiteY139" fmla="*/ 1484324 h 1689372"/>
                  <a:gd name="connsiteX140" fmla="*/ 1228725 w 2900362"/>
                  <a:gd name="connsiteY140" fmla="*/ 1508136 h 1689372"/>
                  <a:gd name="connsiteX141" fmla="*/ 1204912 w 2900362"/>
                  <a:gd name="connsiteY141" fmla="*/ 1512899 h 1689372"/>
                  <a:gd name="connsiteX142" fmla="*/ 1176337 w 2900362"/>
                  <a:gd name="connsiteY142" fmla="*/ 1522424 h 1689372"/>
                  <a:gd name="connsiteX143" fmla="*/ 1162050 w 2900362"/>
                  <a:gd name="connsiteY143" fmla="*/ 1527186 h 1689372"/>
                  <a:gd name="connsiteX144" fmla="*/ 633412 w 2900362"/>
                  <a:gd name="connsiteY144" fmla="*/ 1522424 h 1689372"/>
                  <a:gd name="connsiteX145" fmla="*/ 609600 w 2900362"/>
                  <a:gd name="connsiteY145" fmla="*/ 1517661 h 1689372"/>
                  <a:gd name="connsiteX146" fmla="*/ 590550 w 2900362"/>
                  <a:gd name="connsiteY146" fmla="*/ 1508136 h 1689372"/>
                  <a:gd name="connsiteX147" fmla="*/ 557212 w 2900362"/>
                  <a:gd name="connsiteY147" fmla="*/ 1498611 h 1689372"/>
                  <a:gd name="connsiteX148" fmla="*/ 542925 w 2900362"/>
                  <a:gd name="connsiteY148" fmla="*/ 1489086 h 1689372"/>
                  <a:gd name="connsiteX149" fmla="*/ 523875 w 2900362"/>
                  <a:gd name="connsiteY149" fmla="*/ 1484324 h 1689372"/>
                  <a:gd name="connsiteX150" fmla="*/ 509587 w 2900362"/>
                  <a:gd name="connsiteY150" fmla="*/ 1479561 h 1689372"/>
                  <a:gd name="connsiteX151" fmla="*/ 466725 w 2900362"/>
                  <a:gd name="connsiteY151" fmla="*/ 1446224 h 1689372"/>
                  <a:gd name="connsiteX152" fmla="*/ 452437 w 2900362"/>
                  <a:gd name="connsiteY152" fmla="*/ 1436699 h 1689372"/>
                  <a:gd name="connsiteX153" fmla="*/ 438150 w 2900362"/>
                  <a:gd name="connsiteY153" fmla="*/ 1408124 h 1689372"/>
                  <a:gd name="connsiteX154" fmla="*/ 404812 w 2900362"/>
                  <a:gd name="connsiteY154" fmla="*/ 1389074 h 1689372"/>
                  <a:gd name="connsiteX155" fmla="*/ 390525 w 2900362"/>
                  <a:gd name="connsiteY155" fmla="*/ 1379549 h 1689372"/>
                  <a:gd name="connsiteX156" fmla="*/ 376237 w 2900362"/>
                  <a:gd name="connsiteY156" fmla="*/ 1374786 h 1689372"/>
                  <a:gd name="connsiteX157" fmla="*/ 328612 w 2900362"/>
                  <a:gd name="connsiteY157" fmla="*/ 1346211 h 1689372"/>
                  <a:gd name="connsiteX158" fmla="*/ 309562 w 2900362"/>
                  <a:gd name="connsiteY158" fmla="*/ 1341449 h 1689372"/>
                  <a:gd name="connsiteX159" fmla="*/ 280987 w 2900362"/>
                  <a:gd name="connsiteY159" fmla="*/ 1331924 h 1689372"/>
                  <a:gd name="connsiteX160" fmla="*/ 266700 w 2900362"/>
                  <a:gd name="connsiteY160" fmla="*/ 1327161 h 1689372"/>
                  <a:gd name="connsiteX161" fmla="*/ 252412 w 2900362"/>
                  <a:gd name="connsiteY161" fmla="*/ 1317636 h 1689372"/>
                  <a:gd name="connsiteX162" fmla="*/ 223837 w 2900362"/>
                  <a:gd name="connsiteY162" fmla="*/ 1308111 h 1689372"/>
                  <a:gd name="connsiteX163" fmla="*/ 214312 w 2900362"/>
                  <a:gd name="connsiteY163" fmla="*/ 1279536 h 1689372"/>
                  <a:gd name="connsiteX164" fmla="*/ 114300 w 2900362"/>
                  <a:gd name="connsiteY164" fmla="*/ 1246199 h 1689372"/>
                  <a:gd name="connsiteX165" fmla="*/ 71437 w 2900362"/>
                  <a:gd name="connsiteY165" fmla="*/ 1231911 h 1689372"/>
                  <a:gd name="connsiteX166" fmla="*/ 57150 w 2900362"/>
                  <a:gd name="connsiteY166" fmla="*/ 1227149 h 1689372"/>
                  <a:gd name="connsiteX167" fmla="*/ 28575 w 2900362"/>
                  <a:gd name="connsiteY167" fmla="*/ 1203336 h 1689372"/>
                  <a:gd name="connsiteX168" fmla="*/ 23812 w 2900362"/>
                  <a:gd name="connsiteY168" fmla="*/ 1189049 h 1689372"/>
                  <a:gd name="connsiteX169" fmla="*/ 14287 w 2900362"/>
                  <a:gd name="connsiteY169" fmla="*/ 1174761 h 1689372"/>
                  <a:gd name="connsiteX170" fmla="*/ 0 w 2900362"/>
                  <a:gd name="connsiteY170"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2052637 w 2900362"/>
                  <a:gd name="connsiteY124" fmla="*/ 479436 h 1689372"/>
                  <a:gd name="connsiteX125" fmla="*/ 2181225 w 2900362"/>
                  <a:gd name="connsiteY125" fmla="*/ 441336 h 1689372"/>
                  <a:gd name="connsiteX126" fmla="*/ 2185987 w 2900362"/>
                  <a:gd name="connsiteY126" fmla="*/ 465149 h 1689372"/>
                  <a:gd name="connsiteX127" fmla="*/ 2224087 w 2900362"/>
                  <a:gd name="connsiteY127" fmla="*/ 436574 h 1689372"/>
                  <a:gd name="connsiteX128" fmla="*/ 2124075 w 2900362"/>
                  <a:gd name="connsiteY128" fmla="*/ 403236 h 1689372"/>
                  <a:gd name="connsiteX129" fmla="*/ 1862137 w 2900362"/>
                  <a:gd name="connsiteY129" fmla="*/ 336561 h 1689372"/>
                  <a:gd name="connsiteX130" fmla="*/ 2481262 w 2900362"/>
                  <a:gd name="connsiteY130" fmla="*/ 26999 h 1689372"/>
                  <a:gd name="connsiteX131" fmla="*/ 2895600 w 2900362"/>
                  <a:gd name="connsiteY131" fmla="*/ 12711 h 1689372"/>
                  <a:gd name="connsiteX132" fmla="*/ 2900362 w 2900362"/>
                  <a:gd name="connsiteY132" fmla="*/ 1403361 h 1689372"/>
                  <a:gd name="connsiteX133" fmla="*/ 2671762 w 2900362"/>
                  <a:gd name="connsiteY133" fmla="*/ 1408123 h 1689372"/>
                  <a:gd name="connsiteX134" fmla="*/ 2295525 w 2900362"/>
                  <a:gd name="connsiteY134" fmla="*/ 1498611 h 1689372"/>
                  <a:gd name="connsiteX135" fmla="*/ 1352550 w 2900362"/>
                  <a:gd name="connsiteY135" fmla="*/ 1689111 h 1689372"/>
                  <a:gd name="connsiteX136" fmla="*/ 1304925 w 2900362"/>
                  <a:gd name="connsiteY136" fmla="*/ 1446224 h 1689372"/>
                  <a:gd name="connsiteX137" fmla="*/ 1276350 w 2900362"/>
                  <a:gd name="connsiteY137" fmla="*/ 1455749 h 1689372"/>
                  <a:gd name="connsiteX138" fmla="*/ 1257300 w 2900362"/>
                  <a:gd name="connsiteY138" fmla="*/ 1484324 h 1689372"/>
                  <a:gd name="connsiteX139" fmla="*/ 1228725 w 2900362"/>
                  <a:gd name="connsiteY139" fmla="*/ 1508136 h 1689372"/>
                  <a:gd name="connsiteX140" fmla="*/ 1204912 w 2900362"/>
                  <a:gd name="connsiteY140" fmla="*/ 1512899 h 1689372"/>
                  <a:gd name="connsiteX141" fmla="*/ 1176337 w 2900362"/>
                  <a:gd name="connsiteY141" fmla="*/ 1522424 h 1689372"/>
                  <a:gd name="connsiteX142" fmla="*/ 1162050 w 2900362"/>
                  <a:gd name="connsiteY142" fmla="*/ 1527186 h 1689372"/>
                  <a:gd name="connsiteX143" fmla="*/ 633412 w 2900362"/>
                  <a:gd name="connsiteY143" fmla="*/ 1522424 h 1689372"/>
                  <a:gd name="connsiteX144" fmla="*/ 609600 w 2900362"/>
                  <a:gd name="connsiteY144" fmla="*/ 1517661 h 1689372"/>
                  <a:gd name="connsiteX145" fmla="*/ 590550 w 2900362"/>
                  <a:gd name="connsiteY145" fmla="*/ 1508136 h 1689372"/>
                  <a:gd name="connsiteX146" fmla="*/ 557212 w 2900362"/>
                  <a:gd name="connsiteY146" fmla="*/ 1498611 h 1689372"/>
                  <a:gd name="connsiteX147" fmla="*/ 542925 w 2900362"/>
                  <a:gd name="connsiteY147" fmla="*/ 1489086 h 1689372"/>
                  <a:gd name="connsiteX148" fmla="*/ 523875 w 2900362"/>
                  <a:gd name="connsiteY148" fmla="*/ 1484324 h 1689372"/>
                  <a:gd name="connsiteX149" fmla="*/ 509587 w 2900362"/>
                  <a:gd name="connsiteY149" fmla="*/ 1479561 h 1689372"/>
                  <a:gd name="connsiteX150" fmla="*/ 466725 w 2900362"/>
                  <a:gd name="connsiteY150" fmla="*/ 1446224 h 1689372"/>
                  <a:gd name="connsiteX151" fmla="*/ 452437 w 2900362"/>
                  <a:gd name="connsiteY151" fmla="*/ 1436699 h 1689372"/>
                  <a:gd name="connsiteX152" fmla="*/ 438150 w 2900362"/>
                  <a:gd name="connsiteY152" fmla="*/ 1408124 h 1689372"/>
                  <a:gd name="connsiteX153" fmla="*/ 404812 w 2900362"/>
                  <a:gd name="connsiteY153" fmla="*/ 1389074 h 1689372"/>
                  <a:gd name="connsiteX154" fmla="*/ 390525 w 2900362"/>
                  <a:gd name="connsiteY154" fmla="*/ 1379549 h 1689372"/>
                  <a:gd name="connsiteX155" fmla="*/ 376237 w 2900362"/>
                  <a:gd name="connsiteY155" fmla="*/ 1374786 h 1689372"/>
                  <a:gd name="connsiteX156" fmla="*/ 328612 w 2900362"/>
                  <a:gd name="connsiteY156" fmla="*/ 1346211 h 1689372"/>
                  <a:gd name="connsiteX157" fmla="*/ 309562 w 2900362"/>
                  <a:gd name="connsiteY157" fmla="*/ 1341449 h 1689372"/>
                  <a:gd name="connsiteX158" fmla="*/ 280987 w 2900362"/>
                  <a:gd name="connsiteY158" fmla="*/ 1331924 h 1689372"/>
                  <a:gd name="connsiteX159" fmla="*/ 266700 w 2900362"/>
                  <a:gd name="connsiteY159" fmla="*/ 1327161 h 1689372"/>
                  <a:gd name="connsiteX160" fmla="*/ 252412 w 2900362"/>
                  <a:gd name="connsiteY160" fmla="*/ 1317636 h 1689372"/>
                  <a:gd name="connsiteX161" fmla="*/ 223837 w 2900362"/>
                  <a:gd name="connsiteY161" fmla="*/ 1308111 h 1689372"/>
                  <a:gd name="connsiteX162" fmla="*/ 214312 w 2900362"/>
                  <a:gd name="connsiteY162" fmla="*/ 1279536 h 1689372"/>
                  <a:gd name="connsiteX163" fmla="*/ 114300 w 2900362"/>
                  <a:gd name="connsiteY163" fmla="*/ 1246199 h 1689372"/>
                  <a:gd name="connsiteX164" fmla="*/ 71437 w 2900362"/>
                  <a:gd name="connsiteY164" fmla="*/ 1231911 h 1689372"/>
                  <a:gd name="connsiteX165" fmla="*/ 57150 w 2900362"/>
                  <a:gd name="connsiteY165" fmla="*/ 1227149 h 1689372"/>
                  <a:gd name="connsiteX166" fmla="*/ 28575 w 2900362"/>
                  <a:gd name="connsiteY166" fmla="*/ 1203336 h 1689372"/>
                  <a:gd name="connsiteX167" fmla="*/ 23812 w 2900362"/>
                  <a:gd name="connsiteY167" fmla="*/ 1189049 h 1689372"/>
                  <a:gd name="connsiteX168" fmla="*/ 14287 w 2900362"/>
                  <a:gd name="connsiteY168" fmla="*/ 1174761 h 1689372"/>
                  <a:gd name="connsiteX169" fmla="*/ 0 w 2900362"/>
                  <a:gd name="connsiteY169"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2052637 w 2900362"/>
                  <a:gd name="connsiteY124" fmla="*/ 479436 h 1689372"/>
                  <a:gd name="connsiteX125" fmla="*/ 2185987 w 2900362"/>
                  <a:gd name="connsiteY125" fmla="*/ 465149 h 1689372"/>
                  <a:gd name="connsiteX126" fmla="*/ 2224087 w 2900362"/>
                  <a:gd name="connsiteY126" fmla="*/ 436574 h 1689372"/>
                  <a:gd name="connsiteX127" fmla="*/ 2124075 w 2900362"/>
                  <a:gd name="connsiteY127" fmla="*/ 403236 h 1689372"/>
                  <a:gd name="connsiteX128" fmla="*/ 1862137 w 2900362"/>
                  <a:gd name="connsiteY128" fmla="*/ 336561 h 1689372"/>
                  <a:gd name="connsiteX129" fmla="*/ 2481262 w 2900362"/>
                  <a:gd name="connsiteY129" fmla="*/ 26999 h 1689372"/>
                  <a:gd name="connsiteX130" fmla="*/ 2895600 w 2900362"/>
                  <a:gd name="connsiteY130" fmla="*/ 12711 h 1689372"/>
                  <a:gd name="connsiteX131" fmla="*/ 2900362 w 2900362"/>
                  <a:gd name="connsiteY131" fmla="*/ 1403361 h 1689372"/>
                  <a:gd name="connsiteX132" fmla="*/ 2671762 w 2900362"/>
                  <a:gd name="connsiteY132" fmla="*/ 1408123 h 1689372"/>
                  <a:gd name="connsiteX133" fmla="*/ 2295525 w 2900362"/>
                  <a:gd name="connsiteY133" fmla="*/ 1498611 h 1689372"/>
                  <a:gd name="connsiteX134" fmla="*/ 1352550 w 2900362"/>
                  <a:gd name="connsiteY134" fmla="*/ 1689111 h 1689372"/>
                  <a:gd name="connsiteX135" fmla="*/ 1304925 w 2900362"/>
                  <a:gd name="connsiteY135" fmla="*/ 1446224 h 1689372"/>
                  <a:gd name="connsiteX136" fmla="*/ 1276350 w 2900362"/>
                  <a:gd name="connsiteY136" fmla="*/ 1455749 h 1689372"/>
                  <a:gd name="connsiteX137" fmla="*/ 1257300 w 2900362"/>
                  <a:gd name="connsiteY137" fmla="*/ 1484324 h 1689372"/>
                  <a:gd name="connsiteX138" fmla="*/ 1228725 w 2900362"/>
                  <a:gd name="connsiteY138" fmla="*/ 1508136 h 1689372"/>
                  <a:gd name="connsiteX139" fmla="*/ 1204912 w 2900362"/>
                  <a:gd name="connsiteY139" fmla="*/ 1512899 h 1689372"/>
                  <a:gd name="connsiteX140" fmla="*/ 1176337 w 2900362"/>
                  <a:gd name="connsiteY140" fmla="*/ 1522424 h 1689372"/>
                  <a:gd name="connsiteX141" fmla="*/ 1162050 w 2900362"/>
                  <a:gd name="connsiteY141" fmla="*/ 1527186 h 1689372"/>
                  <a:gd name="connsiteX142" fmla="*/ 633412 w 2900362"/>
                  <a:gd name="connsiteY142" fmla="*/ 1522424 h 1689372"/>
                  <a:gd name="connsiteX143" fmla="*/ 609600 w 2900362"/>
                  <a:gd name="connsiteY143" fmla="*/ 1517661 h 1689372"/>
                  <a:gd name="connsiteX144" fmla="*/ 590550 w 2900362"/>
                  <a:gd name="connsiteY144" fmla="*/ 1508136 h 1689372"/>
                  <a:gd name="connsiteX145" fmla="*/ 557212 w 2900362"/>
                  <a:gd name="connsiteY145" fmla="*/ 1498611 h 1689372"/>
                  <a:gd name="connsiteX146" fmla="*/ 542925 w 2900362"/>
                  <a:gd name="connsiteY146" fmla="*/ 1489086 h 1689372"/>
                  <a:gd name="connsiteX147" fmla="*/ 523875 w 2900362"/>
                  <a:gd name="connsiteY147" fmla="*/ 1484324 h 1689372"/>
                  <a:gd name="connsiteX148" fmla="*/ 509587 w 2900362"/>
                  <a:gd name="connsiteY148" fmla="*/ 1479561 h 1689372"/>
                  <a:gd name="connsiteX149" fmla="*/ 466725 w 2900362"/>
                  <a:gd name="connsiteY149" fmla="*/ 1446224 h 1689372"/>
                  <a:gd name="connsiteX150" fmla="*/ 452437 w 2900362"/>
                  <a:gd name="connsiteY150" fmla="*/ 1436699 h 1689372"/>
                  <a:gd name="connsiteX151" fmla="*/ 438150 w 2900362"/>
                  <a:gd name="connsiteY151" fmla="*/ 1408124 h 1689372"/>
                  <a:gd name="connsiteX152" fmla="*/ 404812 w 2900362"/>
                  <a:gd name="connsiteY152" fmla="*/ 1389074 h 1689372"/>
                  <a:gd name="connsiteX153" fmla="*/ 390525 w 2900362"/>
                  <a:gd name="connsiteY153" fmla="*/ 1379549 h 1689372"/>
                  <a:gd name="connsiteX154" fmla="*/ 376237 w 2900362"/>
                  <a:gd name="connsiteY154" fmla="*/ 1374786 h 1689372"/>
                  <a:gd name="connsiteX155" fmla="*/ 328612 w 2900362"/>
                  <a:gd name="connsiteY155" fmla="*/ 1346211 h 1689372"/>
                  <a:gd name="connsiteX156" fmla="*/ 309562 w 2900362"/>
                  <a:gd name="connsiteY156" fmla="*/ 1341449 h 1689372"/>
                  <a:gd name="connsiteX157" fmla="*/ 280987 w 2900362"/>
                  <a:gd name="connsiteY157" fmla="*/ 1331924 h 1689372"/>
                  <a:gd name="connsiteX158" fmla="*/ 266700 w 2900362"/>
                  <a:gd name="connsiteY158" fmla="*/ 1327161 h 1689372"/>
                  <a:gd name="connsiteX159" fmla="*/ 252412 w 2900362"/>
                  <a:gd name="connsiteY159" fmla="*/ 1317636 h 1689372"/>
                  <a:gd name="connsiteX160" fmla="*/ 223837 w 2900362"/>
                  <a:gd name="connsiteY160" fmla="*/ 1308111 h 1689372"/>
                  <a:gd name="connsiteX161" fmla="*/ 214312 w 2900362"/>
                  <a:gd name="connsiteY161" fmla="*/ 1279536 h 1689372"/>
                  <a:gd name="connsiteX162" fmla="*/ 114300 w 2900362"/>
                  <a:gd name="connsiteY162" fmla="*/ 1246199 h 1689372"/>
                  <a:gd name="connsiteX163" fmla="*/ 71437 w 2900362"/>
                  <a:gd name="connsiteY163" fmla="*/ 1231911 h 1689372"/>
                  <a:gd name="connsiteX164" fmla="*/ 57150 w 2900362"/>
                  <a:gd name="connsiteY164" fmla="*/ 1227149 h 1689372"/>
                  <a:gd name="connsiteX165" fmla="*/ 28575 w 2900362"/>
                  <a:gd name="connsiteY165" fmla="*/ 1203336 h 1689372"/>
                  <a:gd name="connsiteX166" fmla="*/ 23812 w 2900362"/>
                  <a:gd name="connsiteY166" fmla="*/ 1189049 h 1689372"/>
                  <a:gd name="connsiteX167" fmla="*/ 14287 w 2900362"/>
                  <a:gd name="connsiteY167" fmla="*/ 1174761 h 1689372"/>
                  <a:gd name="connsiteX168" fmla="*/ 0 w 2900362"/>
                  <a:gd name="connsiteY168"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2052637 w 2900362"/>
                  <a:gd name="connsiteY124" fmla="*/ 479436 h 1689372"/>
                  <a:gd name="connsiteX125" fmla="*/ 2224087 w 2900362"/>
                  <a:gd name="connsiteY125" fmla="*/ 436574 h 1689372"/>
                  <a:gd name="connsiteX126" fmla="*/ 2124075 w 2900362"/>
                  <a:gd name="connsiteY126" fmla="*/ 403236 h 1689372"/>
                  <a:gd name="connsiteX127" fmla="*/ 1862137 w 2900362"/>
                  <a:gd name="connsiteY127" fmla="*/ 336561 h 1689372"/>
                  <a:gd name="connsiteX128" fmla="*/ 2481262 w 2900362"/>
                  <a:gd name="connsiteY128" fmla="*/ 26999 h 1689372"/>
                  <a:gd name="connsiteX129" fmla="*/ 2895600 w 2900362"/>
                  <a:gd name="connsiteY129" fmla="*/ 12711 h 1689372"/>
                  <a:gd name="connsiteX130" fmla="*/ 2900362 w 2900362"/>
                  <a:gd name="connsiteY130" fmla="*/ 1403361 h 1689372"/>
                  <a:gd name="connsiteX131" fmla="*/ 2671762 w 2900362"/>
                  <a:gd name="connsiteY131" fmla="*/ 1408123 h 1689372"/>
                  <a:gd name="connsiteX132" fmla="*/ 2295525 w 2900362"/>
                  <a:gd name="connsiteY132" fmla="*/ 1498611 h 1689372"/>
                  <a:gd name="connsiteX133" fmla="*/ 1352550 w 2900362"/>
                  <a:gd name="connsiteY133" fmla="*/ 1689111 h 1689372"/>
                  <a:gd name="connsiteX134" fmla="*/ 1304925 w 2900362"/>
                  <a:gd name="connsiteY134" fmla="*/ 1446224 h 1689372"/>
                  <a:gd name="connsiteX135" fmla="*/ 1276350 w 2900362"/>
                  <a:gd name="connsiteY135" fmla="*/ 1455749 h 1689372"/>
                  <a:gd name="connsiteX136" fmla="*/ 1257300 w 2900362"/>
                  <a:gd name="connsiteY136" fmla="*/ 1484324 h 1689372"/>
                  <a:gd name="connsiteX137" fmla="*/ 1228725 w 2900362"/>
                  <a:gd name="connsiteY137" fmla="*/ 1508136 h 1689372"/>
                  <a:gd name="connsiteX138" fmla="*/ 1204912 w 2900362"/>
                  <a:gd name="connsiteY138" fmla="*/ 1512899 h 1689372"/>
                  <a:gd name="connsiteX139" fmla="*/ 1176337 w 2900362"/>
                  <a:gd name="connsiteY139" fmla="*/ 1522424 h 1689372"/>
                  <a:gd name="connsiteX140" fmla="*/ 1162050 w 2900362"/>
                  <a:gd name="connsiteY140" fmla="*/ 1527186 h 1689372"/>
                  <a:gd name="connsiteX141" fmla="*/ 633412 w 2900362"/>
                  <a:gd name="connsiteY141" fmla="*/ 1522424 h 1689372"/>
                  <a:gd name="connsiteX142" fmla="*/ 609600 w 2900362"/>
                  <a:gd name="connsiteY142" fmla="*/ 1517661 h 1689372"/>
                  <a:gd name="connsiteX143" fmla="*/ 590550 w 2900362"/>
                  <a:gd name="connsiteY143" fmla="*/ 1508136 h 1689372"/>
                  <a:gd name="connsiteX144" fmla="*/ 557212 w 2900362"/>
                  <a:gd name="connsiteY144" fmla="*/ 1498611 h 1689372"/>
                  <a:gd name="connsiteX145" fmla="*/ 542925 w 2900362"/>
                  <a:gd name="connsiteY145" fmla="*/ 1489086 h 1689372"/>
                  <a:gd name="connsiteX146" fmla="*/ 523875 w 2900362"/>
                  <a:gd name="connsiteY146" fmla="*/ 1484324 h 1689372"/>
                  <a:gd name="connsiteX147" fmla="*/ 509587 w 2900362"/>
                  <a:gd name="connsiteY147" fmla="*/ 1479561 h 1689372"/>
                  <a:gd name="connsiteX148" fmla="*/ 466725 w 2900362"/>
                  <a:gd name="connsiteY148" fmla="*/ 1446224 h 1689372"/>
                  <a:gd name="connsiteX149" fmla="*/ 452437 w 2900362"/>
                  <a:gd name="connsiteY149" fmla="*/ 1436699 h 1689372"/>
                  <a:gd name="connsiteX150" fmla="*/ 438150 w 2900362"/>
                  <a:gd name="connsiteY150" fmla="*/ 1408124 h 1689372"/>
                  <a:gd name="connsiteX151" fmla="*/ 404812 w 2900362"/>
                  <a:gd name="connsiteY151" fmla="*/ 1389074 h 1689372"/>
                  <a:gd name="connsiteX152" fmla="*/ 390525 w 2900362"/>
                  <a:gd name="connsiteY152" fmla="*/ 1379549 h 1689372"/>
                  <a:gd name="connsiteX153" fmla="*/ 376237 w 2900362"/>
                  <a:gd name="connsiteY153" fmla="*/ 1374786 h 1689372"/>
                  <a:gd name="connsiteX154" fmla="*/ 328612 w 2900362"/>
                  <a:gd name="connsiteY154" fmla="*/ 1346211 h 1689372"/>
                  <a:gd name="connsiteX155" fmla="*/ 309562 w 2900362"/>
                  <a:gd name="connsiteY155" fmla="*/ 1341449 h 1689372"/>
                  <a:gd name="connsiteX156" fmla="*/ 280987 w 2900362"/>
                  <a:gd name="connsiteY156" fmla="*/ 1331924 h 1689372"/>
                  <a:gd name="connsiteX157" fmla="*/ 266700 w 2900362"/>
                  <a:gd name="connsiteY157" fmla="*/ 1327161 h 1689372"/>
                  <a:gd name="connsiteX158" fmla="*/ 252412 w 2900362"/>
                  <a:gd name="connsiteY158" fmla="*/ 1317636 h 1689372"/>
                  <a:gd name="connsiteX159" fmla="*/ 223837 w 2900362"/>
                  <a:gd name="connsiteY159" fmla="*/ 1308111 h 1689372"/>
                  <a:gd name="connsiteX160" fmla="*/ 214312 w 2900362"/>
                  <a:gd name="connsiteY160" fmla="*/ 1279536 h 1689372"/>
                  <a:gd name="connsiteX161" fmla="*/ 114300 w 2900362"/>
                  <a:gd name="connsiteY161" fmla="*/ 1246199 h 1689372"/>
                  <a:gd name="connsiteX162" fmla="*/ 71437 w 2900362"/>
                  <a:gd name="connsiteY162" fmla="*/ 1231911 h 1689372"/>
                  <a:gd name="connsiteX163" fmla="*/ 57150 w 2900362"/>
                  <a:gd name="connsiteY163" fmla="*/ 1227149 h 1689372"/>
                  <a:gd name="connsiteX164" fmla="*/ 28575 w 2900362"/>
                  <a:gd name="connsiteY164" fmla="*/ 1203336 h 1689372"/>
                  <a:gd name="connsiteX165" fmla="*/ 23812 w 2900362"/>
                  <a:gd name="connsiteY165" fmla="*/ 1189049 h 1689372"/>
                  <a:gd name="connsiteX166" fmla="*/ 14287 w 2900362"/>
                  <a:gd name="connsiteY166" fmla="*/ 1174761 h 1689372"/>
                  <a:gd name="connsiteX167" fmla="*/ 0 w 2900362"/>
                  <a:gd name="connsiteY167"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2052637 w 2900362"/>
                  <a:gd name="connsiteY124" fmla="*/ 479436 h 1689372"/>
                  <a:gd name="connsiteX125" fmla="*/ 2124075 w 2900362"/>
                  <a:gd name="connsiteY125" fmla="*/ 403236 h 1689372"/>
                  <a:gd name="connsiteX126" fmla="*/ 1862137 w 2900362"/>
                  <a:gd name="connsiteY126" fmla="*/ 336561 h 1689372"/>
                  <a:gd name="connsiteX127" fmla="*/ 2481262 w 2900362"/>
                  <a:gd name="connsiteY127" fmla="*/ 26999 h 1689372"/>
                  <a:gd name="connsiteX128" fmla="*/ 2895600 w 2900362"/>
                  <a:gd name="connsiteY128" fmla="*/ 12711 h 1689372"/>
                  <a:gd name="connsiteX129" fmla="*/ 2900362 w 2900362"/>
                  <a:gd name="connsiteY129" fmla="*/ 1403361 h 1689372"/>
                  <a:gd name="connsiteX130" fmla="*/ 2671762 w 2900362"/>
                  <a:gd name="connsiteY130" fmla="*/ 1408123 h 1689372"/>
                  <a:gd name="connsiteX131" fmla="*/ 2295525 w 2900362"/>
                  <a:gd name="connsiteY131" fmla="*/ 1498611 h 1689372"/>
                  <a:gd name="connsiteX132" fmla="*/ 1352550 w 2900362"/>
                  <a:gd name="connsiteY132" fmla="*/ 1689111 h 1689372"/>
                  <a:gd name="connsiteX133" fmla="*/ 1304925 w 2900362"/>
                  <a:gd name="connsiteY133" fmla="*/ 1446224 h 1689372"/>
                  <a:gd name="connsiteX134" fmla="*/ 1276350 w 2900362"/>
                  <a:gd name="connsiteY134" fmla="*/ 1455749 h 1689372"/>
                  <a:gd name="connsiteX135" fmla="*/ 1257300 w 2900362"/>
                  <a:gd name="connsiteY135" fmla="*/ 1484324 h 1689372"/>
                  <a:gd name="connsiteX136" fmla="*/ 1228725 w 2900362"/>
                  <a:gd name="connsiteY136" fmla="*/ 1508136 h 1689372"/>
                  <a:gd name="connsiteX137" fmla="*/ 1204912 w 2900362"/>
                  <a:gd name="connsiteY137" fmla="*/ 1512899 h 1689372"/>
                  <a:gd name="connsiteX138" fmla="*/ 1176337 w 2900362"/>
                  <a:gd name="connsiteY138" fmla="*/ 1522424 h 1689372"/>
                  <a:gd name="connsiteX139" fmla="*/ 1162050 w 2900362"/>
                  <a:gd name="connsiteY139" fmla="*/ 1527186 h 1689372"/>
                  <a:gd name="connsiteX140" fmla="*/ 633412 w 2900362"/>
                  <a:gd name="connsiteY140" fmla="*/ 1522424 h 1689372"/>
                  <a:gd name="connsiteX141" fmla="*/ 609600 w 2900362"/>
                  <a:gd name="connsiteY141" fmla="*/ 1517661 h 1689372"/>
                  <a:gd name="connsiteX142" fmla="*/ 590550 w 2900362"/>
                  <a:gd name="connsiteY142" fmla="*/ 1508136 h 1689372"/>
                  <a:gd name="connsiteX143" fmla="*/ 557212 w 2900362"/>
                  <a:gd name="connsiteY143" fmla="*/ 1498611 h 1689372"/>
                  <a:gd name="connsiteX144" fmla="*/ 542925 w 2900362"/>
                  <a:gd name="connsiteY144" fmla="*/ 1489086 h 1689372"/>
                  <a:gd name="connsiteX145" fmla="*/ 523875 w 2900362"/>
                  <a:gd name="connsiteY145" fmla="*/ 1484324 h 1689372"/>
                  <a:gd name="connsiteX146" fmla="*/ 509587 w 2900362"/>
                  <a:gd name="connsiteY146" fmla="*/ 1479561 h 1689372"/>
                  <a:gd name="connsiteX147" fmla="*/ 466725 w 2900362"/>
                  <a:gd name="connsiteY147" fmla="*/ 1446224 h 1689372"/>
                  <a:gd name="connsiteX148" fmla="*/ 452437 w 2900362"/>
                  <a:gd name="connsiteY148" fmla="*/ 1436699 h 1689372"/>
                  <a:gd name="connsiteX149" fmla="*/ 438150 w 2900362"/>
                  <a:gd name="connsiteY149" fmla="*/ 1408124 h 1689372"/>
                  <a:gd name="connsiteX150" fmla="*/ 404812 w 2900362"/>
                  <a:gd name="connsiteY150" fmla="*/ 1389074 h 1689372"/>
                  <a:gd name="connsiteX151" fmla="*/ 390525 w 2900362"/>
                  <a:gd name="connsiteY151" fmla="*/ 1379549 h 1689372"/>
                  <a:gd name="connsiteX152" fmla="*/ 376237 w 2900362"/>
                  <a:gd name="connsiteY152" fmla="*/ 1374786 h 1689372"/>
                  <a:gd name="connsiteX153" fmla="*/ 328612 w 2900362"/>
                  <a:gd name="connsiteY153" fmla="*/ 1346211 h 1689372"/>
                  <a:gd name="connsiteX154" fmla="*/ 309562 w 2900362"/>
                  <a:gd name="connsiteY154" fmla="*/ 1341449 h 1689372"/>
                  <a:gd name="connsiteX155" fmla="*/ 280987 w 2900362"/>
                  <a:gd name="connsiteY155" fmla="*/ 1331924 h 1689372"/>
                  <a:gd name="connsiteX156" fmla="*/ 266700 w 2900362"/>
                  <a:gd name="connsiteY156" fmla="*/ 1327161 h 1689372"/>
                  <a:gd name="connsiteX157" fmla="*/ 252412 w 2900362"/>
                  <a:gd name="connsiteY157" fmla="*/ 1317636 h 1689372"/>
                  <a:gd name="connsiteX158" fmla="*/ 223837 w 2900362"/>
                  <a:gd name="connsiteY158" fmla="*/ 1308111 h 1689372"/>
                  <a:gd name="connsiteX159" fmla="*/ 214312 w 2900362"/>
                  <a:gd name="connsiteY159" fmla="*/ 1279536 h 1689372"/>
                  <a:gd name="connsiteX160" fmla="*/ 114300 w 2900362"/>
                  <a:gd name="connsiteY160" fmla="*/ 1246199 h 1689372"/>
                  <a:gd name="connsiteX161" fmla="*/ 71437 w 2900362"/>
                  <a:gd name="connsiteY161" fmla="*/ 1231911 h 1689372"/>
                  <a:gd name="connsiteX162" fmla="*/ 57150 w 2900362"/>
                  <a:gd name="connsiteY162" fmla="*/ 1227149 h 1689372"/>
                  <a:gd name="connsiteX163" fmla="*/ 28575 w 2900362"/>
                  <a:gd name="connsiteY163" fmla="*/ 1203336 h 1689372"/>
                  <a:gd name="connsiteX164" fmla="*/ 23812 w 2900362"/>
                  <a:gd name="connsiteY164" fmla="*/ 1189049 h 1689372"/>
                  <a:gd name="connsiteX165" fmla="*/ 14287 w 2900362"/>
                  <a:gd name="connsiteY165" fmla="*/ 1174761 h 1689372"/>
                  <a:gd name="connsiteX166" fmla="*/ 0 w 2900362"/>
                  <a:gd name="connsiteY166"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2052637 w 2900362"/>
                  <a:gd name="connsiteY124" fmla="*/ 479436 h 1689372"/>
                  <a:gd name="connsiteX125" fmla="*/ 1862137 w 2900362"/>
                  <a:gd name="connsiteY125" fmla="*/ 336561 h 1689372"/>
                  <a:gd name="connsiteX126" fmla="*/ 2481262 w 2900362"/>
                  <a:gd name="connsiteY126" fmla="*/ 26999 h 1689372"/>
                  <a:gd name="connsiteX127" fmla="*/ 2895600 w 2900362"/>
                  <a:gd name="connsiteY127" fmla="*/ 12711 h 1689372"/>
                  <a:gd name="connsiteX128" fmla="*/ 2900362 w 2900362"/>
                  <a:gd name="connsiteY128" fmla="*/ 1403361 h 1689372"/>
                  <a:gd name="connsiteX129" fmla="*/ 2671762 w 2900362"/>
                  <a:gd name="connsiteY129" fmla="*/ 1408123 h 1689372"/>
                  <a:gd name="connsiteX130" fmla="*/ 2295525 w 2900362"/>
                  <a:gd name="connsiteY130" fmla="*/ 1498611 h 1689372"/>
                  <a:gd name="connsiteX131" fmla="*/ 1352550 w 2900362"/>
                  <a:gd name="connsiteY131" fmla="*/ 1689111 h 1689372"/>
                  <a:gd name="connsiteX132" fmla="*/ 1304925 w 2900362"/>
                  <a:gd name="connsiteY132" fmla="*/ 1446224 h 1689372"/>
                  <a:gd name="connsiteX133" fmla="*/ 1276350 w 2900362"/>
                  <a:gd name="connsiteY133" fmla="*/ 1455749 h 1689372"/>
                  <a:gd name="connsiteX134" fmla="*/ 1257300 w 2900362"/>
                  <a:gd name="connsiteY134" fmla="*/ 1484324 h 1689372"/>
                  <a:gd name="connsiteX135" fmla="*/ 1228725 w 2900362"/>
                  <a:gd name="connsiteY135" fmla="*/ 1508136 h 1689372"/>
                  <a:gd name="connsiteX136" fmla="*/ 1204912 w 2900362"/>
                  <a:gd name="connsiteY136" fmla="*/ 1512899 h 1689372"/>
                  <a:gd name="connsiteX137" fmla="*/ 1176337 w 2900362"/>
                  <a:gd name="connsiteY137" fmla="*/ 1522424 h 1689372"/>
                  <a:gd name="connsiteX138" fmla="*/ 1162050 w 2900362"/>
                  <a:gd name="connsiteY138" fmla="*/ 1527186 h 1689372"/>
                  <a:gd name="connsiteX139" fmla="*/ 633412 w 2900362"/>
                  <a:gd name="connsiteY139" fmla="*/ 1522424 h 1689372"/>
                  <a:gd name="connsiteX140" fmla="*/ 609600 w 2900362"/>
                  <a:gd name="connsiteY140" fmla="*/ 1517661 h 1689372"/>
                  <a:gd name="connsiteX141" fmla="*/ 590550 w 2900362"/>
                  <a:gd name="connsiteY141" fmla="*/ 1508136 h 1689372"/>
                  <a:gd name="connsiteX142" fmla="*/ 557212 w 2900362"/>
                  <a:gd name="connsiteY142" fmla="*/ 1498611 h 1689372"/>
                  <a:gd name="connsiteX143" fmla="*/ 542925 w 2900362"/>
                  <a:gd name="connsiteY143" fmla="*/ 1489086 h 1689372"/>
                  <a:gd name="connsiteX144" fmla="*/ 523875 w 2900362"/>
                  <a:gd name="connsiteY144" fmla="*/ 1484324 h 1689372"/>
                  <a:gd name="connsiteX145" fmla="*/ 509587 w 2900362"/>
                  <a:gd name="connsiteY145" fmla="*/ 1479561 h 1689372"/>
                  <a:gd name="connsiteX146" fmla="*/ 466725 w 2900362"/>
                  <a:gd name="connsiteY146" fmla="*/ 1446224 h 1689372"/>
                  <a:gd name="connsiteX147" fmla="*/ 452437 w 2900362"/>
                  <a:gd name="connsiteY147" fmla="*/ 1436699 h 1689372"/>
                  <a:gd name="connsiteX148" fmla="*/ 438150 w 2900362"/>
                  <a:gd name="connsiteY148" fmla="*/ 1408124 h 1689372"/>
                  <a:gd name="connsiteX149" fmla="*/ 404812 w 2900362"/>
                  <a:gd name="connsiteY149" fmla="*/ 1389074 h 1689372"/>
                  <a:gd name="connsiteX150" fmla="*/ 390525 w 2900362"/>
                  <a:gd name="connsiteY150" fmla="*/ 1379549 h 1689372"/>
                  <a:gd name="connsiteX151" fmla="*/ 376237 w 2900362"/>
                  <a:gd name="connsiteY151" fmla="*/ 1374786 h 1689372"/>
                  <a:gd name="connsiteX152" fmla="*/ 328612 w 2900362"/>
                  <a:gd name="connsiteY152" fmla="*/ 1346211 h 1689372"/>
                  <a:gd name="connsiteX153" fmla="*/ 309562 w 2900362"/>
                  <a:gd name="connsiteY153" fmla="*/ 1341449 h 1689372"/>
                  <a:gd name="connsiteX154" fmla="*/ 280987 w 2900362"/>
                  <a:gd name="connsiteY154" fmla="*/ 1331924 h 1689372"/>
                  <a:gd name="connsiteX155" fmla="*/ 266700 w 2900362"/>
                  <a:gd name="connsiteY155" fmla="*/ 1327161 h 1689372"/>
                  <a:gd name="connsiteX156" fmla="*/ 252412 w 2900362"/>
                  <a:gd name="connsiteY156" fmla="*/ 1317636 h 1689372"/>
                  <a:gd name="connsiteX157" fmla="*/ 223837 w 2900362"/>
                  <a:gd name="connsiteY157" fmla="*/ 1308111 h 1689372"/>
                  <a:gd name="connsiteX158" fmla="*/ 214312 w 2900362"/>
                  <a:gd name="connsiteY158" fmla="*/ 1279536 h 1689372"/>
                  <a:gd name="connsiteX159" fmla="*/ 114300 w 2900362"/>
                  <a:gd name="connsiteY159" fmla="*/ 1246199 h 1689372"/>
                  <a:gd name="connsiteX160" fmla="*/ 71437 w 2900362"/>
                  <a:gd name="connsiteY160" fmla="*/ 1231911 h 1689372"/>
                  <a:gd name="connsiteX161" fmla="*/ 57150 w 2900362"/>
                  <a:gd name="connsiteY161" fmla="*/ 1227149 h 1689372"/>
                  <a:gd name="connsiteX162" fmla="*/ 28575 w 2900362"/>
                  <a:gd name="connsiteY162" fmla="*/ 1203336 h 1689372"/>
                  <a:gd name="connsiteX163" fmla="*/ 23812 w 2900362"/>
                  <a:gd name="connsiteY163" fmla="*/ 1189049 h 1689372"/>
                  <a:gd name="connsiteX164" fmla="*/ 14287 w 2900362"/>
                  <a:gd name="connsiteY164" fmla="*/ 1174761 h 1689372"/>
                  <a:gd name="connsiteX165" fmla="*/ 0 w 2900362"/>
                  <a:gd name="connsiteY165" fmla="*/ 1150949 h 1689372"/>
                  <a:gd name="connsiteX0" fmla="*/ 0 w 2900362"/>
                  <a:gd name="connsiteY0" fmla="*/ 1150949 h 1689372"/>
                  <a:gd name="connsiteX1" fmla="*/ 0 w 2900362"/>
                  <a:gd name="connsiteY1" fmla="*/ 1150949 h 1689372"/>
                  <a:gd name="connsiteX2" fmla="*/ 61912 w 2900362"/>
                  <a:gd name="connsiteY2" fmla="*/ 1146186 h 1689372"/>
                  <a:gd name="connsiteX3" fmla="*/ 200025 w 2900362"/>
                  <a:gd name="connsiteY3" fmla="*/ 1141424 h 1689372"/>
                  <a:gd name="connsiteX4" fmla="*/ 204787 w 2900362"/>
                  <a:gd name="connsiteY4" fmla="*/ 1127136 h 1689372"/>
                  <a:gd name="connsiteX5" fmla="*/ 214312 w 2900362"/>
                  <a:gd name="connsiteY5" fmla="*/ 1112849 h 1689372"/>
                  <a:gd name="connsiteX6" fmla="*/ 252412 w 2900362"/>
                  <a:gd name="connsiteY6" fmla="*/ 1117611 h 1689372"/>
                  <a:gd name="connsiteX7" fmla="*/ 276225 w 2900362"/>
                  <a:gd name="connsiteY7" fmla="*/ 1131899 h 1689372"/>
                  <a:gd name="connsiteX8" fmla="*/ 304800 w 2900362"/>
                  <a:gd name="connsiteY8" fmla="*/ 1136661 h 1689372"/>
                  <a:gd name="connsiteX9" fmla="*/ 319087 w 2900362"/>
                  <a:gd name="connsiteY9" fmla="*/ 1141424 h 1689372"/>
                  <a:gd name="connsiteX10" fmla="*/ 342900 w 2900362"/>
                  <a:gd name="connsiteY10" fmla="*/ 1150949 h 1689372"/>
                  <a:gd name="connsiteX11" fmla="*/ 485775 w 2900362"/>
                  <a:gd name="connsiteY11" fmla="*/ 1160474 h 1689372"/>
                  <a:gd name="connsiteX12" fmla="*/ 500062 w 2900362"/>
                  <a:gd name="connsiteY12" fmla="*/ 1174761 h 1689372"/>
                  <a:gd name="connsiteX13" fmla="*/ 504825 w 2900362"/>
                  <a:gd name="connsiteY13" fmla="*/ 1189049 h 1689372"/>
                  <a:gd name="connsiteX14" fmla="*/ 514350 w 2900362"/>
                  <a:gd name="connsiteY14" fmla="*/ 1203336 h 1689372"/>
                  <a:gd name="connsiteX15" fmla="*/ 523875 w 2900362"/>
                  <a:gd name="connsiteY15" fmla="*/ 1236674 h 1689372"/>
                  <a:gd name="connsiteX16" fmla="*/ 533400 w 2900362"/>
                  <a:gd name="connsiteY16" fmla="*/ 1250961 h 1689372"/>
                  <a:gd name="connsiteX17" fmla="*/ 547687 w 2900362"/>
                  <a:gd name="connsiteY17" fmla="*/ 1255724 h 1689372"/>
                  <a:gd name="connsiteX18" fmla="*/ 661987 w 2900362"/>
                  <a:gd name="connsiteY18" fmla="*/ 1241436 h 1689372"/>
                  <a:gd name="connsiteX19" fmla="*/ 781050 w 2900362"/>
                  <a:gd name="connsiteY19" fmla="*/ 1308111 h 1689372"/>
                  <a:gd name="connsiteX20" fmla="*/ 985837 w 2900362"/>
                  <a:gd name="connsiteY20" fmla="*/ 1289061 h 1689372"/>
                  <a:gd name="connsiteX21" fmla="*/ 1066800 w 2900362"/>
                  <a:gd name="connsiteY21" fmla="*/ 1284299 h 1689372"/>
                  <a:gd name="connsiteX22" fmla="*/ 1109662 w 2900362"/>
                  <a:gd name="connsiteY22" fmla="*/ 1270011 h 1689372"/>
                  <a:gd name="connsiteX23" fmla="*/ 1123950 w 2900362"/>
                  <a:gd name="connsiteY23" fmla="*/ 1265249 h 1689372"/>
                  <a:gd name="connsiteX24" fmla="*/ 1152525 w 2900362"/>
                  <a:gd name="connsiteY24" fmla="*/ 1250961 h 1689372"/>
                  <a:gd name="connsiteX25" fmla="*/ 1166812 w 2900362"/>
                  <a:gd name="connsiteY25" fmla="*/ 1241436 h 1689372"/>
                  <a:gd name="connsiteX26" fmla="*/ 1185862 w 2900362"/>
                  <a:gd name="connsiteY26" fmla="*/ 1236674 h 1689372"/>
                  <a:gd name="connsiteX27" fmla="*/ 1200150 w 2900362"/>
                  <a:gd name="connsiteY27" fmla="*/ 1231911 h 1689372"/>
                  <a:gd name="connsiteX28" fmla="*/ 1238250 w 2900362"/>
                  <a:gd name="connsiteY28" fmla="*/ 1222386 h 1689372"/>
                  <a:gd name="connsiteX29" fmla="*/ 1257300 w 2900362"/>
                  <a:gd name="connsiteY29" fmla="*/ 1217624 h 1689372"/>
                  <a:gd name="connsiteX30" fmla="*/ 1314450 w 2900362"/>
                  <a:gd name="connsiteY30" fmla="*/ 1198574 h 1689372"/>
                  <a:gd name="connsiteX31" fmla="*/ 1343025 w 2900362"/>
                  <a:gd name="connsiteY31" fmla="*/ 1189049 h 1689372"/>
                  <a:gd name="connsiteX32" fmla="*/ 1362075 w 2900362"/>
                  <a:gd name="connsiteY32" fmla="*/ 1184286 h 1689372"/>
                  <a:gd name="connsiteX33" fmla="*/ 1395412 w 2900362"/>
                  <a:gd name="connsiteY33" fmla="*/ 1160474 h 1689372"/>
                  <a:gd name="connsiteX34" fmla="*/ 1409700 w 2900362"/>
                  <a:gd name="connsiteY34" fmla="*/ 1155711 h 1689372"/>
                  <a:gd name="connsiteX35" fmla="*/ 1438275 w 2900362"/>
                  <a:gd name="connsiteY35" fmla="*/ 1136661 h 1689372"/>
                  <a:gd name="connsiteX36" fmla="*/ 1452562 w 2900362"/>
                  <a:gd name="connsiteY36" fmla="*/ 1127136 h 1689372"/>
                  <a:gd name="connsiteX37" fmla="*/ 1481137 w 2900362"/>
                  <a:gd name="connsiteY37" fmla="*/ 1069986 h 1689372"/>
                  <a:gd name="connsiteX38" fmla="*/ 1485900 w 2900362"/>
                  <a:gd name="connsiteY38" fmla="*/ 1055699 h 1689372"/>
                  <a:gd name="connsiteX39" fmla="*/ 1481137 w 2900362"/>
                  <a:gd name="connsiteY39" fmla="*/ 1012836 h 1689372"/>
                  <a:gd name="connsiteX40" fmla="*/ 1323975 w 2900362"/>
                  <a:gd name="connsiteY40" fmla="*/ 1022361 h 1689372"/>
                  <a:gd name="connsiteX41" fmla="*/ 1309687 w 2900362"/>
                  <a:gd name="connsiteY41" fmla="*/ 1027124 h 1689372"/>
                  <a:gd name="connsiteX42" fmla="*/ 1290637 w 2900362"/>
                  <a:gd name="connsiteY42" fmla="*/ 1036649 h 1689372"/>
                  <a:gd name="connsiteX43" fmla="*/ 1238250 w 2900362"/>
                  <a:gd name="connsiteY43" fmla="*/ 1041411 h 1689372"/>
                  <a:gd name="connsiteX44" fmla="*/ 1209675 w 2900362"/>
                  <a:gd name="connsiteY44" fmla="*/ 1050936 h 1689372"/>
                  <a:gd name="connsiteX45" fmla="*/ 1195387 w 2900362"/>
                  <a:gd name="connsiteY45" fmla="*/ 1060461 h 1689372"/>
                  <a:gd name="connsiteX46" fmla="*/ 1166812 w 2900362"/>
                  <a:gd name="connsiteY46" fmla="*/ 1065224 h 1689372"/>
                  <a:gd name="connsiteX47" fmla="*/ 1147762 w 2900362"/>
                  <a:gd name="connsiteY47" fmla="*/ 1074749 h 1689372"/>
                  <a:gd name="connsiteX48" fmla="*/ 1109662 w 2900362"/>
                  <a:gd name="connsiteY48" fmla="*/ 1084274 h 1689372"/>
                  <a:gd name="connsiteX49" fmla="*/ 1090612 w 2900362"/>
                  <a:gd name="connsiteY49" fmla="*/ 1089036 h 1689372"/>
                  <a:gd name="connsiteX50" fmla="*/ 1066800 w 2900362"/>
                  <a:gd name="connsiteY50" fmla="*/ 1098561 h 1689372"/>
                  <a:gd name="connsiteX51" fmla="*/ 1052512 w 2900362"/>
                  <a:gd name="connsiteY51" fmla="*/ 1103324 h 1689372"/>
                  <a:gd name="connsiteX52" fmla="*/ 1038225 w 2900362"/>
                  <a:gd name="connsiteY52" fmla="*/ 1112849 h 1689372"/>
                  <a:gd name="connsiteX53" fmla="*/ 1014412 w 2900362"/>
                  <a:gd name="connsiteY53" fmla="*/ 1117611 h 1689372"/>
                  <a:gd name="connsiteX54" fmla="*/ 923925 w 2900362"/>
                  <a:gd name="connsiteY54" fmla="*/ 1127136 h 1689372"/>
                  <a:gd name="connsiteX55" fmla="*/ 538162 w 2900362"/>
                  <a:gd name="connsiteY55" fmla="*/ 1117611 h 1689372"/>
                  <a:gd name="connsiteX56" fmla="*/ 490537 w 2900362"/>
                  <a:gd name="connsiteY56" fmla="*/ 1103324 h 1689372"/>
                  <a:gd name="connsiteX57" fmla="*/ 433387 w 2900362"/>
                  <a:gd name="connsiteY57" fmla="*/ 1084274 h 1689372"/>
                  <a:gd name="connsiteX58" fmla="*/ 404812 w 2900362"/>
                  <a:gd name="connsiteY58" fmla="*/ 1074749 h 1689372"/>
                  <a:gd name="connsiteX59" fmla="*/ 390525 w 2900362"/>
                  <a:gd name="connsiteY59" fmla="*/ 1069986 h 1689372"/>
                  <a:gd name="connsiteX60" fmla="*/ 404812 w 2900362"/>
                  <a:gd name="connsiteY60" fmla="*/ 1060461 h 1689372"/>
                  <a:gd name="connsiteX61" fmla="*/ 461962 w 2900362"/>
                  <a:gd name="connsiteY61" fmla="*/ 1050936 h 1689372"/>
                  <a:gd name="connsiteX62" fmla="*/ 566737 w 2900362"/>
                  <a:gd name="connsiteY62" fmla="*/ 1046174 h 1689372"/>
                  <a:gd name="connsiteX63" fmla="*/ 647700 w 2900362"/>
                  <a:gd name="connsiteY63" fmla="*/ 1041411 h 1689372"/>
                  <a:gd name="connsiteX64" fmla="*/ 676275 w 2900362"/>
                  <a:gd name="connsiteY64" fmla="*/ 1031886 h 1689372"/>
                  <a:gd name="connsiteX65" fmla="*/ 690562 w 2900362"/>
                  <a:gd name="connsiteY65" fmla="*/ 1027124 h 1689372"/>
                  <a:gd name="connsiteX66" fmla="*/ 704850 w 2900362"/>
                  <a:gd name="connsiteY66" fmla="*/ 1017599 h 1689372"/>
                  <a:gd name="connsiteX67" fmla="*/ 719137 w 2900362"/>
                  <a:gd name="connsiteY67" fmla="*/ 1012836 h 1689372"/>
                  <a:gd name="connsiteX68" fmla="*/ 728662 w 2900362"/>
                  <a:gd name="connsiteY68" fmla="*/ 998549 h 1689372"/>
                  <a:gd name="connsiteX69" fmla="*/ 742950 w 2900362"/>
                  <a:gd name="connsiteY69" fmla="*/ 989024 h 1689372"/>
                  <a:gd name="connsiteX70" fmla="*/ 757237 w 2900362"/>
                  <a:gd name="connsiteY70" fmla="*/ 993786 h 1689372"/>
                  <a:gd name="connsiteX71" fmla="*/ 776287 w 2900362"/>
                  <a:gd name="connsiteY71" fmla="*/ 1036649 h 1689372"/>
                  <a:gd name="connsiteX72" fmla="*/ 804862 w 2900362"/>
                  <a:gd name="connsiteY72" fmla="*/ 1050936 h 1689372"/>
                  <a:gd name="connsiteX73" fmla="*/ 814387 w 2900362"/>
                  <a:gd name="connsiteY73" fmla="*/ 1036649 h 1689372"/>
                  <a:gd name="connsiteX74" fmla="*/ 842962 w 2900362"/>
                  <a:gd name="connsiteY74" fmla="*/ 979499 h 1689372"/>
                  <a:gd name="connsiteX75" fmla="*/ 890587 w 2900362"/>
                  <a:gd name="connsiteY75" fmla="*/ 969974 h 1689372"/>
                  <a:gd name="connsiteX76" fmla="*/ 1014412 w 2900362"/>
                  <a:gd name="connsiteY76" fmla="*/ 965211 h 1689372"/>
                  <a:gd name="connsiteX77" fmla="*/ 1042987 w 2900362"/>
                  <a:gd name="connsiteY77" fmla="*/ 955686 h 1689372"/>
                  <a:gd name="connsiteX78" fmla="*/ 1085850 w 2900362"/>
                  <a:gd name="connsiteY78" fmla="*/ 946161 h 1689372"/>
                  <a:gd name="connsiteX79" fmla="*/ 1100137 w 2900362"/>
                  <a:gd name="connsiteY79" fmla="*/ 941399 h 1689372"/>
                  <a:gd name="connsiteX80" fmla="*/ 1119187 w 2900362"/>
                  <a:gd name="connsiteY80" fmla="*/ 936636 h 1689372"/>
                  <a:gd name="connsiteX81" fmla="*/ 1162050 w 2900362"/>
                  <a:gd name="connsiteY81" fmla="*/ 922349 h 1689372"/>
                  <a:gd name="connsiteX82" fmla="*/ 1176337 w 2900362"/>
                  <a:gd name="connsiteY82" fmla="*/ 917586 h 1689372"/>
                  <a:gd name="connsiteX83" fmla="*/ 1190625 w 2900362"/>
                  <a:gd name="connsiteY83" fmla="*/ 912824 h 1689372"/>
                  <a:gd name="connsiteX84" fmla="*/ 1204912 w 2900362"/>
                  <a:gd name="connsiteY84" fmla="*/ 903299 h 1689372"/>
                  <a:gd name="connsiteX85" fmla="*/ 1219200 w 2900362"/>
                  <a:gd name="connsiteY85" fmla="*/ 898536 h 1689372"/>
                  <a:gd name="connsiteX86" fmla="*/ 1200150 w 2900362"/>
                  <a:gd name="connsiteY86" fmla="*/ 908061 h 1689372"/>
                  <a:gd name="connsiteX87" fmla="*/ 1171575 w 2900362"/>
                  <a:gd name="connsiteY87" fmla="*/ 927111 h 1689372"/>
                  <a:gd name="connsiteX88" fmla="*/ 1138237 w 2900362"/>
                  <a:gd name="connsiteY88" fmla="*/ 950924 h 1689372"/>
                  <a:gd name="connsiteX89" fmla="*/ 1109662 w 2900362"/>
                  <a:gd name="connsiteY89" fmla="*/ 969974 h 1689372"/>
                  <a:gd name="connsiteX90" fmla="*/ 1100137 w 2900362"/>
                  <a:gd name="connsiteY90" fmla="*/ 984261 h 1689372"/>
                  <a:gd name="connsiteX91" fmla="*/ 1085850 w 2900362"/>
                  <a:gd name="connsiteY91" fmla="*/ 993786 h 1689372"/>
                  <a:gd name="connsiteX92" fmla="*/ 1081087 w 2900362"/>
                  <a:gd name="connsiteY92" fmla="*/ 1012836 h 1689372"/>
                  <a:gd name="connsiteX93" fmla="*/ 1076325 w 2900362"/>
                  <a:gd name="connsiteY93" fmla="*/ 1027124 h 1689372"/>
                  <a:gd name="connsiteX94" fmla="*/ 1300162 w 2900362"/>
                  <a:gd name="connsiteY94" fmla="*/ 1027124 h 1689372"/>
                  <a:gd name="connsiteX95" fmla="*/ 1328737 w 2900362"/>
                  <a:gd name="connsiteY95" fmla="*/ 1008074 h 1689372"/>
                  <a:gd name="connsiteX96" fmla="*/ 1395412 w 2900362"/>
                  <a:gd name="connsiteY96" fmla="*/ 979499 h 1689372"/>
                  <a:gd name="connsiteX97" fmla="*/ 1438275 w 2900362"/>
                  <a:gd name="connsiteY97" fmla="*/ 955686 h 1689372"/>
                  <a:gd name="connsiteX98" fmla="*/ 1471612 w 2900362"/>
                  <a:gd name="connsiteY98" fmla="*/ 941399 h 1689372"/>
                  <a:gd name="connsiteX99" fmla="*/ 1485900 w 2900362"/>
                  <a:gd name="connsiteY99" fmla="*/ 931874 h 1689372"/>
                  <a:gd name="connsiteX100" fmla="*/ 1504950 w 2900362"/>
                  <a:gd name="connsiteY100" fmla="*/ 917586 h 1689372"/>
                  <a:gd name="connsiteX101" fmla="*/ 1524000 w 2900362"/>
                  <a:gd name="connsiteY101" fmla="*/ 912824 h 1689372"/>
                  <a:gd name="connsiteX102" fmla="*/ 1538287 w 2900362"/>
                  <a:gd name="connsiteY102" fmla="*/ 908061 h 1689372"/>
                  <a:gd name="connsiteX103" fmla="*/ 1557337 w 2900362"/>
                  <a:gd name="connsiteY103" fmla="*/ 903299 h 1689372"/>
                  <a:gd name="connsiteX104" fmla="*/ 1585912 w 2900362"/>
                  <a:gd name="connsiteY104" fmla="*/ 893774 h 1689372"/>
                  <a:gd name="connsiteX105" fmla="*/ 1595437 w 2900362"/>
                  <a:gd name="connsiteY105" fmla="*/ 946161 h 1689372"/>
                  <a:gd name="connsiteX106" fmla="*/ 1609725 w 2900362"/>
                  <a:gd name="connsiteY106" fmla="*/ 950924 h 1689372"/>
                  <a:gd name="connsiteX107" fmla="*/ 1643062 w 2900362"/>
                  <a:gd name="connsiteY107" fmla="*/ 946161 h 1689372"/>
                  <a:gd name="connsiteX108" fmla="*/ 1671637 w 2900362"/>
                  <a:gd name="connsiteY108" fmla="*/ 936636 h 1689372"/>
                  <a:gd name="connsiteX109" fmla="*/ 1690687 w 2900362"/>
                  <a:gd name="connsiteY109" fmla="*/ 908061 h 1689372"/>
                  <a:gd name="connsiteX110" fmla="*/ 1709737 w 2900362"/>
                  <a:gd name="connsiteY110" fmla="*/ 850911 h 1689372"/>
                  <a:gd name="connsiteX111" fmla="*/ 1714500 w 2900362"/>
                  <a:gd name="connsiteY111" fmla="*/ 836624 h 1689372"/>
                  <a:gd name="connsiteX112" fmla="*/ 1733550 w 2900362"/>
                  <a:gd name="connsiteY112" fmla="*/ 803286 h 1689372"/>
                  <a:gd name="connsiteX113" fmla="*/ 1738312 w 2900362"/>
                  <a:gd name="connsiteY113" fmla="*/ 788999 h 1689372"/>
                  <a:gd name="connsiteX114" fmla="*/ 1757362 w 2900362"/>
                  <a:gd name="connsiteY114" fmla="*/ 755661 h 1689372"/>
                  <a:gd name="connsiteX115" fmla="*/ 1771650 w 2900362"/>
                  <a:gd name="connsiteY115" fmla="*/ 727086 h 1689372"/>
                  <a:gd name="connsiteX116" fmla="*/ 1785937 w 2900362"/>
                  <a:gd name="connsiteY116" fmla="*/ 698511 h 1689372"/>
                  <a:gd name="connsiteX117" fmla="*/ 1795462 w 2900362"/>
                  <a:gd name="connsiteY117" fmla="*/ 669936 h 1689372"/>
                  <a:gd name="connsiteX118" fmla="*/ 1809750 w 2900362"/>
                  <a:gd name="connsiteY118" fmla="*/ 627074 h 1689372"/>
                  <a:gd name="connsiteX119" fmla="*/ 1819275 w 2900362"/>
                  <a:gd name="connsiteY119" fmla="*/ 598499 h 1689372"/>
                  <a:gd name="connsiteX120" fmla="*/ 1843087 w 2900362"/>
                  <a:gd name="connsiteY120" fmla="*/ 569924 h 1689372"/>
                  <a:gd name="connsiteX121" fmla="*/ 1876425 w 2900362"/>
                  <a:gd name="connsiteY121" fmla="*/ 555636 h 1689372"/>
                  <a:gd name="connsiteX122" fmla="*/ 1914525 w 2900362"/>
                  <a:gd name="connsiteY122" fmla="*/ 541349 h 1689372"/>
                  <a:gd name="connsiteX123" fmla="*/ 1933575 w 2900362"/>
                  <a:gd name="connsiteY123" fmla="*/ 531824 h 1689372"/>
                  <a:gd name="connsiteX124" fmla="*/ 1862137 w 2900362"/>
                  <a:gd name="connsiteY124" fmla="*/ 336561 h 1689372"/>
                  <a:gd name="connsiteX125" fmla="*/ 2481262 w 2900362"/>
                  <a:gd name="connsiteY125" fmla="*/ 26999 h 1689372"/>
                  <a:gd name="connsiteX126" fmla="*/ 2895600 w 2900362"/>
                  <a:gd name="connsiteY126" fmla="*/ 12711 h 1689372"/>
                  <a:gd name="connsiteX127" fmla="*/ 2900362 w 2900362"/>
                  <a:gd name="connsiteY127" fmla="*/ 1403361 h 1689372"/>
                  <a:gd name="connsiteX128" fmla="*/ 2671762 w 2900362"/>
                  <a:gd name="connsiteY128" fmla="*/ 1408123 h 1689372"/>
                  <a:gd name="connsiteX129" fmla="*/ 2295525 w 2900362"/>
                  <a:gd name="connsiteY129" fmla="*/ 1498611 h 1689372"/>
                  <a:gd name="connsiteX130" fmla="*/ 1352550 w 2900362"/>
                  <a:gd name="connsiteY130" fmla="*/ 1689111 h 1689372"/>
                  <a:gd name="connsiteX131" fmla="*/ 1304925 w 2900362"/>
                  <a:gd name="connsiteY131" fmla="*/ 1446224 h 1689372"/>
                  <a:gd name="connsiteX132" fmla="*/ 1276350 w 2900362"/>
                  <a:gd name="connsiteY132" fmla="*/ 1455749 h 1689372"/>
                  <a:gd name="connsiteX133" fmla="*/ 1257300 w 2900362"/>
                  <a:gd name="connsiteY133" fmla="*/ 1484324 h 1689372"/>
                  <a:gd name="connsiteX134" fmla="*/ 1228725 w 2900362"/>
                  <a:gd name="connsiteY134" fmla="*/ 1508136 h 1689372"/>
                  <a:gd name="connsiteX135" fmla="*/ 1204912 w 2900362"/>
                  <a:gd name="connsiteY135" fmla="*/ 1512899 h 1689372"/>
                  <a:gd name="connsiteX136" fmla="*/ 1176337 w 2900362"/>
                  <a:gd name="connsiteY136" fmla="*/ 1522424 h 1689372"/>
                  <a:gd name="connsiteX137" fmla="*/ 1162050 w 2900362"/>
                  <a:gd name="connsiteY137" fmla="*/ 1527186 h 1689372"/>
                  <a:gd name="connsiteX138" fmla="*/ 633412 w 2900362"/>
                  <a:gd name="connsiteY138" fmla="*/ 1522424 h 1689372"/>
                  <a:gd name="connsiteX139" fmla="*/ 609600 w 2900362"/>
                  <a:gd name="connsiteY139" fmla="*/ 1517661 h 1689372"/>
                  <a:gd name="connsiteX140" fmla="*/ 590550 w 2900362"/>
                  <a:gd name="connsiteY140" fmla="*/ 1508136 h 1689372"/>
                  <a:gd name="connsiteX141" fmla="*/ 557212 w 2900362"/>
                  <a:gd name="connsiteY141" fmla="*/ 1498611 h 1689372"/>
                  <a:gd name="connsiteX142" fmla="*/ 542925 w 2900362"/>
                  <a:gd name="connsiteY142" fmla="*/ 1489086 h 1689372"/>
                  <a:gd name="connsiteX143" fmla="*/ 523875 w 2900362"/>
                  <a:gd name="connsiteY143" fmla="*/ 1484324 h 1689372"/>
                  <a:gd name="connsiteX144" fmla="*/ 509587 w 2900362"/>
                  <a:gd name="connsiteY144" fmla="*/ 1479561 h 1689372"/>
                  <a:gd name="connsiteX145" fmla="*/ 466725 w 2900362"/>
                  <a:gd name="connsiteY145" fmla="*/ 1446224 h 1689372"/>
                  <a:gd name="connsiteX146" fmla="*/ 452437 w 2900362"/>
                  <a:gd name="connsiteY146" fmla="*/ 1436699 h 1689372"/>
                  <a:gd name="connsiteX147" fmla="*/ 438150 w 2900362"/>
                  <a:gd name="connsiteY147" fmla="*/ 1408124 h 1689372"/>
                  <a:gd name="connsiteX148" fmla="*/ 404812 w 2900362"/>
                  <a:gd name="connsiteY148" fmla="*/ 1389074 h 1689372"/>
                  <a:gd name="connsiteX149" fmla="*/ 390525 w 2900362"/>
                  <a:gd name="connsiteY149" fmla="*/ 1379549 h 1689372"/>
                  <a:gd name="connsiteX150" fmla="*/ 376237 w 2900362"/>
                  <a:gd name="connsiteY150" fmla="*/ 1374786 h 1689372"/>
                  <a:gd name="connsiteX151" fmla="*/ 328612 w 2900362"/>
                  <a:gd name="connsiteY151" fmla="*/ 1346211 h 1689372"/>
                  <a:gd name="connsiteX152" fmla="*/ 309562 w 2900362"/>
                  <a:gd name="connsiteY152" fmla="*/ 1341449 h 1689372"/>
                  <a:gd name="connsiteX153" fmla="*/ 280987 w 2900362"/>
                  <a:gd name="connsiteY153" fmla="*/ 1331924 h 1689372"/>
                  <a:gd name="connsiteX154" fmla="*/ 266700 w 2900362"/>
                  <a:gd name="connsiteY154" fmla="*/ 1327161 h 1689372"/>
                  <a:gd name="connsiteX155" fmla="*/ 252412 w 2900362"/>
                  <a:gd name="connsiteY155" fmla="*/ 1317636 h 1689372"/>
                  <a:gd name="connsiteX156" fmla="*/ 223837 w 2900362"/>
                  <a:gd name="connsiteY156" fmla="*/ 1308111 h 1689372"/>
                  <a:gd name="connsiteX157" fmla="*/ 214312 w 2900362"/>
                  <a:gd name="connsiteY157" fmla="*/ 1279536 h 1689372"/>
                  <a:gd name="connsiteX158" fmla="*/ 114300 w 2900362"/>
                  <a:gd name="connsiteY158" fmla="*/ 1246199 h 1689372"/>
                  <a:gd name="connsiteX159" fmla="*/ 71437 w 2900362"/>
                  <a:gd name="connsiteY159" fmla="*/ 1231911 h 1689372"/>
                  <a:gd name="connsiteX160" fmla="*/ 57150 w 2900362"/>
                  <a:gd name="connsiteY160" fmla="*/ 1227149 h 1689372"/>
                  <a:gd name="connsiteX161" fmla="*/ 28575 w 2900362"/>
                  <a:gd name="connsiteY161" fmla="*/ 1203336 h 1689372"/>
                  <a:gd name="connsiteX162" fmla="*/ 23812 w 2900362"/>
                  <a:gd name="connsiteY162" fmla="*/ 1189049 h 1689372"/>
                  <a:gd name="connsiteX163" fmla="*/ 14287 w 2900362"/>
                  <a:gd name="connsiteY163" fmla="*/ 1174761 h 1689372"/>
                  <a:gd name="connsiteX164" fmla="*/ 0 w 2900362"/>
                  <a:gd name="connsiteY164" fmla="*/ 1150949 h 1689372"/>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690687 w 2900362"/>
                  <a:gd name="connsiteY109" fmla="*/ 895350 h 1676661"/>
                  <a:gd name="connsiteX110" fmla="*/ 1709737 w 2900362"/>
                  <a:gd name="connsiteY110" fmla="*/ 838200 h 1676661"/>
                  <a:gd name="connsiteX111" fmla="*/ 1714500 w 2900362"/>
                  <a:gd name="connsiteY111" fmla="*/ 823913 h 1676661"/>
                  <a:gd name="connsiteX112" fmla="*/ 1733550 w 2900362"/>
                  <a:gd name="connsiteY112" fmla="*/ 790575 h 1676661"/>
                  <a:gd name="connsiteX113" fmla="*/ 1738312 w 2900362"/>
                  <a:gd name="connsiteY113" fmla="*/ 776288 h 1676661"/>
                  <a:gd name="connsiteX114" fmla="*/ 1757362 w 2900362"/>
                  <a:gd name="connsiteY114" fmla="*/ 742950 h 1676661"/>
                  <a:gd name="connsiteX115" fmla="*/ 1771650 w 2900362"/>
                  <a:gd name="connsiteY115" fmla="*/ 714375 h 1676661"/>
                  <a:gd name="connsiteX116" fmla="*/ 1785937 w 2900362"/>
                  <a:gd name="connsiteY116" fmla="*/ 685800 h 1676661"/>
                  <a:gd name="connsiteX117" fmla="*/ 1795462 w 2900362"/>
                  <a:gd name="connsiteY117" fmla="*/ 657225 h 1676661"/>
                  <a:gd name="connsiteX118" fmla="*/ 1809750 w 2900362"/>
                  <a:gd name="connsiteY118" fmla="*/ 614363 h 1676661"/>
                  <a:gd name="connsiteX119" fmla="*/ 1819275 w 2900362"/>
                  <a:gd name="connsiteY119" fmla="*/ 585788 h 1676661"/>
                  <a:gd name="connsiteX120" fmla="*/ 1843087 w 2900362"/>
                  <a:gd name="connsiteY120" fmla="*/ 557213 h 1676661"/>
                  <a:gd name="connsiteX121" fmla="*/ 1876425 w 2900362"/>
                  <a:gd name="connsiteY121" fmla="*/ 542925 h 1676661"/>
                  <a:gd name="connsiteX122" fmla="*/ 1914525 w 2900362"/>
                  <a:gd name="connsiteY122" fmla="*/ 528638 h 1676661"/>
                  <a:gd name="connsiteX123" fmla="*/ 1933575 w 2900362"/>
                  <a:gd name="connsiteY123" fmla="*/ 519113 h 1676661"/>
                  <a:gd name="connsiteX124" fmla="*/ 1862137 w 2900362"/>
                  <a:gd name="connsiteY124" fmla="*/ 323850 h 1676661"/>
                  <a:gd name="connsiteX125" fmla="*/ 2481262 w 2900362"/>
                  <a:gd name="connsiteY125" fmla="*/ 14288 h 1676661"/>
                  <a:gd name="connsiteX126" fmla="*/ 2895600 w 2900362"/>
                  <a:gd name="connsiteY126" fmla="*/ 0 h 1676661"/>
                  <a:gd name="connsiteX127" fmla="*/ 2900362 w 2900362"/>
                  <a:gd name="connsiteY127" fmla="*/ 1390650 h 1676661"/>
                  <a:gd name="connsiteX128" fmla="*/ 2671762 w 2900362"/>
                  <a:gd name="connsiteY128" fmla="*/ 1395412 h 1676661"/>
                  <a:gd name="connsiteX129" fmla="*/ 2295525 w 2900362"/>
                  <a:gd name="connsiteY129" fmla="*/ 1485900 h 1676661"/>
                  <a:gd name="connsiteX130" fmla="*/ 1352550 w 2900362"/>
                  <a:gd name="connsiteY130" fmla="*/ 1676400 h 1676661"/>
                  <a:gd name="connsiteX131" fmla="*/ 1304925 w 2900362"/>
                  <a:gd name="connsiteY131" fmla="*/ 1433513 h 1676661"/>
                  <a:gd name="connsiteX132" fmla="*/ 1276350 w 2900362"/>
                  <a:gd name="connsiteY132" fmla="*/ 1443038 h 1676661"/>
                  <a:gd name="connsiteX133" fmla="*/ 1257300 w 2900362"/>
                  <a:gd name="connsiteY133" fmla="*/ 1471613 h 1676661"/>
                  <a:gd name="connsiteX134" fmla="*/ 1228725 w 2900362"/>
                  <a:gd name="connsiteY134" fmla="*/ 1495425 h 1676661"/>
                  <a:gd name="connsiteX135" fmla="*/ 1204912 w 2900362"/>
                  <a:gd name="connsiteY135" fmla="*/ 1500188 h 1676661"/>
                  <a:gd name="connsiteX136" fmla="*/ 1176337 w 2900362"/>
                  <a:gd name="connsiteY136" fmla="*/ 1509713 h 1676661"/>
                  <a:gd name="connsiteX137" fmla="*/ 1162050 w 2900362"/>
                  <a:gd name="connsiteY137" fmla="*/ 1514475 h 1676661"/>
                  <a:gd name="connsiteX138" fmla="*/ 633412 w 2900362"/>
                  <a:gd name="connsiteY138" fmla="*/ 1509713 h 1676661"/>
                  <a:gd name="connsiteX139" fmla="*/ 609600 w 2900362"/>
                  <a:gd name="connsiteY139" fmla="*/ 1504950 h 1676661"/>
                  <a:gd name="connsiteX140" fmla="*/ 590550 w 2900362"/>
                  <a:gd name="connsiteY140" fmla="*/ 1495425 h 1676661"/>
                  <a:gd name="connsiteX141" fmla="*/ 557212 w 2900362"/>
                  <a:gd name="connsiteY141" fmla="*/ 1485900 h 1676661"/>
                  <a:gd name="connsiteX142" fmla="*/ 542925 w 2900362"/>
                  <a:gd name="connsiteY142" fmla="*/ 1476375 h 1676661"/>
                  <a:gd name="connsiteX143" fmla="*/ 523875 w 2900362"/>
                  <a:gd name="connsiteY143" fmla="*/ 1471613 h 1676661"/>
                  <a:gd name="connsiteX144" fmla="*/ 509587 w 2900362"/>
                  <a:gd name="connsiteY144" fmla="*/ 1466850 h 1676661"/>
                  <a:gd name="connsiteX145" fmla="*/ 466725 w 2900362"/>
                  <a:gd name="connsiteY145" fmla="*/ 1433513 h 1676661"/>
                  <a:gd name="connsiteX146" fmla="*/ 452437 w 2900362"/>
                  <a:gd name="connsiteY146" fmla="*/ 1423988 h 1676661"/>
                  <a:gd name="connsiteX147" fmla="*/ 438150 w 2900362"/>
                  <a:gd name="connsiteY147" fmla="*/ 1395413 h 1676661"/>
                  <a:gd name="connsiteX148" fmla="*/ 404812 w 2900362"/>
                  <a:gd name="connsiteY148" fmla="*/ 1376363 h 1676661"/>
                  <a:gd name="connsiteX149" fmla="*/ 390525 w 2900362"/>
                  <a:gd name="connsiteY149" fmla="*/ 1366838 h 1676661"/>
                  <a:gd name="connsiteX150" fmla="*/ 376237 w 2900362"/>
                  <a:gd name="connsiteY150" fmla="*/ 1362075 h 1676661"/>
                  <a:gd name="connsiteX151" fmla="*/ 328612 w 2900362"/>
                  <a:gd name="connsiteY151" fmla="*/ 1333500 h 1676661"/>
                  <a:gd name="connsiteX152" fmla="*/ 309562 w 2900362"/>
                  <a:gd name="connsiteY152" fmla="*/ 1328738 h 1676661"/>
                  <a:gd name="connsiteX153" fmla="*/ 280987 w 2900362"/>
                  <a:gd name="connsiteY153" fmla="*/ 1319213 h 1676661"/>
                  <a:gd name="connsiteX154" fmla="*/ 266700 w 2900362"/>
                  <a:gd name="connsiteY154" fmla="*/ 1314450 h 1676661"/>
                  <a:gd name="connsiteX155" fmla="*/ 252412 w 2900362"/>
                  <a:gd name="connsiteY155" fmla="*/ 1304925 h 1676661"/>
                  <a:gd name="connsiteX156" fmla="*/ 223837 w 2900362"/>
                  <a:gd name="connsiteY156" fmla="*/ 1295400 h 1676661"/>
                  <a:gd name="connsiteX157" fmla="*/ 214312 w 2900362"/>
                  <a:gd name="connsiteY157" fmla="*/ 1266825 h 1676661"/>
                  <a:gd name="connsiteX158" fmla="*/ 114300 w 2900362"/>
                  <a:gd name="connsiteY158" fmla="*/ 1233488 h 1676661"/>
                  <a:gd name="connsiteX159" fmla="*/ 71437 w 2900362"/>
                  <a:gd name="connsiteY159" fmla="*/ 1219200 h 1676661"/>
                  <a:gd name="connsiteX160" fmla="*/ 57150 w 2900362"/>
                  <a:gd name="connsiteY160" fmla="*/ 1214438 h 1676661"/>
                  <a:gd name="connsiteX161" fmla="*/ 28575 w 2900362"/>
                  <a:gd name="connsiteY161" fmla="*/ 1190625 h 1676661"/>
                  <a:gd name="connsiteX162" fmla="*/ 23812 w 2900362"/>
                  <a:gd name="connsiteY162" fmla="*/ 1176338 h 1676661"/>
                  <a:gd name="connsiteX163" fmla="*/ 14287 w 2900362"/>
                  <a:gd name="connsiteY163" fmla="*/ 1162050 h 1676661"/>
                  <a:gd name="connsiteX164" fmla="*/ 0 w 2900362"/>
                  <a:gd name="connsiteY164"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690687 w 2900362"/>
                  <a:gd name="connsiteY109" fmla="*/ 895350 h 1676661"/>
                  <a:gd name="connsiteX110" fmla="*/ 1709737 w 2900362"/>
                  <a:gd name="connsiteY110" fmla="*/ 838200 h 1676661"/>
                  <a:gd name="connsiteX111" fmla="*/ 1714500 w 2900362"/>
                  <a:gd name="connsiteY111" fmla="*/ 823913 h 1676661"/>
                  <a:gd name="connsiteX112" fmla="*/ 1733550 w 2900362"/>
                  <a:gd name="connsiteY112" fmla="*/ 790575 h 1676661"/>
                  <a:gd name="connsiteX113" fmla="*/ 1738312 w 2900362"/>
                  <a:gd name="connsiteY113" fmla="*/ 776288 h 1676661"/>
                  <a:gd name="connsiteX114" fmla="*/ 1757362 w 2900362"/>
                  <a:gd name="connsiteY114" fmla="*/ 742950 h 1676661"/>
                  <a:gd name="connsiteX115" fmla="*/ 1771650 w 2900362"/>
                  <a:gd name="connsiteY115" fmla="*/ 714375 h 1676661"/>
                  <a:gd name="connsiteX116" fmla="*/ 1785937 w 2900362"/>
                  <a:gd name="connsiteY116" fmla="*/ 685800 h 1676661"/>
                  <a:gd name="connsiteX117" fmla="*/ 1795462 w 2900362"/>
                  <a:gd name="connsiteY117" fmla="*/ 657225 h 1676661"/>
                  <a:gd name="connsiteX118" fmla="*/ 1809750 w 2900362"/>
                  <a:gd name="connsiteY118" fmla="*/ 614363 h 1676661"/>
                  <a:gd name="connsiteX119" fmla="*/ 1819275 w 2900362"/>
                  <a:gd name="connsiteY119" fmla="*/ 585788 h 1676661"/>
                  <a:gd name="connsiteX120" fmla="*/ 1843087 w 2900362"/>
                  <a:gd name="connsiteY120" fmla="*/ 557213 h 1676661"/>
                  <a:gd name="connsiteX121" fmla="*/ 1876425 w 2900362"/>
                  <a:gd name="connsiteY121" fmla="*/ 542925 h 1676661"/>
                  <a:gd name="connsiteX122" fmla="*/ 1914525 w 2900362"/>
                  <a:gd name="connsiteY122" fmla="*/ 528638 h 1676661"/>
                  <a:gd name="connsiteX123" fmla="*/ 1862137 w 2900362"/>
                  <a:gd name="connsiteY123" fmla="*/ 323850 h 1676661"/>
                  <a:gd name="connsiteX124" fmla="*/ 2481262 w 2900362"/>
                  <a:gd name="connsiteY124" fmla="*/ 14288 h 1676661"/>
                  <a:gd name="connsiteX125" fmla="*/ 2895600 w 2900362"/>
                  <a:gd name="connsiteY125" fmla="*/ 0 h 1676661"/>
                  <a:gd name="connsiteX126" fmla="*/ 2900362 w 2900362"/>
                  <a:gd name="connsiteY126" fmla="*/ 1390650 h 1676661"/>
                  <a:gd name="connsiteX127" fmla="*/ 2671762 w 2900362"/>
                  <a:gd name="connsiteY127" fmla="*/ 1395412 h 1676661"/>
                  <a:gd name="connsiteX128" fmla="*/ 2295525 w 2900362"/>
                  <a:gd name="connsiteY128" fmla="*/ 1485900 h 1676661"/>
                  <a:gd name="connsiteX129" fmla="*/ 1352550 w 2900362"/>
                  <a:gd name="connsiteY129" fmla="*/ 1676400 h 1676661"/>
                  <a:gd name="connsiteX130" fmla="*/ 1304925 w 2900362"/>
                  <a:gd name="connsiteY130" fmla="*/ 1433513 h 1676661"/>
                  <a:gd name="connsiteX131" fmla="*/ 1276350 w 2900362"/>
                  <a:gd name="connsiteY131" fmla="*/ 1443038 h 1676661"/>
                  <a:gd name="connsiteX132" fmla="*/ 1257300 w 2900362"/>
                  <a:gd name="connsiteY132" fmla="*/ 1471613 h 1676661"/>
                  <a:gd name="connsiteX133" fmla="*/ 1228725 w 2900362"/>
                  <a:gd name="connsiteY133" fmla="*/ 1495425 h 1676661"/>
                  <a:gd name="connsiteX134" fmla="*/ 1204912 w 2900362"/>
                  <a:gd name="connsiteY134" fmla="*/ 1500188 h 1676661"/>
                  <a:gd name="connsiteX135" fmla="*/ 1176337 w 2900362"/>
                  <a:gd name="connsiteY135" fmla="*/ 1509713 h 1676661"/>
                  <a:gd name="connsiteX136" fmla="*/ 1162050 w 2900362"/>
                  <a:gd name="connsiteY136" fmla="*/ 1514475 h 1676661"/>
                  <a:gd name="connsiteX137" fmla="*/ 633412 w 2900362"/>
                  <a:gd name="connsiteY137" fmla="*/ 1509713 h 1676661"/>
                  <a:gd name="connsiteX138" fmla="*/ 609600 w 2900362"/>
                  <a:gd name="connsiteY138" fmla="*/ 1504950 h 1676661"/>
                  <a:gd name="connsiteX139" fmla="*/ 590550 w 2900362"/>
                  <a:gd name="connsiteY139" fmla="*/ 1495425 h 1676661"/>
                  <a:gd name="connsiteX140" fmla="*/ 557212 w 2900362"/>
                  <a:gd name="connsiteY140" fmla="*/ 1485900 h 1676661"/>
                  <a:gd name="connsiteX141" fmla="*/ 542925 w 2900362"/>
                  <a:gd name="connsiteY141" fmla="*/ 1476375 h 1676661"/>
                  <a:gd name="connsiteX142" fmla="*/ 523875 w 2900362"/>
                  <a:gd name="connsiteY142" fmla="*/ 1471613 h 1676661"/>
                  <a:gd name="connsiteX143" fmla="*/ 509587 w 2900362"/>
                  <a:gd name="connsiteY143" fmla="*/ 1466850 h 1676661"/>
                  <a:gd name="connsiteX144" fmla="*/ 466725 w 2900362"/>
                  <a:gd name="connsiteY144" fmla="*/ 1433513 h 1676661"/>
                  <a:gd name="connsiteX145" fmla="*/ 452437 w 2900362"/>
                  <a:gd name="connsiteY145" fmla="*/ 1423988 h 1676661"/>
                  <a:gd name="connsiteX146" fmla="*/ 438150 w 2900362"/>
                  <a:gd name="connsiteY146" fmla="*/ 1395413 h 1676661"/>
                  <a:gd name="connsiteX147" fmla="*/ 404812 w 2900362"/>
                  <a:gd name="connsiteY147" fmla="*/ 1376363 h 1676661"/>
                  <a:gd name="connsiteX148" fmla="*/ 390525 w 2900362"/>
                  <a:gd name="connsiteY148" fmla="*/ 1366838 h 1676661"/>
                  <a:gd name="connsiteX149" fmla="*/ 376237 w 2900362"/>
                  <a:gd name="connsiteY149" fmla="*/ 1362075 h 1676661"/>
                  <a:gd name="connsiteX150" fmla="*/ 328612 w 2900362"/>
                  <a:gd name="connsiteY150" fmla="*/ 1333500 h 1676661"/>
                  <a:gd name="connsiteX151" fmla="*/ 309562 w 2900362"/>
                  <a:gd name="connsiteY151" fmla="*/ 1328738 h 1676661"/>
                  <a:gd name="connsiteX152" fmla="*/ 280987 w 2900362"/>
                  <a:gd name="connsiteY152" fmla="*/ 1319213 h 1676661"/>
                  <a:gd name="connsiteX153" fmla="*/ 266700 w 2900362"/>
                  <a:gd name="connsiteY153" fmla="*/ 1314450 h 1676661"/>
                  <a:gd name="connsiteX154" fmla="*/ 252412 w 2900362"/>
                  <a:gd name="connsiteY154" fmla="*/ 1304925 h 1676661"/>
                  <a:gd name="connsiteX155" fmla="*/ 223837 w 2900362"/>
                  <a:gd name="connsiteY155" fmla="*/ 1295400 h 1676661"/>
                  <a:gd name="connsiteX156" fmla="*/ 214312 w 2900362"/>
                  <a:gd name="connsiteY156" fmla="*/ 1266825 h 1676661"/>
                  <a:gd name="connsiteX157" fmla="*/ 114300 w 2900362"/>
                  <a:gd name="connsiteY157" fmla="*/ 1233488 h 1676661"/>
                  <a:gd name="connsiteX158" fmla="*/ 71437 w 2900362"/>
                  <a:gd name="connsiteY158" fmla="*/ 1219200 h 1676661"/>
                  <a:gd name="connsiteX159" fmla="*/ 57150 w 2900362"/>
                  <a:gd name="connsiteY159" fmla="*/ 1214438 h 1676661"/>
                  <a:gd name="connsiteX160" fmla="*/ 28575 w 2900362"/>
                  <a:gd name="connsiteY160" fmla="*/ 1190625 h 1676661"/>
                  <a:gd name="connsiteX161" fmla="*/ 23812 w 2900362"/>
                  <a:gd name="connsiteY161" fmla="*/ 1176338 h 1676661"/>
                  <a:gd name="connsiteX162" fmla="*/ 14287 w 2900362"/>
                  <a:gd name="connsiteY162" fmla="*/ 1162050 h 1676661"/>
                  <a:gd name="connsiteX163" fmla="*/ 0 w 2900362"/>
                  <a:gd name="connsiteY163"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690687 w 2900362"/>
                  <a:gd name="connsiteY109" fmla="*/ 895350 h 1676661"/>
                  <a:gd name="connsiteX110" fmla="*/ 1709737 w 2900362"/>
                  <a:gd name="connsiteY110" fmla="*/ 838200 h 1676661"/>
                  <a:gd name="connsiteX111" fmla="*/ 1714500 w 2900362"/>
                  <a:gd name="connsiteY111" fmla="*/ 823913 h 1676661"/>
                  <a:gd name="connsiteX112" fmla="*/ 1733550 w 2900362"/>
                  <a:gd name="connsiteY112" fmla="*/ 790575 h 1676661"/>
                  <a:gd name="connsiteX113" fmla="*/ 1738312 w 2900362"/>
                  <a:gd name="connsiteY113" fmla="*/ 776288 h 1676661"/>
                  <a:gd name="connsiteX114" fmla="*/ 1757362 w 2900362"/>
                  <a:gd name="connsiteY114" fmla="*/ 742950 h 1676661"/>
                  <a:gd name="connsiteX115" fmla="*/ 1771650 w 2900362"/>
                  <a:gd name="connsiteY115" fmla="*/ 714375 h 1676661"/>
                  <a:gd name="connsiteX116" fmla="*/ 1785937 w 2900362"/>
                  <a:gd name="connsiteY116" fmla="*/ 685800 h 1676661"/>
                  <a:gd name="connsiteX117" fmla="*/ 1795462 w 2900362"/>
                  <a:gd name="connsiteY117" fmla="*/ 657225 h 1676661"/>
                  <a:gd name="connsiteX118" fmla="*/ 1809750 w 2900362"/>
                  <a:gd name="connsiteY118" fmla="*/ 614363 h 1676661"/>
                  <a:gd name="connsiteX119" fmla="*/ 1819275 w 2900362"/>
                  <a:gd name="connsiteY119" fmla="*/ 585788 h 1676661"/>
                  <a:gd name="connsiteX120" fmla="*/ 1843087 w 2900362"/>
                  <a:gd name="connsiteY120" fmla="*/ 557213 h 1676661"/>
                  <a:gd name="connsiteX121" fmla="*/ 1876425 w 2900362"/>
                  <a:gd name="connsiteY121" fmla="*/ 542925 h 1676661"/>
                  <a:gd name="connsiteX122" fmla="*/ 1862137 w 2900362"/>
                  <a:gd name="connsiteY122" fmla="*/ 323850 h 1676661"/>
                  <a:gd name="connsiteX123" fmla="*/ 2481262 w 2900362"/>
                  <a:gd name="connsiteY123" fmla="*/ 14288 h 1676661"/>
                  <a:gd name="connsiteX124" fmla="*/ 2895600 w 2900362"/>
                  <a:gd name="connsiteY124" fmla="*/ 0 h 1676661"/>
                  <a:gd name="connsiteX125" fmla="*/ 2900362 w 2900362"/>
                  <a:gd name="connsiteY125" fmla="*/ 1390650 h 1676661"/>
                  <a:gd name="connsiteX126" fmla="*/ 2671762 w 2900362"/>
                  <a:gd name="connsiteY126" fmla="*/ 1395412 h 1676661"/>
                  <a:gd name="connsiteX127" fmla="*/ 2295525 w 2900362"/>
                  <a:gd name="connsiteY127" fmla="*/ 1485900 h 1676661"/>
                  <a:gd name="connsiteX128" fmla="*/ 1352550 w 2900362"/>
                  <a:gd name="connsiteY128" fmla="*/ 1676400 h 1676661"/>
                  <a:gd name="connsiteX129" fmla="*/ 1304925 w 2900362"/>
                  <a:gd name="connsiteY129" fmla="*/ 1433513 h 1676661"/>
                  <a:gd name="connsiteX130" fmla="*/ 1276350 w 2900362"/>
                  <a:gd name="connsiteY130" fmla="*/ 1443038 h 1676661"/>
                  <a:gd name="connsiteX131" fmla="*/ 1257300 w 2900362"/>
                  <a:gd name="connsiteY131" fmla="*/ 1471613 h 1676661"/>
                  <a:gd name="connsiteX132" fmla="*/ 1228725 w 2900362"/>
                  <a:gd name="connsiteY132" fmla="*/ 1495425 h 1676661"/>
                  <a:gd name="connsiteX133" fmla="*/ 1204912 w 2900362"/>
                  <a:gd name="connsiteY133" fmla="*/ 1500188 h 1676661"/>
                  <a:gd name="connsiteX134" fmla="*/ 1176337 w 2900362"/>
                  <a:gd name="connsiteY134" fmla="*/ 1509713 h 1676661"/>
                  <a:gd name="connsiteX135" fmla="*/ 1162050 w 2900362"/>
                  <a:gd name="connsiteY135" fmla="*/ 1514475 h 1676661"/>
                  <a:gd name="connsiteX136" fmla="*/ 633412 w 2900362"/>
                  <a:gd name="connsiteY136" fmla="*/ 1509713 h 1676661"/>
                  <a:gd name="connsiteX137" fmla="*/ 609600 w 2900362"/>
                  <a:gd name="connsiteY137" fmla="*/ 1504950 h 1676661"/>
                  <a:gd name="connsiteX138" fmla="*/ 590550 w 2900362"/>
                  <a:gd name="connsiteY138" fmla="*/ 1495425 h 1676661"/>
                  <a:gd name="connsiteX139" fmla="*/ 557212 w 2900362"/>
                  <a:gd name="connsiteY139" fmla="*/ 1485900 h 1676661"/>
                  <a:gd name="connsiteX140" fmla="*/ 542925 w 2900362"/>
                  <a:gd name="connsiteY140" fmla="*/ 1476375 h 1676661"/>
                  <a:gd name="connsiteX141" fmla="*/ 523875 w 2900362"/>
                  <a:gd name="connsiteY141" fmla="*/ 1471613 h 1676661"/>
                  <a:gd name="connsiteX142" fmla="*/ 509587 w 2900362"/>
                  <a:gd name="connsiteY142" fmla="*/ 1466850 h 1676661"/>
                  <a:gd name="connsiteX143" fmla="*/ 466725 w 2900362"/>
                  <a:gd name="connsiteY143" fmla="*/ 1433513 h 1676661"/>
                  <a:gd name="connsiteX144" fmla="*/ 452437 w 2900362"/>
                  <a:gd name="connsiteY144" fmla="*/ 1423988 h 1676661"/>
                  <a:gd name="connsiteX145" fmla="*/ 438150 w 2900362"/>
                  <a:gd name="connsiteY145" fmla="*/ 1395413 h 1676661"/>
                  <a:gd name="connsiteX146" fmla="*/ 404812 w 2900362"/>
                  <a:gd name="connsiteY146" fmla="*/ 1376363 h 1676661"/>
                  <a:gd name="connsiteX147" fmla="*/ 390525 w 2900362"/>
                  <a:gd name="connsiteY147" fmla="*/ 1366838 h 1676661"/>
                  <a:gd name="connsiteX148" fmla="*/ 376237 w 2900362"/>
                  <a:gd name="connsiteY148" fmla="*/ 1362075 h 1676661"/>
                  <a:gd name="connsiteX149" fmla="*/ 328612 w 2900362"/>
                  <a:gd name="connsiteY149" fmla="*/ 1333500 h 1676661"/>
                  <a:gd name="connsiteX150" fmla="*/ 309562 w 2900362"/>
                  <a:gd name="connsiteY150" fmla="*/ 1328738 h 1676661"/>
                  <a:gd name="connsiteX151" fmla="*/ 280987 w 2900362"/>
                  <a:gd name="connsiteY151" fmla="*/ 1319213 h 1676661"/>
                  <a:gd name="connsiteX152" fmla="*/ 266700 w 2900362"/>
                  <a:gd name="connsiteY152" fmla="*/ 1314450 h 1676661"/>
                  <a:gd name="connsiteX153" fmla="*/ 252412 w 2900362"/>
                  <a:gd name="connsiteY153" fmla="*/ 1304925 h 1676661"/>
                  <a:gd name="connsiteX154" fmla="*/ 223837 w 2900362"/>
                  <a:gd name="connsiteY154" fmla="*/ 1295400 h 1676661"/>
                  <a:gd name="connsiteX155" fmla="*/ 214312 w 2900362"/>
                  <a:gd name="connsiteY155" fmla="*/ 1266825 h 1676661"/>
                  <a:gd name="connsiteX156" fmla="*/ 114300 w 2900362"/>
                  <a:gd name="connsiteY156" fmla="*/ 1233488 h 1676661"/>
                  <a:gd name="connsiteX157" fmla="*/ 71437 w 2900362"/>
                  <a:gd name="connsiteY157" fmla="*/ 1219200 h 1676661"/>
                  <a:gd name="connsiteX158" fmla="*/ 57150 w 2900362"/>
                  <a:gd name="connsiteY158" fmla="*/ 1214438 h 1676661"/>
                  <a:gd name="connsiteX159" fmla="*/ 28575 w 2900362"/>
                  <a:gd name="connsiteY159" fmla="*/ 1190625 h 1676661"/>
                  <a:gd name="connsiteX160" fmla="*/ 23812 w 2900362"/>
                  <a:gd name="connsiteY160" fmla="*/ 1176338 h 1676661"/>
                  <a:gd name="connsiteX161" fmla="*/ 14287 w 2900362"/>
                  <a:gd name="connsiteY161" fmla="*/ 1162050 h 1676661"/>
                  <a:gd name="connsiteX162" fmla="*/ 0 w 2900362"/>
                  <a:gd name="connsiteY162"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690687 w 2900362"/>
                  <a:gd name="connsiteY109" fmla="*/ 895350 h 1676661"/>
                  <a:gd name="connsiteX110" fmla="*/ 1709737 w 2900362"/>
                  <a:gd name="connsiteY110" fmla="*/ 838200 h 1676661"/>
                  <a:gd name="connsiteX111" fmla="*/ 1714500 w 2900362"/>
                  <a:gd name="connsiteY111" fmla="*/ 823913 h 1676661"/>
                  <a:gd name="connsiteX112" fmla="*/ 1733550 w 2900362"/>
                  <a:gd name="connsiteY112" fmla="*/ 790575 h 1676661"/>
                  <a:gd name="connsiteX113" fmla="*/ 1738312 w 2900362"/>
                  <a:gd name="connsiteY113" fmla="*/ 776288 h 1676661"/>
                  <a:gd name="connsiteX114" fmla="*/ 1757362 w 2900362"/>
                  <a:gd name="connsiteY114" fmla="*/ 742950 h 1676661"/>
                  <a:gd name="connsiteX115" fmla="*/ 1771650 w 2900362"/>
                  <a:gd name="connsiteY115" fmla="*/ 714375 h 1676661"/>
                  <a:gd name="connsiteX116" fmla="*/ 1785937 w 2900362"/>
                  <a:gd name="connsiteY116" fmla="*/ 685800 h 1676661"/>
                  <a:gd name="connsiteX117" fmla="*/ 1795462 w 2900362"/>
                  <a:gd name="connsiteY117" fmla="*/ 657225 h 1676661"/>
                  <a:gd name="connsiteX118" fmla="*/ 1809750 w 2900362"/>
                  <a:gd name="connsiteY118" fmla="*/ 614363 h 1676661"/>
                  <a:gd name="connsiteX119" fmla="*/ 1819275 w 2900362"/>
                  <a:gd name="connsiteY119" fmla="*/ 585788 h 1676661"/>
                  <a:gd name="connsiteX120" fmla="*/ 1843087 w 2900362"/>
                  <a:gd name="connsiteY120" fmla="*/ 557213 h 1676661"/>
                  <a:gd name="connsiteX121" fmla="*/ 1862137 w 2900362"/>
                  <a:gd name="connsiteY121" fmla="*/ 323850 h 1676661"/>
                  <a:gd name="connsiteX122" fmla="*/ 2481262 w 2900362"/>
                  <a:gd name="connsiteY122" fmla="*/ 14288 h 1676661"/>
                  <a:gd name="connsiteX123" fmla="*/ 2895600 w 2900362"/>
                  <a:gd name="connsiteY123" fmla="*/ 0 h 1676661"/>
                  <a:gd name="connsiteX124" fmla="*/ 2900362 w 2900362"/>
                  <a:gd name="connsiteY124" fmla="*/ 1390650 h 1676661"/>
                  <a:gd name="connsiteX125" fmla="*/ 2671762 w 2900362"/>
                  <a:gd name="connsiteY125" fmla="*/ 1395412 h 1676661"/>
                  <a:gd name="connsiteX126" fmla="*/ 2295525 w 2900362"/>
                  <a:gd name="connsiteY126" fmla="*/ 1485900 h 1676661"/>
                  <a:gd name="connsiteX127" fmla="*/ 1352550 w 2900362"/>
                  <a:gd name="connsiteY127" fmla="*/ 1676400 h 1676661"/>
                  <a:gd name="connsiteX128" fmla="*/ 1304925 w 2900362"/>
                  <a:gd name="connsiteY128" fmla="*/ 1433513 h 1676661"/>
                  <a:gd name="connsiteX129" fmla="*/ 1276350 w 2900362"/>
                  <a:gd name="connsiteY129" fmla="*/ 1443038 h 1676661"/>
                  <a:gd name="connsiteX130" fmla="*/ 1257300 w 2900362"/>
                  <a:gd name="connsiteY130" fmla="*/ 1471613 h 1676661"/>
                  <a:gd name="connsiteX131" fmla="*/ 1228725 w 2900362"/>
                  <a:gd name="connsiteY131" fmla="*/ 1495425 h 1676661"/>
                  <a:gd name="connsiteX132" fmla="*/ 1204912 w 2900362"/>
                  <a:gd name="connsiteY132" fmla="*/ 1500188 h 1676661"/>
                  <a:gd name="connsiteX133" fmla="*/ 1176337 w 2900362"/>
                  <a:gd name="connsiteY133" fmla="*/ 1509713 h 1676661"/>
                  <a:gd name="connsiteX134" fmla="*/ 1162050 w 2900362"/>
                  <a:gd name="connsiteY134" fmla="*/ 1514475 h 1676661"/>
                  <a:gd name="connsiteX135" fmla="*/ 633412 w 2900362"/>
                  <a:gd name="connsiteY135" fmla="*/ 1509713 h 1676661"/>
                  <a:gd name="connsiteX136" fmla="*/ 609600 w 2900362"/>
                  <a:gd name="connsiteY136" fmla="*/ 1504950 h 1676661"/>
                  <a:gd name="connsiteX137" fmla="*/ 590550 w 2900362"/>
                  <a:gd name="connsiteY137" fmla="*/ 1495425 h 1676661"/>
                  <a:gd name="connsiteX138" fmla="*/ 557212 w 2900362"/>
                  <a:gd name="connsiteY138" fmla="*/ 1485900 h 1676661"/>
                  <a:gd name="connsiteX139" fmla="*/ 542925 w 2900362"/>
                  <a:gd name="connsiteY139" fmla="*/ 1476375 h 1676661"/>
                  <a:gd name="connsiteX140" fmla="*/ 523875 w 2900362"/>
                  <a:gd name="connsiteY140" fmla="*/ 1471613 h 1676661"/>
                  <a:gd name="connsiteX141" fmla="*/ 509587 w 2900362"/>
                  <a:gd name="connsiteY141" fmla="*/ 1466850 h 1676661"/>
                  <a:gd name="connsiteX142" fmla="*/ 466725 w 2900362"/>
                  <a:gd name="connsiteY142" fmla="*/ 1433513 h 1676661"/>
                  <a:gd name="connsiteX143" fmla="*/ 452437 w 2900362"/>
                  <a:gd name="connsiteY143" fmla="*/ 1423988 h 1676661"/>
                  <a:gd name="connsiteX144" fmla="*/ 438150 w 2900362"/>
                  <a:gd name="connsiteY144" fmla="*/ 1395413 h 1676661"/>
                  <a:gd name="connsiteX145" fmla="*/ 404812 w 2900362"/>
                  <a:gd name="connsiteY145" fmla="*/ 1376363 h 1676661"/>
                  <a:gd name="connsiteX146" fmla="*/ 390525 w 2900362"/>
                  <a:gd name="connsiteY146" fmla="*/ 1366838 h 1676661"/>
                  <a:gd name="connsiteX147" fmla="*/ 376237 w 2900362"/>
                  <a:gd name="connsiteY147" fmla="*/ 1362075 h 1676661"/>
                  <a:gd name="connsiteX148" fmla="*/ 328612 w 2900362"/>
                  <a:gd name="connsiteY148" fmla="*/ 1333500 h 1676661"/>
                  <a:gd name="connsiteX149" fmla="*/ 309562 w 2900362"/>
                  <a:gd name="connsiteY149" fmla="*/ 1328738 h 1676661"/>
                  <a:gd name="connsiteX150" fmla="*/ 280987 w 2900362"/>
                  <a:gd name="connsiteY150" fmla="*/ 1319213 h 1676661"/>
                  <a:gd name="connsiteX151" fmla="*/ 266700 w 2900362"/>
                  <a:gd name="connsiteY151" fmla="*/ 1314450 h 1676661"/>
                  <a:gd name="connsiteX152" fmla="*/ 252412 w 2900362"/>
                  <a:gd name="connsiteY152" fmla="*/ 1304925 h 1676661"/>
                  <a:gd name="connsiteX153" fmla="*/ 223837 w 2900362"/>
                  <a:gd name="connsiteY153" fmla="*/ 1295400 h 1676661"/>
                  <a:gd name="connsiteX154" fmla="*/ 214312 w 2900362"/>
                  <a:gd name="connsiteY154" fmla="*/ 1266825 h 1676661"/>
                  <a:gd name="connsiteX155" fmla="*/ 114300 w 2900362"/>
                  <a:gd name="connsiteY155" fmla="*/ 1233488 h 1676661"/>
                  <a:gd name="connsiteX156" fmla="*/ 71437 w 2900362"/>
                  <a:gd name="connsiteY156" fmla="*/ 1219200 h 1676661"/>
                  <a:gd name="connsiteX157" fmla="*/ 57150 w 2900362"/>
                  <a:gd name="connsiteY157" fmla="*/ 1214438 h 1676661"/>
                  <a:gd name="connsiteX158" fmla="*/ 28575 w 2900362"/>
                  <a:gd name="connsiteY158" fmla="*/ 1190625 h 1676661"/>
                  <a:gd name="connsiteX159" fmla="*/ 23812 w 2900362"/>
                  <a:gd name="connsiteY159" fmla="*/ 1176338 h 1676661"/>
                  <a:gd name="connsiteX160" fmla="*/ 14287 w 2900362"/>
                  <a:gd name="connsiteY160" fmla="*/ 1162050 h 1676661"/>
                  <a:gd name="connsiteX161" fmla="*/ 0 w 2900362"/>
                  <a:gd name="connsiteY161"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690687 w 2900362"/>
                  <a:gd name="connsiteY109" fmla="*/ 895350 h 1676661"/>
                  <a:gd name="connsiteX110" fmla="*/ 1709737 w 2900362"/>
                  <a:gd name="connsiteY110" fmla="*/ 838200 h 1676661"/>
                  <a:gd name="connsiteX111" fmla="*/ 1714500 w 2900362"/>
                  <a:gd name="connsiteY111" fmla="*/ 823913 h 1676661"/>
                  <a:gd name="connsiteX112" fmla="*/ 1733550 w 2900362"/>
                  <a:gd name="connsiteY112" fmla="*/ 790575 h 1676661"/>
                  <a:gd name="connsiteX113" fmla="*/ 1738312 w 2900362"/>
                  <a:gd name="connsiteY113" fmla="*/ 776288 h 1676661"/>
                  <a:gd name="connsiteX114" fmla="*/ 1757362 w 2900362"/>
                  <a:gd name="connsiteY114" fmla="*/ 742950 h 1676661"/>
                  <a:gd name="connsiteX115" fmla="*/ 1771650 w 2900362"/>
                  <a:gd name="connsiteY115" fmla="*/ 714375 h 1676661"/>
                  <a:gd name="connsiteX116" fmla="*/ 1785937 w 2900362"/>
                  <a:gd name="connsiteY116" fmla="*/ 685800 h 1676661"/>
                  <a:gd name="connsiteX117" fmla="*/ 1795462 w 2900362"/>
                  <a:gd name="connsiteY117" fmla="*/ 657225 h 1676661"/>
                  <a:gd name="connsiteX118" fmla="*/ 1809750 w 2900362"/>
                  <a:gd name="connsiteY118" fmla="*/ 614363 h 1676661"/>
                  <a:gd name="connsiteX119" fmla="*/ 1819275 w 2900362"/>
                  <a:gd name="connsiteY119" fmla="*/ 585788 h 1676661"/>
                  <a:gd name="connsiteX120" fmla="*/ 1862137 w 2900362"/>
                  <a:gd name="connsiteY120" fmla="*/ 323850 h 1676661"/>
                  <a:gd name="connsiteX121" fmla="*/ 2481262 w 2900362"/>
                  <a:gd name="connsiteY121" fmla="*/ 14288 h 1676661"/>
                  <a:gd name="connsiteX122" fmla="*/ 2895600 w 2900362"/>
                  <a:gd name="connsiteY122" fmla="*/ 0 h 1676661"/>
                  <a:gd name="connsiteX123" fmla="*/ 2900362 w 2900362"/>
                  <a:gd name="connsiteY123" fmla="*/ 1390650 h 1676661"/>
                  <a:gd name="connsiteX124" fmla="*/ 2671762 w 2900362"/>
                  <a:gd name="connsiteY124" fmla="*/ 1395412 h 1676661"/>
                  <a:gd name="connsiteX125" fmla="*/ 2295525 w 2900362"/>
                  <a:gd name="connsiteY125" fmla="*/ 1485900 h 1676661"/>
                  <a:gd name="connsiteX126" fmla="*/ 1352550 w 2900362"/>
                  <a:gd name="connsiteY126" fmla="*/ 1676400 h 1676661"/>
                  <a:gd name="connsiteX127" fmla="*/ 1304925 w 2900362"/>
                  <a:gd name="connsiteY127" fmla="*/ 1433513 h 1676661"/>
                  <a:gd name="connsiteX128" fmla="*/ 1276350 w 2900362"/>
                  <a:gd name="connsiteY128" fmla="*/ 1443038 h 1676661"/>
                  <a:gd name="connsiteX129" fmla="*/ 1257300 w 2900362"/>
                  <a:gd name="connsiteY129" fmla="*/ 1471613 h 1676661"/>
                  <a:gd name="connsiteX130" fmla="*/ 1228725 w 2900362"/>
                  <a:gd name="connsiteY130" fmla="*/ 1495425 h 1676661"/>
                  <a:gd name="connsiteX131" fmla="*/ 1204912 w 2900362"/>
                  <a:gd name="connsiteY131" fmla="*/ 1500188 h 1676661"/>
                  <a:gd name="connsiteX132" fmla="*/ 1176337 w 2900362"/>
                  <a:gd name="connsiteY132" fmla="*/ 1509713 h 1676661"/>
                  <a:gd name="connsiteX133" fmla="*/ 1162050 w 2900362"/>
                  <a:gd name="connsiteY133" fmla="*/ 1514475 h 1676661"/>
                  <a:gd name="connsiteX134" fmla="*/ 633412 w 2900362"/>
                  <a:gd name="connsiteY134" fmla="*/ 1509713 h 1676661"/>
                  <a:gd name="connsiteX135" fmla="*/ 609600 w 2900362"/>
                  <a:gd name="connsiteY135" fmla="*/ 1504950 h 1676661"/>
                  <a:gd name="connsiteX136" fmla="*/ 590550 w 2900362"/>
                  <a:gd name="connsiteY136" fmla="*/ 1495425 h 1676661"/>
                  <a:gd name="connsiteX137" fmla="*/ 557212 w 2900362"/>
                  <a:gd name="connsiteY137" fmla="*/ 1485900 h 1676661"/>
                  <a:gd name="connsiteX138" fmla="*/ 542925 w 2900362"/>
                  <a:gd name="connsiteY138" fmla="*/ 1476375 h 1676661"/>
                  <a:gd name="connsiteX139" fmla="*/ 523875 w 2900362"/>
                  <a:gd name="connsiteY139" fmla="*/ 1471613 h 1676661"/>
                  <a:gd name="connsiteX140" fmla="*/ 509587 w 2900362"/>
                  <a:gd name="connsiteY140" fmla="*/ 1466850 h 1676661"/>
                  <a:gd name="connsiteX141" fmla="*/ 466725 w 2900362"/>
                  <a:gd name="connsiteY141" fmla="*/ 1433513 h 1676661"/>
                  <a:gd name="connsiteX142" fmla="*/ 452437 w 2900362"/>
                  <a:gd name="connsiteY142" fmla="*/ 1423988 h 1676661"/>
                  <a:gd name="connsiteX143" fmla="*/ 438150 w 2900362"/>
                  <a:gd name="connsiteY143" fmla="*/ 1395413 h 1676661"/>
                  <a:gd name="connsiteX144" fmla="*/ 404812 w 2900362"/>
                  <a:gd name="connsiteY144" fmla="*/ 1376363 h 1676661"/>
                  <a:gd name="connsiteX145" fmla="*/ 390525 w 2900362"/>
                  <a:gd name="connsiteY145" fmla="*/ 1366838 h 1676661"/>
                  <a:gd name="connsiteX146" fmla="*/ 376237 w 2900362"/>
                  <a:gd name="connsiteY146" fmla="*/ 1362075 h 1676661"/>
                  <a:gd name="connsiteX147" fmla="*/ 328612 w 2900362"/>
                  <a:gd name="connsiteY147" fmla="*/ 1333500 h 1676661"/>
                  <a:gd name="connsiteX148" fmla="*/ 309562 w 2900362"/>
                  <a:gd name="connsiteY148" fmla="*/ 1328738 h 1676661"/>
                  <a:gd name="connsiteX149" fmla="*/ 280987 w 2900362"/>
                  <a:gd name="connsiteY149" fmla="*/ 1319213 h 1676661"/>
                  <a:gd name="connsiteX150" fmla="*/ 266700 w 2900362"/>
                  <a:gd name="connsiteY150" fmla="*/ 1314450 h 1676661"/>
                  <a:gd name="connsiteX151" fmla="*/ 252412 w 2900362"/>
                  <a:gd name="connsiteY151" fmla="*/ 1304925 h 1676661"/>
                  <a:gd name="connsiteX152" fmla="*/ 223837 w 2900362"/>
                  <a:gd name="connsiteY152" fmla="*/ 1295400 h 1676661"/>
                  <a:gd name="connsiteX153" fmla="*/ 214312 w 2900362"/>
                  <a:gd name="connsiteY153" fmla="*/ 1266825 h 1676661"/>
                  <a:gd name="connsiteX154" fmla="*/ 114300 w 2900362"/>
                  <a:gd name="connsiteY154" fmla="*/ 1233488 h 1676661"/>
                  <a:gd name="connsiteX155" fmla="*/ 71437 w 2900362"/>
                  <a:gd name="connsiteY155" fmla="*/ 1219200 h 1676661"/>
                  <a:gd name="connsiteX156" fmla="*/ 57150 w 2900362"/>
                  <a:gd name="connsiteY156" fmla="*/ 1214438 h 1676661"/>
                  <a:gd name="connsiteX157" fmla="*/ 28575 w 2900362"/>
                  <a:gd name="connsiteY157" fmla="*/ 1190625 h 1676661"/>
                  <a:gd name="connsiteX158" fmla="*/ 23812 w 2900362"/>
                  <a:gd name="connsiteY158" fmla="*/ 1176338 h 1676661"/>
                  <a:gd name="connsiteX159" fmla="*/ 14287 w 2900362"/>
                  <a:gd name="connsiteY159" fmla="*/ 1162050 h 1676661"/>
                  <a:gd name="connsiteX160" fmla="*/ 0 w 2900362"/>
                  <a:gd name="connsiteY160"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690687 w 2900362"/>
                  <a:gd name="connsiteY109" fmla="*/ 895350 h 1676661"/>
                  <a:gd name="connsiteX110" fmla="*/ 1709737 w 2900362"/>
                  <a:gd name="connsiteY110" fmla="*/ 838200 h 1676661"/>
                  <a:gd name="connsiteX111" fmla="*/ 1714500 w 2900362"/>
                  <a:gd name="connsiteY111" fmla="*/ 823913 h 1676661"/>
                  <a:gd name="connsiteX112" fmla="*/ 1733550 w 2900362"/>
                  <a:gd name="connsiteY112" fmla="*/ 790575 h 1676661"/>
                  <a:gd name="connsiteX113" fmla="*/ 1738312 w 2900362"/>
                  <a:gd name="connsiteY113" fmla="*/ 776288 h 1676661"/>
                  <a:gd name="connsiteX114" fmla="*/ 1757362 w 2900362"/>
                  <a:gd name="connsiteY114" fmla="*/ 742950 h 1676661"/>
                  <a:gd name="connsiteX115" fmla="*/ 1771650 w 2900362"/>
                  <a:gd name="connsiteY115" fmla="*/ 714375 h 1676661"/>
                  <a:gd name="connsiteX116" fmla="*/ 1785937 w 2900362"/>
                  <a:gd name="connsiteY116" fmla="*/ 685800 h 1676661"/>
                  <a:gd name="connsiteX117" fmla="*/ 1795462 w 2900362"/>
                  <a:gd name="connsiteY117" fmla="*/ 657225 h 1676661"/>
                  <a:gd name="connsiteX118" fmla="*/ 1809750 w 2900362"/>
                  <a:gd name="connsiteY118" fmla="*/ 614363 h 1676661"/>
                  <a:gd name="connsiteX119" fmla="*/ 1862137 w 2900362"/>
                  <a:gd name="connsiteY119" fmla="*/ 323850 h 1676661"/>
                  <a:gd name="connsiteX120" fmla="*/ 2481262 w 2900362"/>
                  <a:gd name="connsiteY120" fmla="*/ 14288 h 1676661"/>
                  <a:gd name="connsiteX121" fmla="*/ 2895600 w 2900362"/>
                  <a:gd name="connsiteY121" fmla="*/ 0 h 1676661"/>
                  <a:gd name="connsiteX122" fmla="*/ 2900362 w 2900362"/>
                  <a:gd name="connsiteY122" fmla="*/ 1390650 h 1676661"/>
                  <a:gd name="connsiteX123" fmla="*/ 2671762 w 2900362"/>
                  <a:gd name="connsiteY123" fmla="*/ 1395412 h 1676661"/>
                  <a:gd name="connsiteX124" fmla="*/ 2295525 w 2900362"/>
                  <a:gd name="connsiteY124" fmla="*/ 1485900 h 1676661"/>
                  <a:gd name="connsiteX125" fmla="*/ 1352550 w 2900362"/>
                  <a:gd name="connsiteY125" fmla="*/ 1676400 h 1676661"/>
                  <a:gd name="connsiteX126" fmla="*/ 1304925 w 2900362"/>
                  <a:gd name="connsiteY126" fmla="*/ 1433513 h 1676661"/>
                  <a:gd name="connsiteX127" fmla="*/ 1276350 w 2900362"/>
                  <a:gd name="connsiteY127" fmla="*/ 1443038 h 1676661"/>
                  <a:gd name="connsiteX128" fmla="*/ 1257300 w 2900362"/>
                  <a:gd name="connsiteY128" fmla="*/ 1471613 h 1676661"/>
                  <a:gd name="connsiteX129" fmla="*/ 1228725 w 2900362"/>
                  <a:gd name="connsiteY129" fmla="*/ 1495425 h 1676661"/>
                  <a:gd name="connsiteX130" fmla="*/ 1204912 w 2900362"/>
                  <a:gd name="connsiteY130" fmla="*/ 1500188 h 1676661"/>
                  <a:gd name="connsiteX131" fmla="*/ 1176337 w 2900362"/>
                  <a:gd name="connsiteY131" fmla="*/ 1509713 h 1676661"/>
                  <a:gd name="connsiteX132" fmla="*/ 1162050 w 2900362"/>
                  <a:gd name="connsiteY132" fmla="*/ 1514475 h 1676661"/>
                  <a:gd name="connsiteX133" fmla="*/ 633412 w 2900362"/>
                  <a:gd name="connsiteY133" fmla="*/ 1509713 h 1676661"/>
                  <a:gd name="connsiteX134" fmla="*/ 609600 w 2900362"/>
                  <a:gd name="connsiteY134" fmla="*/ 1504950 h 1676661"/>
                  <a:gd name="connsiteX135" fmla="*/ 590550 w 2900362"/>
                  <a:gd name="connsiteY135" fmla="*/ 1495425 h 1676661"/>
                  <a:gd name="connsiteX136" fmla="*/ 557212 w 2900362"/>
                  <a:gd name="connsiteY136" fmla="*/ 1485900 h 1676661"/>
                  <a:gd name="connsiteX137" fmla="*/ 542925 w 2900362"/>
                  <a:gd name="connsiteY137" fmla="*/ 1476375 h 1676661"/>
                  <a:gd name="connsiteX138" fmla="*/ 523875 w 2900362"/>
                  <a:gd name="connsiteY138" fmla="*/ 1471613 h 1676661"/>
                  <a:gd name="connsiteX139" fmla="*/ 509587 w 2900362"/>
                  <a:gd name="connsiteY139" fmla="*/ 1466850 h 1676661"/>
                  <a:gd name="connsiteX140" fmla="*/ 466725 w 2900362"/>
                  <a:gd name="connsiteY140" fmla="*/ 1433513 h 1676661"/>
                  <a:gd name="connsiteX141" fmla="*/ 452437 w 2900362"/>
                  <a:gd name="connsiteY141" fmla="*/ 1423988 h 1676661"/>
                  <a:gd name="connsiteX142" fmla="*/ 438150 w 2900362"/>
                  <a:gd name="connsiteY142" fmla="*/ 1395413 h 1676661"/>
                  <a:gd name="connsiteX143" fmla="*/ 404812 w 2900362"/>
                  <a:gd name="connsiteY143" fmla="*/ 1376363 h 1676661"/>
                  <a:gd name="connsiteX144" fmla="*/ 390525 w 2900362"/>
                  <a:gd name="connsiteY144" fmla="*/ 1366838 h 1676661"/>
                  <a:gd name="connsiteX145" fmla="*/ 376237 w 2900362"/>
                  <a:gd name="connsiteY145" fmla="*/ 1362075 h 1676661"/>
                  <a:gd name="connsiteX146" fmla="*/ 328612 w 2900362"/>
                  <a:gd name="connsiteY146" fmla="*/ 1333500 h 1676661"/>
                  <a:gd name="connsiteX147" fmla="*/ 309562 w 2900362"/>
                  <a:gd name="connsiteY147" fmla="*/ 1328738 h 1676661"/>
                  <a:gd name="connsiteX148" fmla="*/ 280987 w 2900362"/>
                  <a:gd name="connsiteY148" fmla="*/ 1319213 h 1676661"/>
                  <a:gd name="connsiteX149" fmla="*/ 266700 w 2900362"/>
                  <a:gd name="connsiteY149" fmla="*/ 1314450 h 1676661"/>
                  <a:gd name="connsiteX150" fmla="*/ 252412 w 2900362"/>
                  <a:gd name="connsiteY150" fmla="*/ 1304925 h 1676661"/>
                  <a:gd name="connsiteX151" fmla="*/ 223837 w 2900362"/>
                  <a:gd name="connsiteY151" fmla="*/ 1295400 h 1676661"/>
                  <a:gd name="connsiteX152" fmla="*/ 214312 w 2900362"/>
                  <a:gd name="connsiteY152" fmla="*/ 1266825 h 1676661"/>
                  <a:gd name="connsiteX153" fmla="*/ 114300 w 2900362"/>
                  <a:gd name="connsiteY153" fmla="*/ 1233488 h 1676661"/>
                  <a:gd name="connsiteX154" fmla="*/ 71437 w 2900362"/>
                  <a:gd name="connsiteY154" fmla="*/ 1219200 h 1676661"/>
                  <a:gd name="connsiteX155" fmla="*/ 57150 w 2900362"/>
                  <a:gd name="connsiteY155" fmla="*/ 1214438 h 1676661"/>
                  <a:gd name="connsiteX156" fmla="*/ 28575 w 2900362"/>
                  <a:gd name="connsiteY156" fmla="*/ 1190625 h 1676661"/>
                  <a:gd name="connsiteX157" fmla="*/ 23812 w 2900362"/>
                  <a:gd name="connsiteY157" fmla="*/ 1176338 h 1676661"/>
                  <a:gd name="connsiteX158" fmla="*/ 14287 w 2900362"/>
                  <a:gd name="connsiteY158" fmla="*/ 1162050 h 1676661"/>
                  <a:gd name="connsiteX159" fmla="*/ 0 w 2900362"/>
                  <a:gd name="connsiteY159"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690687 w 2900362"/>
                  <a:gd name="connsiteY109" fmla="*/ 895350 h 1676661"/>
                  <a:gd name="connsiteX110" fmla="*/ 1709737 w 2900362"/>
                  <a:gd name="connsiteY110" fmla="*/ 838200 h 1676661"/>
                  <a:gd name="connsiteX111" fmla="*/ 1714500 w 2900362"/>
                  <a:gd name="connsiteY111" fmla="*/ 823913 h 1676661"/>
                  <a:gd name="connsiteX112" fmla="*/ 1733550 w 2900362"/>
                  <a:gd name="connsiteY112" fmla="*/ 790575 h 1676661"/>
                  <a:gd name="connsiteX113" fmla="*/ 1738312 w 2900362"/>
                  <a:gd name="connsiteY113" fmla="*/ 776288 h 1676661"/>
                  <a:gd name="connsiteX114" fmla="*/ 1757362 w 2900362"/>
                  <a:gd name="connsiteY114" fmla="*/ 742950 h 1676661"/>
                  <a:gd name="connsiteX115" fmla="*/ 1771650 w 2900362"/>
                  <a:gd name="connsiteY115" fmla="*/ 714375 h 1676661"/>
                  <a:gd name="connsiteX116" fmla="*/ 1785937 w 2900362"/>
                  <a:gd name="connsiteY116" fmla="*/ 685800 h 1676661"/>
                  <a:gd name="connsiteX117" fmla="*/ 1795462 w 2900362"/>
                  <a:gd name="connsiteY117" fmla="*/ 657225 h 1676661"/>
                  <a:gd name="connsiteX118" fmla="*/ 1862137 w 2900362"/>
                  <a:gd name="connsiteY118" fmla="*/ 323850 h 1676661"/>
                  <a:gd name="connsiteX119" fmla="*/ 2481262 w 2900362"/>
                  <a:gd name="connsiteY119" fmla="*/ 14288 h 1676661"/>
                  <a:gd name="connsiteX120" fmla="*/ 2895600 w 2900362"/>
                  <a:gd name="connsiteY120" fmla="*/ 0 h 1676661"/>
                  <a:gd name="connsiteX121" fmla="*/ 2900362 w 2900362"/>
                  <a:gd name="connsiteY121" fmla="*/ 1390650 h 1676661"/>
                  <a:gd name="connsiteX122" fmla="*/ 2671762 w 2900362"/>
                  <a:gd name="connsiteY122" fmla="*/ 1395412 h 1676661"/>
                  <a:gd name="connsiteX123" fmla="*/ 2295525 w 2900362"/>
                  <a:gd name="connsiteY123" fmla="*/ 1485900 h 1676661"/>
                  <a:gd name="connsiteX124" fmla="*/ 1352550 w 2900362"/>
                  <a:gd name="connsiteY124" fmla="*/ 1676400 h 1676661"/>
                  <a:gd name="connsiteX125" fmla="*/ 1304925 w 2900362"/>
                  <a:gd name="connsiteY125" fmla="*/ 1433513 h 1676661"/>
                  <a:gd name="connsiteX126" fmla="*/ 1276350 w 2900362"/>
                  <a:gd name="connsiteY126" fmla="*/ 1443038 h 1676661"/>
                  <a:gd name="connsiteX127" fmla="*/ 1257300 w 2900362"/>
                  <a:gd name="connsiteY127" fmla="*/ 1471613 h 1676661"/>
                  <a:gd name="connsiteX128" fmla="*/ 1228725 w 2900362"/>
                  <a:gd name="connsiteY128" fmla="*/ 1495425 h 1676661"/>
                  <a:gd name="connsiteX129" fmla="*/ 1204912 w 2900362"/>
                  <a:gd name="connsiteY129" fmla="*/ 1500188 h 1676661"/>
                  <a:gd name="connsiteX130" fmla="*/ 1176337 w 2900362"/>
                  <a:gd name="connsiteY130" fmla="*/ 1509713 h 1676661"/>
                  <a:gd name="connsiteX131" fmla="*/ 1162050 w 2900362"/>
                  <a:gd name="connsiteY131" fmla="*/ 1514475 h 1676661"/>
                  <a:gd name="connsiteX132" fmla="*/ 633412 w 2900362"/>
                  <a:gd name="connsiteY132" fmla="*/ 1509713 h 1676661"/>
                  <a:gd name="connsiteX133" fmla="*/ 609600 w 2900362"/>
                  <a:gd name="connsiteY133" fmla="*/ 1504950 h 1676661"/>
                  <a:gd name="connsiteX134" fmla="*/ 590550 w 2900362"/>
                  <a:gd name="connsiteY134" fmla="*/ 1495425 h 1676661"/>
                  <a:gd name="connsiteX135" fmla="*/ 557212 w 2900362"/>
                  <a:gd name="connsiteY135" fmla="*/ 1485900 h 1676661"/>
                  <a:gd name="connsiteX136" fmla="*/ 542925 w 2900362"/>
                  <a:gd name="connsiteY136" fmla="*/ 1476375 h 1676661"/>
                  <a:gd name="connsiteX137" fmla="*/ 523875 w 2900362"/>
                  <a:gd name="connsiteY137" fmla="*/ 1471613 h 1676661"/>
                  <a:gd name="connsiteX138" fmla="*/ 509587 w 2900362"/>
                  <a:gd name="connsiteY138" fmla="*/ 1466850 h 1676661"/>
                  <a:gd name="connsiteX139" fmla="*/ 466725 w 2900362"/>
                  <a:gd name="connsiteY139" fmla="*/ 1433513 h 1676661"/>
                  <a:gd name="connsiteX140" fmla="*/ 452437 w 2900362"/>
                  <a:gd name="connsiteY140" fmla="*/ 1423988 h 1676661"/>
                  <a:gd name="connsiteX141" fmla="*/ 438150 w 2900362"/>
                  <a:gd name="connsiteY141" fmla="*/ 1395413 h 1676661"/>
                  <a:gd name="connsiteX142" fmla="*/ 404812 w 2900362"/>
                  <a:gd name="connsiteY142" fmla="*/ 1376363 h 1676661"/>
                  <a:gd name="connsiteX143" fmla="*/ 390525 w 2900362"/>
                  <a:gd name="connsiteY143" fmla="*/ 1366838 h 1676661"/>
                  <a:gd name="connsiteX144" fmla="*/ 376237 w 2900362"/>
                  <a:gd name="connsiteY144" fmla="*/ 1362075 h 1676661"/>
                  <a:gd name="connsiteX145" fmla="*/ 328612 w 2900362"/>
                  <a:gd name="connsiteY145" fmla="*/ 1333500 h 1676661"/>
                  <a:gd name="connsiteX146" fmla="*/ 309562 w 2900362"/>
                  <a:gd name="connsiteY146" fmla="*/ 1328738 h 1676661"/>
                  <a:gd name="connsiteX147" fmla="*/ 280987 w 2900362"/>
                  <a:gd name="connsiteY147" fmla="*/ 1319213 h 1676661"/>
                  <a:gd name="connsiteX148" fmla="*/ 266700 w 2900362"/>
                  <a:gd name="connsiteY148" fmla="*/ 1314450 h 1676661"/>
                  <a:gd name="connsiteX149" fmla="*/ 252412 w 2900362"/>
                  <a:gd name="connsiteY149" fmla="*/ 1304925 h 1676661"/>
                  <a:gd name="connsiteX150" fmla="*/ 223837 w 2900362"/>
                  <a:gd name="connsiteY150" fmla="*/ 1295400 h 1676661"/>
                  <a:gd name="connsiteX151" fmla="*/ 214312 w 2900362"/>
                  <a:gd name="connsiteY151" fmla="*/ 1266825 h 1676661"/>
                  <a:gd name="connsiteX152" fmla="*/ 114300 w 2900362"/>
                  <a:gd name="connsiteY152" fmla="*/ 1233488 h 1676661"/>
                  <a:gd name="connsiteX153" fmla="*/ 71437 w 2900362"/>
                  <a:gd name="connsiteY153" fmla="*/ 1219200 h 1676661"/>
                  <a:gd name="connsiteX154" fmla="*/ 57150 w 2900362"/>
                  <a:gd name="connsiteY154" fmla="*/ 1214438 h 1676661"/>
                  <a:gd name="connsiteX155" fmla="*/ 28575 w 2900362"/>
                  <a:gd name="connsiteY155" fmla="*/ 1190625 h 1676661"/>
                  <a:gd name="connsiteX156" fmla="*/ 23812 w 2900362"/>
                  <a:gd name="connsiteY156" fmla="*/ 1176338 h 1676661"/>
                  <a:gd name="connsiteX157" fmla="*/ 14287 w 2900362"/>
                  <a:gd name="connsiteY157" fmla="*/ 1162050 h 1676661"/>
                  <a:gd name="connsiteX158" fmla="*/ 0 w 2900362"/>
                  <a:gd name="connsiteY158"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690687 w 2900362"/>
                  <a:gd name="connsiteY109" fmla="*/ 895350 h 1676661"/>
                  <a:gd name="connsiteX110" fmla="*/ 1709737 w 2900362"/>
                  <a:gd name="connsiteY110" fmla="*/ 838200 h 1676661"/>
                  <a:gd name="connsiteX111" fmla="*/ 1714500 w 2900362"/>
                  <a:gd name="connsiteY111" fmla="*/ 823913 h 1676661"/>
                  <a:gd name="connsiteX112" fmla="*/ 1733550 w 2900362"/>
                  <a:gd name="connsiteY112" fmla="*/ 790575 h 1676661"/>
                  <a:gd name="connsiteX113" fmla="*/ 1738312 w 2900362"/>
                  <a:gd name="connsiteY113" fmla="*/ 776288 h 1676661"/>
                  <a:gd name="connsiteX114" fmla="*/ 1757362 w 2900362"/>
                  <a:gd name="connsiteY114" fmla="*/ 742950 h 1676661"/>
                  <a:gd name="connsiteX115" fmla="*/ 1771650 w 2900362"/>
                  <a:gd name="connsiteY115" fmla="*/ 714375 h 1676661"/>
                  <a:gd name="connsiteX116" fmla="*/ 1785937 w 2900362"/>
                  <a:gd name="connsiteY116" fmla="*/ 685800 h 1676661"/>
                  <a:gd name="connsiteX117" fmla="*/ 1862137 w 2900362"/>
                  <a:gd name="connsiteY117" fmla="*/ 323850 h 1676661"/>
                  <a:gd name="connsiteX118" fmla="*/ 2481262 w 2900362"/>
                  <a:gd name="connsiteY118" fmla="*/ 14288 h 1676661"/>
                  <a:gd name="connsiteX119" fmla="*/ 2895600 w 2900362"/>
                  <a:gd name="connsiteY119" fmla="*/ 0 h 1676661"/>
                  <a:gd name="connsiteX120" fmla="*/ 2900362 w 2900362"/>
                  <a:gd name="connsiteY120" fmla="*/ 1390650 h 1676661"/>
                  <a:gd name="connsiteX121" fmla="*/ 2671762 w 2900362"/>
                  <a:gd name="connsiteY121" fmla="*/ 1395412 h 1676661"/>
                  <a:gd name="connsiteX122" fmla="*/ 2295525 w 2900362"/>
                  <a:gd name="connsiteY122" fmla="*/ 1485900 h 1676661"/>
                  <a:gd name="connsiteX123" fmla="*/ 1352550 w 2900362"/>
                  <a:gd name="connsiteY123" fmla="*/ 1676400 h 1676661"/>
                  <a:gd name="connsiteX124" fmla="*/ 1304925 w 2900362"/>
                  <a:gd name="connsiteY124" fmla="*/ 1433513 h 1676661"/>
                  <a:gd name="connsiteX125" fmla="*/ 1276350 w 2900362"/>
                  <a:gd name="connsiteY125" fmla="*/ 1443038 h 1676661"/>
                  <a:gd name="connsiteX126" fmla="*/ 1257300 w 2900362"/>
                  <a:gd name="connsiteY126" fmla="*/ 1471613 h 1676661"/>
                  <a:gd name="connsiteX127" fmla="*/ 1228725 w 2900362"/>
                  <a:gd name="connsiteY127" fmla="*/ 1495425 h 1676661"/>
                  <a:gd name="connsiteX128" fmla="*/ 1204912 w 2900362"/>
                  <a:gd name="connsiteY128" fmla="*/ 1500188 h 1676661"/>
                  <a:gd name="connsiteX129" fmla="*/ 1176337 w 2900362"/>
                  <a:gd name="connsiteY129" fmla="*/ 1509713 h 1676661"/>
                  <a:gd name="connsiteX130" fmla="*/ 1162050 w 2900362"/>
                  <a:gd name="connsiteY130" fmla="*/ 1514475 h 1676661"/>
                  <a:gd name="connsiteX131" fmla="*/ 633412 w 2900362"/>
                  <a:gd name="connsiteY131" fmla="*/ 1509713 h 1676661"/>
                  <a:gd name="connsiteX132" fmla="*/ 609600 w 2900362"/>
                  <a:gd name="connsiteY132" fmla="*/ 1504950 h 1676661"/>
                  <a:gd name="connsiteX133" fmla="*/ 590550 w 2900362"/>
                  <a:gd name="connsiteY133" fmla="*/ 1495425 h 1676661"/>
                  <a:gd name="connsiteX134" fmla="*/ 557212 w 2900362"/>
                  <a:gd name="connsiteY134" fmla="*/ 1485900 h 1676661"/>
                  <a:gd name="connsiteX135" fmla="*/ 542925 w 2900362"/>
                  <a:gd name="connsiteY135" fmla="*/ 1476375 h 1676661"/>
                  <a:gd name="connsiteX136" fmla="*/ 523875 w 2900362"/>
                  <a:gd name="connsiteY136" fmla="*/ 1471613 h 1676661"/>
                  <a:gd name="connsiteX137" fmla="*/ 509587 w 2900362"/>
                  <a:gd name="connsiteY137" fmla="*/ 1466850 h 1676661"/>
                  <a:gd name="connsiteX138" fmla="*/ 466725 w 2900362"/>
                  <a:gd name="connsiteY138" fmla="*/ 1433513 h 1676661"/>
                  <a:gd name="connsiteX139" fmla="*/ 452437 w 2900362"/>
                  <a:gd name="connsiteY139" fmla="*/ 1423988 h 1676661"/>
                  <a:gd name="connsiteX140" fmla="*/ 438150 w 2900362"/>
                  <a:gd name="connsiteY140" fmla="*/ 1395413 h 1676661"/>
                  <a:gd name="connsiteX141" fmla="*/ 404812 w 2900362"/>
                  <a:gd name="connsiteY141" fmla="*/ 1376363 h 1676661"/>
                  <a:gd name="connsiteX142" fmla="*/ 390525 w 2900362"/>
                  <a:gd name="connsiteY142" fmla="*/ 1366838 h 1676661"/>
                  <a:gd name="connsiteX143" fmla="*/ 376237 w 2900362"/>
                  <a:gd name="connsiteY143" fmla="*/ 1362075 h 1676661"/>
                  <a:gd name="connsiteX144" fmla="*/ 328612 w 2900362"/>
                  <a:gd name="connsiteY144" fmla="*/ 1333500 h 1676661"/>
                  <a:gd name="connsiteX145" fmla="*/ 309562 w 2900362"/>
                  <a:gd name="connsiteY145" fmla="*/ 1328738 h 1676661"/>
                  <a:gd name="connsiteX146" fmla="*/ 280987 w 2900362"/>
                  <a:gd name="connsiteY146" fmla="*/ 1319213 h 1676661"/>
                  <a:gd name="connsiteX147" fmla="*/ 266700 w 2900362"/>
                  <a:gd name="connsiteY147" fmla="*/ 1314450 h 1676661"/>
                  <a:gd name="connsiteX148" fmla="*/ 252412 w 2900362"/>
                  <a:gd name="connsiteY148" fmla="*/ 1304925 h 1676661"/>
                  <a:gd name="connsiteX149" fmla="*/ 223837 w 2900362"/>
                  <a:gd name="connsiteY149" fmla="*/ 1295400 h 1676661"/>
                  <a:gd name="connsiteX150" fmla="*/ 214312 w 2900362"/>
                  <a:gd name="connsiteY150" fmla="*/ 1266825 h 1676661"/>
                  <a:gd name="connsiteX151" fmla="*/ 114300 w 2900362"/>
                  <a:gd name="connsiteY151" fmla="*/ 1233488 h 1676661"/>
                  <a:gd name="connsiteX152" fmla="*/ 71437 w 2900362"/>
                  <a:gd name="connsiteY152" fmla="*/ 1219200 h 1676661"/>
                  <a:gd name="connsiteX153" fmla="*/ 57150 w 2900362"/>
                  <a:gd name="connsiteY153" fmla="*/ 1214438 h 1676661"/>
                  <a:gd name="connsiteX154" fmla="*/ 28575 w 2900362"/>
                  <a:gd name="connsiteY154" fmla="*/ 1190625 h 1676661"/>
                  <a:gd name="connsiteX155" fmla="*/ 23812 w 2900362"/>
                  <a:gd name="connsiteY155" fmla="*/ 1176338 h 1676661"/>
                  <a:gd name="connsiteX156" fmla="*/ 14287 w 2900362"/>
                  <a:gd name="connsiteY156" fmla="*/ 1162050 h 1676661"/>
                  <a:gd name="connsiteX157" fmla="*/ 0 w 2900362"/>
                  <a:gd name="connsiteY157"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690687 w 2900362"/>
                  <a:gd name="connsiteY109" fmla="*/ 895350 h 1676661"/>
                  <a:gd name="connsiteX110" fmla="*/ 1709737 w 2900362"/>
                  <a:gd name="connsiteY110" fmla="*/ 838200 h 1676661"/>
                  <a:gd name="connsiteX111" fmla="*/ 1714500 w 2900362"/>
                  <a:gd name="connsiteY111" fmla="*/ 823913 h 1676661"/>
                  <a:gd name="connsiteX112" fmla="*/ 1733550 w 2900362"/>
                  <a:gd name="connsiteY112" fmla="*/ 790575 h 1676661"/>
                  <a:gd name="connsiteX113" fmla="*/ 1738312 w 2900362"/>
                  <a:gd name="connsiteY113" fmla="*/ 776288 h 1676661"/>
                  <a:gd name="connsiteX114" fmla="*/ 1757362 w 2900362"/>
                  <a:gd name="connsiteY114" fmla="*/ 742950 h 1676661"/>
                  <a:gd name="connsiteX115" fmla="*/ 1771650 w 2900362"/>
                  <a:gd name="connsiteY115" fmla="*/ 714375 h 1676661"/>
                  <a:gd name="connsiteX116" fmla="*/ 1862137 w 2900362"/>
                  <a:gd name="connsiteY116" fmla="*/ 323850 h 1676661"/>
                  <a:gd name="connsiteX117" fmla="*/ 2481262 w 2900362"/>
                  <a:gd name="connsiteY117" fmla="*/ 14288 h 1676661"/>
                  <a:gd name="connsiteX118" fmla="*/ 2895600 w 2900362"/>
                  <a:gd name="connsiteY118" fmla="*/ 0 h 1676661"/>
                  <a:gd name="connsiteX119" fmla="*/ 2900362 w 2900362"/>
                  <a:gd name="connsiteY119" fmla="*/ 1390650 h 1676661"/>
                  <a:gd name="connsiteX120" fmla="*/ 2671762 w 2900362"/>
                  <a:gd name="connsiteY120" fmla="*/ 1395412 h 1676661"/>
                  <a:gd name="connsiteX121" fmla="*/ 2295525 w 2900362"/>
                  <a:gd name="connsiteY121" fmla="*/ 1485900 h 1676661"/>
                  <a:gd name="connsiteX122" fmla="*/ 1352550 w 2900362"/>
                  <a:gd name="connsiteY122" fmla="*/ 1676400 h 1676661"/>
                  <a:gd name="connsiteX123" fmla="*/ 1304925 w 2900362"/>
                  <a:gd name="connsiteY123" fmla="*/ 1433513 h 1676661"/>
                  <a:gd name="connsiteX124" fmla="*/ 1276350 w 2900362"/>
                  <a:gd name="connsiteY124" fmla="*/ 1443038 h 1676661"/>
                  <a:gd name="connsiteX125" fmla="*/ 1257300 w 2900362"/>
                  <a:gd name="connsiteY125" fmla="*/ 1471613 h 1676661"/>
                  <a:gd name="connsiteX126" fmla="*/ 1228725 w 2900362"/>
                  <a:gd name="connsiteY126" fmla="*/ 1495425 h 1676661"/>
                  <a:gd name="connsiteX127" fmla="*/ 1204912 w 2900362"/>
                  <a:gd name="connsiteY127" fmla="*/ 1500188 h 1676661"/>
                  <a:gd name="connsiteX128" fmla="*/ 1176337 w 2900362"/>
                  <a:gd name="connsiteY128" fmla="*/ 1509713 h 1676661"/>
                  <a:gd name="connsiteX129" fmla="*/ 1162050 w 2900362"/>
                  <a:gd name="connsiteY129" fmla="*/ 1514475 h 1676661"/>
                  <a:gd name="connsiteX130" fmla="*/ 633412 w 2900362"/>
                  <a:gd name="connsiteY130" fmla="*/ 1509713 h 1676661"/>
                  <a:gd name="connsiteX131" fmla="*/ 609600 w 2900362"/>
                  <a:gd name="connsiteY131" fmla="*/ 1504950 h 1676661"/>
                  <a:gd name="connsiteX132" fmla="*/ 590550 w 2900362"/>
                  <a:gd name="connsiteY132" fmla="*/ 1495425 h 1676661"/>
                  <a:gd name="connsiteX133" fmla="*/ 557212 w 2900362"/>
                  <a:gd name="connsiteY133" fmla="*/ 1485900 h 1676661"/>
                  <a:gd name="connsiteX134" fmla="*/ 542925 w 2900362"/>
                  <a:gd name="connsiteY134" fmla="*/ 1476375 h 1676661"/>
                  <a:gd name="connsiteX135" fmla="*/ 523875 w 2900362"/>
                  <a:gd name="connsiteY135" fmla="*/ 1471613 h 1676661"/>
                  <a:gd name="connsiteX136" fmla="*/ 509587 w 2900362"/>
                  <a:gd name="connsiteY136" fmla="*/ 1466850 h 1676661"/>
                  <a:gd name="connsiteX137" fmla="*/ 466725 w 2900362"/>
                  <a:gd name="connsiteY137" fmla="*/ 1433513 h 1676661"/>
                  <a:gd name="connsiteX138" fmla="*/ 452437 w 2900362"/>
                  <a:gd name="connsiteY138" fmla="*/ 1423988 h 1676661"/>
                  <a:gd name="connsiteX139" fmla="*/ 438150 w 2900362"/>
                  <a:gd name="connsiteY139" fmla="*/ 1395413 h 1676661"/>
                  <a:gd name="connsiteX140" fmla="*/ 404812 w 2900362"/>
                  <a:gd name="connsiteY140" fmla="*/ 1376363 h 1676661"/>
                  <a:gd name="connsiteX141" fmla="*/ 390525 w 2900362"/>
                  <a:gd name="connsiteY141" fmla="*/ 1366838 h 1676661"/>
                  <a:gd name="connsiteX142" fmla="*/ 376237 w 2900362"/>
                  <a:gd name="connsiteY142" fmla="*/ 1362075 h 1676661"/>
                  <a:gd name="connsiteX143" fmla="*/ 328612 w 2900362"/>
                  <a:gd name="connsiteY143" fmla="*/ 1333500 h 1676661"/>
                  <a:gd name="connsiteX144" fmla="*/ 309562 w 2900362"/>
                  <a:gd name="connsiteY144" fmla="*/ 1328738 h 1676661"/>
                  <a:gd name="connsiteX145" fmla="*/ 280987 w 2900362"/>
                  <a:gd name="connsiteY145" fmla="*/ 1319213 h 1676661"/>
                  <a:gd name="connsiteX146" fmla="*/ 266700 w 2900362"/>
                  <a:gd name="connsiteY146" fmla="*/ 1314450 h 1676661"/>
                  <a:gd name="connsiteX147" fmla="*/ 252412 w 2900362"/>
                  <a:gd name="connsiteY147" fmla="*/ 1304925 h 1676661"/>
                  <a:gd name="connsiteX148" fmla="*/ 223837 w 2900362"/>
                  <a:gd name="connsiteY148" fmla="*/ 1295400 h 1676661"/>
                  <a:gd name="connsiteX149" fmla="*/ 214312 w 2900362"/>
                  <a:gd name="connsiteY149" fmla="*/ 1266825 h 1676661"/>
                  <a:gd name="connsiteX150" fmla="*/ 114300 w 2900362"/>
                  <a:gd name="connsiteY150" fmla="*/ 1233488 h 1676661"/>
                  <a:gd name="connsiteX151" fmla="*/ 71437 w 2900362"/>
                  <a:gd name="connsiteY151" fmla="*/ 1219200 h 1676661"/>
                  <a:gd name="connsiteX152" fmla="*/ 57150 w 2900362"/>
                  <a:gd name="connsiteY152" fmla="*/ 1214438 h 1676661"/>
                  <a:gd name="connsiteX153" fmla="*/ 28575 w 2900362"/>
                  <a:gd name="connsiteY153" fmla="*/ 1190625 h 1676661"/>
                  <a:gd name="connsiteX154" fmla="*/ 23812 w 2900362"/>
                  <a:gd name="connsiteY154" fmla="*/ 1176338 h 1676661"/>
                  <a:gd name="connsiteX155" fmla="*/ 14287 w 2900362"/>
                  <a:gd name="connsiteY155" fmla="*/ 1162050 h 1676661"/>
                  <a:gd name="connsiteX156" fmla="*/ 0 w 2900362"/>
                  <a:gd name="connsiteY156"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690687 w 2900362"/>
                  <a:gd name="connsiteY109" fmla="*/ 895350 h 1676661"/>
                  <a:gd name="connsiteX110" fmla="*/ 1709737 w 2900362"/>
                  <a:gd name="connsiteY110" fmla="*/ 838200 h 1676661"/>
                  <a:gd name="connsiteX111" fmla="*/ 1714500 w 2900362"/>
                  <a:gd name="connsiteY111" fmla="*/ 823913 h 1676661"/>
                  <a:gd name="connsiteX112" fmla="*/ 1733550 w 2900362"/>
                  <a:gd name="connsiteY112" fmla="*/ 790575 h 1676661"/>
                  <a:gd name="connsiteX113" fmla="*/ 1738312 w 2900362"/>
                  <a:gd name="connsiteY113" fmla="*/ 776288 h 1676661"/>
                  <a:gd name="connsiteX114" fmla="*/ 1757362 w 2900362"/>
                  <a:gd name="connsiteY114" fmla="*/ 742950 h 1676661"/>
                  <a:gd name="connsiteX115" fmla="*/ 1862137 w 2900362"/>
                  <a:gd name="connsiteY115" fmla="*/ 323850 h 1676661"/>
                  <a:gd name="connsiteX116" fmla="*/ 2481262 w 2900362"/>
                  <a:gd name="connsiteY116" fmla="*/ 14288 h 1676661"/>
                  <a:gd name="connsiteX117" fmla="*/ 2895600 w 2900362"/>
                  <a:gd name="connsiteY117" fmla="*/ 0 h 1676661"/>
                  <a:gd name="connsiteX118" fmla="*/ 2900362 w 2900362"/>
                  <a:gd name="connsiteY118" fmla="*/ 1390650 h 1676661"/>
                  <a:gd name="connsiteX119" fmla="*/ 2671762 w 2900362"/>
                  <a:gd name="connsiteY119" fmla="*/ 1395412 h 1676661"/>
                  <a:gd name="connsiteX120" fmla="*/ 2295525 w 2900362"/>
                  <a:gd name="connsiteY120" fmla="*/ 1485900 h 1676661"/>
                  <a:gd name="connsiteX121" fmla="*/ 1352550 w 2900362"/>
                  <a:gd name="connsiteY121" fmla="*/ 1676400 h 1676661"/>
                  <a:gd name="connsiteX122" fmla="*/ 1304925 w 2900362"/>
                  <a:gd name="connsiteY122" fmla="*/ 1433513 h 1676661"/>
                  <a:gd name="connsiteX123" fmla="*/ 1276350 w 2900362"/>
                  <a:gd name="connsiteY123" fmla="*/ 1443038 h 1676661"/>
                  <a:gd name="connsiteX124" fmla="*/ 1257300 w 2900362"/>
                  <a:gd name="connsiteY124" fmla="*/ 1471613 h 1676661"/>
                  <a:gd name="connsiteX125" fmla="*/ 1228725 w 2900362"/>
                  <a:gd name="connsiteY125" fmla="*/ 1495425 h 1676661"/>
                  <a:gd name="connsiteX126" fmla="*/ 1204912 w 2900362"/>
                  <a:gd name="connsiteY126" fmla="*/ 1500188 h 1676661"/>
                  <a:gd name="connsiteX127" fmla="*/ 1176337 w 2900362"/>
                  <a:gd name="connsiteY127" fmla="*/ 1509713 h 1676661"/>
                  <a:gd name="connsiteX128" fmla="*/ 1162050 w 2900362"/>
                  <a:gd name="connsiteY128" fmla="*/ 1514475 h 1676661"/>
                  <a:gd name="connsiteX129" fmla="*/ 633412 w 2900362"/>
                  <a:gd name="connsiteY129" fmla="*/ 1509713 h 1676661"/>
                  <a:gd name="connsiteX130" fmla="*/ 609600 w 2900362"/>
                  <a:gd name="connsiteY130" fmla="*/ 1504950 h 1676661"/>
                  <a:gd name="connsiteX131" fmla="*/ 590550 w 2900362"/>
                  <a:gd name="connsiteY131" fmla="*/ 1495425 h 1676661"/>
                  <a:gd name="connsiteX132" fmla="*/ 557212 w 2900362"/>
                  <a:gd name="connsiteY132" fmla="*/ 1485900 h 1676661"/>
                  <a:gd name="connsiteX133" fmla="*/ 542925 w 2900362"/>
                  <a:gd name="connsiteY133" fmla="*/ 1476375 h 1676661"/>
                  <a:gd name="connsiteX134" fmla="*/ 523875 w 2900362"/>
                  <a:gd name="connsiteY134" fmla="*/ 1471613 h 1676661"/>
                  <a:gd name="connsiteX135" fmla="*/ 509587 w 2900362"/>
                  <a:gd name="connsiteY135" fmla="*/ 1466850 h 1676661"/>
                  <a:gd name="connsiteX136" fmla="*/ 466725 w 2900362"/>
                  <a:gd name="connsiteY136" fmla="*/ 1433513 h 1676661"/>
                  <a:gd name="connsiteX137" fmla="*/ 452437 w 2900362"/>
                  <a:gd name="connsiteY137" fmla="*/ 1423988 h 1676661"/>
                  <a:gd name="connsiteX138" fmla="*/ 438150 w 2900362"/>
                  <a:gd name="connsiteY138" fmla="*/ 1395413 h 1676661"/>
                  <a:gd name="connsiteX139" fmla="*/ 404812 w 2900362"/>
                  <a:gd name="connsiteY139" fmla="*/ 1376363 h 1676661"/>
                  <a:gd name="connsiteX140" fmla="*/ 390525 w 2900362"/>
                  <a:gd name="connsiteY140" fmla="*/ 1366838 h 1676661"/>
                  <a:gd name="connsiteX141" fmla="*/ 376237 w 2900362"/>
                  <a:gd name="connsiteY141" fmla="*/ 1362075 h 1676661"/>
                  <a:gd name="connsiteX142" fmla="*/ 328612 w 2900362"/>
                  <a:gd name="connsiteY142" fmla="*/ 1333500 h 1676661"/>
                  <a:gd name="connsiteX143" fmla="*/ 309562 w 2900362"/>
                  <a:gd name="connsiteY143" fmla="*/ 1328738 h 1676661"/>
                  <a:gd name="connsiteX144" fmla="*/ 280987 w 2900362"/>
                  <a:gd name="connsiteY144" fmla="*/ 1319213 h 1676661"/>
                  <a:gd name="connsiteX145" fmla="*/ 266700 w 2900362"/>
                  <a:gd name="connsiteY145" fmla="*/ 1314450 h 1676661"/>
                  <a:gd name="connsiteX146" fmla="*/ 252412 w 2900362"/>
                  <a:gd name="connsiteY146" fmla="*/ 1304925 h 1676661"/>
                  <a:gd name="connsiteX147" fmla="*/ 223837 w 2900362"/>
                  <a:gd name="connsiteY147" fmla="*/ 1295400 h 1676661"/>
                  <a:gd name="connsiteX148" fmla="*/ 214312 w 2900362"/>
                  <a:gd name="connsiteY148" fmla="*/ 1266825 h 1676661"/>
                  <a:gd name="connsiteX149" fmla="*/ 114300 w 2900362"/>
                  <a:gd name="connsiteY149" fmla="*/ 1233488 h 1676661"/>
                  <a:gd name="connsiteX150" fmla="*/ 71437 w 2900362"/>
                  <a:gd name="connsiteY150" fmla="*/ 1219200 h 1676661"/>
                  <a:gd name="connsiteX151" fmla="*/ 57150 w 2900362"/>
                  <a:gd name="connsiteY151" fmla="*/ 1214438 h 1676661"/>
                  <a:gd name="connsiteX152" fmla="*/ 28575 w 2900362"/>
                  <a:gd name="connsiteY152" fmla="*/ 1190625 h 1676661"/>
                  <a:gd name="connsiteX153" fmla="*/ 23812 w 2900362"/>
                  <a:gd name="connsiteY153" fmla="*/ 1176338 h 1676661"/>
                  <a:gd name="connsiteX154" fmla="*/ 14287 w 2900362"/>
                  <a:gd name="connsiteY154" fmla="*/ 1162050 h 1676661"/>
                  <a:gd name="connsiteX155" fmla="*/ 0 w 2900362"/>
                  <a:gd name="connsiteY155"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690687 w 2900362"/>
                  <a:gd name="connsiteY109" fmla="*/ 895350 h 1676661"/>
                  <a:gd name="connsiteX110" fmla="*/ 1709737 w 2900362"/>
                  <a:gd name="connsiteY110" fmla="*/ 838200 h 1676661"/>
                  <a:gd name="connsiteX111" fmla="*/ 1714500 w 2900362"/>
                  <a:gd name="connsiteY111" fmla="*/ 823913 h 1676661"/>
                  <a:gd name="connsiteX112" fmla="*/ 1738312 w 2900362"/>
                  <a:gd name="connsiteY112" fmla="*/ 776288 h 1676661"/>
                  <a:gd name="connsiteX113" fmla="*/ 1757362 w 2900362"/>
                  <a:gd name="connsiteY113" fmla="*/ 742950 h 1676661"/>
                  <a:gd name="connsiteX114" fmla="*/ 1862137 w 2900362"/>
                  <a:gd name="connsiteY114" fmla="*/ 323850 h 1676661"/>
                  <a:gd name="connsiteX115" fmla="*/ 2481262 w 2900362"/>
                  <a:gd name="connsiteY115" fmla="*/ 14288 h 1676661"/>
                  <a:gd name="connsiteX116" fmla="*/ 2895600 w 2900362"/>
                  <a:gd name="connsiteY116" fmla="*/ 0 h 1676661"/>
                  <a:gd name="connsiteX117" fmla="*/ 2900362 w 2900362"/>
                  <a:gd name="connsiteY117" fmla="*/ 1390650 h 1676661"/>
                  <a:gd name="connsiteX118" fmla="*/ 2671762 w 2900362"/>
                  <a:gd name="connsiteY118" fmla="*/ 1395412 h 1676661"/>
                  <a:gd name="connsiteX119" fmla="*/ 2295525 w 2900362"/>
                  <a:gd name="connsiteY119" fmla="*/ 1485900 h 1676661"/>
                  <a:gd name="connsiteX120" fmla="*/ 1352550 w 2900362"/>
                  <a:gd name="connsiteY120" fmla="*/ 1676400 h 1676661"/>
                  <a:gd name="connsiteX121" fmla="*/ 1304925 w 2900362"/>
                  <a:gd name="connsiteY121" fmla="*/ 1433513 h 1676661"/>
                  <a:gd name="connsiteX122" fmla="*/ 1276350 w 2900362"/>
                  <a:gd name="connsiteY122" fmla="*/ 1443038 h 1676661"/>
                  <a:gd name="connsiteX123" fmla="*/ 1257300 w 2900362"/>
                  <a:gd name="connsiteY123" fmla="*/ 1471613 h 1676661"/>
                  <a:gd name="connsiteX124" fmla="*/ 1228725 w 2900362"/>
                  <a:gd name="connsiteY124" fmla="*/ 1495425 h 1676661"/>
                  <a:gd name="connsiteX125" fmla="*/ 1204912 w 2900362"/>
                  <a:gd name="connsiteY125" fmla="*/ 1500188 h 1676661"/>
                  <a:gd name="connsiteX126" fmla="*/ 1176337 w 2900362"/>
                  <a:gd name="connsiteY126" fmla="*/ 1509713 h 1676661"/>
                  <a:gd name="connsiteX127" fmla="*/ 1162050 w 2900362"/>
                  <a:gd name="connsiteY127" fmla="*/ 1514475 h 1676661"/>
                  <a:gd name="connsiteX128" fmla="*/ 633412 w 2900362"/>
                  <a:gd name="connsiteY128" fmla="*/ 1509713 h 1676661"/>
                  <a:gd name="connsiteX129" fmla="*/ 609600 w 2900362"/>
                  <a:gd name="connsiteY129" fmla="*/ 1504950 h 1676661"/>
                  <a:gd name="connsiteX130" fmla="*/ 590550 w 2900362"/>
                  <a:gd name="connsiteY130" fmla="*/ 1495425 h 1676661"/>
                  <a:gd name="connsiteX131" fmla="*/ 557212 w 2900362"/>
                  <a:gd name="connsiteY131" fmla="*/ 1485900 h 1676661"/>
                  <a:gd name="connsiteX132" fmla="*/ 542925 w 2900362"/>
                  <a:gd name="connsiteY132" fmla="*/ 1476375 h 1676661"/>
                  <a:gd name="connsiteX133" fmla="*/ 523875 w 2900362"/>
                  <a:gd name="connsiteY133" fmla="*/ 1471613 h 1676661"/>
                  <a:gd name="connsiteX134" fmla="*/ 509587 w 2900362"/>
                  <a:gd name="connsiteY134" fmla="*/ 1466850 h 1676661"/>
                  <a:gd name="connsiteX135" fmla="*/ 466725 w 2900362"/>
                  <a:gd name="connsiteY135" fmla="*/ 1433513 h 1676661"/>
                  <a:gd name="connsiteX136" fmla="*/ 452437 w 2900362"/>
                  <a:gd name="connsiteY136" fmla="*/ 1423988 h 1676661"/>
                  <a:gd name="connsiteX137" fmla="*/ 438150 w 2900362"/>
                  <a:gd name="connsiteY137" fmla="*/ 1395413 h 1676661"/>
                  <a:gd name="connsiteX138" fmla="*/ 404812 w 2900362"/>
                  <a:gd name="connsiteY138" fmla="*/ 1376363 h 1676661"/>
                  <a:gd name="connsiteX139" fmla="*/ 390525 w 2900362"/>
                  <a:gd name="connsiteY139" fmla="*/ 1366838 h 1676661"/>
                  <a:gd name="connsiteX140" fmla="*/ 376237 w 2900362"/>
                  <a:gd name="connsiteY140" fmla="*/ 1362075 h 1676661"/>
                  <a:gd name="connsiteX141" fmla="*/ 328612 w 2900362"/>
                  <a:gd name="connsiteY141" fmla="*/ 1333500 h 1676661"/>
                  <a:gd name="connsiteX142" fmla="*/ 309562 w 2900362"/>
                  <a:gd name="connsiteY142" fmla="*/ 1328738 h 1676661"/>
                  <a:gd name="connsiteX143" fmla="*/ 280987 w 2900362"/>
                  <a:gd name="connsiteY143" fmla="*/ 1319213 h 1676661"/>
                  <a:gd name="connsiteX144" fmla="*/ 266700 w 2900362"/>
                  <a:gd name="connsiteY144" fmla="*/ 1314450 h 1676661"/>
                  <a:gd name="connsiteX145" fmla="*/ 252412 w 2900362"/>
                  <a:gd name="connsiteY145" fmla="*/ 1304925 h 1676661"/>
                  <a:gd name="connsiteX146" fmla="*/ 223837 w 2900362"/>
                  <a:gd name="connsiteY146" fmla="*/ 1295400 h 1676661"/>
                  <a:gd name="connsiteX147" fmla="*/ 214312 w 2900362"/>
                  <a:gd name="connsiteY147" fmla="*/ 1266825 h 1676661"/>
                  <a:gd name="connsiteX148" fmla="*/ 114300 w 2900362"/>
                  <a:gd name="connsiteY148" fmla="*/ 1233488 h 1676661"/>
                  <a:gd name="connsiteX149" fmla="*/ 71437 w 2900362"/>
                  <a:gd name="connsiteY149" fmla="*/ 1219200 h 1676661"/>
                  <a:gd name="connsiteX150" fmla="*/ 57150 w 2900362"/>
                  <a:gd name="connsiteY150" fmla="*/ 1214438 h 1676661"/>
                  <a:gd name="connsiteX151" fmla="*/ 28575 w 2900362"/>
                  <a:gd name="connsiteY151" fmla="*/ 1190625 h 1676661"/>
                  <a:gd name="connsiteX152" fmla="*/ 23812 w 2900362"/>
                  <a:gd name="connsiteY152" fmla="*/ 1176338 h 1676661"/>
                  <a:gd name="connsiteX153" fmla="*/ 14287 w 2900362"/>
                  <a:gd name="connsiteY153" fmla="*/ 1162050 h 1676661"/>
                  <a:gd name="connsiteX154" fmla="*/ 0 w 2900362"/>
                  <a:gd name="connsiteY154"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690687 w 2900362"/>
                  <a:gd name="connsiteY109" fmla="*/ 895350 h 1676661"/>
                  <a:gd name="connsiteX110" fmla="*/ 1714500 w 2900362"/>
                  <a:gd name="connsiteY110" fmla="*/ 823913 h 1676661"/>
                  <a:gd name="connsiteX111" fmla="*/ 1738312 w 2900362"/>
                  <a:gd name="connsiteY111" fmla="*/ 776288 h 1676661"/>
                  <a:gd name="connsiteX112" fmla="*/ 1757362 w 2900362"/>
                  <a:gd name="connsiteY112" fmla="*/ 742950 h 1676661"/>
                  <a:gd name="connsiteX113" fmla="*/ 1862137 w 2900362"/>
                  <a:gd name="connsiteY113" fmla="*/ 323850 h 1676661"/>
                  <a:gd name="connsiteX114" fmla="*/ 2481262 w 2900362"/>
                  <a:gd name="connsiteY114" fmla="*/ 14288 h 1676661"/>
                  <a:gd name="connsiteX115" fmla="*/ 2895600 w 2900362"/>
                  <a:gd name="connsiteY115" fmla="*/ 0 h 1676661"/>
                  <a:gd name="connsiteX116" fmla="*/ 2900362 w 2900362"/>
                  <a:gd name="connsiteY116" fmla="*/ 1390650 h 1676661"/>
                  <a:gd name="connsiteX117" fmla="*/ 2671762 w 2900362"/>
                  <a:gd name="connsiteY117" fmla="*/ 1395412 h 1676661"/>
                  <a:gd name="connsiteX118" fmla="*/ 2295525 w 2900362"/>
                  <a:gd name="connsiteY118" fmla="*/ 1485900 h 1676661"/>
                  <a:gd name="connsiteX119" fmla="*/ 1352550 w 2900362"/>
                  <a:gd name="connsiteY119" fmla="*/ 1676400 h 1676661"/>
                  <a:gd name="connsiteX120" fmla="*/ 1304925 w 2900362"/>
                  <a:gd name="connsiteY120" fmla="*/ 1433513 h 1676661"/>
                  <a:gd name="connsiteX121" fmla="*/ 1276350 w 2900362"/>
                  <a:gd name="connsiteY121" fmla="*/ 1443038 h 1676661"/>
                  <a:gd name="connsiteX122" fmla="*/ 1257300 w 2900362"/>
                  <a:gd name="connsiteY122" fmla="*/ 1471613 h 1676661"/>
                  <a:gd name="connsiteX123" fmla="*/ 1228725 w 2900362"/>
                  <a:gd name="connsiteY123" fmla="*/ 1495425 h 1676661"/>
                  <a:gd name="connsiteX124" fmla="*/ 1204912 w 2900362"/>
                  <a:gd name="connsiteY124" fmla="*/ 1500188 h 1676661"/>
                  <a:gd name="connsiteX125" fmla="*/ 1176337 w 2900362"/>
                  <a:gd name="connsiteY125" fmla="*/ 1509713 h 1676661"/>
                  <a:gd name="connsiteX126" fmla="*/ 1162050 w 2900362"/>
                  <a:gd name="connsiteY126" fmla="*/ 1514475 h 1676661"/>
                  <a:gd name="connsiteX127" fmla="*/ 633412 w 2900362"/>
                  <a:gd name="connsiteY127" fmla="*/ 1509713 h 1676661"/>
                  <a:gd name="connsiteX128" fmla="*/ 609600 w 2900362"/>
                  <a:gd name="connsiteY128" fmla="*/ 1504950 h 1676661"/>
                  <a:gd name="connsiteX129" fmla="*/ 590550 w 2900362"/>
                  <a:gd name="connsiteY129" fmla="*/ 1495425 h 1676661"/>
                  <a:gd name="connsiteX130" fmla="*/ 557212 w 2900362"/>
                  <a:gd name="connsiteY130" fmla="*/ 1485900 h 1676661"/>
                  <a:gd name="connsiteX131" fmla="*/ 542925 w 2900362"/>
                  <a:gd name="connsiteY131" fmla="*/ 1476375 h 1676661"/>
                  <a:gd name="connsiteX132" fmla="*/ 523875 w 2900362"/>
                  <a:gd name="connsiteY132" fmla="*/ 1471613 h 1676661"/>
                  <a:gd name="connsiteX133" fmla="*/ 509587 w 2900362"/>
                  <a:gd name="connsiteY133" fmla="*/ 1466850 h 1676661"/>
                  <a:gd name="connsiteX134" fmla="*/ 466725 w 2900362"/>
                  <a:gd name="connsiteY134" fmla="*/ 1433513 h 1676661"/>
                  <a:gd name="connsiteX135" fmla="*/ 452437 w 2900362"/>
                  <a:gd name="connsiteY135" fmla="*/ 1423988 h 1676661"/>
                  <a:gd name="connsiteX136" fmla="*/ 438150 w 2900362"/>
                  <a:gd name="connsiteY136" fmla="*/ 1395413 h 1676661"/>
                  <a:gd name="connsiteX137" fmla="*/ 404812 w 2900362"/>
                  <a:gd name="connsiteY137" fmla="*/ 1376363 h 1676661"/>
                  <a:gd name="connsiteX138" fmla="*/ 390525 w 2900362"/>
                  <a:gd name="connsiteY138" fmla="*/ 1366838 h 1676661"/>
                  <a:gd name="connsiteX139" fmla="*/ 376237 w 2900362"/>
                  <a:gd name="connsiteY139" fmla="*/ 1362075 h 1676661"/>
                  <a:gd name="connsiteX140" fmla="*/ 328612 w 2900362"/>
                  <a:gd name="connsiteY140" fmla="*/ 1333500 h 1676661"/>
                  <a:gd name="connsiteX141" fmla="*/ 309562 w 2900362"/>
                  <a:gd name="connsiteY141" fmla="*/ 1328738 h 1676661"/>
                  <a:gd name="connsiteX142" fmla="*/ 280987 w 2900362"/>
                  <a:gd name="connsiteY142" fmla="*/ 1319213 h 1676661"/>
                  <a:gd name="connsiteX143" fmla="*/ 266700 w 2900362"/>
                  <a:gd name="connsiteY143" fmla="*/ 1314450 h 1676661"/>
                  <a:gd name="connsiteX144" fmla="*/ 252412 w 2900362"/>
                  <a:gd name="connsiteY144" fmla="*/ 1304925 h 1676661"/>
                  <a:gd name="connsiteX145" fmla="*/ 223837 w 2900362"/>
                  <a:gd name="connsiteY145" fmla="*/ 1295400 h 1676661"/>
                  <a:gd name="connsiteX146" fmla="*/ 214312 w 2900362"/>
                  <a:gd name="connsiteY146" fmla="*/ 1266825 h 1676661"/>
                  <a:gd name="connsiteX147" fmla="*/ 114300 w 2900362"/>
                  <a:gd name="connsiteY147" fmla="*/ 1233488 h 1676661"/>
                  <a:gd name="connsiteX148" fmla="*/ 71437 w 2900362"/>
                  <a:gd name="connsiteY148" fmla="*/ 1219200 h 1676661"/>
                  <a:gd name="connsiteX149" fmla="*/ 57150 w 2900362"/>
                  <a:gd name="connsiteY149" fmla="*/ 1214438 h 1676661"/>
                  <a:gd name="connsiteX150" fmla="*/ 28575 w 2900362"/>
                  <a:gd name="connsiteY150" fmla="*/ 1190625 h 1676661"/>
                  <a:gd name="connsiteX151" fmla="*/ 23812 w 2900362"/>
                  <a:gd name="connsiteY151" fmla="*/ 1176338 h 1676661"/>
                  <a:gd name="connsiteX152" fmla="*/ 14287 w 2900362"/>
                  <a:gd name="connsiteY152" fmla="*/ 1162050 h 1676661"/>
                  <a:gd name="connsiteX153" fmla="*/ 0 w 2900362"/>
                  <a:gd name="connsiteY153"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43062 w 2900362"/>
                  <a:gd name="connsiteY107" fmla="*/ 933450 h 1676661"/>
                  <a:gd name="connsiteX108" fmla="*/ 1671637 w 2900362"/>
                  <a:gd name="connsiteY108" fmla="*/ 923925 h 1676661"/>
                  <a:gd name="connsiteX109" fmla="*/ 1714500 w 2900362"/>
                  <a:gd name="connsiteY109" fmla="*/ 823913 h 1676661"/>
                  <a:gd name="connsiteX110" fmla="*/ 1738312 w 2900362"/>
                  <a:gd name="connsiteY110" fmla="*/ 776288 h 1676661"/>
                  <a:gd name="connsiteX111" fmla="*/ 1757362 w 2900362"/>
                  <a:gd name="connsiteY111" fmla="*/ 742950 h 1676661"/>
                  <a:gd name="connsiteX112" fmla="*/ 1862137 w 2900362"/>
                  <a:gd name="connsiteY112" fmla="*/ 323850 h 1676661"/>
                  <a:gd name="connsiteX113" fmla="*/ 2481262 w 2900362"/>
                  <a:gd name="connsiteY113" fmla="*/ 14288 h 1676661"/>
                  <a:gd name="connsiteX114" fmla="*/ 2895600 w 2900362"/>
                  <a:gd name="connsiteY114" fmla="*/ 0 h 1676661"/>
                  <a:gd name="connsiteX115" fmla="*/ 2900362 w 2900362"/>
                  <a:gd name="connsiteY115" fmla="*/ 1390650 h 1676661"/>
                  <a:gd name="connsiteX116" fmla="*/ 2671762 w 2900362"/>
                  <a:gd name="connsiteY116" fmla="*/ 1395412 h 1676661"/>
                  <a:gd name="connsiteX117" fmla="*/ 2295525 w 2900362"/>
                  <a:gd name="connsiteY117" fmla="*/ 1485900 h 1676661"/>
                  <a:gd name="connsiteX118" fmla="*/ 1352550 w 2900362"/>
                  <a:gd name="connsiteY118" fmla="*/ 1676400 h 1676661"/>
                  <a:gd name="connsiteX119" fmla="*/ 1304925 w 2900362"/>
                  <a:gd name="connsiteY119" fmla="*/ 1433513 h 1676661"/>
                  <a:gd name="connsiteX120" fmla="*/ 1276350 w 2900362"/>
                  <a:gd name="connsiteY120" fmla="*/ 1443038 h 1676661"/>
                  <a:gd name="connsiteX121" fmla="*/ 1257300 w 2900362"/>
                  <a:gd name="connsiteY121" fmla="*/ 1471613 h 1676661"/>
                  <a:gd name="connsiteX122" fmla="*/ 1228725 w 2900362"/>
                  <a:gd name="connsiteY122" fmla="*/ 1495425 h 1676661"/>
                  <a:gd name="connsiteX123" fmla="*/ 1204912 w 2900362"/>
                  <a:gd name="connsiteY123" fmla="*/ 1500188 h 1676661"/>
                  <a:gd name="connsiteX124" fmla="*/ 1176337 w 2900362"/>
                  <a:gd name="connsiteY124" fmla="*/ 1509713 h 1676661"/>
                  <a:gd name="connsiteX125" fmla="*/ 1162050 w 2900362"/>
                  <a:gd name="connsiteY125" fmla="*/ 1514475 h 1676661"/>
                  <a:gd name="connsiteX126" fmla="*/ 633412 w 2900362"/>
                  <a:gd name="connsiteY126" fmla="*/ 1509713 h 1676661"/>
                  <a:gd name="connsiteX127" fmla="*/ 609600 w 2900362"/>
                  <a:gd name="connsiteY127" fmla="*/ 1504950 h 1676661"/>
                  <a:gd name="connsiteX128" fmla="*/ 590550 w 2900362"/>
                  <a:gd name="connsiteY128" fmla="*/ 1495425 h 1676661"/>
                  <a:gd name="connsiteX129" fmla="*/ 557212 w 2900362"/>
                  <a:gd name="connsiteY129" fmla="*/ 1485900 h 1676661"/>
                  <a:gd name="connsiteX130" fmla="*/ 542925 w 2900362"/>
                  <a:gd name="connsiteY130" fmla="*/ 1476375 h 1676661"/>
                  <a:gd name="connsiteX131" fmla="*/ 523875 w 2900362"/>
                  <a:gd name="connsiteY131" fmla="*/ 1471613 h 1676661"/>
                  <a:gd name="connsiteX132" fmla="*/ 509587 w 2900362"/>
                  <a:gd name="connsiteY132" fmla="*/ 1466850 h 1676661"/>
                  <a:gd name="connsiteX133" fmla="*/ 466725 w 2900362"/>
                  <a:gd name="connsiteY133" fmla="*/ 1433513 h 1676661"/>
                  <a:gd name="connsiteX134" fmla="*/ 452437 w 2900362"/>
                  <a:gd name="connsiteY134" fmla="*/ 1423988 h 1676661"/>
                  <a:gd name="connsiteX135" fmla="*/ 438150 w 2900362"/>
                  <a:gd name="connsiteY135" fmla="*/ 1395413 h 1676661"/>
                  <a:gd name="connsiteX136" fmla="*/ 404812 w 2900362"/>
                  <a:gd name="connsiteY136" fmla="*/ 1376363 h 1676661"/>
                  <a:gd name="connsiteX137" fmla="*/ 390525 w 2900362"/>
                  <a:gd name="connsiteY137" fmla="*/ 1366838 h 1676661"/>
                  <a:gd name="connsiteX138" fmla="*/ 376237 w 2900362"/>
                  <a:gd name="connsiteY138" fmla="*/ 1362075 h 1676661"/>
                  <a:gd name="connsiteX139" fmla="*/ 328612 w 2900362"/>
                  <a:gd name="connsiteY139" fmla="*/ 1333500 h 1676661"/>
                  <a:gd name="connsiteX140" fmla="*/ 309562 w 2900362"/>
                  <a:gd name="connsiteY140" fmla="*/ 1328738 h 1676661"/>
                  <a:gd name="connsiteX141" fmla="*/ 280987 w 2900362"/>
                  <a:gd name="connsiteY141" fmla="*/ 1319213 h 1676661"/>
                  <a:gd name="connsiteX142" fmla="*/ 266700 w 2900362"/>
                  <a:gd name="connsiteY142" fmla="*/ 1314450 h 1676661"/>
                  <a:gd name="connsiteX143" fmla="*/ 252412 w 2900362"/>
                  <a:gd name="connsiteY143" fmla="*/ 1304925 h 1676661"/>
                  <a:gd name="connsiteX144" fmla="*/ 223837 w 2900362"/>
                  <a:gd name="connsiteY144" fmla="*/ 1295400 h 1676661"/>
                  <a:gd name="connsiteX145" fmla="*/ 214312 w 2900362"/>
                  <a:gd name="connsiteY145" fmla="*/ 1266825 h 1676661"/>
                  <a:gd name="connsiteX146" fmla="*/ 114300 w 2900362"/>
                  <a:gd name="connsiteY146" fmla="*/ 1233488 h 1676661"/>
                  <a:gd name="connsiteX147" fmla="*/ 71437 w 2900362"/>
                  <a:gd name="connsiteY147" fmla="*/ 1219200 h 1676661"/>
                  <a:gd name="connsiteX148" fmla="*/ 57150 w 2900362"/>
                  <a:gd name="connsiteY148" fmla="*/ 1214438 h 1676661"/>
                  <a:gd name="connsiteX149" fmla="*/ 28575 w 2900362"/>
                  <a:gd name="connsiteY149" fmla="*/ 1190625 h 1676661"/>
                  <a:gd name="connsiteX150" fmla="*/ 23812 w 2900362"/>
                  <a:gd name="connsiteY150" fmla="*/ 1176338 h 1676661"/>
                  <a:gd name="connsiteX151" fmla="*/ 14287 w 2900362"/>
                  <a:gd name="connsiteY151" fmla="*/ 1162050 h 1676661"/>
                  <a:gd name="connsiteX152" fmla="*/ 0 w 2900362"/>
                  <a:gd name="connsiteY152"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09725 w 2900362"/>
                  <a:gd name="connsiteY106" fmla="*/ 938213 h 1676661"/>
                  <a:gd name="connsiteX107" fmla="*/ 1671637 w 2900362"/>
                  <a:gd name="connsiteY107" fmla="*/ 923925 h 1676661"/>
                  <a:gd name="connsiteX108" fmla="*/ 1714500 w 2900362"/>
                  <a:gd name="connsiteY108" fmla="*/ 823913 h 1676661"/>
                  <a:gd name="connsiteX109" fmla="*/ 1738312 w 2900362"/>
                  <a:gd name="connsiteY109" fmla="*/ 776288 h 1676661"/>
                  <a:gd name="connsiteX110" fmla="*/ 1757362 w 2900362"/>
                  <a:gd name="connsiteY110" fmla="*/ 742950 h 1676661"/>
                  <a:gd name="connsiteX111" fmla="*/ 1862137 w 2900362"/>
                  <a:gd name="connsiteY111" fmla="*/ 323850 h 1676661"/>
                  <a:gd name="connsiteX112" fmla="*/ 2481262 w 2900362"/>
                  <a:gd name="connsiteY112" fmla="*/ 14288 h 1676661"/>
                  <a:gd name="connsiteX113" fmla="*/ 2895600 w 2900362"/>
                  <a:gd name="connsiteY113" fmla="*/ 0 h 1676661"/>
                  <a:gd name="connsiteX114" fmla="*/ 2900362 w 2900362"/>
                  <a:gd name="connsiteY114" fmla="*/ 1390650 h 1676661"/>
                  <a:gd name="connsiteX115" fmla="*/ 2671762 w 2900362"/>
                  <a:gd name="connsiteY115" fmla="*/ 1395412 h 1676661"/>
                  <a:gd name="connsiteX116" fmla="*/ 2295525 w 2900362"/>
                  <a:gd name="connsiteY116" fmla="*/ 1485900 h 1676661"/>
                  <a:gd name="connsiteX117" fmla="*/ 1352550 w 2900362"/>
                  <a:gd name="connsiteY117" fmla="*/ 1676400 h 1676661"/>
                  <a:gd name="connsiteX118" fmla="*/ 1304925 w 2900362"/>
                  <a:gd name="connsiteY118" fmla="*/ 1433513 h 1676661"/>
                  <a:gd name="connsiteX119" fmla="*/ 1276350 w 2900362"/>
                  <a:gd name="connsiteY119" fmla="*/ 1443038 h 1676661"/>
                  <a:gd name="connsiteX120" fmla="*/ 1257300 w 2900362"/>
                  <a:gd name="connsiteY120" fmla="*/ 1471613 h 1676661"/>
                  <a:gd name="connsiteX121" fmla="*/ 1228725 w 2900362"/>
                  <a:gd name="connsiteY121" fmla="*/ 1495425 h 1676661"/>
                  <a:gd name="connsiteX122" fmla="*/ 1204912 w 2900362"/>
                  <a:gd name="connsiteY122" fmla="*/ 1500188 h 1676661"/>
                  <a:gd name="connsiteX123" fmla="*/ 1176337 w 2900362"/>
                  <a:gd name="connsiteY123" fmla="*/ 1509713 h 1676661"/>
                  <a:gd name="connsiteX124" fmla="*/ 1162050 w 2900362"/>
                  <a:gd name="connsiteY124" fmla="*/ 1514475 h 1676661"/>
                  <a:gd name="connsiteX125" fmla="*/ 633412 w 2900362"/>
                  <a:gd name="connsiteY125" fmla="*/ 1509713 h 1676661"/>
                  <a:gd name="connsiteX126" fmla="*/ 609600 w 2900362"/>
                  <a:gd name="connsiteY126" fmla="*/ 1504950 h 1676661"/>
                  <a:gd name="connsiteX127" fmla="*/ 590550 w 2900362"/>
                  <a:gd name="connsiteY127" fmla="*/ 1495425 h 1676661"/>
                  <a:gd name="connsiteX128" fmla="*/ 557212 w 2900362"/>
                  <a:gd name="connsiteY128" fmla="*/ 1485900 h 1676661"/>
                  <a:gd name="connsiteX129" fmla="*/ 542925 w 2900362"/>
                  <a:gd name="connsiteY129" fmla="*/ 1476375 h 1676661"/>
                  <a:gd name="connsiteX130" fmla="*/ 523875 w 2900362"/>
                  <a:gd name="connsiteY130" fmla="*/ 1471613 h 1676661"/>
                  <a:gd name="connsiteX131" fmla="*/ 509587 w 2900362"/>
                  <a:gd name="connsiteY131" fmla="*/ 1466850 h 1676661"/>
                  <a:gd name="connsiteX132" fmla="*/ 466725 w 2900362"/>
                  <a:gd name="connsiteY132" fmla="*/ 1433513 h 1676661"/>
                  <a:gd name="connsiteX133" fmla="*/ 452437 w 2900362"/>
                  <a:gd name="connsiteY133" fmla="*/ 1423988 h 1676661"/>
                  <a:gd name="connsiteX134" fmla="*/ 438150 w 2900362"/>
                  <a:gd name="connsiteY134" fmla="*/ 1395413 h 1676661"/>
                  <a:gd name="connsiteX135" fmla="*/ 404812 w 2900362"/>
                  <a:gd name="connsiteY135" fmla="*/ 1376363 h 1676661"/>
                  <a:gd name="connsiteX136" fmla="*/ 390525 w 2900362"/>
                  <a:gd name="connsiteY136" fmla="*/ 1366838 h 1676661"/>
                  <a:gd name="connsiteX137" fmla="*/ 376237 w 2900362"/>
                  <a:gd name="connsiteY137" fmla="*/ 1362075 h 1676661"/>
                  <a:gd name="connsiteX138" fmla="*/ 328612 w 2900362"/>
                  <a:gd name="connsiteY138" fmla="*/ 1333500 h 1676661"/>
                  <a:gd name="connsiteX139" fmla="*/ 309562 w 2900362"/>
                  <a:gd name="connsiteY139" fmla="*/ 1328738 h 1676661"/>
                  <a:gd name="connsiteX140" fmla="*/ 280987 w 2900362"/>
                  <a:gd name="connsiteY140" fmla="*/ 1319213 h 1676661"/>
                  <a:gd name="connsiteX141" fmla="*/ 266700 w 2900362"/>
                  <a:gd name="connsiteY141" fmla="*/ 1314450 h 1676661"/>
                  <a:gd name="connsiteX142" fmla="*/ 252412 w 2900362"/>
                  <a:gd name="connsiteY142" fmla="*/ 1304925 h 1676661"/>
                  <a:gd name="connsiteX143" fmla="*/ 223837 w 2900362"/>
                  <a:gd name="connsiteY143" fmla="*/ 1295400 h 1676661"/>
                  <a:gd name="connsiteX144" fmla="*/ 214312 w 2900362"/>
                  <a:gd name="connsiteY144" fmla="*/ 1266825 h 1676661"/>
                  <a:gd name="connsiteX145" fmla="*/ 114300 w 2900362"/>
                  <a:gd name="connsiteY145" fmla="*/ 1233488 h 1676661"/>
                  <a:gd name="connsiteX146" fmla="*/ 71437 w 2900362"/>
                  <a:gd name="connsiteY146" fmla="*/ 1219200 h 1676661"/>
                  <a:gd name="connsiteX147" fmla="*/ 57150 w 2900362"/>
                  <a:gd name="connsiteY147" fmla="*/ 1214438 h 1676661"/>
                  <a:gd name="connsiteX148" fmla="*/ 28575 w 2900362"/>
                  <a:gd name="connsiteY148" fmla="*/ 1190625 h 1676661"/>
                  <a:gd name="connsiteX149" fmla="*/ 23812 w 2900362"/>
                  <a:gd name="connsiteY149" fmla="*/ 1176338 h 1676661"/>
                  <a:gd name="connsiteX150" fmla="*/ 14287 w 2900362"/>
                  <a:gd name="connsiteY150" fmla="*/ 1162050 h 1676661"/>
                  <a:gd name="connsiteX151" fmla="*/ 0 w 2900362"/>
                  <a:gd name="connsiteY151"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671637 w 2900362"/>
                  <a:gd name="connsiteY106" fmla="*/ 923925 h 1676661"/>
                  <a:gd name="connsiteX107" fmla="*/ 1714500 w 2900362"/>
                  <a:gd name="connsiteY107" fmla="*/ 823913 h 1676661"/>
                  <a:gd name="connsiteX108" fmla="*/ 1738312 w 2900362"/>
                  <a:gd name="connsiteY108" fmla="*/ 776288 h 1676661"/>
                  <a:gd name="connsiteX109" fmla="*/ 1757362 w 2900362"/>
                  <a:gd name="connsiteY109" fmla="*/ 742950 h 1676661"/>
                  <a:gd name="connsiteX110" fmla="*/ 1862137 w 2900362"/>
                  <a:gd name="connsiteY110" fmla="*/ 323850 h 1676661"/>
                  <a:gd name="connsiteX111" fmla="*/ 2481262 w 2900362"/>
                  <a:gd name="connsiteY111" fmla="*/ 14288 h 1676661"/>
                  <a:gd name="connsiteX112" fmla="*/ 2895600 w 2900362"/>
                  <a:gd name="connsiteY112" fmla="*/ 0 h 1676661"/>
                  <a:gd name="connsiteX113" fmla="*/ 2900362 w 2900362"/>
                  <a:gd name="connsiteY113" fmla="*/ 1390650 h 1676661"/>
                  <a:gd name="connsiteX114" fmla="*/ 2671762 w 2900362"/>
                  <a:gd name="connsiteY114" fmla="*/ 1395412 h 1676661"/>
                  <a:gd name="connsiteX115" fmla="*/ 2295525 w 2900362"/>
                  <a:gd name="connsiteY115" fmla="*/ 1485900 h 1676661"/>
                  <a:gd name="connsiteX116" fmla="*/ 1352550 w 2900362"/>
                  <a:gd name="connsiteY116" fmla="*/ 1676400 h 1676661"/>
                  <a:gd name="connsiteX117" fmla="*/ 1304925 w 2900362"/>
                  <a:gd name="connsiteY117" fmla="*/ 1433513 h 1676661"/>
                  <a:gd name="connsiteX118" fmla="*/ 1276350 w 2900362"/>
                  <a:gd name="connsiteY118" fmla="*/ 1443038 h 1676661"/>
                  <a:gd name="connsiteX119" fmla="*/ 1257300 w 2900362"/>
                  <a:gd name="connsiteY119" fmla="*/ 1471613 h 1676661"/>
                  <a:gd name="connsiteX120" fmla="*/ 1228725 w 2900362"/>
                  <a:gd name="connsiteY120" fmla="*/ 1495425 h 1676661"/>
                  <a:gd name="connsiteX121" fmla="*/ 1204912 w 2900362"/>
                  <a:gd name="connsiteY121" fmla="*/ 1500188 h 1676661"/>
                  <a:gd name="connsiteX122" fmla="*/ 1176337 w 2900362"/>
                  <a:gd name="connsiteY122" fmla="*/ 1509713 h 1676661"/>
                  <a:gd name="connsiteX123" fmla="*/ 1162050 w 2900362"/>
                  <a:gd name="connsiteY123" fmla="*/ 1514475 h 1676661"/>
                  <a:gd name="connsiteX124" fmla="*/ 633412 w 2900362"/>
                  <a:gd name="connsiteY124" fmla="*/ 1509713 h 1676661"/>
                  <a:gd name="connsiteX125" fmla="*/ 609600 w 2900362"/>
                  <a:gd name="connsiteY125" fmla="*/ 1504950 h 1676661"/>
                  <a:gd name="connsiteX126" fmla="*/ 590550 w 2900362"/>
                  <a:gd name="connsiteY126" fmla="*/ 1495425 h 1676661"/>
                  <a:gd name="connsiteX127" fmla="*/ 557212 w 2900362"/>
                  <a:gd name="connsiteY127" fmla="*/ 1485900 h 1676661"/>
                  <a:gd name="connsiteX128" fmla="*/ 542925 w 2900362"/>
                  <a:gd name="connsiteY128" fmla="*/ 1476375 h 1676661"/>
                  <a:gd name="connsiteX129" fmla="*/ 523875 w 2900362"/>
                  <a:gd name="connsiteY129" fmla="*/ 1471613 h 1676661"/>
                  <a:gd name="connsiteX130" fmla="*/ 509587 w 2900362"/>
                  <a:gd name="connsiteY130" fmla="*/ 1466850 h 1676661"/>
                  <a:gd name="connsiteX131" fmla="*/ 466725 w 2900362"/>
                  <a:gd name="connsiteY131" fmla="*/ 1433513 h 1676661"/>
                  <a:gd name="connsiteX132" fmla="*/ 452437 w 2900362"/>
                  <a:gd name="connsiteY132" fmla="*/ 1423988 h 1676661"/>
                  <a:gd name="connsiteX133" fmla="*/ 438150 w 2900362"/>
                  <a:gd name="connsiteY133" fmla="*/ 1395413 h 1676661"/>
                  <a:gd name="connsiteX134" fmla="*/ 404812 w 2900362"/>
                  <a:gd name="connsiteY134" fmla="*/ 1376363 h 1676661"/>
                  <a:gd name="connsiteX135" fmla="*/ 390525 w 2900362"/>
                  <a:gd name="connsiteY135" fmla="*/ 1366838 h 1676661"/>
                  <a:gd name="connsiteX136" fmla="*/ 376237 w 2900362"/>
                  <a:gd name="connsiteY136" fmla="*/ 1362075 h 1676661"/>
                  <a:gd name="connsiteX137" fmla="*/ 328612 w 2900362"/>
                  <a:gd name="connsiteY137" fmla="*/ 1333500 h 1676661"/>
                  <a:gd name="connsiteX138" fmla="*/ 309562 w 2900362"/>
                  <a:gd name="connsiteY138" fmla="*/ 1328738 h 1676661"/>
                  <a:gd name="connsiteX139" fmla="*/ 280987 w 2900362"/>
                  <a:gd name="connsiteY139" fmla="*/ 1319213 h 1676661"/>
                  <a:gd name="connsiteX140" fmla="*/ 266700 w 2900362"/>
                  <a:gd name="connsiteY140" fmla="*/ 1314450 h 1676661"/>
                  <a:gd name="connsiteX141" fmla="*/ 252412 w 2900362"/>
                  <a:gd name="connsiteY141" fmla="*/ 1304925 h 1676661"/>
                  <a:gd name="connsiteX142" fmla="*/ 223837 w 2900362"/>
                  <a:gd name="connsiteY142" fmla="*/ 1295400 h 1676661"/>
                  <a:gd name="connsiteX143" fmla="*/ 214312 w 2900362"/>
                  <a:gd name="connsiteY143" fmla="*/ 1266825 h 1676661"/>
                  <a:gd name="connsiteX144" fmla="*/ 114300 w 2900362"/>
                  <a:gd name="connsiteY144" fmla="*/ 1233488 h 1676661"/>
                  <a:gd name="connsiteX145" fmla="*/ 71437 w 2900362"/>
                  <a:gd name="connsiteY145" fmla="*/ 1219200 h 1676661"/>
                  <a:gd name="connsiteX146" fmla="*/ 57150 w 2900362"/>
                  <a:gd name="connsiteY146" fmla="*/ 1214438 h 1676661"/>
                  <a:gd name="connsiteX147" fmla="*/ 28575 w 2900362"/>
                  <a:gd name="connsiteY147" fmla="*/ 1190625 h 1676661"/>
                  <a:gd name="connsiteX148" fmla="*/ 23812 w 2900362"/>
                  <a:gd name="connsiteY148" fmla="*/ 1176338 h 1676661"/>
                  <a:gd name="connsiteX149" fmla="*/ 14287 w 2900362"/>
                  <a:gd name="connsiteY149" fmla="*/ 1162050 h 1676661"/>
                  <a:gd name="connsiteX150" fmla="*/ 0 w 2900362"/>
                  <a:gd name="connsiteY150"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595437 w 2900362"/>
                  <a:gd name="connsiteY105" fmla="*/ 933450 h 1676661"/>
                  <a:gd name="connsiteX106" fmla="*/ 1714500 w 2900362"/>
                  <a:gd name="connsiteY106" fmla="*/ 823913 h 1676661"/>
                  <a:gd name="connsiteX107" fmla="*/ 1738312 w 2900362"/>
                  <a:gd name="connsiteY107" fmla="*/ 776288 h 1676661"/>
                  <a:gd name="connsiteX108" fmla="*/ 1757362 w 2900362"/>
                  <a:gd name="connsiteY108" fmla="*/ 742950 h 1676661"/>
                  <a:gd name="connsiteX109" fmla="*/ 1862137 w 2900362"/>
                  <a:gd name="connsiteY109" fmla="*/ 323850 h 1676661"/>
                  <a:gd name="connsiteX110" fmla="*/ 2481262 w 2900362"/>
                  <a:gd name="connsiteY110" fmla="*/ 14288 h 1676661"/>
                  <a:gd name="connsiteX111" fmla="*/ 2895600 w 2900362"/>
                  <a:gd name="connsiteY111" fmla="*/ 0 h 1676661"/>
                  <a:gd name="connsiteX112" fmla="*/ 2900362 w 2900362"/>
                  <a:gd name="connsiteY112" fmla="*/ 1390650 h 1676661"/>
                  <a:gd name="connsiteX113" fmla="*/ 2671762 w 2900362"/>
                  <a:gd name="connsiteY113" fmla="*/ 1395412 h 1676661"/>
                  <a:gd name="connsiteX114" fmla="*/ 2295525 w 2900362"/>
                  <a:gd name="connsiteY114" fmla="*/ 1485900 h 1676661"/>
                  <a:gd name="connsiteX115" fmla="*/ 1352550 w 2900362"/>
                  <a:gd name="connsiteY115" fmla="*/ 1676400 h 1676661"/>
                  <a:gd name="connsiteX116" fmla="*/ 1304925 w 2900362"/>
                  <a:gd name="connsiteY116" fmla="*/ 1433513 h 1676661"/>
                  <a:gd name="connsiteX117" fmla="*/ 1276350 w 2900362"/>
                  <a:gd name="connsiteY117" fmla="*/ 1443038 h 1676661"/>
                  <a:gd name="connsiteX118" fmla="*/ 1257300 w 2900362"/>
                  <a:gd name="connsiteY118" fmla="*/ 1471613 h 1676661"/>
                  <a:gd name="connsiteX119" fmla="*/ 1228725 w 2900362"/>
                  <a:gd name="connsiteY119" fmla="*/ 1495425 h 1676661"/>
                  <a:gd name="connsiteX120" fmla="*/ 1204912 w 2900362"/>
                  <a:gd name="connsiteY120" fmla="*/ 1500188 h 1676661"/>
                  <a:gd name="connsiteX121" fmla="*/ 1176337 w 2900362"/>
                  <a:gd name="connsiteY121" fmla="*/ 1509713 h 1676661"/>
                  <a:gd name="connsiteX122" fmla="*/ 1162050 w 2900362"/>
                  <a:gd name="connsiteY122" fmla="*/ 1514475 h 1676661"/>
                  <a:gd name="connsiteX123" fmla="*/ 633412 w 2900362"/>
                  <a:gd name="connsiteY123" fmla="*/ 1509713 h 1676661"/>
                  <a:gd name="connsiteX124" fmla="*/ 609600 w 2900362"/>
                  <a:gd name="connsiteY124" fmla="*/ 1504950 h 1676661"/>
                  <a:gd name="connsiteX125" fmla="*/ 590550 w 2900362"/>
                  <a:gd name="connsiteY125" fmla="*/ 1495425 h 1676661"/>
                  <a:gd name="connsiteX126" fmla="*/ 557212 w 2900362"/>
                  <a:gd name="connsiteY126" fmla="*/ 1485900 h 1676661"/>
                  <a:gd name="connsiteX127" fmla="*/ 542925 w 2900362"/>
                  <a:gd name="connsiteY127" fmla="*/ 1476375 h 1676661"/>
                  <a:gd name="connsiteX128" fmla="*/ 523875 w 2900362"/>
                  <a:gd name="connsiteY128" fmla="*/ 1471613 h 1676661"/>
                  <a:gd name="connsiteX129" fmla="*/ 509587 w 2900362"/>
                  <a:gd name="connsiteY129" fmla="*/ 1466850 h 1676661"/>
                  <a:gd name="connsiteX130" fmla="*/ 466725 w 2900362"/>
                  <a:gd name="connsiteY130" fmla="*/ 1433513 h 1676661"/>
                  <a:gd name="connsiteX131" fmla="*/ 452437 w 2900362"/>
                  <a:gd name="connsiteY131" fmla="*/ 1423988 h 1676661"/>
                  <a:gd name="connsiteX132" fmla="*/ 438150 w 2900362"/>
                  <a:gd name="connsiteY132" fmla="*/ 1395413 h 1676661"/>
                  <a:gd name="connsiteX133" fmla="*/ 404812 w 2900362"/>
                  <a:gd name="connsiteY133" fmla="*/ 1376363 h 1676661"/>
                  <a:gd name="connsiteX134" fmla="*/ 390525 w 2900362"/>
                  <a:gd name="connsiteY134" fmla="*/ 1366838 h 1676661"/>
                  <a:gd name="connsiteX135" fmla="*/ 376237 w 2900362"/>
                  <a:gd name="connsiteY135" fmla="*/ 1362075 h 1676661"/>
                  <a:gd name="connsiteX136" fmla="*/ 328612 w 2900362"/>
                  <a:gd name="connsiteY136" fmla="*/ 1333500 h 1676661"/>
                  <a:gd name="connsiteX137" fmla="*/ 309562 w 2900362"/>
                  <a:gd name="connsiteY137" fmla="*/ 1328738 h 1676661"/>
                  <a:gd name="connsiteX138" fmla="*/ 280987 w 2900362"/>
                  <a:gd name="connsiteY138" fmla="*/ 1319213 h 1676661"/>
                  <a:gd name="connsiteX139" fmla="*/ 266700 w 2900362"/>
                  <a:gd name="connsiteY139" fmla="*/ 1314450 h 1676661"/>
                  <a:gd name="connsiteX140" fmla="*/ 252412 w 2900362"/>
                  <a:gd name="connsiteY140" fmla="*/ 1304925 h 1676661"/>
                  <a:gd name="connsiteX141" fmla="*/ 223837 w 2900362"/>
                  <a:gd name="connsiteY141" fmla="*/ 1295400 h 1676661"/>
                  <a:gd name="connsiteX142" fmla="*/ 214312 w 2900362"/>
                  <a:gd name="connsiteY142" fmla="*/ 1266825 h 1676661"/>
                  <a:gd name="connsiteX143" fmla="*/ 114300 w 2900362"/>
                  <a:gd name="connsiteY143" fmla="*/ 1233488 h 1676661"/>
                  <a:gd name="connsiteX144" fmla="*/ 71437 w 2900362"/>
                  <a:gd name="connsiteY144" fmla="*/ 1219200 h 1676661"/>
                  <a:gd name="connsiteX145" fmla="*/ 57150 w 2900362"/>
                  <a:gd name="connsiteY145" fmla="*/ 1214438 h 1676661"/>
                  <a:gd name="connsiteX146" fmla="*/ 28575 w 2900362"/>
                  <a:gd name="connsiteY146" fmla="*/ 1190625 h 1676661"/>
                  <a:gd name="connsiteX147" fmla="*/ 23812 w 2900362"/>
                  <a:gd name="connsiteY147" fmla="*/ 1176338 h 1676661"/>
                  <a:gd name="connsiteX148" fmla="*/ 14287 w 2900362"/>
                  <a:gd name="connsiteY148" fmla="*/ 1162050 h 1676661"/>
                  <a:gd name="connsiteX149" fmla="*/ 0 w 2900362"/>
                  <a:gd name="connsiteY149"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585912 w 2900362"/>
                  <a:gd name="connsiteY104" fmla="*/ 881063 h 1676661"/>
                  <a:gd name="connsiteX105" fmla="*/ 1714500 w 2900362"/>
                  <a:gd name="connsiteY105" fmla="*/ 823913 h 1676661"/>
                  <a:gd name="connsiteX106" fmla="*/ 1738312 w 2900362"/>
                  <a:gd name="connsiteY106" fmla="*/ 776288 h 1676661"/>
                  <a:gd name="connsiteX107" fmla="*/ 1757362 w 2900362"/>
                  <a:gd name="connsiteY107" fmla="*/ 742950 h 1676661"/>
                  <a:gd name="connsiteX108" fmla="*/ 1862137 w 2900362"/>
                  <a:gd name="connsiteY108" fmla="*/ 323850 h 1676661"/>
                  <a:gd name="connsiteX109" fmla="*/ 2481262 w 2900362"/>
                  <a:gd name="connsiteY109" fmla="*/ 14288 h 1676661"/>
                  <a:gd name="connsiteX110" fmla="*/ 2895600 w 2900362"/>
                  <a:gd name="connsiteY110" fmla="*/ 0 h 1676661"/>
                  <a:gd name="connsiteX111" fmla="*/ 2900362 w 2900362"/>
                  <a:gd name="connsiteY111" fmla="*/ 1390650 h 1676661"/>
                  <a:gd name="connsiteX112" fmla="*/ 2671762 w 2900362"/>
                  <a:gd name="connsiteY112" fmla="*/ 1395412 h 1676661"/>
                  <a:gd name="connsiteX113" fmla="*/ 2295525 w 2900362"/>
                  <a:gd name="connsiteY113" fmla="*/ 1485900 h 1676661"/>
                  <a:gd name="connsiteX114" fmla="*/ 1352550 w 2900362"/>
                  <a:gd name="connsiteY114" fmla="*/ 1676400 h 1676661"/>
                  <a:gd name="connsiteX115" fmla="*/ 1304925 w 2900362"/>
                  <a:gd name="connsiteY115" fmla="*/ 1433513 h 1676661"/>
                  <a:gd name="connsiteX116" fmla="*/ 1276350 w 2900362"/>
                  <a:gd name="connsiteY116" fmla="*/ 1443038 h 1676661"/>
                  <a:gd name="connsiteX117" fmla="*/ 1257300 w 2900362"/>
                  <a:gd name="connsiteY117" fmla="*/ 1471613 h 1676661"/>
                  <a:gd name="connsiteX118" fmla="*/ 1228725 w 2900362"/>
                  <a:gd name="connsiteY118" fmla="*/ 1495425 h 1676661"/>
                  <a:gd name="connsiteX119" fmla="*/ 1204912 w 2900362"/>
                  <a:gd name="connsiteY119" fmla="*/ 1500188 h 1676661"/>
                  <a:gd name="connsiteX120" fmla="*/ 1176337 w 2900362"/>
                  <a:gd name="connsiteY120" fmla="*/ 1509713 h 1676661"/>
                  <a:gd name="connsiteX121" fmla="*/ 1162050 w 2900362"/>
                  <a:gd name="connsiteY121" fmla="*/ 1514475 h 1676661"/>
                  <a:gd name="connsiteX122" fmla="*/ 633412 w 2900362"/>
                  <a:gd name="connsiteY122" fmla="*/ 1509713 h 1676661"/>
                  <a:gd name="connsiteX123" fmla="*/ 609600 w 2900362"/>
                  <a:gd name="connsiteY123" fmla="*/ 1504950 h 1676661"/>
                  <a:gd name="connsiteX124" fmla="*/ 590550 w 2900362"/>
                  <a:gd name="connsiteY124" fmla="*/ 1495425 h 1676661"/>
                  <a:gd name="connsiteX125" fmla="*/ 557212 w 2900362"/>
                  <a:gd name="connsiteY125" fmla="*/ 1485900 h 1676661"/>
                  <a:gd name="connsiteX126" fmla="*/ 542925 w 2900362"/>
                  <a:gd name="connsiteY126" fmla="*/ 1476375 h 1676661"/>
                  <a:gd name="connsiteX127" fmla="*/ 523875 w 2900362"/>
                  <a:gd name="connsiteY127" fmla="*/ 1471613 h 1676661"/>
                  <a:gd name="connsiteX128" fmla="*/ 509587 w 2900362"/>
                  <a:gd name="connsiteY128" fmla="*/ 1466850 h 1676661"/>
                  <a:gd name="connsiteX129" fmla="*/ 466725 w 2900362"/>
                  <a:gd name="connsiteY129" fmla="*/ 1433513 h 1676661"/>
                  <a:gd name="connsiteX130" fmla="*/ 452437 w 2900362"/>
                  <a:gd name="connsiteY130" fmla="*/ 1423988 h 1676661"/>
                  <a:gd name="connsiteX131" fmla="*/ 438150 w 2900362"/>
                  <a:gd name="connsiteY131" fmla="*/ 1395413 h 1676661"/>
                  <a:gd name="connsiteX132" fmla="*/ 404812 w 2900362"/>
                  <a:gd name="connsiteY132" fmla="*/ 1376363 h 1676661"/>
                  <a:gd name="connsiteX133" fmla="*/ 390525 w 2900362"/>
                  <a:gd name="connsiteY133" fmla="*/ 1366838 h 1676661"/>
                  <a:gd name="connsiteX134" fmla="*/ 376237 w 2900362"/>
                  <a:gd name="connsiteY134" fmla="*/ 1362075 h 1676661"/>
                  <a:gd name="connsiteX135" fmla="*/ 328612 w 2900362"/>
                  <a:gd name="connsiteY135" fmla="*/ 1333500 h 1676661"/>
                  <a:gd name="connsiteX136" fmla="*/ 309562 w 2900362"/>
                  <a:gd name="connsiteY136" fmla="*/ 1328738 h 1676661"/>
                  <a:gd name="connsiteX137" fmla="*/ 280987 w 2900362"/>
                  <a:gd name="connsiteY137" fmla="*/ 1319213 h 1676661"/>
                  <a:gd name="connsiteX138" fmla="*/ 266700 w 2900362"/>
                  <a:gd name="connsiteY138" fmla="*/ 1314450 h 1676661"/>
                  <a:gd name="connsiteX139" fmla="*/ 252412 w 2900362"/>
                  <a:gd name="connsiteY139" fmla="*/ 1304925 h 1676661"/>
                  <a:gd name="connsiteX140" fmla="*/ 223837 w 2900362"/>
                  <a:gd name="connsiteY140" fmla="*/ 1295400 h 1676661"/>
                  <a:gd name="connsiteX141" fmla="*/ 214312 w 2900362"/>
                  <a:gd name="connsiteY141" fmla="*/ 1266825 h 1676661"/>
                  <a:gd name="connsiteX142" fmla="*/ 114300 w 2900362"/>
                  <a:gd name="connsiteY142" fmla="*/ 1233488 h 1676661"/>
                  <a:gd name="connsiteX143" fmla="*/ 71437 w 2900362"/>
                  <a:gd name="connsiteY143" fmla="*/ 1219200 h 1676661"/>
                  <a:gd name="connsiteX144" fmla="*/ 57150 w 2900362"/>
                  <a:gd name="connsiteY144" fmla="*/ 1214438 h 1676661"/>
                  <a:gd name="connsiteX145" fmla="*/ 28575 w 2900362"/>
                  <a:gd name="connsiteY145" fmla="*/ 1190625 h 1676661"/>
                  <a:gd name="connsiteX146" fmla="*/ 23812 w 2900362"/>
                  <a:gd name="connsiteY146" fmla="*/ 1176338 h 1676661"/>
                  <a:gd name="connsiteX147" fmla="*/ 14287 w 2900362"/>
                  <a:gd name="connsiteY147" fmla="*/ 1162050 h 1676661"/>
                  <a:gd name="connsiteX148" fmla="*/ 0 w 2900362"/>
                  <a:gd name="connsiteY148"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57337 w 2900362"/>
                  <a:gd name="connsiteY103" fmla="*/ 890588 h 1676661"/>
                  <a:gd name="connsiteX104" fmla="*/ 1714500 w 2900362"/>
                  <a:gd name="connsiteY104" fmla="*/ 823913 h 1676661"/>
                  <a:gd name="connsiteX105" fmla="*/ 1738312 w 2900362"/>
                  <a:gd name="connsiteY105" fmla="*/ 776288 h 1676661"/>
                  <a:gd name="connsiteX106" fmla="*/ 1757362 w 2900362"/>
                  <a:gd name="connsiteY106" fmla="*/ 742950 h 1676661"/>
                  <a:gd name="connsiteX107" fmla="*/ 1862137 w 2900362"/>
                  <a:gd name="connsiteY107" fmla="*/ 323850 h 1676661"/>
                  <a:gd name="connsiteX108" fmla="*/ 2481262 w 2900362"/>
                  <a:gd name="connsiteY108" fmla="*/ 14288 h 1676661"/>
                  <a:gd name="connsiteX109" fmla="*/ 2895600 w 2900362"/>
                  <a:gd name="connsiteY109" fmla="*/ 0 h 1676661"/>
                  <a:gd name="connsiteX110" fmla="*/ 2900362 w 2900362"/>
                  <a:gd name="connsiteY110" fmla="*/ 1390650 h 1676661"/>
                  <a:gd name="connsiteX111" fmla="*/ 2671762 w 2900362"/>
                  <a:gd name="connsiteY111" fmla="*/ 1395412 h 1676661"/>
                  <a:gd name="connsiteX112" fmla="*/ 2295525 w 2900362"/>
                  <a:gd name="connsiteY112" fmla="*/ 1485900 h 1676661"/>
                  <a:gd name="connsiteX113" fmla="*/ 1352550 w 2900362"/>
                  <a:gd name="connsiteY113" fmla="*/ 1676400 h 1676661"/>
                  <a:gd name="connsiteX114" fmla="*/ 1304925 w 2900362"/>
                  <a:gd name="connsiteY114" fmla="*/ 1433513 h 1676661"/>
                  <a:gd name="connsiteX115" fmla="*/ 1276350 w 2900362"/>
                  <a:gd name="connsiteY115" fmla="*/ 1443038 h 1676661"/>
                  <a:gd name="connsiteX116" fmla="*/ 1257300 w 2900362"/>
                  <a:gd name="connsiteY116" fmla="*/ 1471613 h 1676661"/>
                  <a:gd name="connsiteX117" fmla="*/ 1228725 w 2900362"/>
                  <a:gd name="connsiteY117" fmla="*/ 1495425 h 1676661"/>
                  <a:gd name="connsiteX118" fmla="*/ 1204912 w 2900362"/>
                  <a:gd name="connsiteY118" fmla="*/ 1500188 h 1676661"/>
                  <a:gd name="connsiteX119" fmla="*/ 1176337 w 2900362"/>
                  <a:gd name="connsiteY119" fmla="*/ 1509713 h 1676661"/>
                  <a:gd name="connsiteX120" fmla="*/ 1162050 w 2900362"/>
                  <a:gd name="connsiteY120" fmla="*/ 1514475 h 1676661"/>
                  <a:gd name="connsiteX121" fmla="*/ 633412 w 2900362"/>
                  <a:gd name="connsiteY121" fmla="*/ 1509713 h 1676661"/>
                  <a:gd name="connsiteX122" fmla="*/ 609600 w 2900362"/>
                  <a:gd name="connsiteY122" fmla="*/ 1504950 h 1676661"/>
                  <a:gd name="connsiteX123" fmla="*/ 590550 w 2900362"/>
                  <a:gd name="connsiteY123" fmla="*/ 1495425 h 1676661"/>
                  <a:gd name="connsiteX124" fmla="*/ 557212 w 2900362"/>
                  <a:gd name="connsiteY124" fmla="*/ 1485900 h 1676661"/>
                  <a:gd name="connsiteX125" fmla="*/ 542925 w 2900362"/>
                  <a:gd name="connsiteY125" fmla="*/ 1476375 h 1676661"/>
                  <a:gd name="connsiteX126" fmla="*/ 523875 w 2900362"/>
                  <a:gd name="connsiteY126" fmla="*/ 1471613 h 1676661"/>
                  <a:gd name="connsiteX127" fmla="*/ 509587 w 2900362"/>
                  <a:gd name="connsiteY127" fmla="*/ 1466850 h 1676661"/>
                  <a:gd name="connsiteX128" fmla="*/ 466725 w 2900362"/>
                  <a:gd name="connsiteY128" fmla="*/ 1433513 h 1676661"/>
                  <a:gd name="connsiteX129" fmla="*/ 452437 w 2900362"/>
                  <a:gd name="connsiteY129" fmla="*/ 1423988 h 1676661"/>
                  <a:gd name="connsiteX130" fmla="*/ 438150 w 2900362"/>
                  <a:gd name="connsiteY130" fmla="*/ 1395413 h 1676661"/>
                  <a:gd name="connsiteX131" fmla="*/ 404812 w 2900362"/>
                  <a:gd name="connsiteY131" fmla="*/ 1376363 h 1676661"/>
                  <a:gd name="connsiteX132" fmla="*/ 390525 w 2900362"/>
                  <a:gd name="connsiteY132" fmla="*/ 1366838 h 1676661"/>
                  <a:gd name="connsiteX133" fmla="*/ 376237 w 2900362"/>
                  <a:gd name="connsiteY133" fmla="*/ 1362075 h 1676661"/>
                  <a:gd name="connsiteX134" fmla="*/ 328612 w 2900362"/>
                  <a:gd name="connsiteY134" fmla="*/ 1333500 h 1676661"/>
                  <a:gd name="connsiteX135" fmla="*/ 309562 w 2900362"/>
                  <a:gd name="connsiteY135" fmla="*/ 1328738 h 1676661"/>
                  <a:gd name="connsiteX136" fmla="*/ 280987 w 2900362"/>
                  <a:gd name="connsiteY136" fmla="*/ 1319213 h 1676661"/>
                  <a:gd name="connsiteX137" fmla="*/ 266700 w 2900362"/>
                  <a:gd name="connsiteY137" fmla="*/ 1314450 h 1676661"/>
                  <a:gd name="connsiteX138" fmla="*/ 252412 w 2900362"/>
                  <a:gd name="connsiteY138" fmla="*/ 1304925 h 1676661"/>
                  <a:gd name="connsiteX139" fmla="*/ 223837 w 2900362"/>
                  <a:gd name="connsiteY139" fmla="*/ 1295400 h 1676661"/>
                  <a:gd name="connsiteX140" fmla="*/ 214312 w 2900362"/>
                  <a:gd name="connsiteY140" fmla="*/ 1266825 h 1676661"/>
                  <a:gd name="connsiteX141" fmla="*/ 114300 w 2900362"/>
                  <a:gd name="connsiteY141" fmla="*/ 1233488 h 1676661"/>
                  <a:gd name="connsiteX142" fmla="*/ 71437 w 2900362"/>
                  <a:gd name="connsiteY142" fmla="*/ 1219200 h 1676661"/>
                  <a:gd name="connsiteX143" fmla="*/ 57150 w 2900362"/>
                  <a:gd name="connsiteY143" fmla="*/ 1214438 h 1676661"/>
                  <a:gd name="connsiteX144" fmla="*/ 28575 w 2900362"/>
                  <a:gd name="connsiteY144" fmla="*/ 1190625 h 1676661"/>
                  <a:gd name="connsiteX145" fmla="*/ 23812 w 2900362"/>
                  <a:gd name="connsiteY145" fmla="*/ 1176338 h 1676661"/>
                  <a:gd name="connsiteX146" fmla="*/ 14287 w 2900362"/>
                  <a:gd name="connsiteY146" fmla="*/ 1162050 h 1676661"/>
                  <a:gd name="connsiteX147" fmla="*/ 0 w 2900362"/>
                  <a:gd name="connsiteY147"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38287 w 2900362"/>
                  <a:gd name="connsiteY102" fmla="*/ 895350 h 1676661"/>
                  <a:gd name="connsiteX103" fmla="*/ 1562100 w 2900362"/>
                  <a:gd name="connsiteY103" fmla="*/ 766763 h 1676661"/>
                  <a:gd name="connsiteX104" fmla="*/ 1714500 w 2900362"/>
                  <a:gd name="connsiteY104" fmla="*/ 823913 h 1676661"/>
                  <a:gd name="connsiteX105" fmla="*/ 1738312 w 2900362"/>
                  <a:gd name="connsiteY105" fmla="*/ 776288 h 1676661"/>
                  <a:gd name="connsiteX106" fmla="*/ 1757362 w 2900362"/>
                  <a:gd name="connsiteY106" fmla="*/ 742950 h 1676661"/>
                  <a:gd name="connsiteX107" fmla="*/ 1862137 w 2900362"/>
                  <a:gd name="connsiteY107" fmla="*/ 323850 h 1676661"/>
                  <a:gd name="connsiteX108" fmla="*/ 2481262 w 2900362"/>
                  <a:gd name="connsiteY108" fmla="*/ 14288 h 1676661"/>
                  <a:gd name="connsiteX109" fmla="*/ 2895600 w 2900362"/>
                  <a:gd name="connsiteY109" fmla="*/ 0 h 1676661"/>
                  <a:gd name="connsiteX110" fmla="*/ 2900362 w 2900362"/>
                  <a:gd name="connsiteY110" fmla="*/ 1390650 h 1676661"/>
                  <a:gd name="connsiteX111" fmla="*/ 2671762 w 2900362"/>
                  <a:gd name="connsiteY111" fmla="*/ 1395412 h 1676661"/>
                  <a:gd name="connsiteX112" fmla="*/ 2295525 w 2900362"/>
                  <a:gd name="connsiteY112" fmla="*/ 1485900 h 1676661"/>
                  <a:gd name="connsiteX113" fmla="*/ 1352550 w 2900362"/>
                  <a:gd name="connsiteY113" fmla="*/ 1676400 h 1676661"/>
                  <a:gd name="connsiteX114" fmla="*/ 1304925 w 2900362"/>
                  <a:gd name="connsiteY114" fmla="*/ 1433513 h 1676661"/>
                  <a:gd name="connsiteX115" fmla="*/ 1276350 w 2900362"/>
                  <a:gd name="connsiteY115" fmla="*/ 1443038 h 1676661"/>
                  <a:gd name="connsiteX116" fmla="*/ 1257300 w 2900362"/>
                  <a:gd name="connsiteY116" fmla="*/ 1471613 h 1676661"/>
                  <a:gd name="connsiteX117" fmla="*/ 1228725 w 2900362"/>
                  <a:gd name="connsiteY117" fmla="*/ 1495425 h 1676661"/>
                  <a:gd name="connsiteX118" fmla="*/ 1204912 w 2900362"/>
                  <a:gd name="connsiteY118" fmla="*/ 1500188 h 1676661"/>
                  <a:gd name="connsiteX119" fmla="*/ 1176337 w 2900362"/>
                  <a:gd name="connsiteY119" fmla="*/ 1509713 h 1676661"/>
                  <a:gd name="connsiteX120" fmla="*/ 1162050 w 2900362"/>
                  <a:gd name="connsiteY120" fmla="*/ 1514475 h 1676661"/>
                  <a:gd name="connsiteX121" fmla="*/ 633412 w 2900362"/>
                  <a:gd name="connsiteY121" fmla="*/ 1509713 h 1676661"/>
                  <a:gd name="connsiteX122" fmla="*/ 609600 w 2900362"/>
                  <a:gd name="connsiteY122" fmla="*/ 1504950 h 1676661"/>
                  <a:gd name="connsiteX123" fmla="*/ 590550 w 2900362"/>
                  <a:gd name="connsiteY123" fmla="*/ 1495425 h 1676661"/>
                  <a:gd name="connsiteX124" fmla="*/ 557212 w 2900362"/>
                  <a:gd name="connsiteY124" fmla="*/ 1485900 h 1676661"/>
                  <a:gd name="connsiteX125" fmla="*/ 542925 w 2900362"/>
                  <a:gd name="connsiteY125" fmla="*/ 1476375 h 1676661"/>
                  <a:gd name="connsiteX126" fmla="*/ 523875 w 2900362"/>
                  <a:gd name="connsiteY126" fmla="*/ 1471613 h 1676661"/>
                  <a:gd name="connsiteX127" fmla="*/ 509587 w 2900362"/>
                  <a:gd name="connsiteY127" fmla="*/ 1466850 h 1676661"/>
                  <a:gd name="connsiteX128" fmla="*/ 466725 w 2900362"/>
                  <a:gd name="connsiteY128" fmla="*/ 1433513 h 1676661"/>
                  <a:gd name="connsiteX129" fmla="*/ 452437 w 2900362"/>
                  <a:gd name="connsiteY129" fmla="*/ 1423988 h 1676661"/>
                  <a:gd name="connsiteX130" fmla="*/ 438150 w 2900362"/>
                  <a:gd name="connsiteY130" fmla="*/ 1395413 h 1676661"/>
                  <a:gd name="connsiteX131" fmla="*/ 404812 w 2900362"/>
                  <a:gd name="connsiteY131" fmla="*/ 1376363 h 1676661"/>
                  <a:gd name="connsiteX132" fmla="*/ 390525 w 2900362"/>
                  <a:gd name="connsiteY132" fmla="*/ 1366838 h 1676661"/>
                  <a:gd name="connsiteX133" fmla="*/ 376237 w 2900362"/>
                  <a:gd name="connsiteY133" fmla="*/ 1362075 h 1676661"/>
                  <a:gd name="connsiteX134" fmla="*/ 328612 w 2900362"/>
                  <a:gd name="connsiteY134" fmla="*/ 1333500 h 1676661"/>
                  <a:gd name="connsiteX135" fmla="*/ 309562 w 2900362"/>
                  <a:gd name="connsiteY135" fmla="*/ 1328738 h 1676661"/>
                  <a:gd name="connsiteX136" fmla="*/ 280987 w 2900362"/>
                  <a:gd name="connsiteY136" fmla="*/ 1319213 h 1676661"/>
                  <a:gd name="connsiteX137" fmla="*/ 266700 w 2900362"/>
                  <a:gd name="connsiteY137" fmla="*/ 1314450 h 1676661"/>
                  <a:gd name="connsiteX138" fmla="*/ 252412 w 2900362"/>
                  <a:gd name="connsiteY138" fmla="*/ 1304925 h 1676661"/>
                  <a:gd name="connsiteX139" fmla="*/ 223837 w 2900362"/>
                  <a:gd name="connsiteY139" fmla="*/ 1295400 h 1676661"/>
                  <a:gd name="connsiteX140" fmla="*/ 214312 w 2900362"/>
                  <a:gd name="connsiteY140" fmla="*/ 1266825 h 1676661"/>
                  <a:gd name="connsiteX141" fmla="*/ 114300 w 2900362"/>
                  <a:gd name="connsiteY141" fmla="*/ 1233488 h 1676661"/>
                  <a:gd name="connsiteX142" fmla="*/ 71437 w 2900362"/>
                  <a:gd name="connsiteY142" fmla="*/ 1219200 h 1676661"/>
                  <a:gd name="connsiteX143" fmla="*/ 57150 w 2900362"/>
                  <a:gd name="connsiteY143" fmla="*/ 1214438 h 1676661"/>
                  <a:gd name="connsiteX144" fmla="*/ 28575 w 2900362"/>
                  <a:gd name="connsiteY144" fmla="*/ 1190625 h 1676661"/>
                  <a:gd name="connsiteX145" fmla="*/ 23812 w 2900362"/>
                  <a:gd name="connsiteY145" fmla="*/ 1176338 h 1676661"/>
                  <a:gd name="connsiteX146" fmla="*/ 14287 w 2900362"/>
                  <a:gd name="connsiteY146" fmla="*/ 1162050 h 1676661"/>
                  <a:gd name="connsiteX147" fmla="*/ 0 w 2900362"/>
                  <a:gd name="connsiteY147"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485900 w 2900362"/>
                  <a:gd name="connsiteY99" fmla="*/ 919163 h 1676661"/>
                  <a:gd name="connsiteX100" fmla="*/ 1504950 w 2900362"/>
                  <a:gd name="connsiteY100" fmla="*/ 904875 h 1676661"/>
                  <a:gd name="connsiteX101" fmla="*/ 1524000 w 2900362"/>
                  <a:gd name="connsiteY101" fmla="*/ 900113 h 1676661"/>
                  <a:gd name="connsiteX102" fmla="*/ 1562100 w 2900362"/>
                  <a:gd name="connsiteY102" fmla="*/ 766763 h 1676661"/>
                  <a:gd name="connsiteX103" fmla="*/ 1714500 w 2900362"/>
                  <a:gd name="connsiteY103" fmla="*/ 823913 h 1676661"/>
                  <a:gd name="connsiteX104" fmla="*/ 1738312 w 2900362"/>
                  <a:gd name="connsiteY104" fmla="*/ 776288 h 1676661"/>
                  <a:gd name="connsiteX105" fmla="*/ 1757362 w 2900362"/>
                  <a:gd name="connsiteY105" fmla="*/ 742950 h 1676661"/>
                  <a:gd name="connsiteX106" fmla="*/ 1862137 w 2900362"/>
                  <a:gd name="connsiteY106" fmla="*/ 323850 h 1676661"/>
                  <a:gd name="connsiteX107" fmla="*/ 2481262 w 2900362"/>
                  <a:gd name="connsiteY107" fmla="*/ 14288 h 1676661"/>
                  <a:gd name="connsiteX108" fmla="*/ 2895600 w 2900362"/>
                  <a:gd name="connsiteY108" fmla="*/ 0 h 1676661"/>
                  <a:gd name="connsiteX109" fmla="*/ 2900362 w 2900362"/>
                  <a:gd name="connsiteY109" fmla="*/ 1390650 h 1676661"/>
                  <a:gd name="connsiteX110" fmla="*/ 2671762 w 2900362"/>
                  <a:gd name="connsiteY110" fmla="*/ 1395412 h 1676661"/>
                  <a:gd name="connsiteX111" fmla="*/ 2295525 w 2900362"/>
                  <a:gd name="connsiteY111" fmla="*/ 1485900 h 1676661"/>
                  <a:gd name="connsiteX112" fmla="*/ 1352550 w 2900362"/>
                  <a:gd name="connsiteY112" fmla="*/ 1676400 h 1676661"/>
                  <a:gd name="connsiteX113" fmla="*/ 1304925 w 2900362"/>
                  <a:gd name="connsiteY113" fmla="*/ 1433513 h 1676661"/>
                  <a:gd name="connsiteX114" fmla="*/ 1276350 w 2900362"/>
                  <a:gd name="connsiteY114" fmla="*/ 1443038 h 1676661"/>
                  <a:gd name="connsiteX115" fmla="*/ 1257300 w 2900362"/>
                  <a:gd name="connsiteY115" fmla="*/ 1471613 h 1676661"/>
                  <a:gd name="connsiteX116" fmla="*/ 1228725 w 2900362"/>
                  <a:gd name="connsiteY116" fmla="*/ 1495425 h 1676661"/>
                  <a:gd name="connsiteX117" fmla="*/ 1204912 w 2900362"/>
                  <a:gd name="connsiteY117" fmla="*/ 1500188 h 1676661"/>
                  <a:gd name="connsiteX118" fmla="*/ 1176337 w 2900362"/>
                  <a:gd name="connsiteY118" fmla="*/ 1509713 h 1676661"/>
                  <a:gd name="connsiteX119" fmla="*/ 1162050 w 2900362"/>
                  <a:gd name="connsiteY119" fmla="*/ 1514475 h 1676661"/>
                  <a:gd name="connsiteX120" fmla="*/ 633412 w 2900362"/>
                  <a:gd name="connsiteY120" fmla="*/ 1509713 h 1676661"/>
                  <a:gd name="connsiteX121" fmla="*/ 609600 w 2900362"/>
                  <a:gd name="connsiteY121" fmla="*/ 1504950 h 1676661"/>
                  <a:gd name="connsiteX122" fmla="*/ 590550 w 2900362"/>
                  <a:gd name="connsiteY122" fmla="*/ 1495425 h 1676661"/>
                  <a:gd name="connsiteX123" fmla="*/ 557212 w 2900362"/>
                  <a:gd name="connsiteY123" fmla="*/ 1485900 h 1676661"/>
                  <a:gd name="connsiteX124" fmla="*/ 542925 w 2900362"/>
                  <a:gd name="connsiteY124" fmla="*/ 1476375 h 1676661"/>
                  <a:gd name="connsiteX125" fmla="*/ 523875 w 2900362"/>
                  <a:gd name="connsiteY125" fmla="*/ 1471613 h 1676661"/>
                  <a:gd name="connsiteX126" fmla="*/ 509587 w 2900362"/>
                  <a:gd name="connsiteY126" fmla="*/ 1466850 h 1676661"/>
                  <a:gd name="connsiteX127" fmla="*/ 466725 w 2900362"/>
                  <a:gd name="connsiteY127" fmla="*/ 1433513 h 1676661"/>
                  <a:gd name="connsiteX128" fmla="*/ 452437 w 2900362"/>
                  <a:gd name="connsiteY128" fmla="*/ 1423988 h 1676661"/>
                  <a:gd name="connsiteX129" fmla="*/ 438150 w 2900362"/>
                  <a:gd name="connsiteY129" fmla="*/ 1395413 h 1676661"/>
                  <a:gd name="connsiteX130" fmla="*/ 404812 w 2900362"/>
                  <a:gd name="connsiteY130" fmla="*/ 1376363 h 1676661"/>
                  <a:gd name="connsiteX131" fmla="*/ 390525 w 2900362"/>
                  <a:gd name="connsiteY131" fmla="*/ 1366838 h 1676661"/>
                  <a:gd name="connsiteX132" fmla="*/ 376237 w 2900362"/>
                  <a:gd name="connsiteY132" fmla="*/ 1362075 h 1676661"/>
                  <a:gd name="connsiteX133" fmla="*/ 328612 w 2900362"/>
                  <a:gd name="connsiteY133" fmla="*/ 1333500 h 1676661"/>
                  <a:gd name="connsiteX134" fmla="*/ 309562 w 2900362"/>
                  <a:gd name="connsiteY134" fmla="*/ 1328738 h 1676661"/>
                  <a:gd name="connsiteX135" fmla="*/ 280987 w 2900362"/>
                  <a:gd name="connsiteY135" fmla="*/ 1319213 h 1676661"/>
                  <a:gd name="connsiteX136" fmla="*/ 266700 w 2900362"/>
                  <a:gd name="connsiteY136" fmla="*/ 1314450 h 1676661"/>
                  <a:gd name="connsiteX137" fmla="*/ 252412 w 2900362"/>
                  <a:gd name="connsiteY137" fmla="*/ 1304925 h 1676661"/>
                  <a:gd name="connsiteX138" fmla="*/ 223837 w 2900362"/>
                  <a:gd name="connsiteY138" fmla="*/ 1295400 h 1676661"/>
                  <a:gd name="connsiteX139" fmla="*/ 214312 w 2900362"/>
                  <a:gd name="connsiteY139" fmla="*/ 1266825 h 1676661"/>
                  <a:gd name="connsiteX140" fmla="*/ 114300 w 2900362"/>
                  <a:gd name="connsiteY140" fmla="*/ 1233488 h 1676661"/>
                  <a:gd name="connsiteX141" fmla="*/ 71437 w 2900362"/>
                  <a:gd name="connsiteY141" fmla="*/ 1219200 h 1676661"/>
                  <a:gd name="connsiteX142" fmla="*/ 57150 w 2900362"/>
                  <a:gd name="connsiteY142" fmla="*/ 1214438 h 1676661"/>
                  <a:gd name="connsiteX143" fmla="*/ 28575 w 2900362"/>
                  <a:gd name="connsiteY143" fmla="*/ 1190625 h 1676661"/>
                  <a:gd name="connsiteX144" fmla="*/ 23812 w 2900362"/>
                  <a:gd name="connsiteY144" fmla="*/ 1176338 h 1676661"/>
                  <a:gd name="connsiteX145" fmla="*/ 14287 w 2900362"/>
                  <a:gd name="connsiteY145" fmla="*/ 1162050 h 1676661"/>
                  <a:gd name="connsiteX146" fmla="*/ 0 w 2900362"/>
                  <a:gd name="connsiteY146"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38275 w 2900362"/>
                  <a:gd name="connsiteY97" fmla="*/ 942975 h 1676661"/>
                  <a:gd name="connsiteX98" fmla="*/ 1471612 w 2900362"/>
                  <a:gd name="connsiteY98" fmla="*/ 928688 h 1676661"/>
                  <a:gd name="connsiteX99" fmla="*/ 1504950 w 2900362"/>
                  <a:gd name="connsiteY99" fmla="*/ 904875 h 1676661"/>
                  <a:gd name="connsiteX100" fmla="*/ 1524000 w 2900362"/>
                  <a:gd name="connsiteY100" fmla="*/ 900113 h 1676661"/>
                  <a:gd name="connsiteX101" fmla="*/ 1562100 w 2900362"/>
                  <a:gd name="connsiteY101" fmla="*/ 766763 h 1676661"/>
                  <a:gd name="connsiteX102" fmla="*/ 1714500 w 2900362"/>
                  <a:gd name="connsiteY102" fmla="*/ 823913 h 1676661"/>
                  <a:gd name="connsiteX103" fmla="*/ 1738312 w 2900362"/>
                  <a:gd name="connsiteY103" fmla="*/ 776288 h 1676661"/>
                  <a:gd name="connsiteX104" fmla="*/ 1757362 w 2900362"/>
                  <a:gd name="connsiteY104" fmla="*/ 742950 h 1676661"/>
                  <a:gd name="connsiteX105" fmla="*/ 1862137 w 2900362"/>
                  <a:gd name="connsiteY105" fmla="*/ 323850 h 1676661"/>
                  <a:gd name="connsiteX106" fmla="*/ 2481262 w 2900362"/>
                  <a:gd name="connsiteY106" fmla="*/ 14288 h 1676661"/>
                  <a:gd name="connsiteX107" fmla="*/ 2895600 w 2900362"/>
                  <a:gd name="connsiteY107" fmla="*/ 0 h 1676661"/>
                  <a:gd name="connsiteX108" fmla="*/ 2900362 w 2900362"/>
                  <a:gd name="connsiteY108" fmla="*/ 1390650 h 1676661"/>
                  <a:gd name="connsiteX109" fmla="*/ 2671762 w 2900362"/>
                  <a:gd name="connsiteY109" fmla="*/ 1395412 h 1676661"/>
                  <a:gd name="connsiteX110" fmla="*/ 2295525 w 2900362"/>
                  <a:gd name="connsiteY110" fmla="*/ 1485900 h 1676661"/>
                  <a:gd name="connsiteX111" fmla="*/ 1352550 w 2900362"/>
                  <a:gd name="connsiteY111" fmla="*/ 1676400 h 1676661"/>
                  <a:gd name="connsiteX112" fmla="*/ 1304925 w 2900362"/>
                  <a:gd name="connsiteY112" fmla="*/ 1433513 h 1676661"/>
                  <a:gd name="connsiteX113" fmla="*/ 1276350 w 2900362"/>
                  <a:gd name="connsiteY113" fmla="*/ 1443038 h 1676661"/>
                  <a:gd name="connsiteX114" fmla="*/ 1257300 w 2900362"/>
                  <a:gd name="connsiteY114" fmla="*/ 1471613 h 1676661"/>
                  <a:gd name="connsiteX115" fmla="*/ 1228725 w 2900362"/>
                  <a:gd name="connsiteY115" fmla="*/ 1495425 h 1676661"/>
                  <a:gd name="connsiteX116" fmla="*/ 1204912 w 2900362"/>
                  <a:gd name="connsiteY116" fmla="*/ 1500188 h 1676661"/>
                  <a:gd name="connsiteX117" fmla="*/ 1176337 w 2900362"/>
                  <a:gd name="connsiteY117" fmla="*/ 1509713 h 1676661"/>
                  <a:gd name="connsiteX118" fmla="*/ 1162050 w 2900362"/>
                  <a:gd name="connsiteY118" fmla="*/ 1514475 h 1676661"/>
                  <a:gd name="connsiteX119" fmla="*/ 633412 w 2900362"/>
                  <a:gd name="connsiteY119" fmla="*/ 1509713 h 1676661"/>
                  <a:gd name="connsiteX120" fmla="*/ 609600 w 2900362"/>
                  <a:gd name="connsiteY120" fmla="*/ 1504950 h 1676661"/>
                  <a:gd name="connsiteX121" fmla="*/ 590550 w 2900362"/>
                  <a:gd name="connsiteY121" fmla="*/ 1495425 h 1676661"/>
                  <a:gd name="connsiteX122" fmla="*/ 557212 w 2900362"/>
                  <a:gd name="connsiteY122" fmla="*/ 1485900 h 1676661"/>
                  <a:gd name="connsiteX123" fmla="*/ 542925 w 2900362"/>
                  <a:gd name="connsiteY123" fmla="*/ 1476375 h 1676661"/>
                  <a:gd name="connsiteX124" fmla="*/ 523875 w 2900362"/>
                  <a:gd name="connsiteY124" fmla="*/ 1471613 h 1676661"/>
                  <a:gd name="connsiteX125" fmla="*/ 509587 w 2900362"/>
                  <a:gd name="connsiteY125" fmla="*/ 1466850 h 1676661"/>
                  <a:gd name="connsiteX126" fmla="*/ 466725 w 2900362"/>
                  <a:gd name="connsiteY126" fmla="*/ 1433513 h 1676661"/>
                  <a:gd name="connsiteX127" fmla="*/ 452437 w 2900362"/>
                  <a:gd name="connsiteY127" fmla="*/ 1423988 h 1676661"/>
                  <a:gd name="connsiteX128" fmla="*/ 438150 w 2900362"/>
                  <a:gd name="connsiteY128" fmla="*/ 1395413 h 1676661"/>
                  <a:gd name="connsiteX129" fmla="*/ 404812 w 2900362"/>
                  <a:gd name="connsiteY129" fmla="*/ 1376363 h 1676661"/>
                  <a:gd name="connsiteX130" fmla="*/ 390525 w 2900362"/>
                  <a:gd name="connsiteY130" fmla="*/ 1366838 h 1676661"/>
                  <a:gd name="connsiteX131" fmla="*/ 376237 w 2900362"/>
                  <a:gd name="connsiteY131" fmla="*/ 1362075 h 1676661"/>
                  <a:gd name="connsiteX132" fmla="*/ 328612 w 2900362"/>
                  <a:gd name="connsiteY132" fmla="*/ 1333500 h 1676661"/>
                  <a:gd name="connsiteX133" fmla="*/ 309562 w 2900362"/>
                  <a:gd name="connsiteY133" fmla="*/ 1328738 h 1676661"/>
                  <a:gd name="connsiteX134" fmla="*/ 280987 w 2900362"/>
                  <a:gd name="connsiteY134" fmla="*/ 1319213 h 1676661"/>
                  <a:gd name="connsiteX135" fmla="*/ 266700 w 2900362"/>
                  <a:gd name="connsiteY135" fmla="*/ 1314450 h 1676661"/>
                  <a:gd name="connsiteX136" fmla="*/ 252412 w 2900362"/>
                  <a:gd name="connsiteY136" fmla="*/ 1304925 h 1676661"/>
                  <a:gd name="connsiteX137" fmla="*/ 223837 w 2900362"/>
                  <a:gd name="connsiteY137" fmla="*/ 1295400 h 1676661"/>
                  <a:gd name="connsiteX138" fmla="*/ 214312 w 2900362"/>
                  <a:gd name="connsiteY138" fmla="*/ 1266825 h 1676661"/>
                  <a:gd name="connsiteX139" fmla="*/ 114300 w 2900362"/>
                  <a:gd name="connsiteY139" fmla="*/ 1233488 h 1676661"/>
                  <a:gd name="connsiteX140" fmla="*/ 71437 w 2900362"/>
                  <a:gd name="connsiteY140" fmla="*/ 1219200 h 1676661"/>
                  <a:gd name="connsiteX141" fmla="*/ 57150 w 2900362"/>
                  <a:gd name="connsiteY141" fmla="*/ 1214438 h 1676661"/>
                  <a:gd name="connsiteX142" fmla="*/ 28575 w 2900362"/>
                  <a:gd name="connsiteY142" fmla="*/ 1190625 h 1676661"/>
                  <a:gd name="connsiteX143" fmla="*/ 23812 w 2900362"/>
                  <a:gd name="connsiteY143" fmla="*/ 1176338 h 1676661"/>
                  <a:gd name="connsiteX144" fmla="*/ 14287 w 2900362"/>
                  <a:gd name="connsiteY144" fmla="*/ 1162050 h 1676661"/>
                  <a:gd name="connsiteX145" fmla="*/ 0 w 2900362"/>
                  <a:gd name="connsiteY145"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395412 w 2900362"/>
                  <a:gd name="connsiteY96" fmla="*/ 966788 h 1676661"/>
                  <a:gd name="connsiteX97" fmla="*/ 1471612 w 2900362"/>
                  <a:gd name="connsiteY97" fmla="*/ 928688 h 1676661"/>
                  <a:gd name="connsiteX98" fmla="*/ 1504950 w 2900362"/>
                  <a:gd name="connsiteY98" fmla="*/ 904875 h 1676661"/>
                  <a:gd name="connsiteX99" fmla="*/ 1524000 w 2900362"/>
                  <a:gd name="connsiteY99" fmla="*/ 900113 h 1676661"/>
                  <a:gd name="connsiteX100" fmla="*/ 1562100 w 2900362"/>
                  <a:gd name="connsiteY100" fmla="*/ 766763 h 1676661"/>
                  <a:gd name="connsiteX101" fmla="*/ 1714500 w 2900362"/>
                  <a:gd name="connsiteY101" fmla="*/ 823913 h 1676661"/>
                  <a:gd name="connsiteX102" fmla="*/ 1738312 w 2900362"/>
                  <a:gd name="connsiteY102" fmla="*/ 776288 h 1676661"/>
                  <a:gd name="connsiteX103" fmla="*/ 1757362 w 2900362"/>
                  <a:gd name="connsiteY103" fmla="*/ 742950 h 1676661"/>
                  <a:gd name="connsiteX104" fmla="*/ 1862137 w 2900362"/>
                  <a:gd name="connsiteY104" fmla="*/ 323850 h 1676661"/>
                  <a:gd name="connsiteX105" fmla="*/ 2481262 w 2900362"/>
                  <a:gd name="connsiteY105" fmla="*/ 14288 h 1676661"/>
                  <a:gd name="connsiteX106" fmla="*/ 2895600 w 2900362"/>
                  <a:gd name="connsiteY106" fmla="*/ 0 h 1676661"/>
                  <a:gd name="connsiteX107" fmla="*/ 2900362 w 2900362"/>
                  <a:gd name="connsiteY107" fmla="*/ 1390650 h 1676661"/>
                  <a:gd name="connsiteX108" fmla="*/ 2671762 w 2900362"/>
                  <a:gd name="connsiteY108" fmla="*/ 1395412 h 1676661"/>
                  <a:gd name="connsiteX109" fmla="*/ 2295525 w 2900362"/>
                  <a:gd name="connsiteY109" fmla="*/ 1485900 h 1676661"/>
                  <a:gd name="connsiteX110" fmla="*/ 1352550 w 2900362"/>
                  <a:gd name="connsiteY110" fmla="*/ 1676400 h 1676661"/>
                  <a:gd name="connsiteX111" fmla="*/ 1304925 w 2900362"/>
                  <a:gd name="connsiteY111" fmla="*/ 1433513 h 1676661"/>
                  <a:gd name="connsiteX112" fmla="*/ 1276350 w 2900362"/>
                  <a:gd name="connsiteY112" fmla="*/ 1443038 h 1676661"/>
                  <a:gd name="connsiteX113" fmla="*/ 1257300 w 2900362"/>
                  <a:gd name="connsiteY113" fmla="*/ 1471613 h 1676661"/>
                  <a:gd name="connsiteX114" fmla="*/ 1228725 w 2900362"/>
                  <a:gd name="connsiteY114" fmla="*/ 1495425 h 1676661"/>
                  <a:gd name="connsiteX115" fmla="*/ 1204912 w 2900362"/>
                  <a:gd name="connsiteY115" fmla="*/ 1500188 h 1676661"/>
                  <a:gd name="connsiteX116" fmla="*/ 1176337 w 2900362"/>
                  <a:gd name="connsiteY116" fmla="*/ 1509713 h 1676661"/>
                  <a:gd name="connsiteX117" fmla="*/ 1162050 w 2900362"/>
                  <a:gd name="connsiteY117" fmla="*/ 1514475 h 1676661"/>
                  <a:gd name="connsiteX118" fmla="*/ 633412 w 2900362"/>
                  <a:gd name="connsiteY118" fmla="*/ 1509713 h 1676661"/>
                  <a:gd name="connsiteX119" fmla="*/ 609600 w 2900362"/>
                  <a:gd name="connsiteY119" fmla="*/ 1504950 h 1676661"/>
                  <a:gd name="connsiteX120" fmla="*/ 590550 w 2900362"/>
                  <a:gd name="connsiteY120" fmla="*/ 1495425 h 1676661"/>
                  <a:gd name="connsiteX121" fmla="*/ 557212 w 2900362"/>
                  <a:gd name="connsiteY121" fmla="*/ 1485900 h 1676661"/>
                  <a:gd name="connsiteX122" fmla="*/ 542925 w 2900362"/>
                  <a:gd name="connsiteY122" fmla="*/ 1476375 h 1676661"/>
                  <a:gd name="connsiteX123" fmla="*/ 523875 w 2900362"/>
                  <a:gd name="connsiteY123" fmla="*/ 1471613 h 1676661"/>
                  <a:gd name="connsiteX124" fmla="*/ 509587 w 2900362"/>
                  <a:gd name="connsiteY124" fmla="*/ 1466850 h 1676661"/>
                  <a:gd name="connsiteX125" fmla="*/ 466725 w 2900362"/>
                  <a:gd name="connsiteY125" fmla="*/ 1433513 h 1676661"/>
                  <a:gd name="connsiteX126" fmla="*/ 452437 w 2900362"/>
                  <a:gd name="connsiteY126" fmla="*/ 1423988 h 1676661"/>
                  <a:gd name="connsiteX127" fmla="*/ 438150 w 2900362"/>
                  <a:gd name="connsiteY127" fmla="*/ 1395413 h 1676661"/>
                  <a:gd name="connsiteX128" fmla="*/ 404812 w 2900362"/>
                  <a:gd name="connsiteY128" fmla="*/ 1376363 h 1676661"/>
                  <a:gd name="connsiteX129" fmla="*/ 390525 w 2900362"/>
                  <a:gd name="connsiteY129" fmla="*/ 1366838 h 1676661"/>
                  <a:gd name="connsiteX130" fmla="*/ 376237 w 2900362"/>
                  <a:gd name="connsiteY130" fmla="*/ 1362075 h 1676661"/>
                  <a:gd name="connsiteX131" fmla="*/ 328612 w 2900362"/>
                  <a:gd name="connsiteY131" fmla="*/ 1333500 h 1676661"/>
                  <a:gd name="connsiteX132" fmla="*/ 309562 w 2900362"/>
                  <a:gd name="connsiteY132" fmla="*/ 1328738 h 1676661"/>
                  <a:gd name="connsiteX133" fmla="*/ 280987 w 2900362"/>
                  <a:gd name="connsiteY133" fmla="*/ 1319213 h 1676661"/>
                  <a:gd name="connsiteX134" fmla="*/ 266700 w 2900362"/>
                  <a:gd name="connsiteY134" fmla="*/ 1314450 h 1676661"/>
                  <a:gd name="connsiteX135" fmla="*/ 252412 w 2900362"/>
                  <a:gd name="connsiteY135" fmla="*/ 1304925 h 1676661"/>
                  <a:gd name="connsiteX136" fmla="*/ 223837 w 2900362"/>
                  <a:gd name="connsiteY136" fmla="*/ 1295400 h 1676661"/>
                  <a:gd name="connsiteX137" fmla="*/ 214312 w 2900362"/>
                  <a:gd name="connsiteY137" fmla="*/ 1266825 h 1676661"/>
                  <a:gd name="connsiteX138" fmla="*/ 114300 w 2900362"/>
                  <a:gd name="connsiteY138" fmla="*/ 1233488 h 1676661"/>
                  <a:gd name="connsiteX139" fmla="*/ 71437 w 2900362"/>
                  <a:gd name="connsiteY139" fmla="*/ 1219200 h 1676661"/>
                  <a:gd name="connsiteX140" fmla="*/ 57150 w 2900362"/>
                  <a:gd name="connsiteY140" fmla="*/ 1214438 h 1676661"/>
                  <a:gd name="connsiteX141" fmla="*/ 28575 w 2900362"/>
                  <a:gd name="connsiteY141" fmla="*/ 1190625 h 1676661"/>
                  <a:gd name="connsiteX142" fmla="*/ 23812 w 2900362"/>
                  <a:gd name="connsiteY142" fmla="*/ 1176338 h 1676661"/>
                  <a:gd name="connsiteX143" fmla="*/ 14287 w 2900362"/>
                  <a:gd name="connsiteY143" fmla="*/ 1162050 h 1676661"/>
                  <a:gd name="connsiteX144" fmla="*/ 0 w 2900362"/>
                  <a:gd name="connsiteY144"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328737 w 2900362"/>
                  <a:gd name="connsiteY95" fmla="*/ 995363 h 1676661"/>
                  <a:gd name="connsiteX96" fmla="*/ 1471612 w 2900362"/>
                  <a:gd name="connsiteY96" fmla="*/ 928688 h 1676661"/>
                  <a:gd name="connsiteX97" fmla="*/ 1504950 w 2900362"/>
                  <a:gd name="connsiteY97" fmla="*/ 904875 h 1676661"/>
                  <a:gd name="connsiteX98" fmla="*/ 1524000 w 2900362"/>
                  <a:gd name="connsiteY98" fmla="*/ 900113 h 1676661"/>
                  <a:gd name="connsiteX99" fmla="*/ 1562100 w 2900362"/>
                  <a:gd name="connsiteY99" fmla="*/ 766763 h 1676661"/>
                  <a:gd name="connsiteX100" fmla="*/ 1714500 w 2900362"/>
                  <a:gd name="connsiteY100" fmla="*/ 823913 h 1676661"/>
                  <a:gd name="connsiteX101" fmla="*/ 1738312 w 2900362"/>
                  <a:gd name="connsiteY101" fmla="*/ 776288 h 1676661"/>
                  <a:gd name="connsiteX102" fmla="*/ 1757362 w 2900362"/>
                  <a:gd name="connsiteY102" fmla="*/ 742950 h 1676661"/>
                  <a:gd name="connsiteX103" fmla="*/ 1862137 w 2900362"/>
                  <a:gd name="connsiteY103" fmla="*/ 323850 h 1676661"/>
                  <a:gd name="connsiteX104" fmla="*/ 2481262 w 2900362"/>
                  <a:gd name="connsiteY104" fmla="*/ 14288 h 1676661"/>
                  <a:gd name="connsiteX105" fmla="*/ 2895600 w 2900362"/>
                  <a:gd name="connsiteY105" fmla="*/ 0 h 1676661"/>
                  <a:gd name="connsiteX106" fmla="*/ 2900362 w 2900362"/>
                  <a:gd name="connsiteY106" fmla="*/ 1390650 h 1676661"/>
                  <a:gd name="connsiteX107" fmla="*/ 2671762 w 2900362"/>
                  <a:gd name="connsiteY107" fmla="*/ 1395412 h 1676661"/>
                  <a:gd name="connsiteX108" fmla="*/ 2295525 w 2900362"/>
                  <a:gd name="connsiteY108" fmla="*/ 1485900 h 1676661"/>
                  <a:gd name="connsiteX109" fmla="*/ 1352550 w 2900362"/>
                  <a:gd name="connsiteY109" fmla="*/ 1676400 h 1676661"/>
                  <a:gd name="connsiteX110" fmla="*/ 1304925 w 2900362"/>
                  <a:gd name="connsiteY110" fmla="*/ 1433513 h 1676661"/>
                  <a:gd name="connsiteX111" fmla="*/ 1276350 w 2900362"/>
                  <a:gd name="connsiteY111" fmla="*/ 1443038 h 1676661"/>
                  <a:gd name="connsiteX112" fmla="*/ 1257300 w 2900362"/>
                  <a:gd name="connsiteY112" fmla="*/ 1471613 h 1676661"/>
                  <a:gd name="connsiteX113" fmla="*/ 1228725 w 2900362"/>
                  <a:gd name="connsiteY113" fmla="*/ 1495425 h 1676661"/>
                  <a:gd name="connsiteX114" fmla="*/ 1204912 w 2900362"/>
                  <a:gd name="connsiteY114" fmla="*/ 1500188 h 1676661"/>
                  <a:gd name="connsiteX115" fmla="*/ 1176337 w 2900362"/>
                  <a:gd name="connsiteY115" fmla="*/ 1509713 h 1676661"/>
                  <a:gd name="connsiteX116" fmla="*/ 1162050 w 2900362"/>
                  <a:gd name="connsiteY116" fmla="*/ 1514475 h 1676661"/>
                  <a:gd name="connsiteX117" fmla="*/ 633412 w 2900362"/>
                  <a:gd name="connsiteY117" fmla="*/ 1509713 h 1676661"/>
                  <a:gd name="connsiteX118" fmla="*/ 609600 w 2900362"/>
                  <a:gd name="connsiteY118" fmla="*/ 1504950 h 1676661"/>
                  <a:gd name="connsiteX119" fmla="*/ 590550 w 2900362"/>
                  <a:gd name="connsiteY119" fmla="*/ 1495425 h 1676661"/>
                  <a:gd name="connsiteX120" fmla="*/ 557212 w 2900362"/>
                  <a:gd name="connsiteY120" fmla="*/ 1485900 h 1676661"/>
                  <a:gd name="connsiteX121" fmla="*/ 542925 w 2900362"/>
                  <a:gd name="connsiteY121" fmla="*/ 1476375 h 1676661"/>
                  <a:gd name="connsiteX122" fmla="*/ 523875 w 2900362"/>
                  <a:gd name="connsiteY122" fmla="*/ 1471613 h 1676661"/>
                  <a:gd name="connsiteX123" fmla="*/ 509587 w 2900362"/>
                  <a:gd name="connsiteY123" fmla="*/ 1466850 h 1676661"/>
                  <a:gd name="connsiteX124" fmla="*/ 466725 w 2900362"/>
                  <a:gd name="connsiteY124" fmla="*/ 1433513 h 1676661"/>
                  <a:gd name="connsiteX125" fmla="*/ 452437 w 2900362"/>
                  <a:gd name="connsiteY125" fmla="*/ 1423988 h 1676661"/>
                  <a:gd name="connsiteX126" fmla="*/ 438150 w 2900362"/>
                  <a:gd name="connsiteY126" fmla="*/ 1395413 h 1676661"/>
                  <a:gd name="connsiteX127" fmla="*/ 404812 w 2900362"/>
                  <a:gd name="connsiteY127" fmla="*/ 1376363 h 1676661"/>
                  <a:gd name="connsiteX128" fmla="*/ 390525 w 2900362"/>
                  <a:gd name="connsiteY128" fmla="*/ 1366838 h 1676661"/>
                  <a:gd name="connsiteX129" fmla="*/ 376237 w 2900362"/>
                  <a:gd name="connsiteY129" fmla="*/ 1362075 h 1676661"/>
                  <a:gd name="connsiteX130" fmla="*/ 328612 w 2900362"/>
                  <a:gd name="connsiteY130" fmla="*/ 1333500 h 1676661"/>
                  <a:gd name="connsiteX131" fmla="*/ 309562 w 2900362"/>
                  <a:gd name="connsiteY131" fmla="*/ 1328738 h 1676661"/>
                  <a:gd name="connsiteX132" fmla="*/ 280987 w 2900362"/>
                  <a:gd name="connsiteY132" fmla="*/ 1319213 h 1676661"/>
                  <a:gd name="connsiteX133" fmla="*/ 266700 w 2900362"/>
                  <a:gd name="connsiteY133" fmla="*/ 1314450 h 1676661"/>
                  <a:gd name="connsiteX134" fmla="*/ 252412 w 2900362"/>
                  <a:gd name="connsiteY134" fmla="*/ 1304925 h 1676661"/>
                  <a:gd name="connsiteX135" fmla="*/ 223837 w 2900362"/>
                  <a:gd name="connsiteY135" fmla="*/ 1295400 h 1676661"/>
                  <a:gd name="connsiteX136" fmla="*/ 214312 w 2900362"/>
                  <a:gd name="connsiteY136" fmla="*/ 1266825 h 1676661"/>
                  <a:gd name="connsiteX137" fmla="*/ 114300 w 2900362"/>
                  <a:gd name="connsiteY137" fmla="*/ 1233488 h 1676661"/>
                  <a:gd name="connsiteX138" fmla="*/ 71437 w 2900362"/>
                  <a:gd name="connsiteY138" fmla="*/ 1219200 h 1676661"/>
                  <a:gd name="connsiteX139" fmla="*/ 57150 w 2900362"/>
                  <a:gd name="connsiteY139" fmla="*/ 1214438 h 1676661"/>
                  <a:gd name="connsiteX140" fmla="*/ 28575 w 2900362"/>
                  <a:gd name="connsiteY140" fmla="*/ 1190625 h 1676661"/>
                  <a:gd name="connsiteX141" fmla="*/ 23812 w 2900362"/>
                  <a:gd name="connsiteY141" fmla="*/ 1176338 h 1676661"/>
                  <a:gd name="connsiteX142" fmla="*/ 14287 w 2900362"/>
                  <a:gd name="connsiteY142" fmla="*/ 1162050 h 1676661"/>
                  <a:gd name="connsiteX143" fmla="*/ 0 w 2900362"/>
                  <a:gd name="connsiteY143"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471612 w 2900362"/>
                  <a:gd name="connsiteY95" fmla="*/ 928688 h 1676661"/>
                  <a:gd name="connsiteX96" fmla="*/ 1504950 w 2900362"/>
                  <a:gd name="connsiteY96" fmla="*/ 904875 h 1676661"/>
                  <a:gd name="connsiteX97" fmla="*/ 1524000 w 2900362"/>
                  <a:gd name="connsiteY97" fmla="*/ 900113 h 1676661"/>
                  <a:gd name="connsiteX98" fmla="*/ 1562100 w 2900362"/>
                  <a:gd name="connsiteY98" fmla="*/ 766763 h 1676661"/>
                  <a:gd name="connsiteX99" fmla="*/ 1714500 w 2900362"/>
                  <a:gd name="connsiteY99" fmla="*/ 823913 h 1676661"/>
                  <a:gd name="connsiteX100" fmla="*/ 1738312 w 2900362"/>
                  <a:gd name="connsiteY100" fmla="*/ 776288 h 1676661"/>
                  <a:gd name="connsiteX101" fmla="*/ 1757362 w 2900362"/>
                  <a:gd name="connsiteY101" fmla="*/ 742950 h 1676661"/>
                  <a:gd name="connsiteX102" fmla="*/ 1862137 w 2900362"/>
                  <a:gd name="connsiteY102" fmla="*/ 323850 h 1676661"/>
                  <a:gd name="connsiteX103" fmla="*/ 2481262 w 2900362"/>
                  <a:gd name="connsiteY103" fmla="*/ 14288 h 1676661"/>
                  <a:gd name="connsiteX104" fmla="*/ 2895600 w 2900362"/>
                  <a:gd name="connsiteY104" fmla="*/ 0 h 1676661"/>
                  <a:gd name="connsiteX105" fmla="*/ 2900362 w 2900362"/>
                  <a:gd name="connsiteY105" fmla="*/ 1390650 h 1676661"/>
                  <a:gd name="connsiteX106" fmla="*/ 2671762 w 2900362"/>
                  <a:gd name="connsiteY106" fmla="*/ 1395412 h 1676661"/>
                  <a:gd name="connsiteX107" fmla="*/ 2295525 w 2900362"/>
                  <a:gd name="connsiteY107" fmla="*/ 1485900 h 1676661"/>
                  <a:gd name="connsiteX108" fmla="*/ 1352550 w 2900362"/>
                  <a:gd name="connsiteY108" fmla="*/ 1676400 h 1676661"/>
                  <a:gd name="connsiteX109" fmla="*/ 1304925 w 2900362"/>
                  <a:gd name="connsiteY109" fmla="*/ 1433513 h 1676661"/>
                  <a:gd name="connsiteX110" fmla="*/ 1276350 w 2900362"/>
                  <a:gd name="connsiteY110" fmla="*/ 1443038 h 1676661"/>
                  <a:gd name="connsiteX111" fmla="*/ 1257300 w 2900362"/>
                  <a:gd name="connsiteY111" fmla="*/ 1471613 h 1676661"/>
                  <a:gd name="connsiteX112" fmla="*/ 1228725 w 2900362"/>
                  <a:gd name="connsiteY112" fmla="*/ 1495425 h 1676661"/>
                  <a:gd name="connsiteX113" fmla="*/ 1204912 w 2900362"/>
                  <a:gd name="connsiteY113" fmla="*/ 1500188 h 1676661"/>
                  <a:gd name="connsiteX114" fmla="*/ 1176337 w 2900362"/>
                  <a:gd name="connsiteY114" fmla="*/ 1509713 h 1676661"/>
                  <a:gd name="connsiteX115" fmla="*/ 1162050 w 2900362"/>
                  <a:gd name="connsiteY115" fmla="*/ 1514475 h 1676661"/>
                  <a:gd name="connsiteX116" fmla="*/ 633412 w 2900362"/>
                  <a:gd name="connsiteY116" fmla="*/ 1509713 h 1676661"/>
                  <a:gd name="connsiteX117" fmla="*/ 609600 w 2900362"/>
                  <a:gd name="connsiteY117" fmla="*/ 1504950 h 1676661"/>
                  <a:gd name="connsiteX118" fmla="*/ 590550 w 2900362"/>
                  <a:gd name="connsiteY118" fmla="*/ 1495425 h 1676661"/>
                  <a:gd name="connsiteX119" fmla="*/ 557212 w 2900362"/>
                  <a:gd name="connsiteY119" fmla="*/ 1485900 h 1676661"/>
                  <a:gd name="connsiteX120" fmla="*/ 542925 w 2900362"/>
                  <a:gd name="connsiteY120" fmla="*/ 1476375 h 1676661"/>
                  <a:gd name="connsiteX121" fmla="*/ 523875 w 2900362"/>
                  <a:gd name="connsiteY121" fmla="*/ 1471613 h 1676661"/>
                  <a:gd name="connsiteX122" fmla="*/ 509587 w 2900362"/>
                  <a:gd name="connsiteY122" fmla="*/ 1466850 h 1676661"/>
                  <a:gd name="connsiteX123" fmla="*/ 466725 w 2900362"/>
                  <a:gd name="connsiteY123" fmla="*/ 1433513 h 1676661"/>
                  <a:gd name="connsiteX124" fmla="*/ 452437 w 2900362"/>
                  <a:gd name="connsiteY124" fmla="*/ 1423988 h 1676661"/>
                  <a:gd name="connsiteX125" fmla="*/ 438150 w 2900362"/>
                  <a:gd name="connsiteY125" fmla="*/ 1395413 h 1676661"/>
                  <a:gd name="connsiteX126" fmla="*/ 404812 w 2900362"/>
                  <a:gd name="connsiteY126" fmla="*/ 1376363 h 1676661"/>
                  <a:gd name="connsiteX127" fmla="*/ 390525 w 2900362"/>
                  <a:gd name="connsiteY127" fmla="*/ 1366838 h 1676661"/>
                  <a:gd name="connsiteX128" fmla="*/ 376237 w 2900362"/>
                  <a:gd name="connsiteY128" fmla="*/ 1362075 h 1676661"/>
                  <a:gd name="connsiteX129" fmla="*/ 328612 w 2900362"/>
                  <a:gd name="connsiteY129" fmla="*/ 1333500 h 1676661"/>
                  <a:gd name="connsiteX130" fmla="*/ 309562 w 2900362"/>
                  <a:gd name="connsiteY130" fmla="*/ 1328738 h 1676661"/>
                  <a:gd name="connsiteX131" fmla="*/ 280987 w 2900362"/>
                  <a:gd name="connsiteY131" fmla="*/ 1319213 h 1676661"/>
                  <a:gd name="connsiteX132" fmla="*/ 266700 w 2900362"/>
                  <a:gd name="connsiteY132" fmla="*/ 1314450 h 1676661"/>
                  <a:gd name="connsiteX133" fmla="*/ 252412 w 2900362"/>
                  <a:gd name="connsiteY133" fmla="*/ 1304925 h 1676661"/>
                  <a:gd name="connsiteX134" fmla="*/ 223837 w 2900362"/>
                  <a:gd name="connsiteY134" fmla="*/ 1295400 h 1676661"/>
                  <a:gd name="connsiteX135" fmla="*/ 214312 w 2900362"/>
                  <a:gd name="connsiteY135" fmla="*/ 1266825 h 1676661"/>
                  <a:gd name="connsiteX136" fmla="*/ 114300 w 2900362"/>
                  <a:gd name="connsiteY136" fmla="*/ 1233488 h 1676661"/>
                  <a:gd name="connsiteX137" fmla="*/ 71437 w 2900362"/>
                  <a:gd name="connsiteY137" fmla="*/ 1219200 h 1676661"/>
                  <a:gd name="connsiteX138" fmla="*/ 57150 w 2900362"/>
                  <a:gd name="connsiteY138" fmla="*/ 1214438 h 1676661"/>
                  <a:gd name="connsiteX139" fmla="*/ 28575 w 2900362"/>
                  <a:gd name="connsiteY139" fmla="*/ 1190625 h 1676661"/>
                  <a:gd name="connsiteX140" fmla="*/ 23812 w 2900362"/>
                  <a:gd name="connsiteY140" fmla="*/ 1176338 h 1676661"/>
                  <a:gd name="connsiteX141" fmla="*/ 14287 w 2900362"/>
                  <a:gd name="connsiteY141" fmla="*/ 1162050 h 1676661"/>
                  <a:gd name="connsiteX142" fmla="*/ 0 w 2900362"/>
                  <a:gd name="connsiteY142"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471612 w 2900362"/>
                  <a:gd name="connsiteY95" fmla="*/ 928688 h 1676661"/>
                  <a:gd name="connsiteX96" fmla="*/ 1524000 w 2900362"/>
                  <a:gd name="connsiteY96" fmla="*/ 900113 h 1676661"/>
                  <a:gd name="connsiteX97" fmla="*/ 1562100 w 2900362"/>
                  <a:gd name="connsiteY97" fmla="*/ 766763 h 1676661"/>
                  <a:gd name="connsiteX98" fmla="*/ 1714500 w 2900362"/>
                  <a:gd name="connsiteY98" fmla="*/ 823913 h 1676661"/>
                  <a:gd name="connsiteX99" fmla="*/ 1738312 w 2900362"/>
                  <a:gd name="connsiteY99" fmla="*/ 776288 h 1676661"/>
                  <a:gd name="connsiteX100" fmla="*/ 1757362 w 2900362"/>
                  <a:gd name="connsiteY100" fmla="*/ 742950 h 1676661"/>
                  <a:gd name="connsiteX101" fmla="*/ 1862137 w 2900362"/>
                  <a:gd name="connsiteY101" fmla="*/ 323850 h 1676661"/>
                  <a:gd name="connsiteX102" fmla="*/ 2481262 w 2900362"/>
                  <a:gd name="connsiteY102" fmla="*/ 14288 h 1676661"/>
                  <a:gd name="connsiteX103" fmla="*/ 2895600 w 2900362"/>
                  <a:gd name="connsiteY103" fmla="*/ 0 h 1676661"/>
                  <a:gd name="connsiteX104" fmla="*/ 2900362 w 2900362"/>
                  <a:gd name="connsiteY104" fmla="*/ 1390650 h 1676661"/>
                  <a:gd name="connsiteX105" fmla="*/ 2671762 w 2900362"/>
                  <a:gd name="connsiteY105" fmla="*/ 1395412 h 1676661"/>
                  <a:gd name="connsiteX106" fmla="*/ 2295525 w 2900362"/>
                  <a:gd name="connsiteY106" fmla="*/ 1485900 h 1676661"/>
                  <a:gd name="connsiteX107" fmla="*/ 1352550 w 2900362"/>
                  <a:gd name="connsiteY107" fmla="*/ 1676400 h 1676661"/>
                  <a:gd name="connsiteX108" fmla="*/ 1304925 w 2900362"/>
                  <a:gd name="connsiteY108" fmla="*/ 1433513 h 1676661"/>
                  <a:gd name="connsiteX109" fmla="*/ 1276350 w 2900362"/>
                  <a:gd name="connsiteY109" fmla="*/ 1443038 h 1676661"/>
                  <a:gd name="connsiteX110" fmla="*/ 1257300 w 2900362"/>
                  <a:gd name="connsiteY110" fmla="*/ 1471613 h 1676661"/>
                  <a:gd name="connsiteX111" fmla="*/ 1228725 w 2900362"/>
                  <a:gd name="connsiteY111" fmla="*/ 1495425 h 1676661"/>
                  <a:gd name="connsiteX112" fmla="*/ 1204912 w 2900362"/>
                  <a:gd name="connsiteY112" fmla="*/ 1500188 h 1676661"/>
                  <a:gd name="connsiteX113" fmla="*/ 1176337 w 2900362"/>
                  <a:gd name="connsiteY113" fmla="*/ 1509713 h 1676661"/>
                  <a:gd name="connsiteX114" fmla="*/ 1162050 w 2900362"/>
                  <a:gd name="connsiteY114" fmla="*/ 1514475 h 1676661"/>
                  <a:gd name="connsiteX115" fmla="*/ 633412 w 2900362"/>
                  <a:gd name="connsiteY115" fmla="*/ 1509713 h 1676661"/>
                  <a:gd name="connsiteX116" fmla="*/ 609600 w 2900362"/>
                  <a:gd name="connsiteY116" fmla="*/ 1504950 h 1676661"/>
                  <a:gd name="connsiteX117" fmla="*/ 590550 w 2900362"/>
                  <a:gd name="connsiteY117" fmla="*/ 1495425 h 1676661"/>
                  <a:gd name="connsiteX118" fmla="*/ 557212 w 2900362"/>
                  <a:gd name="connsiteY118" fmla="*/ 1485900 h 1676661"/>
                  <a:gd name="connsiteX119" fmla="*/ 542925 w 2900362"/>
                  <a:gd name="connsiteY119" fmla="*/ 1476375 h 1676661"/>
                  <a:gd name="connsiteX120" fmla="*/ 523875 w 2900362"/>
                  <a:gd name="connsiteY120" fmla="*/ 1471613 h 1676661"/>
                  <a:gd name="connsiteX121" fmla="*/ 509587 w 2900362"/>
                  <a:gd name="connsiteY121" fmla="*/ 1466850 h 1676661"/>
                  <a:gd name="connsiteX122" fmla="*/ 466725 w 2900362"/>
                  <a:gd name="connsiteY122" fmla="*/ 1433513 h 1676661"/>
                  <a:gd name="connsiteX123" fmla="*/ 452437 w 2900362"/>
                  <a:gd name="connsiteY123" fmla="*/ 1423988 h 1676661"/>
                  <a:gd name="connsiteX124" fmla="*/ 438150 w 2900362"/>
                  <a:gd name="connsiteY124" fmla="*/ 1395413 h 1676661"/>
                  <a:gd name="connsiteX125" fmla="*/ 404812 w 2900362"/>
                  <a:gd name="connsiteY125" fmla="*/ 1376363 h 1676661"/>
                  <a:gd name="connsiteX126" fmla="*/ 390525 w 2900362"/>
                  <a:gd name="connsiteY126" fmla="*/ 1366838 h 1676661"/>
                  <a:gd name="connsiteX127" fmla="*/ 376237 w 2900362"/>
                  <a:gd name="connsiteY127" fmla="*/ 1362075 h 1676661"/>
                  <a:gd name="connsiteX128" fmla="*/ 328612 w 2900362"/>
                  <a:gd name="connsiteY128" fmla="*/ 1333500 h 1676661"/>
                  <a:gd name="connsiteX129" fmla="*/ 309562 w 2900362"/>
                  <a:gd name="connsiteY129" fmla="*/ 1328738 h 1676661"/>
                  <a:gd name="connsiteX130" fmla="*/ 280987 w 2900362"/>
                  <a:gd name="connsiteY130" fmla="*/ 1319213 h 1676661"/>
                  <a:gd name="connsiteX131" fmla="*/ 266700 w 2900362"/>
                  <a:gd name="connsiteY131" fmla="*/ 1314450 h 1676661"/>
                  <a:gd name="connsiteX132" fmla="*/ 252412 w 2900362"/>
                  <a:gd name="connsiteY132" fmla="*/ 1304925 h 1676661"/>
                  <a:gd name="connsiteX133" fmla="*/ 223837 w 2900362"/>
                  <a:gd name="connsiteY133" fmla="*/ 1295400 h 1676661"/>
                  <a:gd name="connsiteX134" fmla="*/ 214312 w 2900362"/>
                  <a:gd name="connsiteY134" fmla="*/ 1266825 h 1676661"/>
                  <a:gd name="connsiteX135" fmla="*/ 114300 w 2900362"/>
                  <a:gd name="connsiteY135" fmla="*/ 1233488 h 1676661"/>
                  <a:gd name="connsiteX136" fmla="*/ 71437 w 2900362"/>
                  <a:gd name="connsiteY136" fmla="*/ 1219200 h 1676661"/>
                  <a:gd name="connsiteX137" fmla="*/ 57150 w 2900362"/>
                  <a:gd name="connsiteY137" fmla="*/ 1214438 h 1676661"/>
                  <a:gd name="connsiteX138" fmla="*/ 28575 w 2900362"/>
                  <a:gd name="connsiteY138" fmla="*/ 1190625 h 1676661"/>
                  <a:gd name="connsiteX139" fmla="*/ 23812 w 2900362"/>
                  <a:gd name="connsiteY139" fmla="*/ 1176338 h 1676661"/>
                  <a:gd name="connsiteX140" fmla="*/ 14287 w 2900362"/>
                  <a:gd name="connsiteY140" fmla="*/ 1162050 h 1676661"/>
                  <a:gd name="connsiteX141" fmla="*/ 0 w 2900362"/>
                  <a:gd name="connsiteY141"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404937 w 2900362"/>
                  <a:gd name="connsiteY95" fmla="*/ 862013 h 1676661"/>
                  <a:gd name="connsiteX96" fmla="*/ 1524000 w 2900362"/>
                  <a:gd name="connsiteY96" fmla="*/ 900113 h 1676661"/>
                  <a:gd name="connsiteX97" fmla="*/ 1562100 w 2900362"/>
                  <a:gd name="connsiteY97" fmla="*/ 766763 h 1676661"/>
                  <a:gd name="connsiteX98" fmla="*/ 1714500 w 2900362"/>
                  <a:gd name="connsiteY98" fmla="*/ 823913 h 1676661"/>
                  <a:gd name="connsiteX99" fmla="*/ 1738312 w 2900362"/>
                  <a:gd name="connsiteY99" fmla="*/ 776288 h 1676661"/>
                  <a:gd name="connsiteX100" fmla="*/ 1757362 w 2900362"/>
                  <a:gd name="connsiteY100" fmla="*/ 742950 h 1676661"/>
                  <a:gd name="connsiteX101" fmla="*/ 1862137 w 2900362"/>
                  <a:gd name="connsiteY101" fmla="*/ 323850 h 1676661"/>
                  <a:gd name="connsiteX102" fmla="*/ 2481262 w 2900362"/>
                  <a:gd name="connsiteY102" fmla="*/ 14288 h 1676661"/>
                  <a:gd name="connsiteX103" fmla="*/ 2895600 w 2900362"/>
                  <a:gd name="connsiteY103" fmla="*/ 0 h 1676661"/>
                  <a:gd name="connsiteX104" fmla="*/ 2900362 w 2900362"/>
                  <a:gd name="connsiteY104" fmla="*/ 1390650 h 1676661"/>
                  <a:gd name="connsiteX105" fmla="*/ 2671762 w 2900362"/>
                  <a:gd name="connsiteY105" fmla="*/ 1395412 h 1676661"/>
                  <a:gd name="connsiteX106" fmla="*/ 2295525 w 2900362"/>
                  <a:gd name="connsiteY106" fmla="*/ 1485900 h 1676661"/>
                  <a:gd name="connsiteX107" fmla="*/ 1352550 w 2900362"/>
                  <a:gd name="connsiteY107" fmla="*/ 1676400 h 1676661"/>
                  <a:gd name="connsiteX108" fmla="*/ 1304925 w 2900362"/>
                  <a:gd name="connsiteY108" fmla="*/ 1433513 h 1676661"/>
                  <a:gd name="connsiteX109" fmla="*/ 1276350 w 2900362"/>
                  <a:gd name="connsiteY109" fmla="*/ 1443038 h 1676661"/>
                  <a:gd name="connsiteX110" fmla="*/ 1257300 w 2900362"/>
                  <a:gd name="connsiteY110" fmla="*/ 1471613 h 1676661"/>
                  <a:gd name="connsiteX111" fmla="*/ 1228725 w 2900362"/>
                  <a:gd name="connsiteY111" fmla="*/ 1495425 h 1676661"/>
                  <a:gd name="connsiteX112" fmla="*/ 1204912 w 2900362"/>
                  <a:gd name="connsiteY112" fmla="*/ 1500188 h 1676661"/>
                  <a:gd name="connsiteX113" fmla="*/ 1176337 w 2900362"/>
                  <a:gd name="connsiteY113" fmla="*/ 1509713 h 1676661"/>
                  <a:gd name="connsiteX114" fmla="*/ 1162050 w 2900362"/>
                  <a:gd name="connsiteY114" fmla="*/ 1514475 h 1676661"/>
                  <a:gd name="connsiteX115" fmla="*/ 633412 w 2900362"/>
                  <a:gd name="connsiteY115" fmla="*/ 1509713 h 1676661"/>
                  <a:gd name="connsiteX116" fmla="*/ 609600 w 2900362"/>
                  <a:gd name="connsiteY116" fmla="*/ 1504950 h 1676661"/>
                  <a:gd name="connsiteX117" fmla="*/ 590550 w 2900362"/>
                  <a:gd name="connsiteY117" fmla="*/ 1495425 h 1676661"/>
                  <a:gd name="connsiteX118" fmla="*/ 557212 w 2900362"/>
                  <a:gd name="connsiteY118" fmla="*/ 1485900 h 1676661"/>
                  <a:gd name="connsiteX119" fmla="*/ 542925 w 2900362"/>
                  <a:gd name="connsiteY119" fmla="*/ 1476375 h 1676661"/>
                  <a:gd name="connsiteX120" fmla="*/ 523875 w 2900362"/>
                  <a:gd name="connsiteY120" fmla="*/ 1471613 h 1676661"/>
                  <a:gd name="connsiteX121" fmla="*/ 509587 w 2900362"/>
                  <a:gd name="connsiteY121" fmla="*/ 1466850 h 1676661"/>
                  <a:gd name="connsiteX122" fmla="*/ 466725 w 2900362"/>
                  <a:gd name="connsiteY122" fmla="*/ 1433513 h 1676661"/>
                  <a:gd name="connsiteX123" fmla="*/ 452437 w 2900362"/>
                  <a:gd name="connsiteY123" fmla="*/ 1423988 h 1676661"/>
                  <a:gd name="connsiteX124" fmla="*/ 438150 w 2900362"/>
                  <a:gd name="connsiteY124" fmla="*/ 1395413 h 1676661"/>
                  <a:gd name="connsiteX125" fmla="*/ 404812 w 2900362"/>
                  <a:gd name="connsiteY125" fmla="*/ 1376363 h 1676661"/>
                  <a:gd name="connsiteX126" fmla="*/ 390525 w 2900362"/>
                  <a:gd name="connsiteY126" fmla="*/ 1366838 h 1676661"/>
                  <a:gd name="connsiteX127" fmla="*/ 376237 w 2900362"/>
                  <a:gd name="connsiteY127" fmla="*/ 1362075 h 1676661"/>
                  <a:gd name="connsiteX128" fmla="*/ 328612 w 2900362"/>
                  <a:gd name="connsiteY128" fmla="*/ 1333500 h 1676661"/>
                  <a:gd name="connsiteX129" fmla="*/ 309562 w 2900362"/>
                  <a:gd name="connsiteY129" fmla="*/ 1328738 h 1676661"/>
                  <a:gd name="connsiteX130" fmla="*/ 280987 w 2900362"/>
                  <a:gd name="connsiteY130" fmla="*/ 1319213 h 1676661"/>
                  <a:gd name="connsiteX131" fmla="*/ 266700 w 2900362"/>
                  <a:gd name="connsiteY131" fmla="*/ 1314450 h 1676661"/>
                  <a:gd name="connsiteX132" fmla="*/ 252412 w 2900362"/>
                  <a:gd name="connsiteY132" fmla="*/ 1304925 h 1676661"/>
                  <a:gd name="connsiteX133" fmla="*/ 223837 w 2900362"/>
                  <a:gd name="connsiteY133" fmla="*/ 1295400 h 1676661"/>
                  <a:gd name="connsiteX134" fmla="*/ 214312 w 2900362"/>
                  <a:gd name="connsiteY134" fmla="*/ 1266825 h 1676661"/>
                  <a:gd name="connsiteX135" fmla="*/ 114300 w 2900362"/>
                  <a:gd name="connsiteY135" fmla="*/ 1233488 h 1676661"/>
                  <a:gd name="connsiteX136" fmla="*/ 71437 w 2900362"/>
                  <a:gd name="connsiteY136" fmla="*/ 1219200 h 1676661"/>
                  <a:gd name="connsiteX137" fmla="*/ 57150 w 2900362"/>
                  <a:gd name="connsiteY137" fmla="*/ 1214438 h 1676661"/>
                  <a:gd name="connsiteX138" fmla="*/ 28575 w 2900362"/>
                  <a:gd name="connsiteY138" fmla="*/ 1190625 h 1676661"/>
                  <a:gd name="connsiteX139" fmla="*/ 23812 w 2900362"/>
                  <a:gd name="connsiteY139" fmla="*/ 1176338 h 1676661"/>
                  <a:gd name="connsiteX140" fmla="*/ 14287 w 2900362"/>
                  <a:gd name="connsiteY140" fmla="*/ 1162050 h 1676661"/>
                  <a:gd name="connsiteX141" fmla="*/ 0 w 2900362"/>
                  <a:gd name="connsiteY141"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300162 w 2900362"/>
                  <a:gd name="connsiteY94" fmla="*/ 1014413 h 1676661"/>
                  <a:gd name="connsiteX95" fmla="*/ 1404937 w 2900362"/>
                  <a:gd name="connsiteY95" fmla="*/ 862013 h 1676661"/>
                  <a:gd name="connsiteX96" fmla="*/ 1562100 w 2900362"/>
                  <a:gd name="connsiteY96" fmla="*/ 766763 h 1676661"/>
                  <a:gd name="connsiteX97" fmla="*/ 1714500 w 2900362"/>
                  <a:gd name="connsiteY97" fmla="*/ 823913 h 1676661"/>
                  <a:gd name="connsiteX98" fmla="*/ 1738312 w 2900362"/>
                  <a:gd name="connsiteY98" fmla="*/ 776288 h 1676661"/>
                  <a:gd name="connsiteX99" fmla="*/ 1757362 w 2900362"/>
                  <a:gd name="connsiteY99" fmla="*/ 742950 h 1676661"/>
                  <a:gd name="connsiteX100" fmla="*/ 1862137 w 2900362"/>
                  <a:gd name="connsiteY100" fmla="*/ 323850 h 1676661"/>
                  <a:gd name="connsiteX101" fmla="*/ 2481262 w 2900362"/>
                  <a:gd name="connsiteY101" fmla="*/ 14288 h 1676661"/>
                  <a:gd name="connsiteX102" fmla="*/ 2895600 w 2900362"/>
                  <a:gd name="connsiteY102" fmla="*/ 0 h 1676661"/>
                  <a:gd name="connsiteX103" fmla="*/ 2900362 w 2900362"/>
                  <a:gd name="connsiteY103" fmla="*/ 1390650 h 1676661"/>
                  <a:gd name="connsiteX104" fmla="*/ 2671762 w 2900362"/>
                  <a:gd name="connsiteY104" fmla="*/ 1395412 h 1676661"/>
                  <a:gd name="connsiteX105" fmla="*/ 2295525 w 2900362"/>
                  <a:gd name="connsiteY105" fmla="*/ 1485900 h 1676661"/>
                  <a:gd name="connsiteX106" fmla="*/ 1352550 w 2900362"/>
                  <a:gd name="connsiteY106" fmla="*/ 1676400 h 1676661"/>
                  <a:gd name="connsiteX107" fmla="*/ 1304925 w 2900362"/>
                  <a:gd name="connsiteY107" fmla="*/ 1433513 h 1676661"/>
                  <a:gd name="connsiteX108" fmla="*/ 1276350 w 2900362"/>
                  <a:gd name="connsiteY108" fmla="*/ 1443038 h 1676661"/>
                  <a:gd name="connsiteX109" fmla="*/ 1257300 w 2900362"/>
                  <a:gd name="connsiteY109" fmla="*/ 1471613 h 1676661"/>
                  <a:gd name="connsiteX110" fmla="*/ 1228725 w 2900362"/>
                  <a:gd name="connsiteY110" fmla="*/ 1495425 h 1676661"/>
                  <a:gd name="connsiteX111" fmla="*/ 1204912 w 2900362"/>
                  <a:gd name="connsiteY111" fmla="*/ 1500188 h 1676661"/>
                  <a:gd name="connsiteX112" fmla="*/ 1176337 w 2900362"/>
                  <a:gd name="connsiteY112" fmla="*/ 1509713 h 1676661"/>
                  <a:gd name="connsiteX113" fmla="*/ 1162050 w 2900362"/>
                  <a:gd name="connsiteY113" fmla="*/ 1514475 h 1676661"/>
                  <a:gd name="connsiteX114" fmla="*/ 633412 w 2900362"/>
                  <a:gd name="connsiteY114" fmla="*/ 1509713 h 1676661"/>
                  <a:gd name="connsiteX115" fmla="*/ 609600 w 2900362"/>
                  <a:gd name="connsiteY115" fmla="*/ 1504950 h 1676661"/>
                  <a:gd name="connsiteX116" fmla="*/ 590550 w 2900362"/>
                  <a:gd name="connsiteY116" fmla="*/ 1495425 h 1676661"/>
                  <a:gd name="connsiteX117" fmla="*/ 557212 w 2900362"/>
                  <a:gd name="connsiteY117" fmla="*/ 1485900 h 1676661"/>
                  <a:gd name="connsiteX118" fmla="*/ 542925 w 2900362"/>
                  <a:gd name="connsiteY118" fmla="*/ 1476375 h 1676661"/>
                  <a:gd name="connsiteX119" fmla="*/ 523875 w 2900362"/>
                  <a:gd name="connsiteY119" fmla="*/ 1471613 h 1676661"/>
                  <a:gd name="connsiteX120" fmla="*/ 509587 w 2900362"/>
                  <a:gd name="connsiteY120" fmla="*/ 1466850 h 1676661"/>
                  <a:gd name="connsiteX121" fmla="*/ 466725 w 2900362"/>
                  <a:gd name="connsiteY121" fmla="*/ 1433513 h 1676661"/>
                  <a:gd name="connsiteX122" fmla="*/ 452437 w 2900362"/>
                  <a:gd name="connsiteY122" fmla="*/ 1423988 h 1676661"/>
                  <a:gd name="connsiteX123" fmla="*/ 438150 w 2900362"/>
                  <a:gd name="connsiteY123" fmla="*/ 1395413 h 1676661"/>
                  <a:gd name="connsiteX124" fmla="*/ 404812 w 2900362"/>
                  <a:gd name="connsiteY124" fmla="*/ 1376363 h 1676661"/>
                  <a:gd name="connsiteX125" fmla="*/ 390525 w 2900362"/>
                  <a:gd name="connsiteY125" fmla="*/ 1366838 h 1676661"/>
                  <a:gd name="connsiteX126" fmla="*/ 376237 w 2900362"/>
                  <a:gd name="connsiteY126" fmla="*/ 1362075 h 1676661"/>
                  <a:gd name="connsiteX127" fmla="*/ 328612 w 2900362"/>
                  <a:gd name="connsiteY127" fmla="*/ 1333500 h 1676661"/>
                  <a:gd name="connsiteX128" fmla="*/ 309562 w 2900362"/>
                  <a:gd name="connsiteY128" fmla="*/ 1328738 h 1676661"/>
                  <a:gd name="connsiteX129" fmla="*/ 280987 w 2900362"/>
                  <a:gd name="connsiteY129" fmla="*/ 1319213 h 1676661"/>
                  <a:gd name="connsiteX130" fmla="*/ 266700 w 2900362"/>
                  <a:gd name="connsiteY130" fmla="*/ 1314450 h 1676661"/>
                  <a:gd name="connsiteX131" fmla="*/ 252412 w 2900362"/>
                  <a:gd name="connsiteY131" fmla="*/ 1304925 h 1676661"/>
                  <a:gd name="connsiteX132" fmla="*/ 223837 w 2900362"/>
                  <a:gd name="connsiteY132" fmla="*/ 1295400 h 1676661"/>
                  <a:gd name="connsiteX133" fmla="*/ 214312 w 2900362"/>
                  <a:gd name="connsiteY133" fmla="*/ 1266825 h 1676661"/>
                  <a:gd name="connsiteX134" fmla="*/ 114300 w 2900362"/>
                  <a:gd name="connsiteY134" fmla="*/ 1233488 h 1676661"/>
                  <a:gd name="connsiteX135" fmla="*/ 71437 w 2900362"/>
                  <a:gd name="connsiteY135" fmla="*/ 1219200 h 1676661"/>
                  <a:gd name="connsiteX136" fmla="*/ 57150 w 2900362"/>
                  <a:gd name="connsiteY136" fmla="*/ 1214438 h 1676661"/>
                  <a:gd name="connsiteX137" fmla="*/ 28575 w 2900362"/>
                  <a:gd name="connsiteY137" fmla="*/ 1190625 h 1676661"/>
                  <a:gd name="connsiteX138" fmla="*/ 23812 w 2900362"/>
                  <a:gd name="connsiteY138" fmla="*/ 1176338 h 1676661"/>
                  <a:gd name="connsiteX139" fmla="*/ 14287 w 2900362"/>
                  <a:gd name="connsiteY139" fmla="*/ 1162050 h 1676661"/>
                  <a:gd name="connsiteX140" fmla="*/ 0 w 2900362"/>
                  <a:gd name="connsiteY140"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5850 w 2900362"/>
                  <a:gd name="connsiteY91" fmla="*/ 981075 h 1676661"/>
                  <a:gd name="connsiteX92" fmla="*/ 1081087 w 2900362"/>
                  <a:gd name="connsiteY92" fmla="*/ 1000125 h 1676661"/>
                  <a:gd name="connsiteX93" fmla="*/ 1076325 w 2900362"/>
                  <a:gd name="connsiteY93" fmla="*/ 1014413 h 1676661"/>
                  <a:gd name="connsiteX94" fmla="*/ 1404937 w 2900362"/>
                  <a:gd name="connsiteY94" fmla="*/ 862013 h 1676661"/>
                  <a:gd name="connsiteX95" fmla="*/ 1562100 w 2900362"/>
                  <a:gd name="connsiteY95" fmla="*/ 766763 h 1676661"/>
                  <a:gd name="connsiteX96" fmla="*/ 1714500 w 2900362"/>
                  <a:gd name="connsiteY96" fmla="*/ 823913 h 1676661"/>
                  <a:gd name="connsiteX97" fmla="*/ 1738312 w 2900362"/>
                  <a:gd name="connsiteY97" fmla="*/ 776288 h 1676661"/>
                  <a:gd name="connsiteX98" fmla="*/ 1757362 w 2900362"/>
                  <a:gd name="connsiteY98" fmla="*/ 742950 h 1676661"/>
                  <a:gd name="connsiteX99" fmla="*/ 1862137 w 2900362"/>
                  <a:gd name="connsiteY99" fmla="*/ 323850 h 1676661"/>
                  <a:gd name="connsiteX100" fmla="*/ 2481262 w 2900362"/>
                  <a:gd name="connsiteY100" fmla="*/ 14288 h 1676661"/>
                  <a:gd name="connsiteX101" fmla="*/ 2895600 w 2900362"/>
                  <a:gd name="connsiteY101" fmla="*/ 0 h 1676661"/>
                  <a:gd name="connsiteX102" fmla="*/ 2900362 w 2900362"/>
                  <a:gd name="connsiteY102" fmla="*/ 1390650 h 1676661"/>
                  <a:gd name="connsiteX103" fmla="*/ 2671762 w 2900362"/>
                  <a:gd name="connsiteY103" fmla="*/ 1395412 h 1676661"/>
                  <a:gd name="connsiteX104" fmla="*/ 2295525 w 2900362"/>
                  <a:gd name="connsiteY104" fmla="*/ 1485900 h 1676661"/>
                  <a:gd name="connsiteX105" fmla="*/ 1352550 w 2900362"/>
                  <a:gd name="connsiteY105" fmla="*/ 1676400 h 1676661"/>
                  <a:gd name="connsiteX106" fmla="*/ 1304925 w 2900362"/>
                  <a:gd name="connsiteY106" fmla="*/ 1433513 h 1676661"/>
                  <a:gd name="connsiteX107" fmla="*/ 1276350 w 2900362"/>
                  <a:gd name="connsiteY107" fmla="*/ 1443038 h 1676661"/>
                  <a:gd name="connsiteX108" fmla="*/ 1257300 w 2900362"/>
                  <a:gd name="connsiteY108" fmla="*/ 1471613 h 1676661"/>
                  <a:gd name="connsiteX109" fmla="*/ 1228725 w 2900362"/>
                  <a:gd name="connsiteY109" fmla="*/ 1495425 h 1676661"/>
                  <a:gd name="connsiteX110" fmla="*/ 1204912 w 2900362"/>
                  <a:gd name="connsiteY110" fmla="*/ 1500188 h 1676661"/>
                  <a:gd name="connsiteX111" fmla="*/ 1176337 w 2900362"/>
                  <a:gd name="connsiteY111" fmla="*/ 1509713 h 1676661"/>
                  <a:gd name="connsiteX112" fmla="*/ 1162050 w 2900362"/>
                  <a:gd name="connsiteY112" fmla="*/ 1514475 h 1676661"/>
                  <a:gd name="connsiteX113" fmla="*/ 633412 w 2900362"/>
                  <a:gd name="connsiteY113" fmla="*/ 1509713 h 1676661"/>
                  <a:gd name="connsiteX114" fmla="*/ 609600 w 2900362"/>
                  <a:gd name="connsiteY114" fmla="*/ 1504950 h 1676661"/>
                  <a:gd name="connsiteX115" fmla="*/ 590550 w 2900362"/>
                  <a:gd name="connsiteY115" fmla="*/ 1495425 h 1676661"/>
                  <a:gd name="connsiteX116" fmla="*/ 557212 w 2900362"/>
                  <a:gd name="connsiteY116" fmla="*/ 1485900 h 1676661"/>
                  <a:gd name="connsiteX117" fmla="*/ 542925 w 2900362"/>
                  <a:gd name="connsiteY117" fmla="*/ 1476375 h 1676661"/>
                  <a:gd name="connsiteX118" fmla="*/ 523875 w 2900362"/>
                  <a:gd name="connsiteY118" fmla="*/ 1471613 h 1676661"/>
                  <a:gd name="connsiteX119" fmla="*/ 509587 w 2900362"/>
                  <a:gd name="connsiteY119" fmla="*/ 1466850 h 1676661"/>
                  <a:gd name="connsiteX120" fmla="*/ 466725 w 2900362"/>
                  <a:gd name="connsiteY120" fmla="*/ 1433513 h 1676661"/>
                  <a:gd name="connsiteX121" fmla="*/ 452437 w 2900362"/>
                  <a:gd name="connsiteY121" fmla="*/ 1423988 h 1676661"/>
                  <a:gd name="connsiteX122" fmla="*/ 438150 w 2900362"/>
                  <a:gd name="connsiteY122" fmla="*/ 1395413 h 1676661"/>
                  <a:gd name="connsiteX123" fmla="*/ 404812 w 2900362"/>
                  <a:gd name="connsiteY123" fmla="*/ 1376363 h 1676661"/>
                  <a:gd name="connsiteX124" fmla="*/ 390525 w 2900362"/>
                  <a:gd name="connsiteY124" fmla="*/ 1366838 h 1676661"/>
                  <a:gd name="connsiteX125" fmla="*/ 376237 w 2900362"/>
                  <a:gd name="connsiteY125" fmla="*/ 1362075 h 1676661"/>
                  <a:gd name="connsiteX126" fmla="*/ 328612 w 2900362"/>
                  <a:gd name="connsiteY126" fmla="*/ 1333500 h 1676661"/>
                  <a:gd name="connsiteX127" fmla="*/ 309562 w 2900362"/>
                  <a:gd name="connsiteY127" fmla="*/ 1328738 h 1676661"/>
                  <a:gd name="connsiteX128" fmla="*/ 280987 w 2900362"/>
                  <a:gd name="connsiteY128" fmla="*/ 1319213 h 1676661"/>
                  <a:gd name="connsiteX129" fmla="*/ 266700 w 2900362"/>
                  <a:gd name="connsiteY129" fmla="*/ 1314450 h 1676661"/>
                  <a:gd name="connsiteX130" fmla="*/ 252412 w 2900362"/>
                  <a:gd name="connsiteY130" fmla="*/ 1304925 h 1676661"/>
                  <a:gd name="connsiteX131" fmla="*/ 223837 w 2900362"/>
                  <a:gd name="connsiteY131" fmla="*/ 1295400 h 1676661"/>
                  <a:gd name="connsiteX132" fmla="*/ 214312 w 2900362"/>
                  <a:gd name="connsiteY132" fmla="*/ 1266825 h 1676661"/>
                  <a:gd name="connsiteX133" fmla="*/ 114300 w 2900362"/>
                  <a:gd name="connsiteY133" fmla="*/ 1233488 h 1676661"/>
                  <a:gd name="connsiteX134" fmla="*/ 71437 w 2900362"/>
                  <a:gd name="connsiteY134" fmla="*/ 1219200 h 1676661"/>
                  <a:gd name="connsiteX135" fmla="*/ 57150 w 2900362"/>
                  <a:gd name="connsiteY135" fmla="*/ 1214438 h 1676661"/>
                  <a:gd name="connsiteX136" fmla="*/ 28575 w 2900362"/>
                  <a:gd name="connsiteY136" fmla="*/ 1190625 h 1676661"/>
                  <a:gd name="connsiteX137" fmla="*/ 23812 w 2900362"/>
                  <a:gd name="connsiteY137" fmla="*/ 1176338 h 1676661"/>
                  <a:gd name="connsiteX138" fmla="*/ 14287 w 2900362"/>
                  <a:gd name="connsiteY138" fmla="*/ 1162050 h 1676661"/>
                  <a:gd name="connsiteX139" fmla="*/ 0 w 2900362"/>
                  <a:gd name="connsiteY139"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38237 w 2900362"/>
                  <a:gd name="connsiteY88" fmla="*/ 938213 h 1676661"/>
                  <a:gd name="connsiteX89" fmla="*/ 1109662 w 2900362"/>
                  <a:gd name="connsiteY89" fmla="*/ 957263 h 1676661"/>
                  <a:gd name="connsiteX90" fmla="*/ 1100137 w 2900362"/>
                  <a:gd name="connsiteY90" fmla="*/ 971550 h 1676661"/>
                  <a:gd name="connsiteX91" fmla="*/ 1081087 w 2900362"/>
                  <a:gd name="connsiteY91" fmla="*/ 1000125 h 1676661"/>
                  <a:gd name="connsiteX92" fmla="*/ 1076325 w 2900362"/>
                  <a:gd name="connsiteY92" fmla="*/ 1014413 h 1676661"/>
                  <a:gd name="connsiteX93" fmla="*/ 1404937 w 2900362"/>
                  <a:gd name="connsiteY93" fmla="*/ 862013 h 1676661"/>
                  <a:gd name="connsiteX94" fmla="*/ 1562100 w 2900362"/>
                  <a:gd name="connsiteY94" fmla="*/ 766763 h 1676661"/>
                  <a:gd name="connsiteX95" fmla="*/ 1714500 w 2900362"/>
                  <a:gd name="connsiteY95" fmla="*/ 823913 h 1676661"/>
                  <a:gd name="connsiteX96" fmla="*/ 1738312 w 2900362"/>
                  <a:gd name="connsiteY96" fmla="*/ 776288 h 1676661"/>
                  <a:gd name="connsiteX97" fmla="*/ 1757362 w 2900362"/>
                  <a:gd name="connsiteY97" fmla="*/ 742950 h 1676661"/>
                  <a:gd name="connsiteX98" fmla="*/ 1862137 w 2900362"/>
                  <a:gd name="connsiteY98" fmla="*/ 323850 h 1676661"/>
                  <a:gd name="connsiteX99" fmla="*/ 2481262 w 2900362"/>
                  <a:gd name="connsiteY99" fmla="*/ 14288 h 1676661"/>
                  <a:gd name="connsiteX100" fmla="*/ 2895600 w 2900362"/>
                  <a:gd name="connsiteY100" fmla="*/ 0 h 1676661"/>
                  <a:gd name="connsiteX101" fmla="*/ 2900362 w 2900362"/>
                  <a:gd name="connsiteY101" fmla="*/ 1390650 h 1676661"/>
                  <a:gd name="connsiteX102" fmla="*/ 2671762 w 2900362"/>
                  <a:gd name="connsiteY102" fmla="*/ 1395412 h 1676661"/>
                  <a:gd name="connsiteX103" fmla="*/ 2295525 w 2900362"/>
                  <a:gd name="connsiteY103" fmla="*/ 1485900 h 1676661"/>
                  <a:gd name="connsiteX104" fmla="*/ 1352550 w 2900362"/>
                  <a:gd name="connsiteY104" fmla="*/ 1676400 h 1676661"/>
                  <a:gd name="connsiteX105" fmla="*/ 1304925 w 2900362"/>
                  <a:gd name="connsiteY105" fmla="*/ 1433513 h 1676661"/>
                  <a:gd name="connsiteX106" fmla="*/ 1276350 w 2900362"/>
                  <a:gd name="connsiteY106" fmla="*/ 1443038 h 1676661"/>
                  <a:gd name="connsiteX107" fmla="*/ 1257300 w 2900362"/>
                  <a:gd name="connsiteY107" fmla="*/ 1471613 h 1676661"/>
                  <a:gd name="connsiteX108" fmla="*/ 1228725 w 2900362"/>
                  <a:gd name="connsiteY108" fmla="*/ 1495425 h 1676661"/>
                  <a:gd name="connsiteX109" fmla="*/ 1204912 w 2900362"/>
                  <a:gd name="connsiteY109" fmla="*/ 1500188 h 1676661"/>
                  <a:gd name="connsiteX110" fmla="*/ 1176337 w 2900362"/>
                  <a:gd name="connsiteY110" fmla="*/ 1509713 h 1676661"/>
                  <a:gd name="connsiteX111" fmla="*/ 1162050 w 2900362"/>
                  <a:gd name="connsiteY111" fmla="*/ 1514475 h 1676661"/>
                  <a:gd name="connsiteX112" fmla="*/ 633412 w 2900362"/>
                  <a:gd name="connsiteY112" fmla="*/ 1509713 h 1676661"/>
                  <a:gd name="connsiteX113" fmla="*/ 609600 w 2900362"/>
                  <a:gd name="connsiteY113" fmla="*/ 1504950 h 1676661"/>
                  <a:gd name="connsiteX114" fmla="*/ 590550 w 2900362"/>
                  <a:gd name="connsiteY114" fmla="*/ 1495425 h 1676661"/>
                  <a:gd name="connsiteX115" fmla="*/ 557212 w 2900362"/>
                  <a:gd name="connsiteY115" fmla="*/ 1485900 h 1676661"/>
                  <a:gd name="connsiteX116" fmla="*/ 542925 w 2900362"/>
                  <a:gd name="connsiteY116" fmla="*/ 1476375 h 1676661"/>
                  <a:gd name="connsiteX117" fmla="*/ 523875 w 2900362"/>
                  <a:gd name="connsiteY117" fmla="*/ 1471613 h 1676661"/>
                  <a:gd name="connsiteX118" fmla="*/ 509587 w 2900362"/>
                  <a:gd name="connsiteY118" fmla="*/ 1466850 h 1676661"/>
                  <a:gd name="connsiteX119" fmla="*/ 466725 w 2900362"/>
                  <a:gd name="connsiteY119" fmla="*/ 1433513 h 1676661"/>
                  <a:gd name="connsiteX120" fmla="*/ 452437 w 2900362"/>
                  <a:gd name="connsiteY120" fmla="*/ 1423988 h 1676661"/>
                  <a:gd name="connsiteX121" fmla="*/ 438150 w 2900362"/>
                  <a:gd name="connsiteY121" fmla="*/ 1395413 h 1676661"/>
                  <a:gd name="connsiteX122" fmla="*/ 404812 w 2900362"/>
                  <a:gd name="connsiteY122" fmla="*/ 1376363 h 1676661"/>
                  <a:gd name="connsiteX123" fmla="*/ 390525 w 2900362"/>
                  <a:gd name="connsiteY123" fmla="*/ 1366838 h 1676661"/>
                  <a:gd name="connsiteX124" fmla="*/ 376237 w 2900362"/>
                  <a:gd name="connsiteY124" fmla="*/ 1362075 h 1676661"/>
                  <a:gd name="connsiteX125" fmla="*/ 328612 w 2900362"/>
                  <a:gd name="connsiteY125" fmla="*/ 1333500 h 1676661"/>
                  <a:gd name="connsiteX126" fmla="*/ 309562 w 2900362"/>
                  <a:gd name="connsiteY126" fmla="*/ 1328738 h 1676661"/>
                  <a:gd name="connsiteX127" fmla="*/ 280987 w 2900362"/>
                  <a:gd name="connsiteY127" fmla="*/ 1319213 h 1676661"/>
                  <a:gd name="connsiteX128" fmla="*/ 266700 w 2900362"/>
                  <a:gd name="connsiteY128" fmla="*/ 1314450 h 1676661"/>
                  <a:gd name="connsiteX129" fmla="*/ 252412 w 2900362"/>
                  <a:gd name="connsiteY129" fmla="*/ 1304925 h 1676661"/>
                  <a:gd name="connsiteX130" fmla="*/ 223837 w 2900362"/>
                  <a:gd name="connsiteY130" fmla="*/ 1295400 h 1676661"/>
                  <a:gd name="connsiteX131" fmla="*/ 214312 w 2900362"/>
                  <a:gd name="connsiteY131" fmla="*/ 1266825 h 1676661"/>
                  <a:gd name="connsiteX132" fmla="*/ 114300 w 2900362"/>
                  <a:gd name="connsiteY132" fmla="*/ 1233488 h 1676661"/>
                  <a:gd name="connsiteX133" fmla="*/ 71437 w 2900362"/>
                  <a:gd name="connsiteY133" fmla="*/ 1219200 h 1676661"/>
                  <a:gd name="connsiteX134" fmla="*/ 57150 w 2900362"/>
                  <a:gd name="connsiteY134" fmla="*/ 1214438 h 1676661"/>
                  <a:gd name="connsiteX135" fmla="*/ 28575 w 2900362"/>
                  <a:gd name="connsiteY135" fmla="*/ 1190625 h 1676661"/>
                  <a:gd name="connsiteX136" fmla="*/ 23812 w 2900362"/>
                  <a:gd name="connsiteY136" fmla="*/ 1176338 h 1676661"/>
                  <a:gd name="connsiteX137" fmla="*/ 14287 w 2900362"/>
                  <a:gd name="connsiteY137" fmla="*/ 1162050 h 1676661"/>
                  <a:gd name="connsiteX138" fmla="*/ 0 w 2900362"/>
                  <a:gd name="connsiteY138"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71575 w 2900362"/>
                  <a:gd name="connsiteY87" fmla="*/ 914400 h 1676661"/>
                  <a:gd name="connsiteX88" fmla="*/ 1109662 w 2900362"/>
                  <a:gd name="connsiteY88" fmla="*/ 957263 h 1676661"/>
                  <a:gd name="connsiteX89" fmla="*/ 1100137 w 2900362"/>
                  <a:gd name="connsiteY89" fmla="*/ 971550 h 1676661"/>
                  <a:gd name="connsiteX90" fmla="*/ 1081087 w 2900362"/>
                  <a:gd name="connsiteY90" fmla="*/ 1000125 h 1676661"/>
                  <a:gd name="connsiteX91" fmla="*/ 1076325 w 2900362"/>
                  <a:gd name="connsiteY91" fmla="*/ 1014413 h 1676661"/>
                  <a:gd name="connsiteX92" fmla="*/ 1404937 w 2900362"/>
                  <a:gd name="connsiteY92" fmla="*/ 862013 h 1676661"/>
                  <a:gd name="connsiteX93" fmla="*/ 1562100 w 2900362"/>
                  <a:gd name="connsiteY93" fmla="*/ 766763 h 1676661"/>
                  <a:gd name="connsiteX94" fmla="*/ 1714500 w 2900362"/>
                  <a:gd name="connsiteY94" fmla="*/ 823913 h 1676661"/>
                  <a:gd name="connsiteX95" fmla="*/ 1738312 w 2900362"/>
                  <a:gd name="connsiteY95" fmla="*/ 776288 h 1676661"/>
                  <a:gd name="connsiteX96" fmla="*/ 1757362 w 2900362"/>
                  <a:gd name="connsiteY96" fmla="*/ 742950 h 1676661"/>
                  <a:gd name="connsiteX97" fmla="*/ 1862137 w 2900362"/>
                  <a:gd name="connsiteY97" fmla="*/ 323850 h 1676661"/>
                  <a:gd name="connsiteX98" fmla="*/ 2481262 w 2900362"/>
                  <a:gd name="connsiteY98" fmla="*/ 14288 h 1676661"/>
                  <a:gd name="connsiteX99" fmla="*/ 2895600 w 2900362"/>
                  <a:gd name="connsiteY99" fmla="*/ 0 h 1676661"/>
                  <a:gd name="connsiteX100" fmla="*/ 2900362 w 2900362"/>
                  <a:gd name="connsiteY100" fmla="*/ 1390650 h 1676661"/>
                  <a:gd name="connsiteX101" fmla="*/ 2671762 w 2900362"/>
                  <a:gd name="connsiteY101" fmla="*/ 1395412 h 1676661"/>
                  <a:gd name="connsiteX102" fmla="*/ 2295525 w 2900362"/>
                  <a:gd name="connsiteY102" fmla="*/ 1485900 h 1676661"/>
                  <a:gd name="connsiteX103" fmla="*/ 1352550 w 2900362"/>
                  <a:gd name="connsiteY103" fmla="*/ 1676400 h 1676661"/>
                  <a:gd name="connsiteX104" fmla="*/ 1304925 w 2900362"/>
                  <a:gd name="connsiteY104" fmla="*/ 1433513 h 1676661"/>
                  <a:gd name="connsiteX105" fmla="*/ 1276350 w 2900362"/>
                  <a:gd name="connsiteY105" fmla="*/ 1443038 h 1676661"/>
                  <a:gd name="connsiteX106" fmla="*/ 1257300 w 2900362"/>
                  <a:gd name="connsiteY106" fmla="*/ 1471613 h 1676661"/>
                  <a:gd name="connsiteX107" fmla="*/ 1228725 w 2900362"/>
                  <a:gd name="connsiteY107" fmla="*/ 1495425 h 1676661"/>
                  <a:gd name="connsiteX108" fmla="*/ 1204912 w 2900362"/>
                  <a:gd name="connsiteY108" fmla="*/ 1500188 h 1676661"/>
                  <a:gd name="connsiteX109" fmla="*/ 1176337 w 2900362"/>
                  <a:gd name="connsiteY109" fmla="*/ 1509713 h 1676661"/>
                  <a:gd name="connsiteX110" fmla="*/ 1162050 w 2900362"/>
                  <a:gd name="connsiteY110" fmla="*/ 1514475 h 1676661"/>
                  <a:gd name="connsiteX111" fmla="*/ 633412 w 2900362"/>
                  <a:gd name="connsiteY111" fmla="*/ 1509713 h 1676661"/>
                  <a:gd name="connsiteX112" fmla="*/ 609600 w 2900362"/>
                  <a:gd name="connsiteY112" fmla="*/ 1504950 h 1676661"/>
                  <a:gd name="connsiteX113" fmla="*/ 590550 w 2900362"/>
                  <a:gd name="connsiteY113" fmla="*/ 1495425 h 1676661"/>
                  <a:gd name="connsiteX114" fmla="*/ 557212 w 2900362"/>
                  <a:gd name="connsiteY114" fmla="*/ 1485900 h 1676661"/>
                  <a:gd name="connsiteX115" fmla="*/ 542925 w 2900362"/>
                  <a:gd name="connsiteY115" fmla="*/ 1476375 h 1676661"/>
                  <a:gd name="connsiteX116" fmla="*/ 523875 w 2900362"/>
                  <a:gd name="connsiteY116" fmla="*/ 1471613 h 1676661"/>
                  <a:gd name="connsiteX117" fmla="*/ 509587 w 2900362"/>
                  <a:gd name="connsiteY117" fmla="*/ 1466850 h 1676661"/>
                  <a:gd name="connsiteX118" fmla="*/ 466725 w 2900362"/>
                  <a:gd name="connsiteY118" fmla="*/ 1433513 h 1676661"/>
                  <a:gd name="connsiteX119" fmla="*/ 452437 w 2900362"/>
                  <a:gd name="connsiteY119" fmla="*/ 1423988 h 1676661"/>
                  <a:gd name="connsiteX120" fmla="*/ 438150 w 2900362"/>
                  <a:gd name="connsiteY120" fmla="*/ 1395413 h 1676661"/>
                  <a:gd name="connsiteX121" fmla="*/ 404812 w 2900362"/>
                  <a:gd name="connsiteY121" fmla="*/ 1376363 h 1676661"/>
                  <a:gd name="connsiteX122" fmla="*/ 390525 w 2900362"/>
                  <a:gd name="connsiteY122" fmla="*/ 1366838 h 1676661"/>
                  <a:gd name="connsiteX123" fmla="*/ 376237 w 2900362"/>
                  <a:gd name="connsiteY123" fmla="*/ 1362075 h 1676661"/>
                  <a:gd name="connsiteX124" fmla="*/ 328612 w 2900362"/>
                  <a:gd name="connsiteY124" fmla="*/ 1333500 h 1676661"/>
                  <a:gd name="connsiteX125" fmla="*/ 309562 w 2900362"/>
                  <a:gd name="connsiteY125" fmla="*/ 1328738 h 1676661"/>
                  <a:gd name="connsiteX126" fmla="*/ 280987 w 2900362"/>
                  <a:gd name="connsiteY126" fmla="*/ 1319213 h 1676661"/>
                  <a:gd name="connsiteX127" fmla="*/ 266700 w 2900362"/>
                  <a:gd name="connsiteY127" fmla="*/ 1314450 h 1676661"/>
                  <a:gd name="connsiteX128" fmla="*/ 252412 w 2900362"/>
                  <a:gd name="connsiteY128" fmla="*/ 1304925 h 1676661"/>
                  <a:gd name="connsiteX129" fmla="*/ 223837 w 2900362"/>
                  <a:gd name="connsiteY129" fmla="*/ 1295400 h 1676661"/>
                  <a:gd name="connsiteX130" fmla="*/ 214312 w 2900362"/>
                  <a:gd name="connsiteY130" fmla="*/ 1266825 h 1676661"/>
                  <a:gd name="connsiteX131" fmla="*/ 114300 w 2900362"/>
                  <a:gd name="connsiteY131" fmla="*/ 1233488 h 1676661"/>
                  <a:gd name="connsiteX132" fmla="*/ 71437 w 2900362"/>
                  <a:gd name="connsiteY132" fmla="*/ 1219200 h 1676661"/>
                  <a:gd name="connsiteX133" fmla="*/ 57150 w 2900362"/>
                  <a:gd name="connsiteY133" fmla="*/ 1214438 h 1676661"/>
                  <a:gd name="connsiteX134" fmla="*/ 28575 w 2900362"/>
                  <a:gd name="connsiteY134" fmla="*/ 1190625 h 1676661"/>
                  <a:gd name="connsiteX135" fmla="*/ 23812 w 2900362"/>
                  <a:gd name="connsiteY135" fmla="*/ 1176338 h 1676661"/>
                  <a:gd name="connsiteX136" fmla="*/ 14287 w 2900362"/>
                  <a:gd name="connsiteY136" fmla="*/ 1162050 h 1676661"/>
                  <a:gd name="connsiteX137" fmla="*/ 0 w 2900362"/>
                  <a:gd name="connsiteY137"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19187 w 2900362"/>
                  <a:gd name="connsiteY80" fmla="*/ 923925 h 1676661"/>
                  <a:gd name="connsiteX81" fmla="*/ 1162050 w 2900362"/>
                  <a:gd name="connsiteY81" fmla="*/ 909638 h 1676661"/>
                  <a:gd name="connsiteX82" fmla="*/ 1176337 w 2900362"/>
                  <a:gd name="connsiteY82" fmla="*/ 904875 h 1676661"/>
                  <a:gd name="connsiteX83" fmla="*/ 1190625 w 2900362"/>
                  <a:gd name="connsiteY83" fmla="*/ 900113 h 1676661"/>
                  <a:gd name="connsiteX84" fmla="*/ 1204912 w 2900362"/>
                  <a:gd name="connsiteY84" fmla="*/ 890588 h 1676661"/>
                  <a:gd name="connsiteX85" fmla="*/ 1219200 w 2900362"/>
                  <a:gd name="connsiteY85" fmla="*/ 885825 h 1676661"/>
                  <a:gd name="connsiteX86" fmla="*/ 1200150 w 2900362"/>
                  <a:gd name="connsiteY86" fmla="*/ 895350 h 1676661"/>
                  <a:gd name="connsiteX87" fmla="*/ 1109662 w 2900362"/>
                  <a:gd name="connsiteY87" fmla="*/ 957263 h 1676661"/>
                  <a:gd name="connsiteX88" fmla="*/ 1100137 w 2900362"/>
                  <a:gd name="connsiteY88" fmla="*/ 971550 h 1676661"/>
                  <a:gd name="connsiteX89" fmla="*/ 1081087 w 2900362"/>
                  <a:gd name="connsiteY89" fmla="*/ 1000125 h 1676661"/>
                  <a:gd name="connsiteX90" fmla="*/ 1076325 w 2900362"/>
                  <a:gd name="connsiteY90" fmla="*/ 1014413 h 1676661"/>
                  <a:gd name="connsiteX91" fmla="*/ 1404937 w 2900362"/>
                  <a:gd name="connsiteY91" fmla="*/ 862013 h 1676661"/>
                  <a:gd name="connsiteX92" fmla="*/ 1562100 w 2900362"/>
                  <a:gd name="connsiteY92" fmla="*/ 766763 h 1676661"/>
                  <a:gd name="connsiteX93" fmla="*/ 1714500 w 2900362"/>
                  <a:gd name="connsiteY93" fmla="*/ 823913 h 1676661"/>
                  <a:gd name="connsiteX94" fmla="*/ 1738312 w 2900362"/>
                  <a:gd name="connsiteY94" fmla="*/ 776288 h 1676661"/>
                  <a:gd name="connsiteX95" fmla="*/ 1757362 w 2900362"/>
                  <a:gd name="connsiteY95" fmla="*/ 742950 h 1676661"/>
                  <a:gd name="connsiteX96" fmla="*/ 1862137 w 2900362"/>
                  <a:gd name="connsiteY96" fmla="*/ 323850 h 1676661"/>
                  <a:gd name="connsiteX97" fmla="*/ 2481262 w 2900362"/>
                  <a:gd name="connsiteY97" fmla="*/ 14288 h 1676661"/>
                  <a:gd name="connsiteX98" fmla="*/ 2895600 w 2900362"/>
                  <a:gd name="connsiteY98" fmla="*/ 0 h 1676661"/>
                  <a:gd name="connsiteX99" fmla="*/ 2900362 w 2900362"/>
                  <a:gd name="connsiteY99" fmla="*/ 1390650 h 1676661"/>
                  <a:gd name="connsiteX100" fmla="*/ 2671762 w 2900362"/>
                  <a:gd name="connsiteY100" fmla="*/ 1395412 h 1676661"/>
                  <a:gd name="connsiteX101" fmla="*/ 2295525 w 2900362"/>
                  <a:gd name="connsiteY101" fmla="*/ 1485900 h 1676661"/>
                  <a:gd name="connsiteX102" fmla="*/ 1352550 w 2900362"/>
                  <a:gd name="connsiteY102" fmla="*/ 1676400 h 1676661"/>
                  <a:gd name="connsiteX103" fmla="*/ 1304925 w 2900362"/>
                  <a:gd name="connsiteY103" fmla="*/ 1433513 h 1676661"/>
                  <a:gd name="connsiteX104" fmla="*/ 1276350 w 2900362"/>
                  <a:gd name="connsiteY104" fmla="*/ 1443038 h 1676661"/>
                  <a:gd name="connsiteX105" fmla="*/ 1257300 w 2900362"/>
                  <a:gd name="connsiteY105" fmla="*/ 1471613 h 1676661"/>
                  <a:gd name="connsiteX106" fmla="*/ 1228725 w 2900362"/>
                  <a:gd name="connsiteY106" fmla="*/ 1495425 h 1676661"/>
                  <a:gd name="connsiteX107" fmla="*/ 1204912 w 2900362"/>
                  <a:gd name="connsiteY107" fmla="*/ 1500188 h 1676661"/>
                  <a:gd name="connsiteX108" fmla="*/ 1176337 w 2900362"/>
                  <a:gd name="connsiteY108" fmla="*/ 1509713 h 1676661"/>
                  <a:gd name="connsiteX109" fmla="*/ 1162050 w 2900362"/>
                  <a:gd name="connsiteY109" fmla="*/ 1514475 h 1676661"/>
                  <a:gd name="connsiteX110" fmla="*/ 633412 w 2900362"/>
                  <a:gd name="connsiteY110" fmla="*/ 1509713 h 1676661"/>
                  <a:gd name="connsiteX111" fmla="*/ 609600 w 2900362"/>
                  <a:gd name="connsiteY111" fmla="*/ 1504950 h 1676661"/>
                  <a:gd name="connsiteX112" fmla="*/ 590550 w 2900362"/>
                  <a:gd name="connsiteY112" fmla="*/ 1495425 h 1676661"/>
                  <a:gd name="connsiteX113" fmla="*/ 557212 w 2900362"/>
                  <a:gd name="connsiteY113" fmla="*/ 1485900 h 1676661"/>
                  <a:gd name="connsiteX114" fmla="*/ 542925 w 2900362"/>
                  <a:gd name="connsiteY114" fmla="*/ 1476375 h 1676661"/>
                  <a:gd name="connsiteX115" fmla="*/ 523875 w 2900362"/>
                  <a:gd name="connsiteY115" fmla="*/ 1471613 h 1676661"/>
                  <a:gd name="connsiteX116" fmla="*/ 509587 w 2900362"/>
                  <a:gd name="connsiteY116" fmla="*/ 1466850 h 1676661"/>
                  <a:gd name="connsiteX117" fmla="*/ 466725 w 2900362"/>
                  <a:gd name="connsiteY117" fmla="*/ 1433513 h 1676661"/>
                  <a:gd name="connsiteX118" fmla="*/ 452437 w 2900362"/>
                  <a:gd name="connsiteY118" fmla="*/ 1423988 h 1676661"/>
                  <a:gd name="connsiteX119" fmla="*/ 438150 w 2900362"/>
                  <a:gd name="connsiteY119" fmla="*/ 1395413 h 1676661"/>
                  <a:gd name="connsiteX120" fmla="*/ 404812 w 2900362"/>
                  <a:gd name="connsiteY120" fmla="*/ 1376363 h 1676661"/>
                  <a:gd name="connsiteX121" fmla="*/ 390525 w 2900362"/>
                  <a:gd name="connsiteY121" fmla="*/ 1366838 h 1676661"/>
                  <a:gd name="connsiteX122" fmla="*/ 376237 w 2900362"/>
                  <a:gd name="connsiteY122" fmla="*/ 1362075 h 1676661"/>
                  <a:gd name="connsiteX123" fmla="*/ 328612 w 2900362"/>
                  <a:gd name="connsiteY123" fmla="*/ 1333500 h 1676661"/>
                  <a:gd name="connsiteX124" fmla="*/ 309562 w 2900362"/>
                  <a:gd name="connsiteY124" fmla="*/ 1328738 h 1676661"/>
                  <a:gd name="connsiteX125" fmla="*/ 280987 w 2900362"/>
                  <a:gd name="connsiteY125" fmla="*/ 1319213 h 1676661"/>
                  <a:gd name="connsiteX126" fmla="*/ 266700 w 2900362"/>
                  <a:gd name="connsiteY126" fmla="*/ 1314450 h 1676661"/>
                  <a:gd name="connsiteX127" fmla="*/ 252412 w 2900362"/>
                  <a:gd name="connsiteY127" fmla="*/ 1304925 h 1676661"/>
                  <a:gd name="connsiteX128" fmla="*/ 223837 w 2900362"/>
                  <a:gd name="connsiteY128" fmla="*/ 1295400 h 1676661"/>
                  <a:gd name="connsiteX129" fmla="*/ 214312 w 2900362"/>
                  <a:gd name="connsiteY129" fmla="*/ 1266825 h 1676661"/>
                  <a:gd name="connsiteX130" fmla="*/ 114300 w 2900362"/>
                  <a:gd name="connsiteY130" fmla="*/ 1233488 h 1676661"/>
                  <a:gd name="connsiteX131" fmla="*/ 71437 w 2900362"/>
                  <a:gd name="connsiteY131" fmla="*/ 1219200 h 1676661"/>
                  <a:gd name="connsiteX132" fmla="*/ 57150 w 2900362"/>
                  <a:gd name="connsiteY132" fmla="*/ 1214438 h 1676661"/>
                  <a:gd name="connsiteX133" fmla="*/ 28575 w 2900362"/>
                  <a:gd name="connsiteY133" fmla="*/ 1190625 h 1676661"/>
                  <a:gd name="connsiteX134" fmla="*/ 23812 w 2900362"/>
                  <a:gd name="connsiteY134" fmla="*/ 1176338 h 1676661"/>
                  <a:gd name="connsiteX135" fmla="*/ 14287 w 2900362"/>
                  <a:gd name="connsiteY135" fmla="*/ 1162050 h 1676661"/>
                  <a:gd name="connsiteX136" fmla="*/ 0 w 2900362"/>
                  <a:gd name="connsiteY136"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62050 w 2900362"/>
                  <a:gd name="connsiteY80" fmla="*/ 909638 h 1676661"/>
                  <a:gd name="connsiteX81" fmla="*/ 1176337 w 2900362"/>
                  <a:gd name="connsiteY81" fmla="*/ 904875 h 1676661"/>
                  <a:gd name="connsiteX82" fmla="*/ 1190625 w 2900362"/>
                  <a:gd name="connsiteY82" fmla="*/ 900113 h 1676661"/>
                  <a:gd name="connsiteX83" fmla="*/ 1204912 w 2900362"/>
                  <a:gd name="connsiteY83" fmla="*/ 890588 h 1676661"/>
                  <a:gd name="connsiteX84" fmla="*/ 1219200 w 2900362"/>
                  <a:gd name="connsiteY84" fmla="*/ 885825 h 1676661"/>
                  <a:gd name="connsiteX85" fmla="*/ 1200150 w 2900362"/>
                  <a:gd name="connsiteY85" fmla="*/ 895350 h 1676661"/>
                  <a:gd name="connsiteX86" fmla="*/ 1109662 w 2900362"/>
                  <a:gd name="connsiteY86" fmla="*/ 957263 h 1676661"/>
                  <a:gd name="connsiteX87" fmla="*/ 1100137 w 2900362"/>
                  <a:gd name="connsiteY87" fmla="*/ 971550 h 1676661"/>
                  <a:gd name="connsiteX88" fmla="*/ 1081087 w 2900362"/>
                  <a:gd name="connsiteY88" fmla="*/ 1000125 h 1676661"/>
                  <a:gd name="connsiteX89" fmla="*/ 1076325 w 2900362"/>
                  <a:gd name="connsiteY89" fmla="*/ 1014413 h 1676661"/>
                  <a:gd name="connsiteX90" fmla="*/ 1404937 w 2900362"/>
                  <a:gd name="connsiteY90" fmla="*/ 862013 h 1676661"/>
                  <a:gd name="connsiteX91" fmla="*/ 1562100 w 2900362"/>
                  <a:gd name="connsiteY91" fmla="*/ 766763 h 1676661"/>
                  <a:gd name="connsiteX92" fmla="*/ 1714500 w 2900362"/>
                  <a:gd name="connsiteY92" fmla="*/ 823913 h 1676661"/>
                  <a:gd name="connsiteX93" fmla="*/ 1738312 w 2900362"/>
                  <a:gd name="connsiteY93" fmla="*/ 776288 h 1676661"/>
                  <a:gd name="connsiteX94" fmla="*/ 1757362 w 2900362"/>
                  <a:gd name="connsiteY94" fmla="*/ 742950 h 1676661"/>
                  <a:gd name="connsiteX95" fmla="*/ 1862137 w 2900362"/>
                  <a:gd name="connsiteY95" fmla="*/ 323850 h 1676661"/>
                  <a:gd name="connsiteX96" fmla="*/ 2481262 w 2900362"/>
                  <a:gd name="connsiteY96" fmla="*/ 14288 h 1676661"/>
                  <a:gd name="connsiteX97" fmla="*/ 2895600 w 2900362"/>
                  <a:gd name="connsiteY97" fmla="*/ 0 h 1676661"/>
                  <a:gd name="connsiteX98" fmla="*/ 2900362 w 2900362"/>
                  <a:gd name="connsiteY98" fmla="*/ 1390650 h 1676661"/>
                  <a:gd name="connsiteX99" fmla="*/ 2671762 w 2900362"/>
                  <a:gd name="connsiteY99" fmla="*/ 1395412 h 1676661"/>
                  <a:gd name="connsiteX100" fmla="*/ 2295525 w 2900362"/>
                  <a:gd name="connsiteY100" fmla="*/ 1485900 h 1676661"/>
                  <a:gd name="connsiteX101" fmla="*/ 1352550 w 2900362"/>
                  <a:gd name="connsiteY101" fmla="*/ 1676400 h 1676661"/>
                  <a:gd name="connsiteX102" fmla="*/ 1304925 w 2900362"/>
                  <a:gd name="connsiteY102" fmla="*/ 1433513 h 1676661"/>
                  <a:gd name="connsiteX103" fmla="*/ 1276350 w 2900362"/>
                  <a:gd name="connsiteY103" fmla="*/ 1443038 h 1676661"/>
                  <a:gd name="connsiteX104" fmla="*/ 1257300 w 2900362"/>
                  <a:gd name="connsiteY104" fmla="*/ 1471613 h 1676661"/>
                  <a:gd name="connsiteX105" fmla="*/ 1228725 w 2900362"/>
                  <a:gd name="connsiteY105" fmla="*/ 1495425 h 1676661"/>
                  <a:gd name="connsiteX106" fmla="*/ 1204912 w 2900362"/>
                  <a:gd name="connsiteY106" fmla="*/ 1500188 h 1676661"/>
                  <a:gd name="connsiteX107" fmla="*/ 1176337 w 2900362"/>
                  <a:gd name="connsiteY107" fmla="*/ 1509713 h 1676661"/>
                  <a:gd name="connsiteX108" fmla="*/ 1162050 w 2900362"/>
                  <a:gd name="connsiteY108" fmla="*/ 1514475 h 1676661"/>
                  <a:gd name="connsiteX109" fmla="*/ 633412 w 2900362"/>
                  <a:gd name="connsiteY109" fmla="*/ 1509713 h 1676661"/>
                  <a:gd name="connsiteX110" fmla="*/ 609600 w 2900362"/>
                  <a:gd name="connsiteY110" fmla="*/ 1504950 h 1676661"/>
                  <a:gd name="connsiteX111" fmla="*/ 590550 w 2900362"/>
                  <a:gd name="connsiteY111" fmla="*/ 1495425 h 1676661"/>
                  <a:gd name="connsiteX112" fmla="*/ 557212 w 2900362"/>
                  <a:gd name="connsiteY112" fmla="*/ 1485900 h 1676661"/>
                  <a:gd name="connsiteX113" fmla="*/ 542925 w 2900362"/>
                  <a:gd name="connsiteY113" fmla="*/ 1476375 h 1676661"/>
                  <a:gd name="connsiteX114" fmla="*/ 523875 w 2900362"/>
                  <a:gd name="connsiteY114" fmla="*/ 1471613 h 1676661"/>
                  <a:gd name="connsiteX115" fmla="*/ 509587 w 2900362"/>
                  <a:gd name="connsiteY115" fmla="*/ 1466850 h 1676661"/>
                  <a:gd name="connsiteX116" fmla="*/ 466725 w 2900362"/>
                  <a:gd name="connsiteY116" fmla="*/ 1433513 h 1676661"/>
                  <a:gd name="connsiteX117" fmla="*/ 452437 w 2900362"/>
                  <a:gd name="connsiteY117" fmla="*/ 1423988 h 1676661"/>
                  <a:gd name="connsiteX118" fmla="*/ 438150 w 2900362"/>
                  <a:gd name="connsiteY118" fmla="*/ 1395413 h 1676661"/>
                  <a:gd name="connsiteX119" fmla="*/ 404812 w 2900362"/>
                  <a:gd name="connsiteY119" fmla="*/ 1376363 h 1676661"/>
                  <a:gd name="connsiteX120" fmla="*/ 390525 w 2900362"/>
                  <a:gd name="connsiteY120" fmla="*/ 1366838 h 1676661"/>
                  <a:gd name="connsiteX121" fmla="*/ 376237 w 2900362"/>
                  <a:gd name="connsiteY121" fmla="*/ 1362075 h 1676661"/>
                  <a:gd name="connsiteX122" fmla="*/ 328612 w 2900362"/>
                  <a:gd name="connsiteY122" fmla="*/ 1333500 h 1676661"/>
                  <a:gd name="connsiteX123" fmla="*/ 309562 w 2900362"/>
                  <a:gd name="connsiteY123" fmla="*/ 1328738 h 1676661"/>
                  <a:gd name="connsiteX124" fmla="*/ 280987 w 2900362"/>
                  <a:gd name="connsiteY124" fmla="*/ 1319213 h 1676661"/>
                  <a:gd name="connsiteX125" fmla="*/ 266700 w 2900362"/>
                  <a:gd name="connsiteY125" fmla="*/ 1314450 h 1676661"/>
                  <a:gd name="connsiteX126" fmla="*/ 252412 w 2900362"/>
                  <a:gd name="connsiteY126" fmla="*/ 1304925 h 1676661"/>
                  <a:gd name="connsiteX127" fmla="*/ 223837 w 2900362"/>
                  <a:gd name="connsiteY127" fmla="*/ 1295400 h 1676661"/>
                  <a:gd name="connsiteX128" fmla="*/ 214312 w 2900362"/>
                  <a:gd name="connsiteY128" fmla="*/ 1266825 h 1676661"/>
                  <a:gd name="connsiteX129" fmla="*/ 114300 w 2900362"/>
                  <a:gd name="connsiteY129" fmla="*/ 1233488 h 1676661"/>
                  <a:gd name="connsiteX130" fmla="*/ 71437 w 2900362"/>
                  <a:gd name="connsiteY130" fmla="*/ 1219200 h 1676661"/>
                  <a:gd name="connsiteX131" fmla="*/ 57150 w 2900362"/>
                  <a:gd name="connsiteY131" fmla="*/ 1214438 h 1676661"/>
                  <a:gd name="connsiteX132" fmla="*/ 28575 w 2900362"/>
                  <a:gd name="connsiteY132" fmla="*/ 1190625 h 1676661"/>
                  <a:gd name="connsiteX133" fmla="*/ 23812 w 2900362"/>
                  <a:gd name="connsiteY133" fmla="*/ 1176338 h 1676661"/>
                  <a:gd name="connsiteX134" fmla="*/ 14287 w 2900362"/>
                  <a:gd name="connsiteY134" fmla="*/ 1162050 h 1676661"/>
                  <a:gd name="connsiteX135" fmla="*/ 0 w 2900362"/>
                  <a:gd name="connsiteY135"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00137 w 2900362"/>
                  <a:gd name="connsiteY79" fmla="*/ 928688 h 1676661"/>
                  <a:gd name="connsiteX80" fmla="*/ 1162050 w 2900362"/>
                  <a:gd name="connsiteY80" fmla="*/ 909638 h 1676661"/>
                  <a:gd name="connsiteX81" fmla="*/ 1176337 w 2900362"/>
                  <a:gd name="connsiteY81" fmla="*/ 904875 h 1676661"/>
                  <a:gd name="connsiteX82" fmla="*/ 1204912 w 2900362"/>
                  <a:gd name="connsiteY82" fmla="*/ 890588 h 1676661"/>
                  <a:gd name="connsiteX83" fmla="*/ 1219200 w 2900362"/>
                  <a:gd name="connsiteY83" fmla="*/ 885825 h 1676661"/>
                  <a:gd name="connsiteX84" fmla="*/ 1200150 w 2900362"/>
                  <a:gd name="connsiteY84" fmla="*/ 895350 h 1676661"/>
                  <a:gd name="connsiteX85" fmla="*/ 1109662 w 2900362"/>
                  <a:gd name="connsiteY85" fmla="*/ 957263 h 1676661"/>
                  <a:gd name="connsiteX86" fmla="*/ 1100137 w 2900362"/>
                  <a:gd name="connsiteY86" fmla="*/ 971550 h 1676661"/>
                  <a:gd name="connsiteX87" fmla="*/ 1081087 w 2900362"/>
                  <a:gd name="connsiteY87" fmla="*/ 1000125 h 1676661"/>
                  <a:gd name="connsiteX88" fmla="*/ 1076325 w 2900362"/>
                  <a:gd name="connsiteY88" fmla="*/ 1014413 h 1676661"/>
                  <a:gd name="connsiteX89" fmla="*/ 1404937 w 2900362"/>
                  <a:gd name="connsiteY89" fmla="*/ 862013 h 1676661"/>
                  <a:gd name="connsiteX90" fmla="*/ 1562100 w 2900362"/>
                  <a:gd name="connsiteY90" fmla="*/ 766763 h 1676661"/>
                  <a:gd name="connsiteX91" fmla="*/ 1714500 w 2900362"/>
                  <a:gd name="connsiteY91" fmla="*/ 823913 h 1676661"/>
                  <a:gd name="connsiteX92" fmla="*/ 1738312 w 2900362"/>
                  <a:gd name="connsiteY92" fmla="*/ 776288 h 1676661"/>
                  <a:gd name="connsiteX93" fmla="*/ 1757362 w 2900362"/>
                  <a:gd name="connsiteY93" fmla="*/ 742950 h 1676661"/>
                  <a:gd name="connsiteX94" fmla="*/ 1862137 w 2900362"/>
                  <a:gd name="connsiteY94" fmla="*/ 323850 h 1676661"/>
                  <a:gd name="connsiteX95" fmla="*/ 2481262 w 2900362"/>
                  <a:gd name="connsiteY95" fmla="*/ 14288 h 1676661"/>
                  <a:gd name="connsiteX96" fmla="*/ 2895600 w 2900362"/>
                  <a:gd name="connsiteY96" fmla="*/ 0 h 1676661"/>
                  <a:gd name="connsiteX97" fmla="*/ 2900362 w 2900362"/>
                  <a:gd name="connsiteY97" fmla="*/ 1390650 h 1676661"/>
                  <a:gd name="connsiteX98" fmla="*/ 2671762 w 2900362"/>
                  <a:gd name="connsiteY98" fmla="*/ 1395412 h 1676661"/>
                  <a:gd name="connsiteX99" fmla="*/ 2295525 w 2900362"/>
                  <a:gd name="connsiteY99" fmla="*/ 1485900 h 1676661"/>
                  <a:gd name="connsiteX100" fmla="*/ 1352550 w 2900362"/>
                  <a:gd name="connsiteY100" fmla="*/ 1676400 h 1676661"/>
                  <a:gd name="connsiteX101" fmla="*/ 1304925 w 2900362"/>
                  <a:gd name="connsiteY101" fmla="*/ 1433513 h 1676661"/>
                  <a:gd name="connsiteX102" fmla="*/ 1276350 w 2900362"/>
                  <a:gd name="connsiteY102" fmla="*/ 1443038 h 1676661"/>
                  <a:gd name="connsiteX103" fmla="*/ 1257300 w 2900362"/>
                  <a:gd name="connsiteY103" fmla="*/ 1471613 h 1676661"/>
                  <a:gd name="connsiteX104" fmla="*/ 1228725 w 2900362"/>
                  <a:gd name="connsiteY104" fmla="*/ 1495425 h 1676661"/>
                  <a:gd name="connsiteX105" fmla="*/ 1204912 w 2900362"/>
                  <a:gd name="connsiteY105" fmla="*/ 1500188 h 1676661"/>
                  <a:gd name="connsiteX106" fmla="*/ 1176337 w 2900362"/>
                  <a:gd name="connsiteY106" fmla="*/ 1509713 h 1676661"/>
                  <a:gd name="connsiteX107" fmla="*/ 1162050 w 2900362"/>
                  <a:gd name="connsiteY107" fmla="*/ 1514475 h 1676661"/>
                  <a:gd name="connsiteX108" fmla="*/ 633412 w 2900362"/>
                  <a:gd name="connsiteY108" fmla="*/ 1509713 h 1676661"/>
                  <a:gd name="connsiteX109" fmla="*/ 609600 w 2900362"/>
                  <a:gd name="connsiteY109" fmla="*/ 1504950 h 1676661"/>
                  <a:gd name="connsiteX110" fmla="*/ 590550 w 2900362"/>
                  <a:gd name="connsiteY110" fmla="*/ 1495425 h 1676661"/>
                  <a:gd name="connsiteX111" fmla="*/ 557212 w 2900362"/>
                  <a:gd name="connsiteY111" fmla="*/ 1485900 h 1676661"/>
                  <a:gd name="connsiteX112" fmla="*/ 542925 w 2900362"/>
                  <a:gd name="connsiteY112" fmla="*/ 1476375 h 1676661"/>
                  <a:gd name="connsiteX113" fmla="*/ 523875 w 2900362"/>
                  <a:gd name="connsiteY113" fmla="*/ 1471613 h 1676661"/>
                  <a:gd name="connsiteX114" fmla="*/ 509587 w 2900362"/>
                  <a:gd name="connsiteY114" fmla="*/ 1466850 h 1676661"/>
                  <a:gd name="connsiteX115" fmla="*/ 466725 w 2900362"/>
                  <a:gd name="connsiteY115" fmla="*/ 1433513 h 1676661"/>
                  <a:gd name="connsiteX116" fmla="*/ 452437 w 2900362"/>
                  <a:gd name="connsiteY116" fmla="*/ 1423988 h 1676661"/>
                  <a:gd name="connsiteX117" fmla="*/ 438150 w 2900362"/>
                  <a:gd name="connsiteY117" fmla="*/ 1395413 h 1676661"/>
                  <a:gd name="connsiteX118" fmla="*/ 404812 w 2900362"/>
                  <a:gd name="connsiteY118" fmla="*/ 1376363 h 1676661"/>
                  <a:gd name="connsiteX119" fmla="*/ 390525 w 2900362"/>
                  <a:gd name="connsiteY119" fmla="*/ 1366838 h 1676661"/>
                  <a:gd name="connsiteX120" fmla="*/ 376237 w 2900362"/>
                  <a:gd name="connsiteY120" fmla="*/ 1362075 h 1676661"/>
                  <a:gd name="connsiteX121" fmla="*/ 328612 w 2900362"/>
                  <a:gd name="connsiteY121" fmla="*/ 1333500 h 1676661"/>
                  <a:gd name="connsiteX122" fmla="*/ 309562 w 2900362"/>
                  <a:gd name="connsiteY122" fmla="*/ 1328738 h 1676661"/>
                  <a:gd name="connsiteX123" fmla="*/ 280987 w 2900362"/>
                  <a:gd name="connsiteY123" fmla="*/ 1319213 h 1676661"/>
                  <a:gd name="connsiteX124" fmla="*/ 266700 w 2900362"/>
                  <a:gd name="connsiteY124" fmla="*/ 1314450 h 1676661"/>
                  <a:gd name="connsiteX125" fmla="*/ 252412 w 2900362"/>
                  <a:gd name="connsiteY125" fmla="*/ 1304925 h 1676661"/>
                  <a:gd name="connsiteX126" fmla="*/ 223837 w 2900362"/>
                  <a:gd name="connsiteY126" fmla="*/ 1295400 h 1676661"/>
                  <a:gd name="connsiteX127" fmla="*/ 214312 w 2900362"/>
                  <a:gd name="connsiteY127" fmla="*/ 1266825 h 1676661"/>
                  <a:gd name="connsiteX128" fmla="*/ 114300 w 2900362"/>
                  <a:gd name="connsiteY128" fmla="*/ 1233488 h 1676661"/>
                  <a:gd name="connsiteX129" fmla="*/ 71437 w 2900362"/>
                  <a:gd name="connsiteY129" fmla="*/ 1219200 h 1676661"/>
                  <a:gd name="connsiteX130" fmla="*/ 57150 w 2900362"/>
                  <a:gd name="connsiteY130" fmla="*/ 1214438 h 1676661"/>
                  <a:gd name="connsiteX131" fmla="*/ 28575 w 2900362"/>
                  <a:gd name="connsiteY131" fmla="*/ 1190625 h 1676661"/>
                  <a:gd name="connsiteX132" fmla="*/ 23812 w 2900362"/>
                  <a:gd name="connsiteY132" fmla="*/ 1176338 h 1676661"/>
                  <a:gd name="connsiteX133" fmla="*/ 14287 w 2900362"/>
                  <a:gd name="connsiteY133" fmla="*/ 1162050 h 1676661"/>
                  <a:gd name="connsiteX134" fmla="*/ 0 w 2900362"/>
                  <a:gd name="connsiteY134"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42987 w 2900362"/>
                  <a:gd name="connsiteY77" fmla="*/ 942975 h 1676661"/>
                  <a:gd name="connsiteX78" fmla="*/ 1085850 w 2900362"/>
                  <a:gd name="connsiteY78" fmla="*/ 933450 h 1676661"/>
                  <a:gd name="connsiteX79" fmla="*/ 1162050 w 2900362"/>
                  <a:gd name="connsiteY79" fmla="*/ 909638 h 1676661"/>
                  <a:gd name="connsiteX80" fmla="*/ 1176337 w 2900362"/>
                  <a:gd name="connsiteY80" fmla="*/ 904875 h 1676661"/>
                  <a:gd name="connsiteX81" fmla="*/ 1204912 w 2900362"/>
                  <a:gd name="connsiteY81" fmla="*/ 890588 h 1676661"/>
                  <a:gd name="connsiteX82" fmla="*/ 1219200 w 2900362"/>
                  <a:gd name="connsiteY82" fmla="*/ 885825 h 1676661"/>
                  <a:gd name="connsiteX83" fmla="*/ 1200150 w 2900362"/>
                  <a:gd name="connsiteY83" fmla="*/ 895350 h 1676661"/>
                  <a:gd name="connsiteX84" fmla="*/ 1109662 w 2900362"/>
                  <a:gd name="connsiteY84" fmla="*/ 957263 h 1676661"/>
                  <a:gd name="connsiteX85" fmla="*/ 1100137 w 2900362"/>
                  <a:gd name="connsiteY85" fmla="*/ 971550 h 1676661"/>
                  <a:gd name="connsiteX86" fmla="*/ 1081087 w 2900362"/>
                  <a:gd name="connsiteY86" fmla="*/ 1000125 h 1676661"/>
                  <a:gd name="connsiteX87" fmla="*/ 1076325 w 2900362"/>
                  <a:gd name="connsiteY87" fmla="*/ 1014413 h 1676661"/>
                  <a:gd name="connsiteX88" fmla="*/ 1404937 w 2900362"/>
                  <a:gd name="connsiteY88" fmla="*/ 862013 h 1676661"/>
                  <a:gd name="connsiteX89" fmla="*/ 1562100 w 2900362"/>
                  <a:gd name="connsiteY89" fmla="*/ 766763 h 1676661"/>
                  <a:gd name="connsiteX90" fmla="*/ 1714500 w 2900362"/>
                  <a:gd name="connsiteY90" fmla="*/ 823913 h 1676661"/>
                  <a:gd name="connsiteX91" fmla="*/ 1738312 w 2900362"/>
                  <a:gd name="connsiteY91" fmla="*/ 776288 h 1676661"/>
                  <a:gd name="connsiteX92" fmla="*/ 1757362 w 2900362"/>
                  <a:gd name="connsiteY92" fmla="*/ 742950 h 1676661"/>
                  <a:gd name="connsiteX93" fmla="*/ 1862137 w 2900362"/>
                  <a:gd name="connsiteY93" fmla="*/ 323850 h 1676661"/>
                  <a:gd name="connsiteX94" fmla="*/ 2481262 w 2900362"/>
                  <a:gd name="connsiteY94" fmla="*/ 14288 h 1676661"/>
                  <a:gd name="connsiteX95" fmla="*/ 2895600 w 2900362"/>
                  <a:gd name="connsiteY95" fmla="*/ 0 h 1676661"/>
                  <a:gd name="connsiteX96" fmla="*/ 2900362 w 2900362"/>
                  <a:gd name="connsiteY96" fmla="*/ 1390650 h 1676661"/>
                  <a:gd name="connsiteX97" fmla="*/ 2671762 w 2900362"/>
                  <a:gd name="connsiteY97" fmla="*/ 1395412 h 1676661"/>
                  <a:gd name="connsiteX98" fmla="*/ 2295525 w 2900362"/>
                  <a:gd name="connsiteY98" fmla="*/ 1485900 h 1676661"/>
                  <a:gd name="connsiteX99" fmla="*/ 1352550 w 2900362"/>
                  <a:gd name="connsiteY99" fmla="*/ 1676400 h 1676661"/>
                  <a:gd name="connsiteX100" fmla="*/ 1304925 w 2900362"/>
                  <a:gd name="connsiteY100" fmla="*/ 1433513 h 1676661"/>
                  <a:gd name="connsiteX101" fmla="*/ 1276350 w 2900362"/>
                  <a:gd name="connsiteY101" fmla="*/ 1443038 h 1676661"/>
                  <a:gd name="connsiteX102" fmla="*/ 1257300 w 2900362"/>
                  <a:gd name="connsiteY102" fmla="*/ 1471613 h 1676661"/>
                  <a:gd name="connsiteX103" fmla="*/ 1228725 w 2900362"/>
                  <a:gd name="connsiteY103" fmla="*/ 1495425 h 1676661"/>
                  <a:gd name="connsiteX104" fmla="*/ 1204912 w 2900362"/>
                  <a:gd name="connsiteY104" fmla="*/ 1500188 h 1676661"/>
                  <a:gd name="connsiteX105" fmla="*/ 1176337 w 2900362"/>
                  <a:gd name="connsiteY105" fmla="*/ 1509713 h 1676661"/>
                  <a:gd name="connsiteX106" fmla="*/ 1162050 w 2900362"/>
                  <a:gd name="connsiteY106" fmla="*/ 1514475 h 1676661"/>
                  <a:gd name="connsiteX107" fmla="*/ 633412 w 2900362"/>
                  <a:gd name="connsiteY107" fmla="*/ 1509713 h 1676661"/>
                  <a:gd name="connsiteX108" fmla="*/ 609600 w 2900362"/>
                  <a:gd name="connsiteY108" fmla="*/ 1504950 h 1676661"/>
                  <a:gd name="connsiteX109" fmla="*/ 590550 w 2900362"/>
                  <a:gd name="connsiteY109" fmla="*/ 1495425 h 1676661"/>
                  <a:gd name="connsiteX110" fmla="*/ 557212 w 2900362"/>
                  <a:gd name="connsiteY110" fmla="*/ 1485900 h 1676661"/>
                  <a:gd name="connsiteX111" fmla="*/ 542925 w 2900362"/>
                  <a:gd name="connsiteY111" fmla="*/ 1476375 h 1676661"/>
                  <a:gd name="connsiteX112" fmla="*/ 523875 w 2900362"/>
                  <a:gd name="connsiteY112" fmla="*/ 1471613 h 1676661"/>
                  <a:gd name="connsiteX113" fmla="*/ 509587 w 2900362"/>
                  <a:gd name="connsiteY113" fmla="*/ 1466850 h 1676661"/>
                  <a:gd name="connsiteX114" fmla="*/ 466725 w 2900362"/>
                  <a:gd name="connsiteY114" fmla="*/ 1433513 h 1676661"/>
                  <a:gd name="connsiteX115" fmla="*/ 452437 w 2900362"/>
                  <a:gd name="connsiteY115" fmla="*/ 1423988 h 1676661"/>
                  <a:gd name="connsiteX116" fmla="*/ 438150 w 2900362"/>
                  <a:gd name="connsiteY116" fmla="*/ 1395413 h 1676661"/>
                  <a:gd name="connsiteX117" fmla="*/ 404812 w 2900362"/>
                  <a:gd name="connsiteY117" fmla="*/ 1376363 h 1676661"/>
                  <a:gd name="connsiteX118" fmla="*/ 390525 w 2900362"/>
                  <a:gd name="connsiteY118" fmla="*/ 1366838 h 1676661"/>
                  <a:gd name="connsiteX119" fmla="*/ 376237 w 2900362"/>
                  <a:gd name="connsiteY119" fmla="*/ 1362075 h 1676661"/>
                  <a:gd name="connsiteX120" fmla="*/ 328612 w 2900362"/>
                  <a:gd name="connsiteY120" fmla="*/ 1333500 h 1676661"/>
                  <a:gd name="connsiteX121" fmla="*/ 309562 w 2900362"/>
                  <a:gd name="connsiteY121" fmla="*/ 1328738 h 1676661"/>
                  <a:gd name="connsiteX122" fmla="*/ 280987 w 2900362"/>
                  <a:gd name="connsiteY122" fmla="*/ 1319213 h 1676661"/>
                  <a:gd name="connsiteX123" fmla="*/ 266700 w 2900362"/>
                  <a:gd name="connsiteY123" fmla="*/ 1314450 h 1676661"/>
                  <a:gd name="connsiteX124" fmla="*/ 252412 w 2900362"/>
                  <a:gd name="connsiteY124" fmla="*/ 1304925 h 1676661"/>
                  <a:gd name="connsiteX125" fmla="*/ 223837 w 2900362"/>
                  <a:gd name="connsiteY125" fmla="*/ 1295400 h 1676661"/>
                  <a:gd name="connsiteX126" fmla="*/ 214312 w 2900362"/>
                  <a:gd name="connsiteY126" fmla="*/ 1266825 h 1676661"/>
                  <a:gd name="connsiteX127" fmla="*/ 114300 w 2900362"/>
                  <a:gd name="connsiteY127" fmla="*/ 1233488 h 1676661"/>
                  <a:gd name="connsiteX128" fmla="*/ 71437 w 2900362"/>
                  <a:gd name="connsiteY128" fmla="*/ 1219200 h 1676661"/>
                  <a:gd name="connsiteX129" fmla="*/ 57150 w 2900362"/>
                  <a:gd name="connsiteY129" fmla="*/ 1214438 h 1676661"/>
                  <a:gd name="connsiteX130" fmla="*/ 28575 w 2900362"/>
                  <a:gd name="connsiteY130" fmla="*/ 1190625 h 1676661"/>
                  <a:gd name="connsiteX131" fmla="*/ 23812 w 2900362"/>
                  <a:gd name="connsiteY131" fmla="*/ 1176338 h 1676661"/>
                  <a:gd name="connsiteX132" fmla="*/ 14287 w 2900362"/>
                  <a:gd name="connsiteY132" fmla="*/ 1162050 h 1676661"/>
                  <a:gd name="connsiteX133" fmla="*/ 0 w 2900362"/>
                  <a:gd name="connsiteY133"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85850 w 2900362"/>
                  <a:gd name="connsiteY77" fmla="*/ 933450 h 1676661"/>
                  <a:gd name="connsiteX78" fmla="*/ 1162050 w 2900362"/>
                  <a:gd name="connsiteY78" fmla="*/ 909638 h 1676661"/>
                  <a:gd name="connsiteX79" fmla="*/ 1176337 w 2900362"/>
                  <a:gd name="connsiteY79" fmla="*/ 904875 h 1676661"/>
                  <a:gd name="connsiteX80" fmla="*/ 1204912 w 2900362"/>
                  <a:gd name="connsiteY80" fmla="*/ 890588 h 1676661"/>
                  <a:gd name="connsiteX81" fmla="*/ 1219200 w 2900362"/>
                  <a:gd name="connsiteY81" fmla="*/ 885825 h 1676661"/>
                  <a:gd name="connsiteX82" fmla="*/ 1200150 w 2900362"/>
                  <a:gd name="connsiteY82" fmla="*/ 895350 h 1676661"/>
                  <a:gd name="connsiteX83" fmla="*/ 1109662 w 2900362"/>
                  <a:gd name="connsiteY83" fmla="*/ 957263 h 1676661"/>
                  <a:gd name="connsiteX84" fmla="*/ 1100137 w 2900362"/>
                  <a:gd name="connsiteY84" fmla="*/ 971550 h 1676661"/>
                  <a:gd name="connsiteX85" fmla="*/ 1081087 w 2900362"/>
                  <a:gd name="connsiteY85" fmla="*/ 1000125 h 1676661"/>
                  <a:gd name="connsiteX86" fmla="*/ 1076325 w 2900362"/>
                  <a:gd name="connsiteY86" fmla="*/ 1014413 h 1676661"/>
                  <a:gd name="connsiteX87" fmla="*/ 1404937 w 2900362"/>
                  <a:gd name="connsiteY87" fmla="*/ 862013 h 1676661"/>
                  <a:gd name="connsiteX88" fmla="*/ 1562100 w 2900362"/>
                  <a:gd name="connsiteY88" fmla="*/ 766763 h 1676661"/>
                  <a:gd name="connsiteX89" fmla="*/ 1714500 w 2900362"/>
                  <a:gd name="connsiteY89" fmla="*/ 823913 h 1676661"/>
                  <a:gd name="connsiteX90" fmla="*/ 1738312 w 2900362"/>
                  <a:gd name="connsiteY90" fmla="*/ 776288 h 1676661"/>
                  <a:gd name="connsiteX91" fmla="*/ 1757362 w 2900362"/>
                  <a:gd name="connsiteY91" fmla="*/ 742950 h 1676661"/>
                  <a:gd name="connsiteX92" fmla="*/ 1862137 w 2900362"/>
                  <a:gd name="connsiteY92" fmla="*/ 323850 h 1676661"/>
                  <a:gd name="connsiteX93" fmla="*/ 2481262 w 2900362"/>
                  <a:gd name="connsiteY93" fmla="*/ 14288 h 1676661"/>
                  <a:gd name="connsiteX94" fmla="*/ 2895600 w 2900362"/>
                  <a:gd name="connsiteY94" fmla="*/ 0 h 1676661"/>
                  <a:gd name="connsiteX95" fmla="*/ 2900362 w 2900362"/>
                  <a:gd name="connsiteY95" fmla="*/ 1390650 h 1676661"/>
                  <a:gd name="connsiteX96" fmla="*/ 2671762 w 2900362"/>
                  <a:gd name="connsiteY96" fmla="*/ 1395412 h 1676661"/>
                  <a:gd name="connsiteX97" fmla="*/ 2295525 w 2900362"/>
                  <a:gd name="connsiteY97" fmla="*/ 1485900 h 1676661"/>
                  <a:gd name="connsiteX98" fmla="*/ 1352550 w 2900362"/>
                  <a:gd name="connsiteY98" fmla="*/ 1676400 h 1676661"/>
                  <a:gd name="connsiteX99" fmla="*/ 1304925 w 2900362"/>
                  <a:gd name="connsiteY99" fmla="*/ 1433513 h 1676661"/>
                  <a:gd name="connsiteX100" fmla="*/ 1276350 w 2900362"/>
                  <a:gd name="connsiteY100" fmla="*/ 1443038 h 1676661"/>
                  <a:gd name="connsiteX101" fmla="*/ 1257300 w 2900362"/>
                  <a:gd name="connsiteY101" fmla="*/ 1471613 h 1676661"/>
                  <a:gd name="connsiteX102" fmla="*/ 1228725 w 2900362"/>
                  <a:gd name="connsiteY102" fmla="*/ 1495425 h 1676661"/>
                  <a:gd name="connsiteX103" fmla="*/ 1204912 w 2900362"/>
                  <a:gd name="connsiteY103" fmla="*/ 1500188 h 1676661"/>
                  <a:gd name="connsiteX104" fmla="*/ 1176337 w 2900362"/>
                  <a:gd name="connsiteY104" fmla="*/ 1509713 h 1676661"/>
                  <a:gd name="connsiteX105" fmla="*/ 1162050 w 2900362"/>
                  <a:gd name="connsiteY105" fmla="*/ 1514475 h 1676661"/>
                  <a:gd name="connsiteX106" fmla="*/ 633412 w 2900362"/>
                  <a:gd name="connsiteY106" fmla="*/ 1509713 h 1676661"/>
                  <a:gd name="connsiteX107" fmla="*/ 609600 w 2900362"/>
                  <a:gd name="connsiteY107" fmla="*/ 1504950 h 1676661"/>
                  <a:gd name="connsiteX108" fmla="*/ 590550 w 2900362"/>
                  <a:gd name="connsiteY108" fmla="*/ 1495425 h 1676661"/>
                  <a:gd name="connsiteX109" fmla="*/ 557212 w 2900362"/>
                  <a:gd name="connsiteY109" fmla="*/ 1485900 h 1676661"/>
                  <a:gd name="connsiteX110" fmla="*/ 542925 w 2900362"/>
                  <a:gd name="connsiteY110" fmla="*/ 1476375 h 1676661"/>
                  <a:gd name="connsiteX111" fmla="*/ 523875 w 2900362"/>
                  <a:gd name="connsiteY111" fmla="*/ 1471613 h 1676661"/>
                  <a:gd name="connsiteX112" fmla="*/ 509587 w 2900362"/>
                  <a:gd name="connsiteY112" fmla="*/ 1466850 h 1676661"/>
                  <a:gd name="connsiteX113" fmla="*/ 466725 w 2900362"/>
                  <a:gd name="connsiteY113" fmla="*/ 1433513 h 1676661"/>
                  <a:gd name="connsiteX114" fmla="*/ 452437 w 2900362"/>
                  <a:gd name="connsiteY114" fmla="*/ 1423988 h 1676661"/>
                  <a:gd name="connsiteX115" fmla="*/ 438150 w 2900362"/>
                  <a:gd name="connsiteY115" fmla="*/ 1395413 h 1676661"/>
                  <a:gd name="connsiteX116" fmla="*/ 404812 w 2900362"/>
                  <a:gd name="connsiteY116" fmla="*/ 1376363 h 1676661"/>
                  <a:gd name="connsiteX117" fmla="*/ 390525 w 2900362"/>
                  <a:gd name="connsiteY117" fmla="*/ 1366838 h 1676661"/>
                  <a:gd name="connsiteX118" fmla="*/ 376237 w 2900362"/>
                  <a:gd name="connsiteY118" fmla="*/ 1362075 h 1676661"/>
                  <a:gd name="connsiteX119" fmla="*/ 328612 w 2900362"/>
                  <a:gd name="connsiteY119" fmla="*/ 1333500 h 1676661"/>
                  <a:gd name="connsiteX120" fmla="*/ 309562 w 2900362"/>
                  <a:gd name="connsiteY120" fmla="*/ 1328738 h 1676661"/>
                  <a:gd name="connsiteX121" fmla="*/ 280987 w 2900362"/>
                  <a:gd name="connsiteY121" fmla="*/ 1319213 h 1676661"/>
                  <a:gd name="connsiteX122" fmla="*/ 266700 w 2900362"/>
                  <a:gd name="connsiteY122" fmla="*/ 1314450 h 1676661"/>
                  <a:gd name="connsiteX123" fmla="*/ 252412 w 2900362"/>
                  <a:gd name="connsiteY123" fmla="*/ 1304925 h 1676661"/>
                  <a:gd name="connsiteX124" fmla="*/ 223837 w 2900362"/>
                  <a:gd name="connsiteY124" fmla="*/ 1295400 h 1676661"/>
                  <a:gd name="connsiteX125" fmla="*/ 214312 w 2900362"/>
                  <a:gd name="connsiteY125" fmla="*/ 1266825 h 1676661"/>
                  <a:gd name="connsiteX126" fmla="*/ 114300 w 2900362"/>
                  <a:gd name="connsiteY126" fmla="*/ 1233488 h 1676661"/>
                  <a:gd name="connsiteX127" fmla="*/ 71437 w 2900362"/>
                  <a:gd name="connsiteY127" fmla="*/ 1219200 h 1676661"/>
                  <a:gd name="connsiteX128" fmla="*/ 57150 w 2900362"/>
                  <a:gd name="connsiteY128" fmla="*/ 1214438 h 1676661"/>
                  <a:gd name="connsiteX129" fmla="*/ 28575 w 2900362"/>
                  <a:gd name="connsiteY129" fmla="*/ 1190625 h 1676661"/>
                  <a:gd name="connsiteX130" fmla="*/ 23812 w 2900362"/>
                  <a:gd name="connsiteY130" fmla="*/ 1176338 h 1676661"/>
                  <a:gd name="connsiteX131" fmla="*/ 14287 w 2900362"/>
                  <a:gd name="connsiteY131" fmla="*/ 1162050 h 1676661"/>
                  <a:gd name="connsiteX132" fmla="*/ 0 w 2900362"/>
                  <a:gd name="connsiteY132"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162050 w 2900362"/>
                  <a:gd name="connsiteY77" fmla="*/ 909638 h 1676661"/>
                  <a:gd name="connsiteX78" fmla="*/ 1176337 w 2900362"/>
                  <a:gd name="connsiteY78" fmla="*/ 904875 h 1676661"/>
                  <a:gd name="connsiteX79" fmla="*/ 1204912 w 2900362"/>
                  <a:gd name="connsiteY79" fmla="*/ 890588 h 1676661"/>
                  <a:gd name="connsiteX80" fmla="*/ 1219200 w 2900362"/>
                  <a:gd name="connsiteY80" fmla="*/ 885825 h 1676661"/>
                  <a:gd name="connsiteX81" fmla="*/ 1200150 w 2900362"/>
                  <a:gd name="connsiteY81" fmla="*/ 895350 h 1676661"/>
                  <a:gd name="connsiteX82" fmla="*/ 1109662 w 2900362"/>
                  <a:gd name="connsiteY82" fmla="*/ 957263 h 1676661"/>
                  <a:gd name="connsiteX83" fmla="*/ 1100137 w 2900362"/>
                  <a:gd name="connsiteY83" fmla="*/ 971550 h 1676661"/>
                  <a:gd name="connsiteX84" fmla="*/ 1081087 w 2900362"/>
                  <a:gd name="connsiteY84" fmla="*/ 1000125 h 1676661"/>
                  <a:gd name="connsiteX85" fmla="*/ 1076325 w 2900362"/>
                  <a:gd name="connsiteY85" fmla="*/ 1014413 h 1676661"/>
                  <a:gd name="connsiteX86" fmla="*/ 1404937 w 2900362"/>
                  <a:gd name="connsiteY86" fmla="*/ 862013 h 1676661"/>
                  <a:gd name="connsiteX87" fmla="*/ 1562100 w 2900362"/>
                  <a:gd name="connsiteY87" fmla="*/ 766763 h 1676661"/>
                  <a:gd name="connsiteX88" fmla="*/ 1714500 w 2900362"/>
                  <a:gd name="connsiteY88" fmla="*/ 823913 h 1676661"/>
                  <a:gd name="connsiteX89" fmla="*/ 1738312 w 2900362"/>
                  <a:gd name="connsiteY89" fmla="*/ 776288 h 1676661"/>
                  <a:gd name="connsiteX90" fmla="*/ 1757362 w 2900362"/>
                  <a:gd name="connsiteY90" fmla="*/ 742950 h 1676661"/>
                  <a:gd name="connsiteX91" fmla="*/ 1862137 w 2900362"/>
                  <a:gd name="connsiteY91" fmla="*/ 323850 h 1676661"/>
                  <a:gd name="connsiteX92" fmla="*/ 2481262 w 2900362"/>
                  <a:gd name="connsiteY92" fmla="*/ 14288 h 1676661"/>
                  <a:gd name="connsiteX93" fmla="*/ 2895600 w 2900362"/>
                  <a:gd name="connsiteY93" fmla="*/ 0 h 1676661"/>
                  <a:gd name="connsiteX94" fmla="*/ 2900362 w 2900362"/>
                  <a:gd name="connsiteY94" fmla="*/ 1390650 h 1676661"/>
                  <a:gd name="connsiteX95" fmla="*/ 2671762 w 2900362"/>
                  <a:gd name="connsiteY95" fmla="*/ 1395412 h 1676661"/>
                  <a:gd name="connsiteX96" fmla="*/ 2295525 w 2900362"/>
                  <a:gd name="connsiteY96" fmla="*/ 1485900 h 1676661"/>
                  <a:gd name="connsiteX97" fmla="*/ 1352550 w 2900362"/>
                  <a:gd name="connsiteY97" fmla="*/ 1676400 h 1676661"/>
                  <a:gd name="connsiteX98" fmla="*/ 1304925 w 2900362"/>
                  <a:gd name="connsiteY98" fmla="*/ 1433513 h 1676661"/>
                  <a:gd name="connsiteX99" fmla="*/ 1276350 w 2900362"/>
                  <a:gd name="connsiteY99" fmla="*/ 1443038 h 1676661"/>
                  <a:gd name="connsiteX100" fmla="*/ 1257300 w 2900362"/>
                  <a:gd name="connsiteY100" fmla="*/ 1471613 h 1676661"/>
                  <a:gd name="connsiteX101" fmla="*/ 1228725 w 2900362"/>
                  <a:gd name="connsiteY101" fmla="*/ 1495425 h 1676661"/>
                  <a:gd name="connsiteX102" fmla="*/ 1204912 w 2900362"/>
                  <a:gd name="connsiteY102" fmla="*/ 1500188 h 1676661"/>
                  <a:gd name="connsiteX103" fmla="*/ 1176337 w 2900362"/>
                  <a:gd name="connsiteY103" fmla="*/ 1509713 h 1676661"/>
                  <a:gd name="connsiteX104" fmla="*/ 1162050 w 2900362"/>
                  <a:gd name="connsiteY104" fmla="*/ 1514475 h 1676661"/>
                  <a:gd name="connsiteX105" fmla="*/ 633412 w 2900362"/>
                  <a:gd name="connsiteY105" fmla="*/ 1509713 h 1676661"/>
                  <a:gd name="connsiteX106" fmla="*/ 609600 w 2900362"/>
                  <a:gd name="connsiteY106" fmla="*/ 1504950 h 1676661"/>
                  <a:gd name="connsiteX107" fmla="*/ 590550 w 2900362"/>
                  <a:gd name="connsiteY107" fmla="*/ 1495425 h 1676661"/>
                  <a:gd name="connsiteX108" fmla="*/ 557212 w 2900362"/>
                  <a:gd name="connsiteY108" fmla="*/ 1485900 h 1676661"/>
                  <a:gd name="connsiteX109" fmla="*/ 542925 w 2900362"/>
                  <a:gd name="connsiteY109" fmla="*/ 1476375 h 1676661"/>
                  <a:gd name="connsiteX110" fmla="*/ 523875 w 2900362"/>
                  <a:gd name="connsiteY110" fmla="*/ 1471613 h 1676661"/>
                  <a:gd name="connsiteX111" fmla="*/ 509587 w 2900362"/>
                  <a:gd name="connsiteY111" fmla="*/ 1466850 h 1676661"/>
                  <a:gd name="connsiteX112" fmla="*/ 466725 w 2900362"/>
                  <a:gd name="connsiteY112" fmla="*/ 1433513 h 1676661"/>
                  <a:gd name="connsiteX113" fmla="*/ 452437 w 2900362"/>
                  <a:gd name="connsiteY113" fmla="*/ 1423988 h 1676661"/>
                  <a:gd name="connsiteX114" fmla="*/ 438150 w 2900362"/>
                  <a:gd name="connsiteY114" fmla="*/ 1395413 h 1676661"/>
                  <a:gd name="connsiteX115" fmla="*/ 404812 w 2900362"/>
                  <a:gd name="connsiteY115" fmla="*/ 1376363 h 1676661"/>
                  <a:gd name="connsiteX116" fmla="*/ 390525 w 2900362"/>
                  <a:gd name="connsiteY116" fmla="*/ 1366838 h 1676661"/>
                  <a:gd name="connsiteX117" fmla="*/ 376237 w 2900362"/>
                  <a:gd name="connsiteY117" fmla="*/ 1362075 h 1676661"/>
                  <a:gd name="connsiteX118" fmla="*/ 328612 w 2900362"/>
                  <a:gd name="connsiteY118" fmla="*/ 1333500 h 1676661"/>
                  <a:gd name="connsiteX119" fmla="*/ 309562 w 2900362"/>
                  <a:gd name="connsiteY119" fmla="*/ 1328738 h 1676661"/>
                  <a:gd name="connsiteX120" fmla="*/ 280987 w 2900362"/>
                  <a:gd name="connsiteY120" fmla="*/ 1319213 h 1676661"/>
                  <a:gd name="connsiteX121" fmla="*/ 266700 w 2900362"/>
                  <a:gd name="connsiteY121" fmla="*/ 1314450 h 1676661"/>
                  <a:gd name="connsiteX122" fmla="*/ 252412 w 2900362"/>
                  <a:gd name="connsiteY122" fmla="*/ 1304925 h 1676661"/>
                  <a:gd name="connsiteX123" fmla="*/ 223837 w 2900362"/>
                  <a:gd name="connsiteY123" fmla="*/ 1295400 h 1676661"/>
                  <a:gd name="connsiteX124" fmla="*/ 214312 w 2900362"/>
                  <a:gd name="connsiteY124" fmla="*/ 1266825 h 1676661"/>
                  <a:gd name="connsiteX125" fmla="*/ 114300 w 2900362"/>
                  <a:gd name="connsiteY125" fmla="*/ 1233488 h 1676661"/>
                  <a:gd name="connsiteX126" fmla="*/ 71437 w 2900362"/>
                  <a:gd name="connsiteY126" fmla="*/ 1219200 h 1676661"/>
                  <a:gd name="connsiteX127" fmla="*/ 57150 w 2900362"/>
                  <a:gd name="connsiteY127" fmla="*/ 1214438 h 1676661"/>
                  <a:gd name="connsiteX128" fmla="*/ 28575 w 2900362"/>
                  <a:gd name="connsiteY128" fmla="*/ 1190625 h 1676661"/>
                  <a:gd name="connsiteX129" fmla="*/ 23812 w 2900362"/>
                  <a:gd name="connsiteY129" fmla="*/ 1176338 h 1676661"/>
                  <a:gd name="connsiteX130" fmla="*/ 14287 w 2900362"/>
                  <a:gd name="connsiteY130" fmla="*/ 1162050 h 1676661"/>
                  <a:gd name="connsiteX131" fmla="*/ 0 w 2900362"/>
                  <a:gd name="connsiteY131"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162050 w 2900362"/>
                  <a:gd name="connsiteY77" fmla="*/ 909638 h 1676661"/>
                  <a:gd name="connsiteX78" fmla="*/ 1176337 w 2900362"/>
                  <a:gd name="connsiteY78" fmla="*/ 904875 h 1676661"/>
                  <a:gd name="connsiteX79" fmla="*/ 1204912 w 2900362"/>
                  <a:gd name="connsiteY79" fmla="*/ 890588 h 1676661"/>
                  <a:gd name="connsiteX80" fmla="*/ 1219200 w 2900362"/>
                  <a:gd name="connsiteY80" fmla="*/ 885825 h 1676661"/>
                  <a:gd name="connsiteX81" fmla="*/ 1200150 w 2900362"/>
                  <a:gd name="connsiteY81" fmla="*/ 895350 h 1676661"/>
                  <a:gd name="connsiteX82" fmla="*/ 1109662 w 2900362"/>
                  <a:gd name="connsiteY82" fmla="*/ 957263 h 1676661"/>
                  <a:gd name="connsiteX83" fmla="*/ 1100137 w 2900362"/>
                  <a:gd name="connsiteY83" fmla="*/ 971550 h 1676661"/>
                  <a:gd name="connsiteX84" fmla="*/ 1076325 w 2900362"/>
                  <a:gd name="connsiteY84" fmla="*/ 1014413 h 1676661"/>
                  <a:gd name="connsiteX85" fmla="*/ 1404937 w 2900362"/>
                  <a:gd name="connsiteY85" fmla="*/ 862013 h 1676661"/>
                  <a:gd name="connsiteX86" fmla="*/ 1562100 w 2900362"/>
                  <a:gd name="connsiteY86" fmla="*/ 766763 h 1676661"/>
                  <a:gd name="connsiteX87" fmla="*/ 1714500 w 2900362"/>
                  <a:gd name="connsiteY87" fmla="*/ 823913 h 1676661"/>
                  <a:gd name="connsiteX88" fmla="*/ 1738312 w 2900362"/>
                  <a:gd name="connsiteY88" fmla="*/ 776288 h 1676661"/>
                  <a:gd name="connsiteX89" fmla="*/ 1757362 w 2900362"/>
                  <a:gd name="connsiteY89" fmla="*/ 742950 h 1676661"/>
                  <a:gd name="connsiteX90" fmla="*/ 1862137 w 2900362"/>
                  <a:gd name="connsiteY90" fmla="*/ 323850 h 1676661"/>
                  <a:gd name="connsiteX91" fmla="*/ 2481262 w 2900362"/>
                  <a:gd name="connsiteY91" fmla="*/ 14288 h 1676661"/>
                  <a:gd name="connsiteX92" fmla="*/ 2895600 w 2900362"/>
                  <a:gd name="connsiteY92" fmla="*/ 0 h 1676661"/>
                  <a:gd name="connsiteX93" fmla="*/ 2900362 w 2900362"/>
                  <a:gd name="connsiteY93" fmla="*/ 1390650 h 1676661"/>
                  <a:gd name="connsiteX94" fmla="*/ 2671762 w 2900362"/>
                  <a:gd name="connsiteY94" fmla="*/ 1395412 h 1676661"/>
                  <a:gd name="connsiteX95" fmla="*/ 2295525 w 2900362"/>
                  <a:gd name="connsiteY95" fmla="*/ 1485900 h 1676661"/>
                  <a:gd name="connsiteX96" fmla="*/ 1352550 w 2900362"/>
                  <a:gd name="connsiteY96" fmla="*/ 1676400 h 1676661"/>
                  <a:gd name="connsiteX97" fmla="*/ 1304925 w 2900362"/>
                  <a:gd name="connsiteY97" fmla="*/ 1433513 h 1676661"/>
                  <a:gd name="connsiteX98" fmla="*/ 1276350 w 2900362"/>
                  <a:gd name="connsiteY98" fmla="*/ 1443038 h 1676661"/>
                  <a:gd name="connsiteX99" fmla="*/ 1257300 w 2900362"/>
                  <a:gd name="connsiteY99" fmla="*/ 1471613 h 1676661"/>
                  <a:gd name="connsiteX100" fmla="*/ 1228725 w 2900362"/>
                  <a:gd name="connsiteY100" fmla="*/ 1495425 h 1676661"/>
                  <a:gd name="connsiteX101" fmla="*/ 1204912 w 2900362"/>
                  <a:gd name="connsiteY101" fmla="*/ 1500188 h 1676661"/>
                  <a:gd name="connsiteX102" fmla="*/ 1176337 w 2900362"/>
                  <a:gd name="connsiteY102" fmla="*/ 1509713 h 1676661"/>
                  <a:gd name="connsiteX103" fmla="*/ 1162050 w 2900362"/>
                  <a:gd name="connsiteY103" fmla="*/ 1514475 h 1676661"/>
                  <a:gd name="connsiteX104" fmla="*/ 633412 w 2900362"/>
                  <a:gd name="connsiteY104" fmla="*/ 1509713 h 1676661"/>
                  <a:gd name="connsiteX105" fmla="*/ 609600 w 2900362"/>
                  <a:gd name="connsiteY105" fmla="*/ 1504950 h 1676661"/>
                  <a:gd name="connsiteX106" fmla="*/ 590550 w 2900362"/>
                  <a:gd name="connsiteY106" fmla="*/ 1495425 h 1676661"/>
                  <a:gd name="connsiteX107" fmla="*/ 557212 w 2900362"/>
                  <a:gd name="connsiteY107" fmla="*/ 1485900 h 1676661"/>
                  <a:gd name="connsiteX108" fmla="*/ 542925 w 2900362"/>
                  <a:gd name="connsiteY108" fmla="*/ 1476375 h 1676661"/>
                  <a:gd name="connsiteX109" fmla="*/ 523875 w 2900362"/>
                  <a:gd name="connsiteY109" fmla="*/ 1471613 h 1676661"/>
                  <a:gd name="connsiteX110" fmla="*/ 509587 w 2900362"/>
                  <a:gd name="connsiteY110" fmla="*/ 1466850 h 1676661"/>
                  <a:gd name="connsiteX111" fmla="*/ 466725 w 2900362"/>
                  <a:gd name="connsiteY111" fmla="*/ 1433513 h 1676661"/>
                  <a:gd name="connsiteX112" fmla="*/ 452437 w 2900362"/>
                  <a:gd name="connsiteY112" fmla="*/ 1423988 h 1676661"/>
                  <a:gd name="connsiteX113" fmla="*/ 438150 w 2900362"/>
                  <a:gd name="connsiteY113" fmla="*/ 1395413 h 1676661"/>
                  <a:gd name="connsiteX114" fmla="*/ 404812 w 2900362"/>
                  <a:gd name="connsiteY114" fmla="*/ 1376363 h 1676661"/>
                  <a:gd name="connsiteX115" fmla="*/ 390525 w 2900362"/>
                  <a:gd name="connsiteY115" fmla="*/ 1366838 h 1676661"/>
                  <a:gd name="connsiteX116" fmla="*/ 376237 w 2900362"/>
                  <a:gd name="connsiteY116" fmla="*/ 1362075 h 1676661"/>
                  <a:gd name="connsiteX117" fmla="*/ 328612 w 2900362"/>
                  <a:gd name="connsiteY117" fmla="*/ 1333500 h 1676661"/>
                  <a:gd name="connsiteX118" fmla="*/ 309562 w 2900362"/>
                  <a:gd name="connsiteY118" fmla="*/ 1328738 h 1676661"/>
                  <a:gd name="connsiteX119" fmla="*/ 280987 w 2900362"/>
                  <a:gd name="connsiteY119" fmla="*/ 1319213 h 1676661"/>
                  <a:gd name="connsiteX120" fmla="*/ 266700 w 2900362"/>
                  <a:gd name="connsiteY120" fmla="*/ 1314450 h 1676661"/>
                  <a:gd name="connsiteX121" fmla="*/ 252412 w 2900362"/>
                  <a:gd name="connsiteY121" fmla="*/ 1304925 h 1676661"/>
                  <a:gd name="connsiteX122" fmla="*/ 223837 w 2900362"/>
                  <a:gd name="connsiteY122" fmla="*/ 1295400 h 1676661"/>
                  <a:gd name="connsiteX123" fmla="*/ 214312 w 2900362"/>
                  <a:gd name="connsiteY123" fmla="*/ 1266825 h 1676661"/>
                  <a:gd name="connsiteX124" fmla="*/ 114300 w 2900362"/>
                  <a:gd name="connsiteY124" fmla="*/ 1233488 h 1676661"/>
                  <a:gd name="connsiteX125" fmla="*/ 71437 w 2900362"/>
                  <a:gd name="connsiteY125" fmla="*/ 1219200 h 1676661"/>
                  <a:gd name="connsiteX126" fmla="*/ 57150 w 2900362"/>
                  <a:gd name="connsiteY126" fmla="*/ 1214438 h 1676661"/>
                  <a:gd name="connsiteX127" fmla="*/ 28575 w 2900362"/>
                  <a:gd name="connsiteY127" fmla="*/ 1190625 h 1676661"/>
                  <a:gd name="connsiteX128" fmla="*/ 23812 w 2900362"/>
                  <a:gd name="connsiteY128" fmla="*/ 1176338 h 1676661"/>
                  <a:gd name="connsiteX129" fmla="*/ 14287 w 2900362"/>
                  <a:gd name="connsiteY129" fmla="*/ 1162050 h 1676661"/>
                  <a:gd name="connsiteX130" fmla="*/ 0 w 2900362"/>
                  <a:gd name="connsiteY130"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162050 w 2900362"/>
                  <a:gd name="connsiteY77" fmla="*/ 909638 h 1676661"/>
                  <a:gd name="connsiteX78" fmla="*/ 1176337 w 2900362"/>
                  <a:gd name="connsiteY78" fmla="*/ 904875 h 1676661"/>
                  <a:gd name="connsiteX79" fmla="*/ 1204912 w 2900362"/>
                  <a:gd name="connsiteY79" fmla="*/ 890588 h 1676661"/>
                  <a:gd name="connsiteX80" fmla="*/ 1219200 w 2900362"/>
                  <a:gd name="connsiteY80" fmla="*/ 885825 h 1676661"/>
                  <a:gd name="connsiteX81" fmla="*/ 1200150 w 2900362"/>
                  <a:gd name="connsiteY81" fmla="*/ 895350 h 1676661"/>
                  <a:gd name="connsiteX82" fmla="*/ 1109662 w 2900362"/>
                  <a:gd name="connsiteY82" fmla="*/ 957263 h 1676661"/>
                  <a:gd name="connsiteX83" fmla="*/ 1076325 w 2900362"/>
                  <a:gd name="connsiteY83" fmla="*/ 1014413 h 1676661"/>
                  <a:gd name="connsiteX84" fmla="*/ 1404937 w 2900362"/>
                  <a:gd name="connsiteY84" fmla="*/ 862013 h 1676661"/>
                  <a:gd name="connsiteX85" fmla="*/ 1562100 w 2900362"/>
                  <a:gd name="connsiteY85" fmla="*/ 766763 h 1676661"/>
                  <a:gd name="connsiteX86" fmla="*/ 1714500 w 2900362"/>
                  <a:gd name="connsiteY86" fmla="*/ 823913 h 1676661"/>
                  <a:gd name="connsiteX87" fmla="*/ 1738312 w 2900362"/>
                  <a:gd name="connsiteY87" fmla="*/ 776288 h 1676661"/>
                  <a:gd name="connsiteX88" fmla="*/ 1757362 w 2900362"/>
                  <a:gd name="connsiteY88" fmla="*/ 742950 h 1676661"/>
                  <a:gd name="connsiteX89" fmla="*/ 1862137 w 2900362"/>
                  <a:gd name="connsiteY89" fmla="*/ 323850 h 1676661"/>
                  <a:gd name="connsiteX90" fmla="*/ 2481262 w 2900362"/>
                  <a:gd name="connsiteY90" fmla="*/ 14288 h 1676661"/>
                  <a:gd name="connsiteX91" fmla="*/ 2895600 w 2900362"/>
                  <a:gd name="connsiteY91" fmla="*/ 0 h 1676661"/>
                  <a:gd name="connsiteX92" fmla="*/ 2900362 w 2900362"/>
                  <a:gd name="connsiteY92" fmla="*/ 1390650 h 1676661"/>
                  <a:gd name="connsiteX93" fmla="*/ 2671762 w 2900362"/>
                  <a:gd name="connsiteY93" fmla="*/ 1395412 h 1676661"/>
                  <a:gd name="connsiteX94" fmla="*/ 2295525 w 2900362"/>
                  <a:gd name="connsiteY94" fmla="*/ 1485900 h 1676661"/>
                  <a:gd name="connsiteX95" fmla="*/ 1352550 w 2900362"/>
                  <a:gd name="connsiteY95" fmla="*/ 1676400 h 1676661"/>
                  <a:gd name="connsiteX96" fmla="*/ 1304925 w 2900362"/>
                  <a:gd name="connsiteY96" fmla="*/ 1433513 h 1676661"/>
                  <a:gd name="connsiteX97" fmla="*/ 1276350 w 2900362"/>
                  <a:gd name="connsiteY97" fmla="*/ 1443038 h 1676661"/>
                  <a:gd name="connsiteX98" fmla="*/ 1257300 w 2900362"/>
                  <a:gd name="connsiteY98" fmla="*/ 1471613 h 1676661"/>
                  <a:gd name="connsiteX99" fmla="*/ 1228725 w 2900362"/>
                  <a:gd name="connsiteY99" fmla="*/ 1495425 h 1676661"/>
                  <a:gd name="connsiteX100" fmla="*/ 1204912 w 2900362"/>
                  <a:gd name="connsiteY100" fmla="*/ 1500188 h 1676661"/>
                  <a:gd name="connsiteX101" fmla="*/ 1176337 w 2900362"/>
                  <a:gd name="connsiteY101" fmla="*/ 1509713 h 1676661"/>
                  <a:gd name="connsiteX102" fmla="*/ 1162050 w 2900362"/>
                  <a:gd name="connsiteY102" fmla="*/ 1514475 h 1676661"/>
                  <a:gd name="connsiteX103" fmla="*/ 633412 w 2900362"/>
                  <a:gd name="connsiteY103" fmla="*/ 1509713 h 1676661"/>
                  <a:gd name="connsiteX104" fmla="*/ 609600 w 2900362"/>
                  <a:gd name="connsiteY104" fmla="*/ 1504950 h 1676661"/>
                  <a:gd name="connsiteX105" fmla="*/ 590550 w 2900362"/>
                  <a:gd name="connsiteY105" fmla="*/ 1495425 h 1676661"/>
                  <a:gd name="connsiteX106" fmla="*/ 557212 w 2900362"/>
                  <a:gd name="connsiteY106" fmla="*/ 1485900 h 1676661"/>
                  <a:gd name="connsiteX107" fmla="*/ 542925 w 2900362"/>
                  <a:gd name="connsiteY107" fmla="*/ 1476375 h 1676661"/>
                  <a:gd name="connsiteX108" fmla="*/ 523875 w 2900362"/>
                  <a:gd name="connsiteY108" fmla="*/ 1471613 h 1676661"/>
                  <a:gd name="connsiteX109" fmla="*/ 509587 w 2900362"/>
                  <a:gd name="connsiteY109" fmla="*/ 1466850 h 1676661"/>
                  <a:gd name="connsiteX110" fmla="*/ 466725 w 2900362"/>
                  <a:gd name="connsiteY110" fmla="*/ 1433513 h 1676661"/>
                  <a:gd name="connsiteX111" fmla="*/ 452437 w 2900362"/>
                  <a:gd name="connsiteY111" fmla="*/ 1423988 h 1676661"/>
                  <a:gd name="connsiteX112" fmla="*/ 438150 w 2900362"/>
                  <a:gd name="connsiteY112" fmla="*/ 1395413 h 1676661"/>
                  <a:gd name="connsiteX113" fmla="*/ 404812 w 2900362"/>
                  <a:gd name="connsiteY113" fmla="*/ 1376363 h 1676661"/>
                  <a:gd name="connsiteX114" fmla="*/ 390525 w 2900362"/>
                  <a:gd name="connsiteY114" fmla="*/ 1366838 h 1676661"/>
                  <a:gd name="connsiteX115" fmla="*/ 376237 w 2900362"/>
                  <a:gd name="connsiteY115" fmla="*/ 1362075 h 1676661"/>
                  <a:gd name="connsiteX116" fmla="*/ 328612 w 2900362"/>
                  <a:gd name="connsiteY116" fmla="*/ 1333500 h 1676661"/>
                  <a:gd name="connsiteX117" fmla="*/ 309562 w 2900362"/>
                  <a:gd name="connsiteY117" fmla="*/ 1328738 h 1676661"/>
                  <a:gd name="connsiteX118" fmla="*/ 280987 w 2900362"/>
                  <a:gd name="connsiteY118" fmla="*/ 1319213 h 1676661"/>
                  <a:gd name="connsiteX119" fmla="*/ 266700 w 2900362"/>
                  <a:gd name="connsiteY119" fmla="*/ 1314450 h 1676661"/>
                  <a:gd name="connsiteX120" fmla="*/ 252412 w 2900362"/>
                  <a:gd name="connsiteY120" fmla="*/ 1304925 h 1676661"/>
                  <a:gd name="connsiteX121" fmla="*/ 223837 w 2900362"/>
                  <a:gd name="connsiteY121" fmla="*/ 1295400 h 1676661"/>
                  <a:gd name="connsiteX122" fmla="*/ 214312 w 2900362"/>
                  <a:gd name="connsiteY122" fmla="*/ 1266825 h 1676661"/>
                  <a:gd name="connsiteX123" fmla="*/ 114300 w 2900362"/>
                  <a:gd name="connsiteY123" fmla="*/ 1233488 h 1676661"/>
                  <a:gd name="connsiteX124" fmla="*/ 71437 w 2900362"/>
                  <a:gd name="connsiteY124" fmla="*/ 1219200 h 1676661"/>
                  <a:gd name="connsiteX125" fmla="*/ 57150 w 2900362"/>
                  <a:gd name="connsiteY125" fmla="*/ 1214438 h 1676661"/>
                  <a:gd name="connsiteX126" fmla="*/ 28575 w 2900362"/>
                  <a:gd name="connsiteY126" fmla="*/ 1190625 h 1676661"/>
                  <a:gd name="connsiteX127" fmla="*/ 23812 w 2900362"/>
                  <a:gd name="connsiteY127" fmla="*/ 1176338 h 1676661"/>
                  <a:gd name="connsiteX128" fmla="*/ 14287 w 2900362"/>
                  <a:gd name="connsiteY128" fmla="*/ 1162050 h 1676661"/>
                  <a:gd name="connsiteX129" fmla="*/ 0 w 2900362"/>
                  <a:gd name="connsiteY129"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162050 w 2900362"/>
                  <a:gd name="connsiteY77" fmla="*/ 909638 h 1676661"/>
                  <a:gd name="connsiteX78" fmla="*/ 1176337 w 2900362"/>
                  <a:gd name="connsiteY78" fmla="*/ 904875 h 1676661"/>
                  <a:gd name="connsiteX79" fmla="*/ 1204912 w 2900362"/>
                  <a:gd name="connsiteY79" fmla="*/ 890588 h 1676661"/>
                  <a:gd name="connsiteX80" fmla="*/ 1219200 w 2900362"/>
                  <a:gd name="connsiteY80" fmla="*/ 885825 h 1676661"/>
                  <a:gd name="connsiteX81" fmla="*/ 1200150 w 2900362"/>
                  <a:gd name="connsiteY81" fmla="*/ 895350 h 1676661"/>
                  <a:gd name="connsiteX82" fmla="*/ 1076325 w 2900362"/>
                  <a:gd name="connsiteY82" fmla="*/ 1014413 h 1676661"/>
                  <a:gd name="connsiteX83" fmla="*/ 1404937 w 2900362"/>
                  <a:gd name="connsiteY83" fmla="*/ 862013 h 1676661"/>
                  <a:gd name="connsiteX84" fmla="*/ 1562100 w 2900362"/>
                  <a:gd name="connsiteY84" fmla="*/ 766763 h 1676661"/>
                  <a:gd name="connsiteX85" fmla="*/ 1714500 w 2900362"/>
                  <a:gd name="connsiteY85" fmla="*/ 823913 h 1676661"/>
                  <a:gd name="connsiteX86" fmla="*/ 1738312 w 2900362"/>
                  <a:gd name="connsiteY86" fmla="*/ 776288 h 1676661"/>
                  <a:gd name="connsiteX87" fmla="*/ 1757362 w 2900362"/>
                  <a:gd name="connsiteY87" fmla="*/ 742950 h 1676661"/>
                  <a:gd name="connsiteX88" fmla="*/ 1862137 w 2900362"/>
                  <a:gd name="connsiteY88" fmla="*/ 323850 h 1676661"/>
                  <a:gd name="connsiteX89" fmla="*/ 2481262 w 2900362"/>
                  <a:gd name="connsiteY89" fmla="*/ 14288 h 1676661"/>
                  <a:gd name="connsiteX90" fmla="*/ 2895600 w 2900362"/>
                  <a:gd name="connsiteY90" fmla="*/ 0 h 1676661"/>
                  <a:gd name="connsiteX91" fmla="*/ 2900362 w 2900362"/>
                  <a:gd name="connsiteY91" fmla="*/ 1390650 h 1676661"/>
                  <a:gd name="connsiteX92" fmla="*/ 2671762 w 2900362"/>
                  <a:gd name="connsiteY92" fmla="*/ 1395412 h 1676661"/>
                  <a:gd name="connsiteX93" fmla="*/ 2295525 w 2900362"/>
                  <a:gd name="connsiteY93" fmla="*/ 1485900 h 1676661"/>
                  <a:gd name="connsiteX94" fmla="*/ 1352550 w 2900362"/>
                  <a:gd name="connsiteY94" fmla="*/ 1676400 h 1676661"/>
                  <a:gd name="connsiteX95" fmla="*/ 1304925 w 2900362"/>
                  <a:gd name="connsiteY95" fmla="*/ 1433513 h 1676661"/>
                  <a:gd name="connsiteX96" fmla="*/ 1276350 w 2900362"/>
                  <a:gd name="connsiteY96" fmla="*/ 1443038 h 1676661"/>
                  <a:gd name="connsiteX97" fmla="*/ 1257300 w 2900362"/>
                  <a:gd name="connsiteY97" fmla="*/ 1471613 h 1676661"/>
                  <a:gd name="connsiteX98" fmla="*/ 1228725 w 2900362"/>
                  <a:gd name="connsiteY98" fmla="*/ 1495425 h 1676661"/>
                  <a:gd name="connsiteX99" fmla="*/ 1204912 w 2900362"/>
                  <a:gd name="connsiteY99" fmla="*/ 1500188 h 1676661"/>
                  <a:gd name="connsiteX100" fmla="*/ 1176337 w 2900362"/>
                  <a:gd name="connsiteY100" fmla="*/ 1509713 h 1676661"/>
                  <a:gd name="connsiteX101" fmla="*/ 1162050 w 2900362"/>
                  <a:gd name="connsiteY101" fmla="*/ 1514475 h 1676661"/>
                  <a:gd name="connsiteX102" fmla="*/ 633412 w 2900362"/>
                  <a:gd name="connsiteY102" fmla="*/ 1509713 h 1676661"/>
                  <a:gd name="connsiteX103" fmla="*/ 609600 w 2900362"/>
                  <a:gd name="connsiteY103" fmla="*/ 1504950 h 1676661"/>
                  <a:gd name="connsiteX104" fmla="*/ 590550 w 2900362"/>
                  <a:gd name="connsiteY104" fmla="*/ 1495425 h 1676661"/>
                  <a:gd name="connsiteX105" fmla="*/ 557212 w 2900362"/>
                  <a:gd name="connsiteY105" fmla="*/ 1485900 h 1676661"/>
                  <a:gd name="connsiteX106" fmla="*/ 542925 w 2900362"/>
                  <a:gd name="connsiteY106" fmla="*/ 1476375 h 1676661"/>
                  <a:gd name="connsiteX107" fmla="*/ 523875 w 2900362"/>
                  <a:gd name="connsiteY107" fmla="*/ 1471613 h 1676661"/>
                  <a:gd name="connsiteX108" fmla="*/ 509587 w 2900362"/>
                  <a:gd name="connsiteY108" fmla="*/ 1466850 h 1676661"/>
                  <a:gd name="connsiteX109" fmla="*/ 466725 w 2900362"/>
                  <a:gd name="connsiteY109" fmla="*/ 1433513 h 1676661"/>
                  <a:gd name="connsiteX110" fmla="*/ 452437 w 2900362"/>
                  <a:gd name="connsiteY110" fmla="*/ 1423988 h 1676661"/>
                  <a:gd name="connsiteX111" fmla="*/ 438150 w 2900362"/>
                  <a:gd name="connsiteY111" fmla="*/ 1395413 h 1676661"/>
                  <a:gd name="connsiteX112" fmla="*/ 404812 w 2900362"/>
                  <a:gd name="connsiteY112" fmla="*/ 1376363 h 1676661"/>
                  <a:gd name="connsiteX113" fmla="*/ 390525 w 2900362"/>
                  <a:gd name="connsiteY113" fmla="*/ 1366838 h 1676661"/>
                  <a:gd name="connsiteX114" fmla="*/ 376237 w 2900362"/>
                  <a:gd name="connsiteY114" fmla="*/ 1362075 h 1676661"/>
                  <a:gd name="connsiteX115" fmla="*/ 328612 w 2900362"/>
                  <a:gd name="connsiteY115" fmla="*/ 1333500 h 1676661"/>
                  <a:gd name="connsiteX116" fmla="*/ 309562 w 2900362"/>
                  <a:gd name="connsiteY116" fmla="*/ 1328738 h 1676661"/>
                  <a:gd name="connsiteX117" fmla="*/ 280987 w 2900362"/>
                  <a:gd name="connsiteY117" fmla="*/ 1319213 h 1676661"/>
                  <a:gd name="connsiteX118" fmla="*/ 266700 w 2900362"/>
                  <a:gd name="connsiteY118" fmla="*/ 1314450 h 1676661"/>
                  <a:gd name="connsiteX119" fmla="*/ 252412 w 2900362"/>
                  <a:gd name="connsiteY119" fmla="*/ 1304925 h 1676661"/>
                  <a:gd name="connsiteX120" fmla="*/ 223837 w 2900362"/>
                  <a:gd name="connsiteY120" fmla="*/ 1295400 h 1676661"/>
                  <a:gd name="connsiteX121" fmla="*/ 214312 w 2900362"/>
                  <a:gd name="connsiteY121" fmla="*/ 1266825 h 1676661"/>
                  <a:gd name="connsiteX122" fmla="*/ 114300 w 2900362"/>
                  <a:gd name="connsiteY122" fmla="*/ 1233488 h 1676661"/>
                  <a:gd name="connsiteX123" fmla="*/ 71437 w 2900362"/>
                  <a:gd name="connsiteY123" fmla="*/ 1219200 h 1676661"/>
                  <a:gd name="connsiteX124" fmla="*/ 57150 w 2900362"/>
                  <a:gd name="connsiteY124" fmla="*/ 1214438 h 1676661"/>
                  <a:gd name="connsiteX125" fmla="*/ 28575 w 2900362"/>
                  <a:gd name="connsiteY125" fmla="*/ 1190625 h 1676661"/>
                  <a:gd name="connsiteX126" fmla="*/ 23812 w 2900362"/>
                  <a:gd name="connsiteY126" fmla="*/ 1176338 h 1676661"/>
                  <a:gd name="connsiteX127" fmla="*/ 14287 w 2900362"/>
                  <a:gd name="connsiteY127" fmla="*/ 1162050 h 1676661"/>
                  <a:gd name="connsiteX128" fmla="*/ 0 w 2900362"/>
                  <a:gd name="connsiteY128"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162050 w 2900362"/>
                  <a:gd name="connsiteY77" fmla="*/ 909638 h 1676661"/>
                  <a:gd name="connsiteX78" fmla="*/ 1204912 w 2900362"/>
                  <a:gd name="connsiteY78" fmla="*/ 890588 h 1676661"/>
                  <a:gd name="connsiteX79" fmla="*/ 1219200 w 2900362"/>
                  <a:gd name="connsiteY79" fmla="*/ 885825 h 1676661"/>
                  <a:gd name="connsiteX80" fmla="*/ 1200150 w 2900362"/>
                  <a:gd name="connsiteY80" fmla="*/ 895350 h 1676661"/>
                  <a:gd name="connsiteX81" fmla="*/ 1076325 w 2900362"/>
                  <a:gd name="connsiteY81" fmla="*/ 1014413 h 1676661"/>
                  <a:gd name="connsiteX82" fmla="*/ 1404937 w 2900362"/>
                  <a:gd name="connsiteY82" fmla="*/ 862013 h 1676661"/>
                  <a:gd name="connsiteX83" fmla="*/ 1562100 w 2900362"/>
                  <a:gd name="connsiteY83" fmla="*/ 766763 h 1676661"/>
                  <a:gd name="connsiteX84" fmla="*/ 1714500 w 2900362"/>
                  <a:gd name="connsiteY84" fmla="*/ 823913 h 1676661"/>
                  <a:gd name="connsiteX85" fmla="*/ 1738312 w 2900362"/>
                  <a:gd name="connsiteY85" fmla="*/ 776288 h 1676661"/>
                  <a:gd name="connsiteX86" fmla="*/ 1757362 w 2900362"/>
                  <a:gd name="connsiteY86" fmla="*/ 742950 h 1676661"/>
                  <a:gd name="connsiteX87" fmla="*/ 1862137 w 2900362"/>
                  <a:gd name="connsiteY87" fmla="*/ 323850 h 1676661"/>
                  <a:gd name="connsiteX88" fmla="*/ 2481262 w 2900362"/>
                  <a:gd name="connsiteY88" fmla="*/ 14288 h 1676661"/>
                  <a:gd name="connsiteX89" fmla="*/ 2895600 w 2900362"/>
                  <a:gd name="connsiteY89" fmla="*/ 0 h 1676661"/>
                  <a:gd name="connsiteX90" fmla="*/ 2900362 w 2900362"/>
                  <a:gd name="connsiteY90" fmla="*/ 1390650 h 1676661"/>
                  <a:gd name="connsiteX91" fmla="*/ 2671762 w 2900362"/>
                  <a:gd name="connsiteY91" fmla="*/ 1395412 h 1676661"/>
                  <a:gd name="connsiteX92" fmla="*/ 2295525 w 2900362"/>
                  <a:gd name="connsiteY92" fmla="*/ 1485900 h 1676661"/>
                  <a:gd name="connsiteX93" fmla="*/ 1352550 w 2900362"/>
                  <a:gd name="connsiteY93" fmla="*/ 1676400 h 1676661"/>
                  <a:gd name="connsiteX94" fmla="*/ 1304925 w 2900362"/>
                  <a:gd name="connsiteY94" fmla="*/ 1433513 h 1676661"/>
                  <a:gd name="connsiteX95" fmla="*/ 1276350 w 2900362"/>
                  <a:gd name="connsiteY95" fmla="*/ 1443038 h 1676661"/>
                  <a:gd name="connsiteX96" fmla="*/ 1257300 w 2900362"/>
                  <a:gd name="connsiteY96" fmla="*/ 1471613 h 1676661"/>
                  <a:gd name="connsiteX97" fmla="*/ 1228725 w 2900362"/>
                  <a:gd name="connsiteY97" fmla="*/ 1495425 h 1676661"/>
                  <a:gd name="connsiteX98" fmla="*/ 1204912 w 2900362"/>
                  <a:gd name="connsiteY98" fmla="*/ 1500188 h 1676661"/>
                  <a:gd name="connsiteX99" fmla="*/ 1176337 w 2900362"/>
                  <a:gd name="connsiteY99" fmla="*/ 1509713 h 1676661"/>
                  <a:gd name="connsiteX100" fmla="*/ 1162050 w 2900362"/>
                  <a:gd name="connsiteY100" fmla="*/ 1514475 h 1676661"/>
                  <a:gd name="connsiteX101" fmla="*/ 633412 w 2900362"/>
                  <a:gd name="connsiteY101" fmla="*/ 1509713 h 1676661"/>
                  <a:gd name="connsiteX102" fmla="*/ 609600 w 2900362"/>
                  <a:gd name="connsiteY102" fmla="*/ 1504950 h 1676661"/>
                  <a:gd name="connsiteX103" fmla="*/ 590550 w 2900362"/>
                  <a:gd name="connsiteY103" fmla="*/ 1495425 h 1676661"/>
                  <a:gd name="connsiteX104" fmla="*/ 557212 w 2900362"/>
                  <a:gd name="connsiteY104" fmla="*/ 1485900 h 1676661"/>
                  <a:gd name="connsiteX105" fmla="*/ 542925 w 2900362"/>
                  <a:gd name="connsiteY105" fmla="*/ 1476375 h 1676661"/>
                  <a:gd name="connsiteX106" fmla="*/ 523875 w 2900362"/>
                  <a:gd name="connsiteY106" fmla="*/ 1471613 h 1676661"/>
                  <a:gd name="connsiteX107" fmla="*/ 509587 w 2900362"/>
                  <a:gd name="connsiteY107" fmla="*/ 1466850 h 1676661"/>
                  <a:gd name="connsiteX108" fmla="*/ 466725 w 2900362"/>
                  <a:gd name="connsiteY108" fmla="*/ 1433513 h 1676661"/>
                  <a:gd name="connsiteX109" fmla="*/ 452437 w 2900362"/>
                  <a:gd name="connsiteY109" fmla="*/ 1423988 h 1676661"/>
                  <a:gd name="connsiteX110" fmla="*/ 438150 w 2900362"/>
                  <a:gd name="connsiteY110" fmla="*/ 1395413 h 1676661"/>
                  <a:gd name="connsiteX111" fmla="*/ 404812 w 2900362"/>
                  <a:gd name="connsiteY111" fmla="*/ 1376363 h 1676661"/>
                  <a:gd name="connsiteX112" fmla="*/ 390525 w 2900362"/>
                  <a:gd name="connsiteY112" fmla="*/ 1366838 h 1676661"/>
                  <a:gd name="connsiteX113" fmla="*/ 376237 w 2900362"/>
                  <a:gd name="connsiteY113" fmla="*/ 1362075 h 1676661"/>
                  <a:gd name="connsiteX114" fmla="*/ 328612 w 2900362"/>
                  <a:gd name="connsiteY114" fmla="*/ 1333500 h 1676661"/>
                  <a:gd name="connsiteX115" fmla="*/ 309562 w 2900362"/>
                  <a:gd name="connsiteY115" fmla="*/ 1328738 h 1676661"/>
                  <a:gd name="connsiteX116" fmla="*/ 280987 w 2900362"/>
                  <a:gd name="connsiteY116" fmla="*/ 1319213 h 1676661"/>
                  <a:gd name="connsiteX117" fmla="*/ 266700 w 2900362"/>
                  <a:gd name="connsiteY117" fmla="*/ 1314450 h 1676661"/>
                  <a:gd name="connsiteX118" fmla="*/ 252412 w 2900362"/>
                  <a:gd name="connsiteY118" fmla="*/ 1304925 h 1676661"/>
                  <a:gd name="connsiteX119" fmla="*/ 223837 w 2900362"/>
                  <a:gd name="connsiteY119" fmla="*/ 1295400 h 1676661"/>
                  <a:gd name="connsiteX120" fmla="*/ 214312 w 2900362"/>
                  <a:gd name="connsiteY120" fmla="*/ 1266825 h 1676661"/>
                  <a:gd name="connsiteX121" fmla="*/ 114300 w 2900362"/>
                  <a:gd name="connsiteY121" fmla="*/ 1233488 h 1676661"/>
                  <a:gd name="connsiteX122" fmla="*/ 71437 w 2900362"/>
                  <a:gd name="connsiteY122" fmla="*/ 1219200 h 1676661"/>
                  <a:gd name="connsiteX123" fmla="*/ 57150 w 2900362"/>
                  <a:gd name="connsiteY123" fmla="*/ 1214438 h 1676661"/>
                  <a:gd name="connsiteX124" fmla="*/ 28575 w 2900362"/>
                  <a:gd name="connsiteY124" fmla="*/ 1190625 h 1676661"/>
                  <a:gd name="connsiteX125" fmla="*/ 23812 w 2900362"/>
                  <a:gd name="connsiteY125" fmla="*/ 1176338 h 1676661"/>
                  <a:gd name="connsiteX126" fmla="*/ 14287 w 2900362"/>
                  <a:gd name="connsiteY126" fmla="*/ 1162050 h 1676661"/>
                  <a:gd name="connsiteX127" fmla="*/ 0 w 2900362"/>
                  <a:gd name="connsiteY127"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162050 w 2900362"/>
                  <a:gd name="connsiteY77" fmla="*/ 909638 h 1676661"/>
                  <a:gd name="connsiteX78" fmla="*/ 1204912 w 2900362"/>
                  <a:gd name="connsiteY78" fmla="*/ 890588 h 1676661"/>
                  <a:gd name="connsiteX79" fmla="*/ 1219200 w 2900362"/>
                  <a:gd name="connsiteY79" fmla="*/ 885825 h 1676661"/>
                  <a:gd name="connsiteX80" fmla="*/ 1076325 w 2900362"/>
                  <a:gd name="connsiteY80" fmla="*/ 1014413 h 1676661"/>
                  <a:gd name="connsiteX81" fmla="*/ 1404937 w 2900362"/>
                  <a:gd name="connsiteY81" fmla="*/ 862013 h 1676661"/>
                  <a:gd name="connsiteX82" fmla="*/ 1562100 w 2900362"/>
                  <a:gd name="connsiteY82" fmla="*/ 766763 h 1676661"/>
                  <a:gd name="connsiteX83" fmla="*/ 1714500 w 2900362"/>
                  <a:gd name="connsiteY83" fmla="*/ 823913 h 1676661"/>
                  <a:gd name="connsiteX84" fmla="*/ 1738312 w 2900362"/>
                  <a:gd name="connsiteY84" fmla="*/ 776288 h 1676661"/>
                  <a:gd name="connsiteX85" fmla="*/ 1757362 w 2900362"/>
                  <a:gd name="connsiteY85" fmla="*/ 742950 h 1676661"/>
                  <a:gd name="connsiteX86" fmla="*/ 1862137 w 2900362"/>
                  <a:gd name="connsiteY86" fmla="*/ 323850 h 1676661"/>
                  <a:gd name="connsiteX87" fmla="*/ 2481262 w 2900362"/>
                  <a:gd name="connsiteY87" fmla="*/ 14288 h 1676661"/>
                  <a:gd name="connsiteX88" fmla="*/ 2895600 w 2900362"/>
                  <a:gd name="connsiteY88" fmla="*/ 0 h 1676661"/>
                  <a:gd name="connsiteX89" fmla="*/ 2900362 w 2900362"/>
                  <a:gd name="connsiteY89" fmla="*/ 1390650 h 1676661"/>
                  <a:gd name="connsiteX90" fmla="*/ 2671762 w 2900362"/>
                  <a:gd name="connsiteY90" fmla="*/ 1395412 h 1676661"/>
                  <a:gd name="connsiteX91" fmla="*/ 2295525 w 2900362"/>
                  <a:gd name="connsiteY91" fmla="*/ 1485900 h 1676661"/>
                  <a:gd name="connsiteX92" fmla="*/ 1352550 w 2900362"/>
                  <a:gd name="connsiteY92" fmla="*/ 1676400 h 1676661"/>
                  <a:gd name="connsiteX93" fmla="*/ 1304925 w 2900362"/>
                  <a:gd name="connsiteY93" fmla="*/ 1433513 h 1676661"/>
                  <a:gd name="connsiteX94" fmla="*/ 1276350 w 2900362"/>
                  <a:gd name="connsiteY94" fmla="*/ 1443038 h 1676661"/>
                  <a:gd name="connsiteX95" fmla="*/ 1257300 w 2900362"/>
                  <a:gd name="connsiteY95" fmla="*/ 1471613 h 1676661"/>
                  <a:gd name="connsiteX96" fmla="*/ 1228725 w 2900362"/>
                  <a:gd name="connsiteY96" fmla="*/ 1495425 h 1676661"/>
                  <a:gd name="connsiteX97" fmla="*/ 1204912 w 2900362"/>
                  <a:gd name="connsiteY97" fmla="*/ 1500188 h 1676661"/>
                  <a:gd name="connsiteX98" fmla="*/ 1176337 w 2900362"/>
                  <a:gd name="connsiteY98" fmla="*/ 1509713 h 1676661"/>
                  <a:gd name="connsiteX99" fmla="*/ 1162050 w 2900362"/>
                  <a:gd name="connsiteY99" fmla="*/ 1514475 h 1676661"/>
                  <a:gd name="connsiteX100" fmla="*/ 633412 w 2900362"/>
                  <a:gd name="connsiteY100" fmla="*/ 1509713 h 1676661"/>
                  <a:gd name="connsiteX101" fmla="*/ 609600 w 2900362"/>
                  <a:gd name="connsiteY101" fmla="*/ 1504950 h 1676661"/>
                  <a:gd name="connsiteX102" fmla="*/ 590550 w 2900362"/>
                  <a:gd name="connsiteY102" fmla="*/ 1495425 h 1676661"/>
                  <a:gd name="connsiteX103" fmla="*/ 557212 w 2900362"/>
                  <a:gd name="connsiteY103" fmla="*/ 1485900 h 1676661"/>
                  <a:gd name="connsiteX104" fmla="*/ 542925 w 2900362"/>
                  <a:gd name="connsiteY104" fmla="*/ 1476375 h 1676661"/>
                  <a:gd name="connsiteX105" fmla="*/ 523875 w 2900362"/>
                  <a:gd name="connsiteY105" fmla="*/ 1471613 h 1676661"/>
                  <a:gd name="connsiteX106" fmla="*/ 509587 w 2900362"/>
                  <a:gd name="connsiteY106" fmla="*/ 1466850 h 1676661"/>
                  <a:gd name="connsiteX107" fmla="*/ 466725 w 2900362"/>
                  <a:gd name="connsiteY107" fmla="*/ 1433513 h 1676661"/>
                  <a:gd name="connsiteX108" fmla="*/ 452437 w 2900362"/>
                  <a:gd name="connsiteY108" fmla="*/ 1423988 h 1676661"/>
                  <a:gd name="connsiteX109" fmla="*/ 438150 w 2900362"/>
                  <a:gd name="connsiteY109" fmla="*/ 1395413 h 1676661"/>
                  <a:gd name="connsiteX110" fmla="*/ 404812 w 2900362"/>
                  <a:gd name="connsiteY110" fmla="*/ 1376363 h 1676661"/>
                  <a:gd name="connsiteX111" fmla="*/ 390525 w 2900362"/>
                  <a:gd name="connsiteY111" fmla="*/ 1366838 h 1676661"/>
                  <a:gd name="connsiteX112" fmla="*/ 376237 w 2900362"/>
                  <a:gd name="connsiteY112" fmla="*/ 1362075 h 1676661"/>
                  <a:gd name="connsiteX113" fmla="*/ 328612 w 2900362"/>
                  <a:gd name="connsiteY113" fmla="*/ 1333500 h 1676661"/>
                  <a:gd name="connsiteX114" fmla="*/ 309562 w 2900362"/>
                  <a:gd name="connsiteY114" fmla="*/ 1328738 h 1676661"/>
                  <a:gd name="connsiteX115" fmla="*/ 280987 w 2900362"/>
                  <a:gd name="connsiteY115" fmla="*/ 1319213 h 1676661"/>
                  <a:gd name="connsiteX116" fmla="*/ 266700 w 2900362"/>
                  <a:gd name="connsiteY116" fmla="*/ 1314450 h 1676661"/>
                  <a:gd name="connsiteX117" fmla="*/ 252412 w 2900362"/>
                  <a:gd name="connsiteY117" fmla="*/ 1304925 h 1676661"/>
                  <a:gd name="connsiteX118" fmla="*/ 223837 w 2900362"/>
                  <a:gd name="connsiteY118" fmla="*/ 1295400 h 1676661"/>
                  <a:gd name="connsiteX119" fmla="*/ 214312 w 2900362"/>
                  <a:gd name="connsiteY119" fmla="*/ 1266825 h 1676661"/>
                  <a:gd name="connsiteX120" fmla="*/ 114300 w 2900362"/>
                  <a:gd name="connsiteY120" fmla="*/ 1233488 h 1676661"/>
                  <a:gd name="connsiteX121" fmla="*/ 71437 w 2900362"/>
                  <a:gd name="connsiteY121" fmla="*/ 1219200 h 1676661"/>
                  <a:gd name="connsiteX122" fmla="*/ 57150 w 2900362"/>
                  <a:gd name="connsiteY122" fmla="*/ 1214438 h 1676661"/>
                  <a:gd name="connsiteX123" fmla="*/ 28575 w 2900362"/>
                  <a:gd name="connsiteY123" fmla="*/ 1190625 h 1676661"/>
                  <a:gd name="connsiteX124" fmla="*/ 23812 w 2900362"/>
                  <a:gd name="connsiteY124" fmla="*/ 1176338 h 1676661"/>
                  <a:gd name="connsiteX125" fmla="*/ 14287 w 2900362"/>
                  <a:gd name="connsiteY125" fmla="*/ 1162050 h 1676661"/>
                  <a:gd name="connsiteX126" fmla="*/ 0 w 2900362"/>
                  <a:gd name="connsiteY126"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162050 w 2900362"/>
                  <a:gd name="connsiteY77" fmla="*/ 909638 h 1676661"/>
                  <a:gd name="connsiteX78" fmla="*/ 1204912 w 2900362"/>
                  <a:gd name="connsiteY78" fmla="*/ 890588 h 1676661"/>
                  <a:gd name="connsiteX79" fmla="*/ 1076325 w 2900362"/>
                  <a:gd name="connsiteY79" fmla="*/ 1014413 h 1676661"/>
                  <a:gd name="connsiteX80" fmla="*/ 1404937 w 2900362"/>
                  <a:gd name="connsiteY80" fmla="*/ 862013 h 1676661"/>
                  <a:gd name="connsiteX81" fmla="*/ 1562100 w 2900362"/>
                  <a:gd name="connsiteY81" fmla="*/ 766763 h 1676661"/>
                  <a:gd name="connsiteX82" fmla="*/ 1714500 w 2900362"/>
                  <a:gd name="connsiteY82" fmla="*/ 823913 h 1676661"/>
                  <a:gd name="connsiteX83" fmla="*/ 1738312 w 2900362"/>
                  <a:gd name="connsiteY83" fmla="*/ 776288 h 1676661"/>
                  <a:gd name="connsiteX84" fmla="*/ 1757362 w 2900362"/>
                  <a:gd name="connsiteY84" fmla="*/ 742950 h 1676661"/>
                  <a:gd name="connsiteX85" fmla="*/ 1862137 w 2900362"/>
                  <a:gd name="connsiteY85" fmla="*/ 323850 h 1676661"/>
                  <a:gd name="connsiteX86" fmla="*/ 2481262 w 2900362"/>
                  <a:gd name="connsiteY86" fmla="*/ 14288 h 1676661"/>
                  <a:gd name="connsiteX87" fmla="*/ 2895600 w 2900362"/>
                  <a:gd name="connsiteY87" fmla="*/ 0 h 1676661"/>
                  <a:gd name="connsiteX88" fmla="*/ 2900362 w 2900362"/>
                  <a:gd name="connsiteY88" fmla="*/ 1390650 h 1676661"/>
                  <a:gd name="connsiteX89" fmla="*/ 2671762 w 2900362"/>
                  <a:gd name="connsiteY89" fmla="*/ 1395412 h 1676661"/>
                  <a:gd name="connsiteX90" fmla="*/ 2295525 w 2900362"/>
                  <a:gd name="connsiteY90" fmla="*/ 1485900 h 1676661"/>
                  <a:gd name="connsiteX91" fmla="*/ 1352550 w 2900362"/>
                  <a:gd name="connsiteY91" fmla="*/ 1676400 h 1676661"/>
                  <a:gd name="connsiteX92" fmla="*/ 1304925 w 2900362"/>
                  <a:gd name="connsiteY92" fmla="*/ 1433513 h 1676661"/>
                  <a:gd name="connsiteX93" fmla="*/ 1276350 w 2900362"/>
                  <a:gd name="connsiteY93" fmla="*/ 1443038 h 1676661"/>
                  <a:gd name="connsiteX94" fmla="*/ 1257300 w 2900362"/>
                  <a:gd name="connsiteY94" fmla="*/ 1471613 h 1676661"/>
                  <a:gd name="connsiteX95" fmla="*/ 1228725 w 2900362"/>
                  <a:gd name="connsiteY95" fmla="*/ 1495425 h 1676661"/>
                  <a:gd name="connsiteX96" fmla="*/ 1204912 w 2900362"/>
                  <a:gd name="connsiteY96" fmla="*/ 1500188 h 1676661"/>
                  <a:gd name="connsiteX97" fmla="*/ 1176337 w 2900362"/>
                  <a:gd name="connsiteY97" fmla="*/ 1509713 h 1676661"/>
                  <a:gd name="connsiteX98" fmla="*/ 1162050 w 2900362"/>
                  <a:gd name="connsiteY98" fmla="*/ 1514475 h 1676661"/>
                  <a:gd name="connsiteX99" fmla="*/ 633412 w 2900362"/>
                  <a:gd name="connsiteY99" fmla="*/ 1509713 h 1676661"/>
                  <a:gd name="connsiteX100" fmla="*/ 609600 w 2900362"/>
                  <a:gd name="connsiteY100" fmla="*/ 1504950 h 1676661"/>
                  <a:gd name="connsiteX101" fmla="*/ 590550 w 2900362"/>
                  <a:gd name="connsiteY101" fmla="*/ 1495425 h 1676661"/>
                  <a:gd name="connsiteX102" fmla="*/ 557212 w 2900362"/>
                  <a:gd name="connsiteY102" fmla="*/ 1485900 h 1676661"/>
                  <a:gd name="connsiteX103" fmla="*/ 542925 w 2900362"/>
                  <a:gd name="connsiteY103" fmla="*/ 1476375 h 1676661"/>
                  <a:gd name="connsiteX104" fmla="*/ 523875 w 2900362"/>
                  <a:gd name="connsiteY104" fmla="*/ 1471613 h 1676661"/>
                  <a:gd name="connsiteX105" fmla="*/ 509587 w 2900362"/>
                  <a:gd name="connsiteY105" fmla="*/ 1466850 h 1676661"/>
                  <a:gd name="connsiteX106" fmla="*/ 466725 w 2900362"/>
                  <a:gd name="connsiteY106" fmla="*/ 1433513 h 1676661"/>
                  <a:gd name="connsiteX107" fmla="*/ 452437 w 2900362"/>
                  <a:gd name="connsiteY107" fmla="*/ 1423988 h 1676661"/>
                  <a:gd name="connsiteX108" fmla="*/ 438150 w 2900362"/>
                  <a:gd name="connsiteY108" fmla="*/ 1395413 h 1676661"/>
                  <a:gd name="connsiteX109" fmla="*/ 404812 w 2900362"/>
                  <a:gd name="connsiteY109" fmla="*/ 1376363 h 1676661"/>
                  <a:gd name="connsiteX110" fmla="*/ 390525 w 2900362"/>
                  <a:gd name="connsiteY110" fmla="*/ 1366838 h 1676661"/>
                  <a:gd name="connsiteX111" fmla="*/ 376237 w 2900362"/>
                  <a:gd name="connsiteY111" fmla="*/ 1362075 h 1676661"/>
                  <a:gd name="connsiteX112" fmla="*/ 328612 w 2900362"/>
                  <a:gd name="connsiteY112" fmla="*/ 1333500 h 1676661"/>
                  <a:gd name="connsiteX113" fmla="*/ 309562 w 2900362"/>
                  <a:gd name="connsiteY113" fmla="*/ 1328738 h 1676661"/>
                  <a:gd name="connsiteX114" fmla="*/ 280987 w 2900362"/>
                  <a:gd name="connsiteY114" fmla="*/ 1319213 h 1676661"/>
                  <a:gd name="connsiteX115" fmla="*/ 266700 w 2900362"/>
                  <a:gd name="connsiteY115" fmla="*/ 1314450 h 1676661"/>
                  <a:gd name="connsiteX116" fmla="*/ 252412 w 2900362"/>
                  <a:gd name="connsiteY116" fmla="*/ 1304925 h 1676661"/>
                  <a:gd name="connsiteX117" fmla="*/ 223837 w 2900362"/>
                  <a:gd name="connsiteY117" fmla="*/ 1295400 h 1676661"/>
                  <a:gd name="connsiteX118" fmla="*/ 214312 w 2900362"/>
                  <a:gd name="connsiteY118" fmla="*/ 1266825 h 1676661"/>
                  <a:gd name="connsiteX119" fmla="*/ 114300 w 2900362"/>
                  <a:gd name="connsiteY119" fmla="*/ 1233488 h 1676661"/>
                  <a:gd name="connsiteX120" fmla="*/ 71437 w 2900362"/>
                  <a:gd name="connsiteY120" fmla="*/ 1219200 h 1676661"/>
                  <a:gd name="connsiteX121" fmla="*/ 57150 w 2900362"/>
                  <a:gd name="connsiteY121" fmla="*/ 1214438 h 1676661"/>
                  <a:gd name="connsiteX122" fmla="*/ 28575 w 2900362"/>
                  <a:gd name="connsiteY122" fmla="*/ 1190625 h 1676661"/>
                  <a:gd name="connsiteX123" fmla="*/ 23812 w 2900362"/>
                  <a:gd name="connsiteY123" fmla="*/ 1176338 h 1676661"/>
                  <a:gd name="connsiteX124" fmla="*/ 14287 w 2900362"/>
                  <a:gd name="connsiteY124" fmla="*/ 1162050 h 1676661"/>
                  <a:gd name="connsiteX125" fmla="*/ 0 w 2900362"/>
                  <a:gd name="connsiteY125"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162050 w 2900362"/>
                  <a:gd name="connsiteY77" fmla="*/ 909638 h 1676661"/>
                  <a:gd name="connsiteX78" fmla="*/ 1233487 w 2900362"/>
                  <a:gd name="connsiteY78" fmla="*/ 785813 h 1676661"/>
                  <a:gd name="connsiteX79" fmla="*/ 1076325 w 2900362"/>
                  <a:gd name="connsiteY79" fmla="*/ 1014413 h 1676661"/>
                  <a:gd name="connsiteX80" fmla="*/ 1404937 w 2900362"/>
                  <a:gd name="connsiteY80" fmla="*/ 862013 h 1676661"/>
                  <a:gd name="connsiteX81" fmla="*/ 1562100 w 2900362"/>
                  <a:gd name="connsiteY81" fmla="*/ 766763 h 1676661"/>
                  <a:gd name="connsiteX82" fmla="*/ 1714500 w 2900362"/>
                  <a:gd name="connsiteY82" fmla="*/ 823913 h 1676661"/>
                  <a:gd name="connsiteX83" fmla="*/ 1738312 w 2900362"/>
                  <a:gd name="connsiteY83" fmla="*/ 776288 h 1676661"/>
                  <a:gd name="connsiteX84" fmla="*/ 1757362 w 2900362"/>
                  <a:gd name="connsiteY84" fmla="*/ 742950 h 1676661"/>
                  <a:gd name="connsiteX85" fmla="*/ 1862137 w 2900362"/>
                  <a:gd name="connsiteY85" fmla="*/ 323850 h 1676661"/>
                  <a:gd name="connsiteX86" fmla="*/ 2481262 w 2900362"/>
                  <a:gd name="connsiteY86" fmla="*/ 14288 h 1676661"/>
                  <a:gd name="connsiteX87" fmla="*/ 2895600 w 2900362"/>
                  <a:gd name="connsiteY87" fmla="*/ 0 h 1676661"/>
                  <a:gd name="connsiteX88" fmla="*/ 2900362 w 2900362"/>
                  <a:gd name="connsiteY88" fmla="*/ 1390650 h 1676661"/>
                  <a:gd name="connsiteX89" fmla="*/ 2671762 w 2900362"/>
                  <a:gd name="connsiteY89" fmla="*/ 1395412 h 1676661"/>
                  <a:gd name="connsiteX90" fmla="*/ 2295525 w 2900362"/>
                  <a:gd name="connsiteY90" fmla="*/ 1485900 h 1676661"/>
                  <a:gd name="connsiteX91" fmla="*/ 1352550 w 2900362"/>
                  <a:gd name="connsiteY91" fmla="*/ 1676400 h 1676661"/>
                  <a:gd name="connsiteX92" fmla="*/ 1304925 w 2900362"/>
                  <a:gd name="connsiteY92" fmla="*/ 1433513 h 1676661"/>
                  <a:gd name="connsiteX93" fmla="*/ 1276350 w 2900362"/>
                  <a:gd name="connsiteY93" fmla="*/ 1443038 h 1676661"/>
                  <a:gd name="connsiteX94" fmla="*/ 1257300 w 2900362"/>
                  <a:gd name="connsiteY94" fmla="*/ 1471613 h 1676661"/>
                  <a:gd name="connsiteX95" fmla="*/ 1228725 w 2900362"/>
                  <a:gd name="connsiteY95" fmla="*/ 1495425 h 1676661"/>
                  <a:gd name="connsiteX96" fmla="*/ 1204912 w 2900362"/>
                  <a:gd name="connsiteY96" fmla="*/ 1500188 h 1676661"/>
                  <a:gd name="connsiteX97" fmla="*/ 1176337 w 2900362"/>
                  <a:gd name="connsiteY97" fmla="*/ 1509713 h 1676661"/>
                  <a:gd name="connsiteX98" fmla="*/ 1162050 w 2900362"/>
                  <a:gd name="connsiteY98" fmla="*/ 1514475 h 1676661"/>
                  <a:gd name="connsiteX99" fmla="*/ 633412 w 2900362"/>
                  <a:gd name="connsiteY99" fmla="*/ 1509713 h 1676661"/>
                  <a:gd name="connsiteX100" fmla="*/ 609600 w 2900362"/>
                  <a:gd name="connsiteY100" fmla="*/ 1504950 h 1676661"/>
                  <a:gd name="connsiteX101" fmla="*/ 590550 w 2900362"/>
                  <a:gd name="connsiteY101" fmla="*/ 1495425 h 1676661"/>
                  <a:gd name="connsiteX102" fmla="*/ 557212 w 2900362"/>
                  <a:gd name="connsiteY102" fmla="*/ 1485900 h 1676661"/>
                  <a:gd name="connsiteX103" fmla="*/ 542925 w 2900362"/>
                  <a:gd name="connsiteY103" fmla="*/ 1476375 h 1676661"/>
                  <a:gd name="connsiteX104" fmla="*/ 523875 w 2900362"/>
                  <a:gd name="connsiteY104" fmla="*/ 1471613 h 1676661"/>
                  <a:gd name="connsiteX105" fmla="*/ 509587 w 2900362"/>
                  <a:gd name="connsiteY105" fmla="*/ 1466850 h 1676661"/>
                  <a:gd name="connsiteX106" fmla="*/ 466725 w 2900362"/>
                  <a:gd name="connsiteY106" fmla="*/ 1433513 h 1676661"/>
                  <a:gd name="connsiteX107" fmla="*/ 452437 w 2900362"/>
                  <a:gd name="connsiteY107" fmla="*/ 1423988 h 1676661"/>
                  <a:gd name="connsiteX108" fmla="*/ 438150 w 2900362"/>
                  <a:gd name="connsiteY108" fmla="*/ 1395413 h 1676661"/>
                  <a:gd name="connsiteX109" fmla="*/ 404812 w 2900362"/>
                  <a:gd name="connsiteY109" fmla="*/ 1376363 h 1676661"/>
                  <a:gd name="connsiteX110" fmla="*/ 390525 w 2900362"/>
                  <a:gd name="connsiteY110" fmla="*/ 1366838 h 1676661"/>
                  <a:gd name="connsiteX111" fmla="*/ 376237 w 2900362"/>
                  <a:gd name="connsiteY111" fmla="*/ 1362075 h 1676661"/>
                  <a:gd name="connsiteX112" fmla="*/ 328612 w 2900362"/>
                  <a:gd name="connsiteY112" fmla="*/ 1333500 h 1676661"/>
                  <a:gd name="connsiteX113" fmla="*/ 309562 w 2900362"/>
                  <a:gd name="connsiteY113" fmla="*/ 1328738 h 1676661"/>
                  <a:gd name="connsiteX114" fmla="*/ 280987 w 2900362"/>
                  <a:gd name="connsiteY114" fmla="*/ 1319213 h 1676661"/>
                  <a:gd name="connsiteX115" fmla="*/ 266700 w 2900362"/>
                  <a:gd name="connsiteY115" fmla="*/ 1314450 h 1676661"/>
                  <a:gd name="connsiteX116" fmla="*/ 252412 w 2900362"/>
                  <a:gd name="connsiteY116" fmla="*/ 1304925 h 1676661"/>
                  <a:gd name="connsiteX117" fmla="*/ 223837 w 2900362"/>
                  <a:gd name="connsiteY117" fmla="*/ 1295400 h 1676661"/>
                  <a:gd name="connsiteX118" fmla="*/ 214312 w 2900362"/>
                  <a:gd name="connsiteY118" fmla="*/ 1266825 h 1676661"/>
                  <a:gd name="connsiteX119" fmla="*/ 114300 w 2900362"/>
                  <a:gd name="connsiteY119" fmla="*/ 1233488 h 1676661"/>
                  <a:gd name="connsiteX120" fmla="*/ 71437 w 2900362"/>
                  <a:gd name="connsiteY120" fmla="*/ 1219200 h 1676661"/>
                  <a:gd name="connsiteX121" fmla="*/ 57150 w 2900362"/>
                  <a:gd name="connsiteY121" fmla="*/ 1214438 h 1676661"/>
                  <a:gd name="connsiteX122" fmla="*/ 28575 w 2900362"/>
                  <a:gd name="connsiteY122" fmla="*/ 1190625 h 1676661"/>
                  <a:gd name="connsiteX123" fmla="*/ 23812 w 2900362"/>
                  <a:gd name="connsiteY123" fmla="*/ 1176338 h 1676661"/>
                  <a:gd name="connsiteX124" fmla="*/ 14287 w 2900362"/>
                  <a:gd name="connsiteY124" fmla="*/ 1162050 h 1676661"/>
                  <a:gd name="connsiteX125" fmla="*/ 0 w 2900362"/>
                  <a:gd name="connsiteY125"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90613 w 2900362"/>
                  <a:gd name="connsiteY77" fmla="*/ 819150 h 1676661"/>
                  <a:gd name="connsiteX78" fmla="*/ 1233487 w 2900362"/>
                  <a:gd name="connsiteY78" fmla="*/ 785813 h 1676661"/>
                  <a:gd name="connsiteX79" fmla="*/ 1076325 w 2900362"/>
                  <a:gd name="connsiteY79" fmla="*/ 1014413 h 1676661"/>
                  <a:gd name="connsiteX80" fmla="*/ 1404937 w 2900362"/>
                  <a:gd name="connsiteY80" fmla="*/ 862013 h 1676661"/>
                  <a:gd name="connsiteX81" fmla="*/ 1562100 w 2900362"/>
                  <a:gd name="connsiteY81" fmla="*/ 766763 h 1676661"/>
                  <a:gd name="connsiteX82" fmla="*/ 1714500 w 2900362"/>
                  <a:gd name="connsiteY82" fmla="*/ 823913 h 1676661"/>
                  <a:gd name="connsiteX83" fmla="*/ 1738312 w 2900362"/>
                  <a:gd name="connsiteY83" fmla="*/ 776288 h 1676661"/>
                  <a:gd name="connsiteX84" fmla="*/ 1757362 w 2900362"/>
                  <a:gd name="connsiteY84" fmla="*/ 742950 h 1676661"/>
                  <a:gd name="connsiteX85" fmla="*/ 1862137 w 2900362"/>
                  <a:gd name="connsiteY85" fmla="*/ 323850 h 1676661"/>
                  <a:gd name="connsiteX86" fmla="*/ 2481262 w 2900362"/>
                  <a:gd name="connsiteY86" fmla="*/ 14288 h 1676661"/>
                  <a:gd name="connsiteX87" fmla="*/ 2895600 w 2900362"/>
                  <a:gd name="connsiteY87" fmla="*/ 0 h 1676661"/>
                  <a:gd name="connsiteX88" fmla="*/ 2900362 w 2900362"/>
                  <a:gd name="connsiteY88" fmla="*/ 1390650 h 1676661"/>
                  <a:gd name="connsiteX89" fmla="*/ 2671762 w 2900362"/>
                  <a:gd name="connsiteY89" fmla="*/ 1395412 h 1676661"/>
                  <a:gd name="connsiteX90" fmla="*/ 2295525 w 2900362"/>
                  <a:gd name="connsiteY90" fmla="*/ 1485900 h 1676661"/>
                  <a:gd name="connsiteX91" fmla="*/ 1352550 w 2900362"/>
                  <a:gd name="connsiteY91" fmla="*/ 1676400 h 1676661"/>
                  <a:gd name="connsiteX92" fmla="*/ 1304925 w 2900362"/>
                  <a:gd name="connsiteY92" fmla="*/ 1433513 h 1676661"/>
                  <a:gd name="connsiteX93" fmla="*/ 1276350 w 2900362"/>
                  <a:gd name="connsiteY93" fmla="*/ 1443038 h 1676661"/>
                  <a:gd name="connsiteX94" fmla="*/ 1257300 w 2900362"/>
                  <a:gd name="connsiteY94" fmla="*/ 1471613 h 1676661"/>
                  <a:gd name="connsiteX95" fmla="*/ 1228725 w 2900362"/>
                  <a:gd name="connsiteY95" fmla="*/ 1495425 h 1676661"/>
                  <a:gd name="connsiteX96" fmla="*/ 1204912 w 2900362"/>
                  <a:gd name="connsiteY96" fmla="*/ 1500188 h 1676661"/>
                  <a:gd name="connsiteX97" fmla="*/ 1176337 w 2900362"/>
                  <a:gd name="connsiteY97" fmla="*/ 1509713 h 1676661"/>
                  <a:gd name="connsiteX98" fmla="*/ 1162050 w 2900362"/>
                  <a:gd name="connsiteY98" fmla="*/ 1514475 h 1676661"/>
                  <a:gd name="connsiteX99" fmla="*/ 633412 w 2900362"/>
                  <a:gd name="connsiteY99" fmla="*/ 1509713 h 1676661"/>
                  <a:gd name="connsiteX100" fmla="*/ 609600 w 2900362"/>
                  <a:gd name="connsiteY100" fmla="*/ 1504950 h 1676661"/>
                  <a:gd name="connsiteX101" fmla="*/ 590550 w 2900362"/>
                  <a:gd name="connsiteY101" fmla="*/ 1495425 h 1676661"/>
                  <a:gd name="connsiteX102" fmla="*/ 557212 w 2900362"/>
                  <a:gd name="connsiteY102" fmla="*/ 1485900 h 1676661"/>
                  <a:gd name="connsiteX103" fmla="*/ 542925 w 2900362"/>
                  <a:gd name="connsiteY103" fmla="*/ 1476375 h 1676661"/>
                  <a:gd name="connsiteX104" fmla="*/ 523875 w 2900362"/>
                  <a:gd name="connsiteY104" fmla="*/ 1471613 h 1676661"/>
                  <a:gd name="connsiteX105" fmla="*/ 509587 w 2900362"/>
                  <a:gd name="connsiteY105" fmla="*/ 1466850 h 1676661"/>
                  <a:gd name="connsiteX106" fmla="*/ 466725 w 2900362"/>
                  <a:gd name="connsiteY106" fmla="*/ 1433513 h 1676661"/>
                  <a:gd name="connsiteX107" fmla="*/ 452437 w 2900362"/>
                  <a:gd name="connsiteY107" fmla="*/ 1423988 h 1676661"/>
                  <a:gd name="connsiteX108" fmla="*/ 438150 w 2900362"/>
                  <a:gd name="connsiteY108" fmla="*/ 1395413 h 1676661"/>
                  <a:gd name="connsiteX109" fmla="*/ 404812 w 2900362"/>
                  <a:gd name="connsiteY109" fmla="*/ 1376363 h 1676661"/>
                  <a:gd name="connsiteX110" fmla="*/ 390525 w 2900362"/>
                  <a:gd name="connsiteY110" fmla="*/ 1366838 h 1676661"/>
                  <a:gd name="connsiteX111" fmla="*/ 376237 w 2900362"/>
                  <a:gd name="connsiteY111" fmla="*/ 1362075 h 1676661"/>
                  <a:gd name="connsiteX112" fmla="*/ 328612 w 2900362"/>
                  <a:gd name="connsiteY112" fmla="*/ 1333500 h 1676661"/>
                  <a:gd name="connsiteX113" fmla="*/ 309562 w 2900362"/>
                  <a:gd name="connsiteY113" fmla="*/ 1328738 h 1676661"/>
                  <a:gd name="connsiteX114" fmla="*/ 280987 w 2900362"/>
                  <a:gd name="connsiteY114" fmla="*/ 1319213 h 1676661"/>
                  <a:gd name="connsiteX115" fmla="*/ 266700 w 2900362"/>
                  <a:gd name="connsiteY115" fmla="*/ 1314450 h 1676661"/>
                  <a:gd name="connsiteX116" fmla="*/ 252412 w 2900362"/>
                  <a:gd name="connsiteY116" fmla="*/ 1304925 h 1676661"/>
                  <a:gd name="connsiteX117" fmla="*/ 223837 w 2900362"/>
                  <a:gd name="connsiteY117" fmla="*/ 1295400 h 1676661"/>
                  <a:gd name="connsiteX118" fmla="*/ 214312 w 2900362"/>
                  <a:gd name="connsiteY118" fmla="*/ 1266825 h 1676661"/>
                  <a:gd name="connsiteX119" fmla="*/ 114300 w 2900362"/>
                  <a:gd name="connsiteY119" fmla="*/ 1233488 h 1676661"/>
                  <a:gd name="connsiteX120" fmla="*/ 71437 w 2900362"/>
                  <a:gd name="connsiteY120" fmla="*/ 1219200 h 1676661"/>
                  <a:gd name="connsiteX121" fmla="*/ 57150 w 2900362"/>
                  <a:gd name="connsiteY121" fmla="*/ 1214438 h 1676661"/>
                  <a:gd name="connsiteX122" fmla="*/ 28575 w 2900362"/>
                  <a:gd name="connsiteY122" fmla="*/ 1190625 h 1676661"/>
                  <a:gd name="connsiteX123" fmla="*/ 23812 w 2900362"/>
                  <a:gd name="connsiteY123" fmla="*/ 1176338 h 1676661"/>
                  <a:gd name="connsiteX124" fmla="*/ 14287 w 2900362"/>
                  <a:gd name="connsiteY124" fmla="*/ 1162050 h 1676661"/>
                  <a:gd name="connsiteX125" fmla="*/ 0 w 2900362"/>
                  <a:gd name="connsiteY125"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1014412 w 2900362"/>
                  <a:gd name="connsiteY76" fmla="*/ 952500 h 1676661"/>
                  <a:gd name="connsiteX77" fmla="*/ 1090613 w 2900362"/>
                  <a:gd name="connsiteY77" fmla="*/ 819150 h 1676661"/>
                  <a:gd name="connsiteX78" fmla="*/ 1319212 w 2900362"/>
                  <a:gd name="connsiteY78" fmla="*/ 795338 h 1676661"/>
                  <a:gd name="connsiteX79" fmla="*/ 1076325 w 2900362"/>
                  <a:gd name="connsiteY79" fmla="*/ 1014413 h 1676661"/>
                  <a:gd name="connsiteX80" fmla="*/ 1404937 w 2900362"/>
                  <a:gd name="connsiteY80" fmla="*/ 862013 h 1676661"/>
                  <a:gd name="connsiteX81" fmla="*/ 1562100 w 2900362"/>
                  <a:gd name="connsiteY81" fmla="*/ 766763 h 1676661"/>
                  <a:gd name="connsiteX82" fmla="*/ 1714500 w 2900362"/>
                  <a:gd name="connsiteY82" fmla="*/ 823913 h 1676661"/>
                  <a:gd name="connsiteX83" fmla="*/ 1738312 w 2900362"/>
                  <a:gd name="connsiteY83" fmla="*/ 776288 h 1676661"/>
                  <a:gd name="connsiteX84" fmla="*/ 1757362 w 2900362"/>
                  <a:gd name="connsiteY84" fmla="*/ 742950 h 1676661"/>
                  <a:gd name="connsiteX85" fmla="*/ 1862137 w 2900362"/>
                  <a:gd name="connsiteY85" fmla="*/ 323850 h 1676661"/>
                  <a:gd name="connsiteX86" fmla="*/ 2481262 w 2900362"/>
                  <a:gd name="connsiteY86" fmla="*/ 14288 h 1676661"/>
                  <a:gd name="connsiteX87" fmla="*/ 2895600 w 2900362"/>
                  <a:gd name="connsiteY87" fmla="*/ 0 h 1676661"/>
                  <a:gd name="connsiteX88" fmla="*/ 2900362 w 2900362"/>
                  <a:gd name="connsiteY88" fmla="*/ 1390650 h 1676661"/>
                  <a:gd name="connsiteX89" fmla="*/ 2671762 w 2900362"/>
                  <a:gd name="connsiteY89" fmla="*/ 1395412 h 1676661"/>
                  <a:gd name="connsiteX90" fmla="*/ 2295525 w 2900362"/>
                  <a:gd name="connsiteY90" fmla="*/ 1485900 h 1676661"/>
                  <a:gd name="connsiteX91" fmla="*/ 1352550 w 2900362"/>
                  <a:gd name="connsiteY91" fmla="*/ 1676400 h 1676661"/>
                  <a:gd name="connsiteX92" fmla="*/ 1304925 w 2900362"/>
                  <a:gd name="connsiteY92" fmla="*/ 1433513 h 1676661"/>
                  <a:gd name="connsiteX93" fmla="*/ 1276350 w 2900362"/>
                  <a:gd name="connsiteY93" fmla="*/ 1443038 h 1676661"/>
                  <a:gd name="connsiteX94" fmla="*/ 1257300 w 2900362"/>
                  <a:gd name="connsiteY94" fmla="*/ 1471613 h 1676661"/>
                  <a:gd name="connsiteX95" fmla="*/ 1228725 w 2900362"/>
                  <a:gd name="connsiteY95" fmla="*/ 1495425 h 1676661"/>
                  <a:gd name="connsiteX96" fmla="*/ 1204912 w 2900362"/>
                  <a:gd name="connsiteY96" fmla="*/ 1500188 h 1676661"/>
                  <a:gd name="connsiteX97" fmla="*/ 1176337 w 2900362"/>
                  <a:gd name="connsiteY97" fmla="*/ 1509713 h 1676661"/>
                  <a:gd name="connsiteX98" fmla="*/ 1162050 w 2900362"/>
                  <a:gd name="connsiteY98" fmla="*/ 1514475 h 1676661"/>
                  <a:gd name="connsiteX99" fmla="*/ 633412 w 2900362"/>
                  <a:gd name="connsiteY99" fmla="*/ 1509713 h 1676661"/>
                  <a:gd name="connsiteX100" fmla="*/ 609600 w 2900362"/>
                  <a:gd name="connsiteY100" fmla="*/ 1504950 h 1676661"/>
                  <a:gd name="connsiteX101" fmla="*/ 590550 w 2900362"/>
                  <a:gd name="connsiteY101" fmla="*/ 1495425 h 1676661"/>
                  <a:gd name="connsiteX102" fmla="*/ 557212 w 2900362"/>
                  <a:gd name="connsiteY102" fmla="*/ 1485900 h 1676661"/>
                  <a:gd name="connsiteX103" fmla="*/ 542925 w 2900362"/>
                  <a:gd name="connsiteY103" fmla="*/ 1476375 h 1676661"/>
                  <a:gd name="connsiteX104" fmla="*/ 523875 w 2900362"/>
                  <a:gd name="connsiteY104" fmla="*/ 1471613 h 1676661"/>
                  <a:gd name="connsiteX105" fmla="*/ 509587 w 2900362"/>
                  <a:gd name="connsiteY105" fmla="*/ 1466850 h 1676661"/>
                  <a:gd name="connsiteX106" fmla="*/ 466725 w 2900362"/>
                  <a:gd name="connsiteY106" fmla="*/ 1433513 h 1676661"/>
                  <a:gd name="connsiteX107" fmla="*/ 452437 w 2900362"/>
                  <a:gd name="connsiteY107" fmla="*/ 1423988 h 1676661"/>
                  <a:gd name="connsiteX108" fmla="*/ 438150 w 2900362"/>
                  <a:gd name="connsiteY108" fmla="*/ 1395413 h 1676661"/>
                  <a:gd name="connsiteX109" fmla="*/ 404812 w 2900362"/>
                  <a:gd name="connsiteY109" fmla="*/ 1376363 h 1676661"/>
                  <a:gd name="connsiteX110" fmla="*/ 390525 w 2900362"/>
                  <a:gd name="connsiteY110" fmla="*/ 1366838 h 1676661"/>
                  <a:gd name="connsiteX111" fmla="*/ 376237 w 2900362"/>
                  <a:gd name="connsiteY111" fmla="*/ 1362075 h 1676661"/>
                  <a:gd name="connsiteX112" fmla="*/ 328612 w 2900362"/>
                  <a:gd name="connsiteY112" fmla="*/ 1333500 h 1676661"/>
                  <a:gd name="connsiteX113" fmla="*/ 309562 w 2900362"/>
                  <a:gd name="connsiteY113" fmla="*/ 1328738 h 1676661"/>
                  <a:gd name="connsiteX114" fmla="*/ 280987 w 2900362"/>
                  <a:gd name="connsiteY114" fmla="*/ 1319213 h 1676661"/>
                  <a:gd name="connsiteX115" fmla="*/ 266700 w 2900362"/>
                  <a:gd name="connsiteY115" fmla="*/ 1314450 h 1676661"/>
                  <a:gd name="connsiteX116" fmla="*/ 252412 w 2900362"/>
                  <a:gd name="connsiteY116" fmla="*/ 1304925 h 1676661"/>
                  <a:gd name="connsiteX117" fmla="*/ 223837 w 2900362"/>
                  <a:gd name="connsiteY117" fmla="*/ 1295400 h 1676661"/>
                  <a:gd name="connsiteX118" fmla="*/ 214312 w 2900362"/>
                  <a:gd name="connsiteY118" fmla="*/ 1266825 h 1676661"/>
                  <a:gd name="connsiteX119" fmla="*/ 114300 w 2900362"/>
                  <a:gd name="connsiteY119" fmla="*/ 1233488 h 1676661"/>
                  <a:gd name="connsiteX120" fmla="*/ 71437 w 2900362"/>
                  <a:gd name="connsiteY120" fmla="*/ 1219200 h 1676661"/>
                  <a:gd name="connsiteX121" fmla="*/ 57150 w 2900362"/>
                  <a:gd name="connsiteY121" fmla="*/ 1214438 h 1676661"/>
                  <a:gd name="connsiteX122" fmla="*/ 28575 w 2900362"/>
                  <a:gd name="connsiteY122" fmla="*/ 1190625 h 1676661"/>
                  <a:gd name="connsiteX123" fmla="*/ 23812 w 2900362"/>
                  <a:gd name="connsiteY123" fmla="*/ 1176338 h 1676661"/>
                  <a:gd name="connsiteX124" fmla="*/ 14287 w 2900362"/>
                  <a:gd name="connsiteY124" fmla="*/ 1162050 h 1676661"/>
                  <a:gd name="connsiteX125" fmla="*/ 0 w 2900362"/>
                  <a:gd name="connsiteY125"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90587 w 2900362"/>
                  <a:gd name="connsiteY75" fmla="*/ 957263 h 1676661"/>
                  <a:gd name="connsiteX76" fmla="*/ 966787 w 2900362"/>
                  <a:gd name="connsiteY76" fmla="*/ 852488 h 1676661"/>
                  <a:gd name="connsiteX77" fmla="*/ 1090613 w 2900362"/>
                  <a:gd name="connsiteY77" fmla="*/ 819150 h 1676661"/>
                  <a:gd name="connsiteX78" fmla="*/ 1319212 w 2900362"/>
                  <a:gd name="connsiteY78" fmla="*/ 795338 h 1676661"/>
                  <a:gd name="connsiteX79" fmla="*/ 1076325 w 2900362"/>
                  <a:gd name="connsiteY79" fmla="*/ 1014413 h 1676661"/>
                  <a:gd name="connsiteX80" fmla="*/ 1404937 w 2900362"/>
                  <a:gd name="connsiteY80" fmla="*/ 862013 h 1676661"/>
                  <a:gd name="connsiteX81" fmla="*/ 1562100 w 2900362"/>
                  <a:gd name="connsiteY81" fmla="*/ 766763 h 1676661"/>
                  <a:gd name="connsiteX82" fmla="*/ 1714500 w 2900362"/>
                  <a:gd name="connsiteY82" fmla="*/ 823913 h 1676661"/>
                  <a:gd name="connsiteX83" fmla="*/ 1738312 w 2900362"/>
                  <a:gd name="connsiteY83" fmla="*/ 776288 h 1676661"/>
                  <a:gd name="connsiteX84" fmla="*/ 1757362 w 2900362"/>
                  <a:gd name="connsiteY84" fmla="*/ 742950 h 1676661"/>
                  <a:gd name="connsiteX85" fmla="*/ 1862137 w 2900362"/>
                  <a:gd name="connsiteY85" fmla="*/ 323850 h 1676661"/>
                  <a:gd name="connsiteX86" fmla="*/ 2481262 w 2900362"/>
                  <a:gd name="connsiteY86" fmla="*/ 14288 h 1676661"/>
                  <a:gd name="connsiteX87" fmla="*/ 2895600 w 2900362"/>
                  <a:gd name="connsiteY87" fmla="*/ 0 h 1676661"/>
                  <a:gd name="connsiteX88" fmla="*/ 2900362 w 2900362"/>
                  <a:gd name="connsiteY88" fmla="*/ 1390650 h 1676661"/>
                  <a:gd name="connsiteX89" fmla="*/ 2671762 w 2900362"/>
                  <a:gd name="connsiteY89" fmla="*/ 1395412 h 1676661"/>
                  <a:gd name="connsiteX90" fmla="*/ 2295525 w 2900362"/>
                  <a:gd name="connsiteY90" fmla="*/ 1485900 h 1676661"/>
                  <a:gd name="connsiteX91" fmla="*/ 1352550 w 2900362"/>
                  <a:gd name="connsiteY91" fmla="*/ 1676400 h 1676661"/>
                  <a:gd name="connsiteX92" fmla="*/ 1304925 w 2900362"/>
                  <a:gd name="connsiteY92" fmla="*/ 1433513 h 1676661"/>
                  <a:gd name="connsiteX93" fmla="*/ 1276350 w 2900362"/>
                  <a:gd name="connsiteY93" fmla="*/ 1443038 h 1676661"/>
                  <a:gd name="connsiteX94" fmla="*/ 1257300 w 2900362"/>
                  <a:gd name="connsiteY94" fmla="*/ 1471613 h 1676661"/>
                  <a:gd name="connsiteX95" fmla="*/ 1228725 w 2900362"/>
                  <a:gd name="connsiteY95" fmla="*/ 1495425 h 1676661"/>
                  <a:gd name="connsiteX96" fmla="*/ 1204912 w 2900362"/>
                  <a:gd name="connsiteY96" fmla="*/ 1500188 h 1676661"/>
                  <a:gd name="connsiteX97" fmla="*/ 1176337 w 2900362"/>
                  <a:gd name="connsiteY97" fmla="*/ 1509713 h 1676661"/>
                  <a:gd name="connsiteX98" fmla="*/ 1162050 w 2900362"/>
                  <a:gd name="connsiteY98" fmla="*/ 1514475 h 1676661"/>
                  <a:gd name="connsiteX99" fmla="*/ 633412 w 2900362"/>
                  <a:gd name="connsiteY99" fmla="*/ 1509713 h 1676661"/>
                  <a:gd name="connsiteX100" fmla="*/ 609600 w 2900362"/>
                  <a:gd name="connsiteY100" fmla="*/ 1504950 h 1676661"/>
                  <a:gd name="connsiteX101" fmla="*/ 590550 w 2900362"/>
                  <a:gd name="connsiteY101" fmla="*/ 1495425 h 1676661"/>
                  <a:gd name="connsiteX102" fmla="*/ 557212 w 2900362"/>
                  <a:gd name="connsiteY102" fmla="*/ 1485900 h 1676661"/>
                  <a:gd name="connsiteX103" fmla="*/ 542925 w 2900362"/>
                  <a:gd name="connsiteY103" fmla="*/ 1476375 h 1676661"/>
                  <a:gd name="connsiteX104" fmla="*/ 523875 w 2900362"/>
                  <a:gd name="connsiteY104" fmla="*/ 1471613 h 1676661"/>
                  <a:gd name="connsiteX105" fmla="*/ 509587 w 2900362"/>
                  <a:gd name="connsiteY105" fmla="*/ 1466850 h 1676661"/>
                  <a:gd name="connsiteX106" fmla="*/ 466725 w 2900362"/>
                  <a:gd name="connsiteY106" fmla="*/ 1433513 h 1676661"/>
                  <a:gd name="connsiteX107" fmla="*/ 452437 w 2900362"/>
                  <a:gd name="connsiteY107" fmla="*/ 1423988 h 1676661"/>
                  <a:gd name="connsiteX108" fmla="*/ 438150 w 2900362"/>
                  <a:gd name="connsiteY108" fmla="*/ 1395413 h 1676661"/>
                  <a:gd name="connsiteX109" fmla="*/ 404812 w 2900362"/>
                  <a:gd name="connsiteY109" fmla="*/ 1376363 h 1676661"/>
                  <a:gd name="connsiteX110" fmla="*/ 390525 w 2900362"/>
                  <a:gd name="connsiteY110" fmla="*/ 1366838 h 1676661"/>
                  <a:gd name="connsiteX111" fmla="*/ 376237 w 2900362"/>
                  <a:gd name="connsiteY111" fmla="*/ 1362075 h 1676661"/>
                  <a:gd name="connsiteX112" fmla="*/ 328612 w 2900362"/>
                  <a:gd name="connsiteY112" fmla="*/ 1333500 h 1676661"/>
                  <a:gd name="connsiteX113" fmla="*/ 309562 w 2900362"/>
                  <a:gd name="connsiteY113" fmla="*/ 1328738 h 1676661"/>
                  <a:gd name="connsiteX114" fmla="*/ 280987 w 2900362"/>
                  <a:gd name="connsiteY114" fmla="*/ 1319213 h 1676661"/>
                  <a:gd name="connsiteX115" fmla="*/ 266700 w 2900362"/>
                  <a:gd name="connsiteY115" fmla="*/ 1314450 h 1676661"/>
                  <a:gd name="connsiteX116" fmla="*/ 252412 w 2900362"/>
                  <a:gd name="connsiteY116" fmla="*/ 1304925 h 1676661"/>
                  <a:gd name="connsiteX117" fmla="*/ 223837 w 2900362"/>
                  <a:gd name="connsiteY117" fmla="*/ 1295400 h 1676661"/>
                  <a:gd name="connsiteX118" fmla="*/ 214312 w 2900362"/>
                  <a:gd name="connsiteY118" fmla="*/ 1266825 h 1676661"/>
                  <a:gd name="connsiteX119" fmla="*/ 114300 w 2900362"/>
                  <a:gd name="connsiteY119" fmla="*/ 1233488 h 1676661"/>
                  <a:gd name="connsiteX120" fmla="*/ 71437 w 2900362"/>
                  <a:gd name="connsiteY120" fmla="*/ 1219200 h 1676661"/>
                  <a:gd name="connsiteX121" fmla="*/ 57150 w 2900362"/>
                  <a:gd name="connsiteY121" fmla="*/ 1214438 h 1676661"/>
                  <a:gd name="connsiteX122" fmla="*/ 28575 w 2900362"/>
                  <a:gd name="connsiteY122" fmla="*/ 1190625 h 1676661"/>
                  <a:gd name="connsiteX123" fmla="*/ 23812 w 2900362"/>
                  <a:gd name="connsiteY123" fmla="*/ 1176338 h 1676661"/>
                  <a:gd name="connsiteX124" fmla="*/ 14287 w 2900362"/>
                  <a:gd name="connsiteY124" fmla="*/ 1162050 h 1676661"/>
                  <a:gd name="connsiteX125" fmla="*/ 0 w 2900362"/>
                  <a:gd name="connsiteY125"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42962 w 2900362"/>
                  <a:gd name="connsiteY74" fmla="*/ 966788 h 1676661"/>
                  <a:gd name="connsiteX75" fmla="*/ 871537 w 2900362"/>
                  <a:gd name="connsiteY75" fmla="*/ 857250 h 1676661"/>
                  <a:gd name="connsiteX76" fmla="*/ 966787 w 2900362"/>
                  <a:gd name="connsiteY76" fmla="*/ 852488 h 1676661"/>
                  <a:gd name="connsiteX77" fmla="*/ 1090613 w 2900362"/>
                  <a:gd name="connsiteY77" fmla="*/ 819150 h 1676661"/>
                  <a:gd name="connsiteX78" fmla="*/ 1319212 w 2900362"/>
                  <a:gd name="connsiteY78" fmla="*/ 795338 h 1676661"/>
                  <a:gd name="connsiteX79" fmla="*/ 1076325 w 2900362"/>
                  <a:gd name="connsiteY79" fmla="*/ 1014413 h 1676661"/>
                  <a:gd name="connsiteX80" fmla="*/ 1404937 w 2900362"/>
                  <a:gd name="connsiteY80" fmla="*/ 862013 h 1676661"/>
                  <a:gd name="connsiteX81" fmla="*/ 1562100 w 2900362"/>
                  <a:gd name="connsiteY81" fmla="*/ 766763 h 1676661"/>
                  <a:gd name="connsiteX82" fmla="*/ 1714500 w 2900362"/>
                  <a:gd name="connsiteY82" fmla="*/ 823913 h 1676661"/>
                  <a:gd name="connsiteX83" fmla="*/ 1738312 w 2900362"/>
                  <a:gd name="connsiteY83" fmla="*/ 776288 h 1676661"/>
                  <a:gd name="connsiteX84" fmla="*/ 1757362 w 2900362"/>
                  <a:gd name="connsiteY84" fmla="*/ 742950 h 1676661"/>
                  <a:gd name="connsiteX85" fmla="*/ 1862137 w 2900362"/>
                  <a:gd name="connsiteY85" fmla="*/ 323850 h 1676661"/>
                  <a:gd name="connsiteX86" fmla="*/ 2481262 w 2900362"/>
                  <a:gd name="connsiteY86" fmla="*/ 14288 h 1676661"/>
                  <a:gd name="connsiteX87" fmla="*/ 2895600 w 2900362"/>
                  <a:gd name="connsiteY87" fmla="*/ 0 h 1676661"/>
                  <a:gd name="connsiteX88" fmla="*/ 2900362 w 2900362"/>
                  <a:gd name="connsiteY88" fmla="*/ 1390650 h 1676661"/>
                  <a:gd name="connsiteX89" fmla="*/ 2671762 w 2900362"/>
                  <a:gd name="connsiteY89" fmla="*/ 1395412 h 1676661"/>
                  <a:gd name="connsiteX90" fmla="*/ 2295525 w 2900362"/>
                  <a:gd name="connsiteY90" fmla="*/ 1485900 h 1676661"/>
                  <a:gd name="connsiteX91" fmla="*/ 1352550 w 2900362"/>
                  <a:gd name="connsiteY91" fmla="*/ 1676400 h 1676661"/>
                  <a:gd name="connsiteX92" fmla="*/ 1304925 w 2900362"/>
                  <a:gd name="connsiteY92" fmla="*/ 1433513 h 1676661"/>
                  <a:gd name="connsiteX93" fmla="*/ 1276350 w 2900362"/>
                  <a:gd name="connsiteY93" fmla="*/ 1443038 h 1676661"/>
                  <a:gd name="connsiteX94" fmla="*/ 1257300 w 2900362"/>
                  <a:gd name="connsiteY94" fmla="*/ 1471613 h 1676661"/>
                  <a:gd name="connsiteX95" fmla="*/ 1228725 w 2900362"/>
                  <a:gd name="connsiteY95" fmla="*/ 1495425 h 1676661"/>
                  <a:gd name="connsiteX96" fmla="*/ 1204912 w 2900362"/>
                  <a:gd name="connsiteY96" fmla="*/ 1500188 h 1676661"/>
                  <a:gd name="connsiteX97" fmla="*/ 1176337 w 2900362"/>
                  <a:gd name="connsiteY97" fmla="*/ 1509713 h 1676661"/>
                  <a:gd name="connsiteX98" fmla="*/ 1162050 w 2900362"/>
                  <a:gd name="connsiteY98" fmla="*/ 1514475 h 1676661"/>
                  <a:gd name="connsiteX99" fmla="*/ 633412 w 2900362"/>
                  <a:gd name="connsiteY99" fmla="*/ 1509713 h 1676661"/>
                  <a:gd name="connsiteX100" fmla="*/ 609600 w 2900362"/>
                  <a:gd name="connsiteY100" fmla="*/ 1504950 h 1676661"/>
                  <a:gd name="connsiteX101" fmla="*/ 590550 w 2900362"/>
                  <a:gd name="connsiteY101" fmla="*/ 1495425 h 1676661"/>
                  <a:gd name="connsiteX102" fmla="*/ 557212 w 2900362"/>
                  <a:gd name="connsiteY102" fmla="*/ 1485900 h 1676661"/>
                  <a:gd name="connsiteX103" fmla="*/ 542925 w 2900362"/>
                  <a:gd name="connsiteY103" fmla="*/ 1476375 h 1676661"/>
                  <a:gd name="connsiteX104" fmla="*/ 523875 w 2900362"/>
                  <a:gd name="connsiteY104" fmla="*/ 1471613 h 1676661"/>
                  <a:gd name="connsiteX105" fmla="*/ 509587 w 2900362"/>
                  <a:gd name="connsiteY105" fmla="*/ 1466850 h 1676661"/>
                  <a:gd name="connsiteX106" fmla="*/ 466725 w 2900362"/>
                  <a:gd name="connsiteY106" fmla="*/ 1433513 h 1676661"/>
                  <a:gd name="connsiteX107" fmla="*/ 452437 w 2900362"/>
                  <a:gd name="connsiteY107" fmla="*/ 1423988 h 1676661"/>
                  <a:gd name="connsiteX108" fmla="*/ 438150 w 2900362"/>
                  <a:gd name="connsiteY108" fmla="*/ 1395413 h 1676661"/>
                  <a:gd name="connsiteX109" fmla="*/ 404812 w 2900362"/>
                  <a:gd name="connsiteY109" fmla="*/ 1376363 h 1676661"/>
                  <a:gd name="connsiteX110" fmla="*/ 390525 w 2900362"/>
                  <a:gd name="connsiteY110" fmla="*/ 1366838 h 1676661"/>
                  <a:gd name="connsiteX111" fmla="*/ 376237 w 2900362"/>
                  <a:gd name="connsiteY111" fmla="*/ 1362075 h 1676661"/>
                  <a:gd name="connsiteX112" fmla="*/ 328612 w 2900362"/>
                  <a:gd name="connsiteY112" fmla="*/ 1333500 h 1676661"/>
                  <a:gd name="connsiteX113" fmla="*/ 309562 w 2900362"/>
                  <a:gd name="connsiteY113" fmla="*/ 1328738 h 1676661"/>
                  <a:gd name="connsiteX114" fmla="*/ 280987 w 2900362"/>
                  <a:gd name="connsiteY114" fmla="*/ 1319213 h 1676661"/>
                  <a:gd name="connsiteX115" fmla="*/ 266700 w 2900362"/>
                  <a:gd name="connsiteY115" fmla="*/ 1314450 h 1676661"/>
                  <a:gd name="connsiteX116" fmla="*/ 252412 w 2900362"/>
                  <a:gd name="connsiteY116" fmla="*/ 1304925 h 1676661"/>
                  <a:gd name="connsiteX117" fmla="*/ 223837 w 2900362"/>
                  <a:gd name="connsiteY117" fmla="*/ 1295400 h 1676661"/>
                  <a:gd name="connsiteX118" fmla="*/ 214312 w 2900362"/>
                  <a:gd name="connsiteY118" fmla="*/ 1266825 h 1676661"/>
                  <a:gd name="connsiteX119" fmla="*/ 114300 w 2900362"/>
                  <a:gd name="connsiteY119" fmla="*/ 1233488 h 1676661"/>
                  <a:gd name="connsiteX120" fmla="*/ 71437 w 2900362"/>
                  <a:gd name="connsiteY120" fmla="*/ 1219200 h 1676661"/>
                  <a:gd name="connsiteX121" fmla="*/ 57150 w 2900362"/>
                  <a:gd name="connsiteY121" fmla="*/ 1214438 h 1676661"/>
                  <a:gd name="connsiteX122" fmla="*/ 28575 w 2900362"/>
                  <a:gd name="connsiteY122" fmla="*/ 1190625 h 1676661"/>
                  <a:gd name="connsiteX123" fmla="*/ 23812 w 2900362"/>
                  <a:gd name="connsiteY123" fmla="*/ 1176338 h 1676661"/>
                  <a:gd name="connsiteX124" fmla="*/ 14287 w 2900362"/>
                  <a:gd name="connsiteY124" fmla="*/ 1162050 h 1676661"/>
                  <a:gd name="connsiteX125" fmla="*/ 0 w 2900362"/>
                  <a:gd name="connsiteY125"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14387 w 2900362"/>
                  <a:gd name="connsiteY74" fmla="*/ 923925 h 1676661"/>
                  <a:gd name="connsiteX75" fmla="*/ 871537 w 2900362"/>
                  <a:gd name="connsiteY75" fmla="*/ 857250 h 1676661"/>
                  <a:gd name="connsiteX76" fmla="*/ 966787 w 2900362"/>
                  <a:gd name="connsiteY76" fmla="*/ 852488 h 1676661"/>
                  <a:gd name="connsiteX77" fmla="*/ 1090613 w 2900362"/>
                  <a:gd name="connsiteY77" fmla="*/ 819150 h 1676661"/>
                  <a:gd name="connsiteX78" fmla="*/ 1319212 w 2900362"/>
                  <a:gd name="connsiteY78" fmla="*/ 795338 h 1676661"/>
                  <a:gd name="connsiteX79" fmla="*/ 1076325 w 2900362"/>
                  <a:gd name="connsiteY79" fmla="*/ 1014413 h 1676661"/>
                  <a:gd name="connsiteX80" fmla="*/ 1404937 w 2900362"/>
                  <a:gd name="connsiteY80" fmla="*/ 862013 h 1676661"/>
                  <a:gd name="connsiteX81" fmla="*/ 1562100 w 2900362"/>
                  <a:gd name="connsiteY81" fmla="*/ 766763 h 1676661"/>
                  <a:gd name="connsiteX82" fmla="*/ 1714500 w 2900362"/>
                  <a:gd name="connsiteY82" fmla="*/ 823913 h 1676661"/>
                  <a:gd name="connsiteX83" fmla="*/ 1738312 w 2900362"/>
                  <a:gd name="connsiteY83" fmla="*/ 776288 h 1676661"/>
                  <a:gd name="connsiteX84" fmla="*/ 1757362 w 2900362"/>
                  <a:gd name="connsiteY84" fmla="*/ 742950 h 1676661"/>
                  <a:gd name="connsiteX85" fmla="*/ 1862137 w 2900362"/>
                  <a:gd name="connsiteY85" fmla="*/ 323850 h 1676661"/>
                  <a:gd name="connsiteX86" fmla="*/ 2481262 w 2900362"/>
                  <a:gd name="connsiteY86" fmla="*/ 14288 h 1676661"/>
                  <a:gd name="connsiteX87" fmla="*/ 2895600 w 2900362"/>
                  <a:gd name="connsiteY87" fmla="*/ 0 h 1676661"/>
                  <a:gd name="connsiteX88" fmla="*/ 2900362 w 2900362"/>
                  <a:gd name="connsiteY88" fmla="*/ 1390650 h 1676661"/>
                  <a:gd name="connsiteX89" fmla="*/ 2671762 w 2900362"/>
                  <a:gd name="connsiteY89" fmla="*/ 1395412 h 1676661"/>
                  <a:gd name="connsiteX90" fmla="*/ 2295525 w 2900362"/>
                  <a:gd name="connsiteY90" fmla="*/ 1485900 h 1676661"/>
                  <a:gd name="connsiteX91" fmla="*/ 1352550 w 2900362"/>
                  <a:gd name="connsiteY91" fmla="*/ 1676400 h 1676661"/>
                  <a:gd name="connsiteX92" fmla="*/ 1304925 w 2900362"/>
                  <a:gd name="connsiteY92" fmla="*/ 1433513 h 1676661"/>
                  <a:gd name="connsiteX93" fmla="*/ 1276350 w 2900362"/>
                  <a:gd name="connsiteY93" fmla="*/ 1443038 h 1676661"/>
                  <a:gd name="connsiteX94" fmla="*/ 1257300 w 2900362"/>
                  <a:gd name="connsiteY94" fmla="*/ 1471613 h 1676661"/>
                  <a:gd name="connsiteX95" fmla="*/ 1228725 w 2900362"/>
                  <a:gd name="connsiteY95" fmla="*/ 1495425 h 1676661"/>
                  <a:gd name="connsiteX96" fmla="*/ 1204912 w 2900362"/>
                  <a:gd name="connsiteY96" fmla="*/ 1500188 h 1676661"/>
                  <a:gd name="connsiteX97" fmla="*/ 1176337 w 2900362"/>
                  <a:gd name="connsiteY97" fmla="*/ 1509713 h 1676661"/>
                  <a:gd name="connsiteX98" fmla="*/ 1162050 w 2900362"/>
                  <a:gd name="connsiteY98" fmla="*/ 1514475 h 1676661"/>
                  <a:gd name="connsiteX99" fmla="*/ 633412 w 2900362"/>
                  <a:gd name="connsiteY99" fmla="*/ 1509713 h 1676661"/>
                  <a:gd name="connsiteX100" fmla="*/ 609600 w 2900362"/>
                  <a:gd name="connsiteY100" fmla="*/ 1504950 h 1676661"/>
                  <a:gd name="connsiteX101" fmla="*/ 590550 w 2900362"/>
                  <a:gd name="connsiteY101" fmla="*/ 1495425 h 1676661"/>
                  <a:gd name="connsiteX102" fmla="*/ 557212 w 2900362"/>
                  <a:gd name="connsiteY102" fmla="*/ 1485900 h 1676661"/>
                  <a:gd name="connsiteX103" fmla="*/ 542925 w 2900362"/>
                  <a:gd name="connsiteY103" fmla="*/ 1476375 h 1676661"/>
                  <a:gd name="connsiteX104" fmla="*/ 523875 w 2900362"/>
                  <a:gd name="connsiteY104" fmla="*/ 1471613 h 1676661"/>
                  <a:gd name="connsiteX105" fmla="*/ 509587 w 2900362"/>
                  <a:gd name="connsiteY105" fmla="*/ 1466850 h 1676661"/>
                  <a:gd name="connsiteX106" fmla="*/ 466725 w 2900362"/>
                  <a:gd name="connsiteY106" fmla="*/ 1433513 h 1676661"/>
                  <a:gd name="connsiteX107" fmla="*/ 452437 w 2900362"/>
                  <a:gd name="connsiteY107" fmla="*/ 1423988 h 1676661"/>
                  <a:gd name="connsiteX108" fmla="*/ 438150 w 2900362"/>
                  <a:gd name="connsiteY108" fmla="*/ 1395413 h 1676661"/>
                  <a:gd name="connsiteX109" fmla="*/ 404812 w 2900362"/>
                  <a:gd name="connsiteY109" fmla="*/ 1376363 h 1676661"/>
                  <a:gd name="connsiteX110" fmla="*/ 390525 w 2900362"/>
                  <a:gd name="connsiteY110" fmla="*/ 1366838 h 1676661"/>
                  <a:gd name="connsiteX111" fmla="*/ 376237 w 2900362"/>
                  <a:gd name="connsiteY111" fmla="*/ 1362075 h 1676661"/>
                  <a:gd name="connsiteX112" fmla="*/ 328612 w 2900362"/>
                  <a:gd name="connsiteY112" fmla="*/ 1333500 h 1676661"/>
                  <a:gd name="connsiteX113" fmla="*/ 309562 w 2900362"/>
                  <a:gd name="connsiteY113" fmla="*/ 1328738 h 1676661"/>
                  <a:gd name="connsiteX114" fmla="*/ 280987 w 2900362"/>
                  <a:gd name="connsiteY114" fmla="*/ 1319213 h 1676661"/>
                  <a:gd name="connsiteX115" fmla="*/ 266700 w 2900362"/>
                  <a:gd name="connsiteY115" fmla="*/ 1314450 h 1676661"/>
                  <a:gd name="connsiteX116" fmla="*/ 252412 w 2900362"/>
                  <a:gd name="connsiteY116" fmla="*/ 1304925 h 1676661"/>
                  <a:gd name="connsiteX117" fmla="*/ 223837 w 2900362"/>
                  <a:gd name="connsiteY117" fmla="*/ 1295400 h 1676661"/>
                  <a:gd name="connsiteX118" fmla="*/ 214312 w 2900362"/>
                  <a:gd name="connsiteY118" fmla="*/ 1266825 h 1676661"/>
                  <a:gd name="connsiteX119" fmla="*/ 114300 w 2900362"/>
                  <a:gd name="connsiteY119" fmla="*/ 1233488 h 1676661"/>
                  <a:gd name="connsiteX120" fmla="*/ 71437 w 2900362"/>
                  <a:gd name="connsiteY120" fmla="*/ 1219200 h 1676661"/>
                  <a:gd name="connsiteX121" fmla="*/ 57150 w 2900362"/>
                  <a:gd name="connsiteY121" fmla="*/ 1214438 h 1676661"/>
                  <a:gd name="connsiteX122" fmla="*/ 28575 w 2900362"/>
                  <a:gd name="connsiteY122" fmla="*/ 1190625 h 1676661"/>
                  <a:gd name="connsiteX123" fmla="*/ 23812 w 2900362"/>
                  <a:gd name="connsiteY123" fmla="*/ 1176338 h 1676661"/>
                  <a:gd name="connsiteX124" fmla="*/ 14287 w 2900362"/>
                  <a:gd name="connsiteY124" fmla="*/ 1162050 h 1676661"/>
                  <a:gd name="connsiteX125" fmla="*/ 0 w 2900362"/>
                  <a:gd name="connsiteY125"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42950 w 2900362"/>
                  <a:gd name="connsiteY69" fmla="*/ 976313 h 1676661"/>
                  <a:gd name="connsiteX70" fmla="*/ 757237 w 2900362"/>
                  <a:gd name="connsiteY70" fmla="*/ 981075 h 1676661"/>
                  <a:gd name="connsiteX71" fmla="*/ 776287 w 2900362"/>
                  <a:gd name="connsiteY71" fmla="*/ 1023938 h 1676661"/>
                  <a:gd name="connsiteX72" fmla="*/ 804862 w 2900362"/>
                  <a:gd name="connsiteY72" fmla="*/ 1038225 h 1676661"/>
                  <a:gd name="connsiteX73" fmla="*/ 814387 w 2900362"/>
                  <a:gd name="connsiteY73" fmla="*/ 1023938 h 1676661"/>
                  <a:gd name="connsiteX74" fmla="*/ 814387 w 2900362"/>
                  <a:gd name="connsiteY74" fmla="*/ 923925 h 1676661"/>
                  <a:gd name="connsiteX75" fmla="*/ 871537 w 2900362"/>
                  <a:gd name="connsiteY75" fmla="*/ 857250 h 1676661"/>
                  <a:gd name="connsiteX76" fmla="*/ 966787 w 2900362"/>
                  <a:gd name="connsiteY76" fmla="*/ 852488 h 1676661"/>
                  <a:gd name="connsiteX77" fmla="*/ 1090613 w 2900362"/>
                  <a:gd name="connsiteY77" fmla="*/ 819150 h 1676661"/>
                  <a:gd name="connsiteX78" fmla="*/ 1319212 w 2900362"/>
                  <a:gd name="connsiteY78" fmla="*/ 795338 h 1676661"/>
                  <a:gd name="connsiteX79" fmla="*/ 1219200 w 2900362"/>
                  <a:gd name="connsiteY79" fmla="*/ 938213 h 1676661"/>
                  <a:gd name="connsiteX80" fmla="*/ 1404937 w 2900362"/>
                  <a:gd name="connsiteY80" fmla="*/ 862013 h 1676661"/>
                  <a:gd name="connsiteX81" fmla="*/ 1562100 w 2900362"/>
                  <a:gd name="connsiteY81" fmla="*/ 766763 h 1676661"/>
                  <a:gd name="connsiteX82" fmla="*/ 1714500 w 2900362"/>
                  <a:gd name="connsiteY82" fmla="*/ 823913 h 1676661"/>
                  <a:gd name="connsiteX83" fmla="*/ 1738312 w 2900362"/>
                  <a:gd name="connsiteY83" fmla="*/ 776288 h 1676661"/>
                  <a:gd name="connsiteX84" fmla="*/ 1757362 w 2900362"/>
                  <a:gd name="connsiteY84" fmla="*/ 742950 h 1676661"/>
                  <a:gd name="connsiteX85" fmla="*/ 1862137 w 2900362"/>
                  <a:gd name="connsiteY85" fmla="*/ 323850 h 1676661"/>
                  <a:gd name="connsiteX86" fmla="*/ 2481262 w 2900362"/>
                  <a:gd name="connsiteY86" fmla="*/ 14288 h 1676661"/>
                  <a:gd name="connsiteX87" fmla="*/ 2895600 w 2900362"/>
                  <a:gd name="connsiteY87" fmla="*/ 0 h 1676661"/>
                  <a:gd name="connsiteX88" fmla="*/ 2900362 w 2900362"/>
                  <a:gd name="connsiteY88" fmla="*/ 1390650 h 1676661"/>
                  <a:gd name="connsiteX89" fmla="*/ 2671762 w 2900362"/>
                  <a:gd name="connsiteY89" fmla="*/ 1395412 h 1676661"/>
                  <a:gd name="connsiteX90" fmla="*/ 2295525 w 2900362"/>
                  <a:gd name="connsiteY90" fmla="*/ 1485900 h 1676661"/>
                  <a:gd name="connsiteX91" fmla="*/ 1352550 w 2900362"/>
                  <a:gd name="connsiteY91" fmla="*/ 1676400 h 1676661"/>
                  <a:gd name="connsiteX92" fmla="*/ 1304925 w 2900362"/>
                  <a:gd name="connsiteY92" fmla="*/ 1433513 h 1676661"/>
                  <a:gd name="connsiteX93" fmla="*/ 1276350 w 2900362"/>
                  <a:gd name="connsiteY93" fmla="*/ 1443038 h 1676661"/>
                  <a:gd name="connsiteX94" fmla="*/ 1257300 w 2900362"/>
                  <a:gd name="connsiteY94" fmla="*/ 1471613 h 1676661"/>
                  <a:gd name="connsiteX95" fmla="*/ 1228725 w 2900362"/>
                  <a:gd name="connsiteY95" fmla="*/ 1495425 h 1676661"/>
                  <a:gd name="connsiteX96" fmla="*/ 1204912 w 2900362"/>
                  <a:gd name="connsiteY96" fmla="*/ 1500188 h 1676661"/>
                  <a:gd name="connsiteX97" fmla="*/ 1176337 w 2900362"/>
                  <a:gd name="connsiteY97" fmla="*/ 1509713 h 1676661"/>
                  <a:gd name="connsiteX98" fmla="*/ 1162050 w 2900362"/>
                  <a:gd name="connsiteY98" fmla="*/ 1514475 h 1676661"/>
                  <a:gd name="connsiteX99" fmla="*/ 633412 w 2900362"/>
                  <a:gd name="connsiteY99" fmla="*/ 1509713 h 1676661"/>
                  <a:gd name="connsiteX100" fmla="*/ 609600 w 2900362"/>
                  <a:gd name="connsiteY100" fmla="*/ 1504950 h 1676661"/>
                  <a:gd name="connsiteX101" fmla="*/ 590550 w 2900362"/>
                  <a:gd name="connsiteY101" fmla="*/ 1495425 h 1676661"/>
                  <a:gd name="connsiteX102" fmla="*/ 557212 w 2900362"/>
                  <a:gd name="connsiteY102" fmla="*/ 1485900 h 1676661"/>
                  <a:gd name="connsiteX103" fmla="*/ 542925 w 2900362"/>
                  <a:gd name="connsiteY103" fmla="*/ 1476375 h 1676661"/>
                  <a:gd name="connsiteX104" fmla="*/ 523875 w 2900362"/>
                  <a:gd name="connsiteY104" fmla="*/ 1471613 h 1676661"/>
                  <a:gd name="connsiteX105" fmla="*/ 509587 w 2900362"/>
                  <a:gd name="connsiteY105" fmla="*/ 1466850 h 1676661"/>
                  <a:gd name="connsiteX106" fmla="*/ 466725 w 2900362"/>
                  <a:gd name="connsiteY106" fmla="*/ 1433513 h 1676661"/>
                  <a:gd name="connsiteX107" fmla="*/ 452437 w 2900362"/>
                  <a:gd name="connsiteY107" fmla="*/ 1423988 h 1676661"/>
                  <a:gd name="connsiteX108" fmla="*/ 438150 w 2900362"/>
                  <a:gd name="connsiteY108" fmla="*/ 1395413 h 1676661"/>
                  <a:gd name="connsiteX109" fmla="*/ 404812 w 2900362"/>
                  <a:gd name="connsiteY109" fmla="*/ 1376363 h 1676661"/>
                  <a:gd name="connsiteX110" fmla="*/ 390525 w 2900362"/>
                  <a:gd name="connsiteY110" fmla="*/ 1366838 h 1676661"/>
                  <a:gd name="connsiteX111" fmla="*/ 376237 w 2900362"/>
                  <a:gd name="connsiteY111" fmla="*/ 1362075 h 1676661"/>
                  <a:gd name="connsiteX112" fmla="*/ 328612 w 2900362"/>
                  <a:gd name="connsiteY112" fmla="*/ 1333500 h 1676661"/>
                  <a:gd name="connsiteX113" fmla="*/ 309562 w 2900362"/>
                  <a:gd name="connsiteY113" fmla="*/ 1328738 h 1676661"/>
                  <a:gd name="connsiteX114" fmla="*/ 280987 w 2900362"/>
                  <a:gd name="connsiteY114" fmla="*/ 1319213 h 1676661"/>
                  <a:gd name="connsiteX115" fmla="*/ 266700 w 2900362"/>
                  <a:gd name="connsiteY115" fmla="*/ 1314450 h 1676661"/>
                  <a:gd name="connsiteX116" fmla="*/ 252412 w 2900362"/>
                  <a:gd name="connsiteY116" fmla="*/ 1304925 h 1676661"/>
                  <a:gd name="connsiteX117" fmla="*/ 223837 w 2900362"/>
                  <a:gd name="connsiteY117" fmla="*/ 1295400 h 1676661"/>
                  <a:gd name="connsiteX118" fmla="*/ 214312 w 2900362"/>
                  <a:gd name="connsiteY118" fmla="*/ 1266825 h 1676661"/>
                  <a:gd name="connsiteX119" fmla="*/ 114300 w 2900362"/>
                  <a:gd name="connsiteY119" fmla="*/ 1233488 h 1676661"/>
                  <a:gd name="connsiteX120" fmla="*/ 71437 w 2900362"/>
                  <a:gd name="connsiteY120" fmla="*/ 1219200 h 1676661"/>
                  <a:gd name="connsiteX121" fmla="*/ 57150 w 2900362"/>
                  <a:gd name="connsiteY121" fmla="*/ 1214438 h 1676661"/>
                  <a:gd name="connsiteX122" fmla="*/ 28575 w 2900362"/>
                  <a:gd name="connsiteY122" fmla="*/ 1190625 h 1676661"/>
                  <a:gd name="connsiteX123" fmla="*/ 23812 w 2900362"/>
                  <a:gd name="connsiteY123" fmla="*/ 1176338 h 1676661"/>
                  <a:gd name="connsiteX124" fmla="*/ 14287 w 2900362"/>
                  <a:gd name="connsiteY124" fmla="*/ 1162050 h 1676661"/>
                  <a:gd name="connsiteX125" fmla="*/ 0 w 2900362"/>
                  <a:gd name="connsiteY125"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57237 w 2900362"/>
                  <a:gd name="connsiteY69" fmla="*/ 981075 h 1676661"/>
                  <a:gd name="connsiteX70" fmla="*/ 776287 w 2900362"/>
                  <a:gd name="connsiteY70" fmla="*/ 1023938 h 1676661"/>
                  <a:gd name="connsiteX71" fmla="*/ 804862 w 2900362"/>
                  <a:gd name="connsiteY71" fmla="*/ 1038225 h 1676661"/>
                  <a:gd name="connsiteX72" fmla="*/ 814387 w 2900362"/>
                  <a:gd name="connsiteY72" fmla="*/ 1023938 h 1676661"/>
                  <a:gd name="connsiteX73" fmla="*/ 814387 w 2900362"/>
                  <a:gd name="connsiteY73" fmla="*/ 923925 h 1676661"/>
                  <a:gd name="connsiteX74" fmla="*/ 871537 w 2900362"/>
                  <a:gd name="connsiteY74" fmla="*/ 857250 h 1676661"/>
                  <a:gd name="connsiteX75" fmla="*/ 966787 w 2900362"/>
                  <a:gd name="connsiteY75" fmla="*/ 852488 h 1676661"/>
                  <a:gd name="connsiteX76" fmla="*/ 1090613 w 2900362"/>
                  <a:gd name="connsiteY76" fmla="*/ 819150 h 1676661"/>
                  <a:gd name="connsiteX77" fmla="*/ 1319212 w 2900362"/>
                  <a:gd name="connsiteY77" fmla="*/ 795338 h 1676661"/>
                  <a:gd name="connsiteX78" fmla="*/ 1219200 w 2900362"/>
                  <a:gd name="connsiteY78" fmla="*/ 938213 h 1676661"/>
                  <a:gd name="connsiteX79" fmla="*/ 1404937 w 2900362"/>
                  <a:gd name="connsiteY79" fmla="*/ 862013 h 1676661"/>
                  <a:gd name="connsiteX80" fmla="*/ 1562100 w 2900362"/>
                  <a:gd name="connsiteY80" fmla="*/ 766763 h 1676661"/>
                  <a:gd name="connsiteX81" fmla="*/ 1714500 w 2900362"/>
                  <a:gd name="connsiteY81" fmla="*/ 823913 h 1676661"/>
                  <a:gd name="connsiteX82" fmla="*/ 1738312 w 2900362"/>
                  <a:gd name="connsiteY82" fmla="*/ 776288 h 1676661"/>
                  <a:gd name="connsiteX83" fmla="*/ 1757362 w 2900362"/>
                  <a:gd name="connsiteY83" fmla="*/ 742950 h 1676661"/>
                  <a:gd name="connsiteX84" fmla="*/ 1862137 w 2900362"/>
                  <a:gd name="connsiteY84" fmla="*/ 323850 h 1676661"/>
                  <a:gd name="connsiteX85" fmla="*/ 2481262 w 2900362"/>
                  <a:gd name="connsiteY85" fmla="*/ 14288 h 1676661"/>
                  <a:gd name="connsiteX86" fmla="*/ 2895600 w 2900362"/>
                  <a:gd name="connsiteY86" fmla="*/ 0 h 1676661"/>
                  <a:gd name="connsiteX87" fmla="*/ 2900362 w 2900362"/>
                  <a:gd name="connsiteY87" fmla="*/ 1390650 h 1676661"/>
                  <a:gd name="connsiteX88" fmla="*/ 2671762 w 2900362"/>
                  <a:gd name="connsiteY88" fmla="*/ 1395412 h 1676661"/>
                  <a:gd name="connsiteX89" fmla="*/ 2295525 w 2900362"/>
                  <a:gd name="connsiteY89" fmla="*/ 1485900 h 1676661"/>
                  <a:gd name="connsiteX90" fmla="*/ 1352550 w 2900362"/>
                  <a:gd name="connsiteY90" fmla="*/ 1676400 h 1676661"/>
                  <a:gd name="connsiteX91" fmla="*/ 1304925 w 2900362"/>
                  <a:gd name="connsiteY91" fmla="*/ 1433513 h 1676661"/>
                  <a:gd name="connsiteX92" fmla="*/ 1276350 w 2900362"/>
                  <a:gd name="connsiteY92" fmla="*/ 1443038 h 1676661"/>
                  <a:gd name="connsiteX93" fmla="*/ 1257300 w 2900362"/>
                  <a:gd name="connsiteY93" fmla="*/ 1471613 h 1676661"/>
                  <a:gd name="connsiteX94" fmla="*/ 1228725 w 2900362"/>
                  <a:gd name="connsiteY94" fmla="*/ 1495425 h 1676661"/>
                  <a:gd name="connsiteX95" fmla="*/ 1204912 w 2900362"/>
                  <a:gd name="connsiteY95" fmla="*/ 1500188 h 1676661"/>
                  <a:gd name="connsiteX96" fmla="*/ 1176337 w 2900362"/>
                  <a:gd name="connsiteY96" fmla="*/ 1509713 h 1676661"/>
                  <a:gd name="connsiteX97" fmla="*/ 1162050 w 2900362"/>
                  <a:gd name="connsiteY97" fmla="*/ 1514475 h 1676661"/>
                  <a:gd name="connsiteX98" fmla="*/ 633412 w 2900362"/>
                  <a:gd name="connsiteY98" fmla="*/ 1509713 h 1676661"/>
                  <a:gd name="connsiteX99" fmla="*/ 609600 w 2900362"/>
                  <a:gd name="connsiteY99" fmla="*/ 1504950 h 1676661"/>
                  <a:gd name="connsiteX100" fmla="*/ 590550 w 2900362"/>
                  <a:gd name="connsiteY100" fmla="*/ 1495425 h 1676661"/>
                  <a:gd name="connsiteX101" fmla="*/ 557212 w 2900362"/>
                  <a:gd name="connsiteY101" fmla="*/ 1485900 h 1676661"/>
                  <a:gd name="connsiteX102" fmla="*/ 542925 w 2900362"/>
                  <a:gd name="connsiteY102" fmla="*/ 1476375 h 1676661"/>
                  <a:gd name="connsiteX103" fmla="*/ 523875 w 2900362"/>
                  <a:gd name="connsiteY103" fmla="*/ 1471613 h 1676661"/>
                  <a:gd name="connsiteX104" fmla="*/ 509587 w 2900362"/>
                  <a:gd name="connsiteY104" fmla="*/ 1466850 h 1676661"/>
                  <a:gd name="connsiteX105" fmla="*/ 466725 w 2900362"/>
                  <a:gd name="connsiteY105" fmla="*/ 1433513 h 1676661"/>
                  <a:gd name="connsiteX106" fmla="*/ 452437 w 2900362"/>
                  <a:gd name="connsiteY106" fmla="*/ 1423988 h 1676661"/>
                  <a:gd name="connsiteX107" fmla="*/ 438150 w 2900362"/>
                  <a:gd name="connsiteY107" fmla="*/ 1395413 h 1676661"/>
                  <a:gd name="connsiteX108" fmla="*/ 404812 w 2900362"/>
                  <a:gd name="connsiteY108" fmla="*/ 1376363 h 1676661"/>
                  <a:gd name="connsiteX109" fmla="*/ 390525 w 2900362"/>
                  <a:gd name="connsiteY109" fmla="*/ 1366838 h 1676661"/>
                  <a:gd name="connsiteX110" fmla="*/ 376237 w 2900362"/>
                  <a:gd name="connsiteY110" fmla="*/ 1362075 h 1676661"/>
                  <a:gd name="connsiteX111" fmla="*/ 328612 w 2900362"/>
                  <a:gd name="connsiteY111" fmla="*/ 1333500 h 1676661"/>
                  <a:gd name="connsiteX112" fmla="*/ 309562 w 2900362"/>
                  <a:gd name="connsiteY112" fmla="*/ 1328738 h 1676661"/>
                  <a:gd name="connsiteX113" fmla="*/ 280987 w 2900362"/>
                  <a:gd name="connsiteY113" fmla="*/ 1319213 h 1676661"/>
                  <a:gd name="connsiteX114" fmla="*/ 266700 w 2900362"/>
                  <a:gd name="connsiteY114" fmla="*/ 1314450 h 1676661"/>
                  <a:gd name="connsiteX115" fmla="*/ 252412 w 2900362"/>
                  <a:gd name="connsiteY115" fmla="*/ 1304925 h 1676661"/>
                  <a:gd name="connsiteX116" fmla="*/ 223837 w 2900362"/>
                  <a:gd name="connsiteY116" fmla="*/ 1295400 h 1676661"/>
                  <a:gd name="connsiteX117" fmla="*/ 214312 w 2900362"/>
                  <a:gd name="connsiteY117" fmla="*/ 1266825 h 1676661"/>
                  <a:gd name="connsiteX118" fmla="*/ 114300 w 2900362"/>
                  <a:gd name="connsiteY118" fmla="*/ 1233488 h 1676661"/>
                  <a:gd name="connsiteX119" fmla="*/ 71437 w 2900362"/>
                  <a:gd name="connsiteY119" fmla="*/ 1219200 h 1676661"/>
                  <a:gd name="connsiteX120" fmla="*/ 57150 w 2900362"/>
                  <a:gd name="connsiteY120" fmla="*/ 1214438 h 1676661"/>
                  <a:gd name="connsiteX121" fmla="*/ 28575 w 2900362"/>
                  <a:gd name="connsiteY121" fmla="*/ 1190625 h 1676661"/>
                  <a:gd name="connsiteX122" fmla="*/ 23812 w 2900362"/>
                  <a:gd name="connsiteY122" fmla="*/ 1176338 h 1676661"/>
                  <a:gd name="connsiteX123" fmla="*/ 14287 w 2900362"/>
                  <a:gd name="connsiteY123" fmla="*/ 1162050 h 1676661"/>
                  <a:gd name="connsiteX124" fmla="*/ 0 w 2900362"/>
                  <a:gd name="connsiteY124"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757237 w 2900362"/>
                  <a:gd name="connsiteY69" fmla="*/ 981075 h 1676661"/>
                  <a:gd name="connsiteX70" fmla="*/ 804862 w 2900362"/>
                  <a:gd name="connsiteY70" fmla="*/ 1038225 h 1676661"/>
                  <a:gd name="connsiteX71" fmla="*/ 814387 w 2900362"/>
                  <a:gd name="connsiteY71" fmla="*/ 1023938 h 1676661"/>
                  <a:gd name="connsiteX72" fmla="*/ 814387 w 2900362"/>
                  <a:gd name="connsiteY72" fmla="*/ 923925 h 1676661"/>
                  <a:gd name="connsiteX73" fmla="*/ 871537 w 2900362"/>
                  <a:gd name="connsiteY73" fmla="*/ 857250 h 1676661"/>
                  <a:gd name="connsiteX74" fmla="*/ 966787 w 2900362"/>
                  <a:gd name="connsiteY74" fmla="*/ 852488 h 1676661"/>
                  <a:gd name="connsiteX75" fmla="*/ 1090613 w 2900362"/>
                  <a:gd name="connsiteY75" fmla="*/ 819150 h 1676661"/>
                  <a:gd name="connsiteX76" fmla="*/ 1319212 w 2900362"/>
                  <a:gd name="connsiteY76" fmla="*/ 795338 h 1676661"/>
                  <a:gd name="connsiteX77" fmla="*/ 1219200 w 2900362"/>
                  <a:gd name="connsiteY77" fmla="*/ 938213 h 1676661"/>
                  <a:gd name="connsiteX78" fmla="*/ 1404937 w 2900362"/>
                  <a:gd name="connsiteY78" fmla="*/ 862013 h 1676661"/>
                  <a:gd name="connsiteX79" fmla="*/ 1562100 w 2900362"/>
                  <a:gd name="connsiteY79" fmla="*/ 766763 h 1676661"/>
                  <a:gd name="connsiteX80" fmla="*/ 1714500 w 2900362"/>
                  <a:gd name="connsiteY80" fmla="*/ 823913 h 1676661"/>
                  <a:gd name="connsiteX81" fmla="*/ 1738312 w 2900362"/>
                  <a:gd name="connsiteY81" fmla="*/ 776288 h 1676661"/>
                  <a:gd name="connsiteX82" fmla="*/ 1757362 w 2900362"/>
                  <a:gd name="connsiteY82" fmla="*/ 742950 h 1676661"/>
                  <a:gd name="connsiteX83" fmla="*/ 1862137 w 2900362"/>
                  <a:gd name="connsiteY83" fmla="*/ 323850 h 1676661"/>
                  <a:gd name="connsiteX84" fmla="*/ 2481262 w 2900362"/>
                  <a:gd name="connsiteY84" fmla="*/ 14288 h 1676661"/>
                  <a:gd name="connsiteX85" fmla="*/ 2895600 w 2900362"/>
                  <a:gd name="connsiteY85" fmla="*/ 0 h 1676661"/>
                  <a:gd name="connsiteX86" fmla="*/ 2900362 w 2900362"/>
                  <a:gd name="connsiteY86" fmla="*/ 1390650 h 1676661"/>
                  <a:gd name="connsiteX87" fmla="*/ 2671762 w 2900362"/>
                  <a:gd name="connsiteY87" fmla="*/ 1395412 h 1676661"/>
                  <a:gd name="connsiteX88" fmla="*/ 2295525 w 2900362"/>
                  <a:gd name="connsiteY88" fmla="*/ 1485900 h 1676661"/>
                  <a:gd name="connsiteX89" fmla="*/ 1352550 w 2900362"/>
                  <a:gd name="connsiteY89" fmla="*/ 1676400 h 1676661"/>
                  <a:gd name="connsiteX90" fmla="*/ 1304925 w 2900362"/>
                  <a:gd name="connsiteY90" fmla="*/ 1433513 h 1676661"/>
                  <a:gd name="connsiteX91" fmla="*/ 1276350 w 2900362"/>
                  <a:gd name="connsiteY91" fmla="*/ 1443038 h 1676661"/>
                  <a:gd name="connsiteX92" fmla="*/ 1257300 w 2900362"/>
                  <a:gd name="connsiteY92" fmla="*/ 1471613 h 1676661"/>
                  <a:gd name="connsiteX93" fmla="*/ 1228725 w 2900362"/>
                  <a:gd name="connsiteY93" fmla="*/ 1495425 h 1676661"/>
                  <a:gd name="connsiteX94" fmla="*/ 1204912 w 2900362"/>
                  <a:gd name="connsiteY94" fmla="*/ 1500188 h 1676661"/>
                  <a:gd name="connsiteX95" fmla="*/ 1176337 w 2900362"/>
                  <a:gd name="connsiteY95" fmla="*/ 1509713 h 1676661"/>
                  <a:gd name="connsiteX96" fmla="*/ 1162050 w 2900362"/>
                  <a:gd name="connsiteY96" fmla="*/ 1514475 h 1676661"/>
                  <a:gd name="connsiteX97" fmla="*/ 633412 w 2900362"/>
                  <a:gd name="connsiteY97" fmla="*/ 1509713 h 1676661"/>
                  <a:gd name="connsiteX98" fmla="*/ 609600 w 2900362"/>
                  <a:gd name="connsiteY98" fmla="*/ 1504950 h 1676661"/>
                  <a:gd name="connsiteX99" fmla="*/ 590550 w 2900362"/>
                  <a:gd name="connsiteY99" fmla="*/ 1495425 h 1676661"/>
                  <a:gd name="connsiteX100" fmla="*/ 557212 w 2900362"/>
                  <a:gd name="connsiteY100" fmla="*/ 1485900 h 1676661"/>
                  <a:gd name="connsiteX101" fmla="*/ 542925 w 2900362"/>
                  <a:gd name="connsiteY101" fmla="*/ 1476375 h 1676661"/>
                  <a:gd name="connsiteX102" fmla="*/ 523875 w 2900362"/>
                  <a:gd name="connsiteY102" fmla="*/ 1471613 h 1676661"/>
                  <a:gd name="connsiteX103" fmla="*/ 509587 w 2900362"/>
                  <a:gd name="connsiteY103" fmla="*/ 1466850 h 1676661"/>
                  <a:gd name="connsiteX104" fmla="*/ 466725 w 2900362"/>
                  <a:gd name="connsiteY104" fmla="*/ 1433513 h 1676661"/>
                  <a:gd name="connsiteX105" fmla="*/ 452437 w 2900362"/>
                  <a:gd name="connsiteY105" fmla="*/ 1423988 h 1676661"/>
                  <a:gd name="connsiteX106" fmla="*/ 438150 w 2900362"/>
                  <a:gd name="connsiteY106" fmla="*/ 1395413 h 1676661"/>
                  <a:gd name="connsiteX107" fmla="*/ 404812 w 2900362"/>
                  <a:gd name="connsiteY107" fmla="*/ 1376363 h 1676661"/>
                  <a:gd name="connsiteX108" fmla="*/ 390525 w 2900362"/>
                  <a:gd name="connsiteY108" fmla="*/ 1366838 h 1676661"/>
                  <a:gd name="connsiteX109" fmla="*/ 376237 w 2900362"/>
                  <a:gd name="connsiteY109" fmla="*/ 1362075 h 1676661"/>
                  <a:gd name="connsiteX110" fmla="*/ 328612 w 2900362"/>
                  <a:gd name="connsiteY110" fmla="*/ 1333500 h 1676661"/>
                  <a:gd name="connsiteX111" fmla="*/ 309562 w 2900362"/>
                  <a:gd name="connsiteY111" fmla="*/ 1328738 h 1676661"/>
                  <a:gd name="connsiteX112" fmla="*/ 280987 w 2900362"/>
                  <a:gd name="connsiteY112" fmla="*/ 1319213 h 1676661"/>
                  <a:gd name="connsiteX113" fmla="*/ 266700 w 2900362"/>
                  <a:gd name="connsiteY113" fmla="*/ 1314450 h 1676661"/>
                  <a:gd name="connsiteX114" fmla="*/ 252412 w 2900362"/>
                  <a:gd name="connsiteY114" fmla="*/ 1304925 h 1676661"/>
                  <a:gd name="connsiteX115" fmla="*/ 223837 w 2900362"/>
                  <a:gd name="connsiteY115" fmla="*/ 1295400 h 1676661"/>
                  <a:gd name="connsiteX116" fmla="*/ 214312 w 2900362"/>
                  <a:gd name="connsiteY116" fmla="*/ 1266825 h 1676661"/>
                  <a:gd name="connsiteX117" fmla="*/ 114300 w 2900362"/>
                  <a:gd name="connsiteY117" fmla="*/ 1233488 h 1676661"/>
                  <a:gd name="connsiteX118" fmla="*/ 71437 w 2900362"/>
                  <a:gd name="connsiteY118" fmla="*/ 1219200 h 1676661"/>
                  <a:gd name="connsiteX119" fmla="*/ 57150 w 2900362"/>
                  <a:gd name="connsiteY119" fmla="*/ 1214438 h 1676661"/>
                  <a:gd name="connsiteX120" fmla="*/ 28575 w 2900362"/>
                  <a:gd name="connsiteY120" fmla="*/ 1190625 h 1676661"/>
                  <a:gd name="connsiteX121" fmla="*/ 23812 w 2900362"/>
                  <a:gd name="connsiteY121" fmla="*/ 1176338 h 1676661"/>
                  <a:gd name="connsiteX122" fmla="*/ 14287 w 2900362"/>
                  <a:gd name="connsiteY122" fmla="*/ 1162050 h 1676661"/>
                  <a:gd name="connsiteX123" fmla="*/ 0 w 2900362"/>
                  <a:gd name="connsiteY123"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690562 w 2900362"/>
                  <a:gd name="connsiteY65" fmla="*/ 1014413 h 1676661"/>
                  <a:gd name="connsiteX66" fmla="*/ 704850 w 2900362"/>
                  <a:gd name="connsiteY66" fmla="*/ 1004888 h 1676661"/>
                  <a:gd name="connsiteX67" fmla="*/ 719137 w 2900362"/>
                  <a:gd name="connsiteY67" fmla="*/ 1000125 h 1676661"/>
                  <a:gd name="connsiteX68" fmla="*/ 728662 w 2900362"/>
                  <a:gd name="connsiteY68" fmla="*/ 985838 h 1676661"/>
                  <a:gd name="connsiteX69" fmla="*/ 804862 w 2900362"/>
                  <a:gd name="connsiteY69" fmla="*/ 1038225 h 1676661"/>
                  <a:gd name="connsiteX70" fmla="*/ 814387 w 2900362"/>
                  <a:gd name="connsiteY70" fmla="*/ 1023938 h 1676661"/>
                  <a:gd name="connsiteX71" fmla="*/ 814387 w 2900362"/>
                  <a:gd name="connsiteY71" fmla="*/ 923925 h 1676661"/>
                  <a:gd name="connsiteX72" fmla="*/ 871537 w 2900362"/>
                  <a:gd name="connsiteY72" fmla="*/ 857250 h 1676661"/>
                  <a:gd name="connsiteX73" fmla="*/ 966787 w 2900362"/>
                  <a:gd name="connsiteY73" fmla="*/ 852488 h 1676661"/>
                  <a:gd name="connsiteX74" fmla="*/ 1090613 w 2900362"/>
                  <a:gd name="connsiteY74" fmla="*/ 819150 h 1676661"/>
                  <a:gd name="connsiteX75" fmla="*/ 1319212 w 2900362"/>
                  <a:gd name="connsiteY75" fmla="*/ 795338 h 1676661"/>
                  <a:gd name="connsiteX76" fmla="*/ 1219200 w 2900362"/>
                  <a:gd name="connsiteY76" fmla="*/ 938213 h 1676661"/>
                  <a:gd name="connsiteX77" fmla="*/ 1404937 w 2900362"/>
                  <a:gd name="connsiteY77" fmla="*/ 862013 h 1676661"/>
                  <a:gd name="connsiteX78" fmla="*/ 1562100 w 2900362"/>
                  <a:gd name="connsiteY78" fmla="*/ 766763 h 1676661"/>
                  <a:gd name="connsiteX79" fmla="*/ 1714500 w 2900362"/>
                  <a:gd name="connsiteY79" fmla="*/ 823913 h 1676661"/>
                  <a:gd name="connsiteX80" fmla="*/ 1738312 w 2900362"/>
                  <a:gd name="connsiteY80" fmla="*/ 776288 h 1676661"/>
                  <a:gd name="connsiteX81" fmla="*/ 1757362 w 2900362"/>
                  <a:gd name="connsiteY81" fmla="*/ 742950 h 1676661"/>
                  <a:gd name="connsiteX82" fmla="*/ 1862137 w 2900362"/>
                  <a:gd name="connsiteY82" fmla="*/ 323850 h 1676661"/>
                  <a:gd name="connsiteX83" fmla="*/ 2481262 w 2900362"/>
                  <a:gd name="connsiteY83" fmla="*/ 14288 h 1676661"/>
                  <a:gd name="connsiteX84" fmla="*/ 2895600 w 2900362"/>
                  <a:gd name="connsiteY84" fmla="*/ 0 h 1676661"/>
                  <a:gd name="connsiteX85" fmla="*/ 2900362 w 2900362"/>
                  <a:gd name="connsiteY85" fmla="*/ 1390650 h 1676661"/>
                  <a:gd name="connsiteX86" fmla="*/ 2671762 w 2900362"/>
                  <a:gd name="connsiteY86" fmla="*/ 1395412 h 1676661"/>
                  <a:gd name="connsiteX87" fmla="*/ 2295525 w 2900362"/>
                  <a:gd name="connsiteY87" fmla="*/ 1485900 h 1676661"/>
                  <a:gd name="connsiteX88" fmla="*/ 1352550 w 2900362"/>
                  <a:gd name="connsiteY88" fmla="*/ 1676400 h 1676661"/>
                  <a:gd name="connsiteX89" fmla="*/ 1304925 w 2900362"/>
                  <a:gd name="connsiteY89" fmla="*/ 1433513 h 1676661"/>
                  <a:gd name="connsiteX90" fmla="*/ 1276350 w 2900362"/>
                  <a:gd name="connsiteY90" fmla="*/ 1443038 h 1676661"/>
                  <a:gd name="connsiteX91" fmla="*/ 1257300 w 2900362"/>
                  <a:gd name="connsiteY91" fmla="*/ 1471613 h 1676661"/>
                  <a:gd name="connsiteX92" fmla="*/ 1228725 w 2900362"/>
                  <a:gd name="connsiteY92" fmla="*/ 1495425 h 1676661"/>
                  <a:gd name="connsiteX93" fmla="*/ 1204912 w 2900362"/>
                  <a:gd name="connsiteY93" fmla="*/ 1500188 h 1676661"/>
                  <a:gd name="connsiteX94" fmla="*/ 1176337 w 2900362"/>
                  <a:gd name="connsiteY94" fmla="*/ 1509713 h 1676661"/>
                  <a:gd name="connsiteX95" fmla="*/ 1162050 w 2900362"/>
                  <a:gd name="connsiteY95" fmla="*/ 1514475 h 1676661"/>
                  <a:gd name="connsiteX96" fmla="*/ 633412 w 2900362"/>
                  <a:gd name="connsiteY96" fmla="*/ 1509713 h 1676661"/>
                  <a:gd name="connsiteX97" fmla="*/ 609600 w 2900362"/>
                  <a:gd name="connsiteY97" fmla="*/ 1504950 h 1676661"/>
                  <a:gd name="connsiteX98" fmla="*/ 590550 w 2900362"/>
                  <a:gd name="connsiteY98" fmla="*/ 1495425 h 1676661"/>
                  <a:gd name="connsiteX99" fmla="*/ 557212 w 2900362"/>
                  <a:gd name="connsiteY99" fmla="*/ 1485900 h 1676661"/>
                  <a:gd name="connsiteX100" fmla="*/ 542925 w 2900362"/>
                  <a:gd name="connsiteY100" fmla="*/ 1476375 h 1676661"/>
                  <a:gd name="connsiteX101" fmla="*/ 523875 w 2900362"/>
                  <a:gd name="connsiteY101" fmla="*/ 1471613 h 1676661"/>
                  <a:gd name="connsiteX102" fmla="*/ 509587 w 2900362"/>
                  <a:gd name="connsiteY102" fmla="*/ 1466850 h 1676661"/>
                  <a:gd name="connsiteX103" fmla="*/ 466725 w 2900362"/>
                  <a:gd name="connsiteY103" fmla="*/ 1433513 h 1676661"/>
                  <a:gd name="connsiteX104" fmla="*/ 452437 w 2900362"/>
                  <a:gd name="connsiteY104" fmla="*/ 1423988 h 1676661"/>
                  <a:gd name="connsiteX105" fmla="*/ 438150 w 2900362"/>
                  <a:gd name="connsiteY105" fmla="*/ 1395413 h 1676661"/>
                  <a:gd name="connsiteX106" fmla="*/ 404812 w 2900362"/>
                  <a:gd name="connsiteY106" fmla="*/ 1376363 h 1676661"/>
                  <a:gd name="connsiteX107" fmla="*/ 390525 w 2900362"/>
                  <a:gd name="connsiteY107" fmla="*/ 1366838 h 1676661"/>
                  <a:gd name="connsiteX108" fmla="*/ 376237 w 2900362"/>
                  <a:gd name="connsiteY108" fmla="*/ 1362075 h 1676661"/>
                  <a:gd name="connsiteX109" fmla="*/ 328612 w 2900362"/>
                  <a:gd name="connsiteY109" fmla="*/ 1333500 h 1676661"/>
                  <a:gd name="connsiteX110" fmla="*/ 309562 w 2900362"/>
                  <a:gd name="connsiteY110" fmla="*/ 1328738 h 1676661"/>
                  <a:gd name="connsiteX111" fmla="*/ 280987 w 2900362"/>
                  <a:gd name="connsiteY111" fmla="*/ 1319213 h 1676661"/>
                  <a:gd name="connsiteX112" fmla="*/ 266700 w 2900362"/>
                  <a:gd name="connsiteY112" fmla="*/ 1314450 h 1676661"/>
                  <a:gd name="connsiteX113" fmla="*/ 252412 w 2900362"/>
                  <a:gd name="connsiteY113" fmla="*/ 1304925 h 1676661"/>
                  <a:gd name="connsiteX114" fmla="*/ 223837 w 2900362"/>
                  <a:gd name="connsiteY114" fmla="*/ 1295400 h 1676661"/>
                  <a:gd name="connsiteX115" fmla="*/ 214312 w 2900362"/>
                  <a:gd name="connsiteY115" fmla="*/ 1266825 h 1676661"/>
                  <a:gd name="connsiteX116" fmla="*/ 114300 w 2900362"/>
                  <a:gd name="connsiteY116" fmla="*/ 1233488 h 1676661"/>
                  <a:gd name="connsiteX117" fmla="*/ 71437 w 2900362"/>
                  <a:gd name="connsiteY117" fmla="*/ 1219200 h 1676661"/>
                  <a:gd name="connsiteX118" fmla="*/ 57150 w 2900362"/>
                  <a:gd name="connsiteY118" fmla="*/ 1214438 h 1676661"/>
                  <a:gd name="connsiteX119" fmla="*/ 28575 w 2900362"/>
                  <a:gd name="connsiteY119" fmla="*/ 1190625 h 1676661"/>
                  <a:gd name="connsiteX120" fmla="*/ 23812 w 2900362"/>
                  <a:gd name="connsiteY120" fmla="*/ 1176338 h 1676661"/>
                  <a:gd name="connsiteX121" fmla="*/ 14287 w 2900362"/>
                  <a:gd name="connsiteY121" fmla="*/ 1162050 h 1676661"/>
                  <a:gd name="connsiteX122" fmla="*/ 0 w 2900362"/>
                  <a:gd name="connsiteY122"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704850 w 2900362"/>
                  <a:gd name="connsiteY65" fmla="*/ 1004888 h 1676661"/>
                  <a:gd name="connsiteX66" fmla="*/ 719137 w 2900362"/>
                  <a:gd name="connsiteY66" fmla="*/ 1000125 h 1676661"/>
                  <a:gd name="connsiteX67" fmla="*/ 728662 w 2900362"/>
                  <a:gd name="connsiteY67" fmla="*/ 985838 h 1676661"/>
                  <a:gd name="connsiteX68" fmla="*/ 804862 w 2900362"/>
                  <a:gd name="connsiteY68" fmla="*/ 1038225 h 1676661"/>
                  <a:gd name="connsiteX69" fmla="*/ 814387 w 2900362"/>
                  <a:gd name="connsiteY69" fmla="*/ 1023938 h 1676661"/>
                  <a:gd name="connsiteX70" fmla="*/ 814387 w 2900362"/>
                  <a:gd name="connsiteY70" fmla="*/ 923925 h 1676661"/>
                  <a:gd name="connsiteX71" fmla="*/ 871537 w 2900362"/>
                  <a:gd name="connsiteY71" fmla="*/ 857250 h 1676661"/>
                  <a:gd name="connsiteX72" fmla="*/ 966787 w 2900362"/>
                  <a:gd name="connsiteY72" fmla="*/ 852488 h 1676661"/>
                  <a:gd name="connsiteX73" fmla="*/ 1090613 w 2900362"/>
                  <a:gd name="connsiteY73" fmla="*/ 819150 h 1676661"/>
                  <a:gd name="connsiteX74" fmla="*/ 1319212 w 2900362"/>
                  <a:gd name="connsiteY74" fmla="*/ 795338 h 1676661"/>
                  <a:gd name="connsiteX75" fmla="*/ 1219200 w 2900362"/>
                  <a:gd name="connsiteY75" fmla="*/ 938213 h 1676661"/>
                  <a:gd name="connsiteX76" fmla="*/ 1404937 w 2900362"/>
                  <a:gd name="connsiteY76" fmla="*/ 862013 h 1676661"/>
                  <a:gd name="connsiteX77" fmla="*/ 1562100 w 2900362"/>
                  <a:gd name="connsiteY77" fmla="*/ 766763 h 1676661"/>
                  <a:gd name="connsiteX78" fmla="*/ 1714500 w 2900362"/>
                  <a:gd name="connsiteY78" fmla="*/ 823913 h 1676661"/>
                  <a:gd name="connsiteX79" fmla="*/ 1738312 w 2900362"/>
                  <a:gd name="connsiteY79" fmla="*/ 776288 h 1676661"/>
                  <a:gd name="connsiteX80" fmla="*/ 1757362 w 2900362"/>
                  <a:gd name="connsiteY80" fmla="*/ 742950 h 1676661"/>
                  <a:gd name="connsiteX81" fmla="*/ 1862137 w 2900362"/>
                  <a:gd name="connsiteY81" fmla="*/ 323850 h 1676661"/>
                  <a:gd name="connsiteX82" fmla="*/ 2481262 w 2900362"/>
                  <a:gd name="connsiteY82" fmla="*/ 14288 h 1676661"/>
                  <a:gd name="connsiteX83" fmla="*/ 2895600 w 2900362"/>
                  <a:gd name="connsiteY83" fmla="*/ 0 h 1676661"/>
                  <a:gd name="connsiteX84" fmla="*/ 2900362 w 2900362"/>
                  <a:gd name="connsiteY84" fmla="*/ 1390650 h 1676661"/>
                  <a:gd name="connsiteX85" fmla="*/ 2671762 w 2900362"/>
                  <a:gd name="connsiteY85" fmla="*/ 1395412 h 1676661"/>
                  <a:gd name="connsiteX86" fmla="*/ 2295525 w 2900362"/>
                  <a:gd name="connsiteY86" fmla="*/ 1485900 h 1676661"/>
                  <a:gd name="connsiteX87" fmla="*/ 1352550 w 2900362"/>
                  <a:gd name="connsiteY87" fmla="*/ 1676400 h 1676661"/>
                  <a:gd name="connsiteX88" fmla="*/ 1304925 w 2900362"/>
                  <a:gd name="connsiteY88" fmla="*/ 1433513 h 1676661"/>
                  <a:gd name="connsiteX89" fmla="*/ 1276350 w 2900362"/>
                  <a:gd name="connsiteY89" fmla="*/ 1443038 h 1676661"/>
                  <a:gd name="connsiteX90" fmla="*/ 1257300 w 2900362"/>
                  <a:gd name="connsiteY90" fmla="*/ 1471613 h 1676661"/>
                  <a:gd name="connsiteX91" fmla="*/ 1228725 w 2900362"/>
                  <a:gd name="connsiteY91" fmla="*/ 1495425 h 1676661"/>
                  <a:gd name="connsiteX92" fmla="*/ 1204912 w 2900362"/>
                  <a:gd name="connsiteY92" fmla="*/ 1500188 h 1676661"/>
                  <a:gd name="connsiteX93" fmla="*/ 1176337 w 2900362"/>
                  <a:gd name="connsiteY93" fmla="*/ 1509713 h 1676661"/>
                  <a:gd name="connsiteX94" fmla="*/ 1162050 w 2900362"/>
                  <a:gd name="connsiteY94" fmla="*/ 1514475 h 1676661"/>
                  <a:gd name="connsiteX95" fmla="*/ 633412 w 2900362"/>
                  <a:gd name="connsiteY95" fmla="*/ 1509713 h 1676661"/>
                  <a:gd name="connsiteX96" fmla="*/ 609600 w 2900362"/>
                  <a:gd name="connsiteY96" fmla="*/ 1504950 h 1676661"/>
                  <a:gd name="connsiteX97" fmla="*/ 590550 w 2900362"/>
                  <a:gd name="connsiteY97" fmla="*/ 1495425 h 1676661"/>
                  <a:gd name="connsiteX98" fmla="*/ 557212 w 2900362"/>
                  <a:gd name="connsiteY98" fmla="*/ 1485900 h 1676661"/>
                  <a:gd name="connsiteX99" fmla="*/ 542925 w 2900362"/>
                  <a:gd name="connsiteY99" fmla="*/ 1476375 h 1676661"/>
                  <a:gd name="connsiteX100" fmla="*/ 523875 w 2900362"/>
                  <a:gd name="connsiteY100" fmla="*/ 1471613 h 1676661"/>
                  <a:gd name="connsiteX101" fmla="*/ 509587 w 2900362"/>
                  <a:gd name="connsiteY101" fmla="*/ 1466850 h 1676661"/>
                  <a:gd name="connsiteX102" fmla="*/ 466725 w 2900362"/>
                  <a:gd name="connsiteY102" fmla="*/ 1433513 h 1676661"/>
                  <a:gd name="connsiteX103" fmla="*/ 452437 w 2900362"/>
                  <a:gd name="connsiteY103" fmla="*/ 1423988 h 1676661"/>
                  <a:gd name="connsiteX104" fmla="*/ 438150 w 2900362"/>
                  <a:gd name="connsiteY104" fmla="*/ 1395413 h 1676661"/>
                  <a:gd name="connsiteX105" fmla="*/ 404812 w 2900362"/>
                  <a:gd name="connsiteY105" fmla="*/ 1376363 h 1676661"/>
                  <a:gd name="connsiteX106" fmla="*/ 390525 w 2900362"/>
                  <a:gd name="connsiteY106" fmla="*/ 1366838 h 1676661"/>
                  <a:gd name="connsiteX107" fmla="*/ 376237 w 2900362"/>
                  <a:gd name="connsiteY107" fmla="*/ 1362075 h 1676661"/>
                  <a:gd name="connsiteX108" fmla="*/ 328612 w 2900362"/>
                  <a:gd name="connsiteY108" fmla="*/ 1333500 h 1676661"/>
                  <a:gd name="connsiteX109" fmla="*/ 309562 w 2900362"/>
                  <a:gd name="connsiteY109" fmla="*/ 1328738 h 1676661"/>
                  <a:gd name="connsiteX110" fmla="*/ 280987 w 2900362"/>
                  <a:gd name="connsiteY110" fmla="*/ 1319213 h 1676661"/>
                  <a:gd name="connsiteX111" fmla="*/ 266700 w 2900362"/>
                  <a:gd name="connsiteY111" fmla="*/ 1314450 h 1676661"/>
                  <a:gd name="connsiteX112" fmla="*/ 252412 w 2900362"/>
                  <a:gd name="connsiteY112" fmla="*/ 1304925 h 1676661"/>
                  <a:gd name="connsiteX113" fmla="*/ 223837 w 2900362"/>
                  <a:gd name="connsiteY113" fmla="*/ 1295400 h 1676661"/>
                  <a:gd name="connsiteX114" fmla="*/ 214312 w 2900362"/>
                  <a:gd name="connsiteY114" fmla="*/ 1266825 h 1676661"/>
                  <a:gd name="connsiteX115" fmla="*/ 114300 w 2900362"/>
                  <a:gd name="connsiteY115" fmla="*/ 1233488 h 1676661"/>
                  <a:gd name="connsiteX116" fmla="*/ 71437 w 2900362"/>
                  <a:gd name="connsiteY116" fmla="*/ 1219200 h 1676661"/>
                  <a:gd name="connsiteX117" fmla="*/ 57150 w 2900362"/>
                  <a:gd name="connsiteY117" fmla="*/ 1214438 h 1676661"/>
                  <a:gd name="connsiteX118" fmla="*/ 28575 w 2900362"/>
                  <a:gd name="connsiteY118" fmla="*/ 1190625 h 1676661"/>
                  <a:gd name="connsiteX119" fmla="*/ 23812 w 2900362"/>
                  <a:gd name="connsiteY119" fmla="*/ 1176338 h 1676661"/>
                  <a:gd name="connsiteX120" fmla="*/ 14287 w 2900362"/>
                  <a:gd name="connsiteY120" fmla="*/ 1162050 h 1676661"/>
                  <a:gd name="connsiteX121" fmla="*/ 0 w 2900362"/>
                  <a:gd name="connsiteY121"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704850 w 2900362"/>
                  <a:gd name="connsiteY65" fmla="*/ 1004888 h 1676661"/>
                  <a:gd name="connsiteX66" fmla="*/ 719137 w 2900362"/>
                  <a:gd name="connsiteY66" fmla="*/ 1000125 h 1676661"/>
                  <a:gd name="connsiteX67" fmla="*/ 728662 w 2900362"/>
                  <a:gd name="connsiteY67" fmla="*/ 985838 h 1676661"/>
                  <a:gd name="connsiteX68" fmla="*/ 804862 w 2900362"/>
                  <a:gd name="connsiteY68" fmla="*/ 1038225 h 1676661"/>
                  <a:gd name="connsiteX69" fmla="*/ 814387 w 2900362"/>
                  <a:gd name="connsiteY69" fmla="*/ 923925 h 1676661"/>
                  <a:gd name="connsiteX70" fmla="*/ 871537 w 2900362"/>
                  <a:gd name="connsiteY70" fmla="*/ 857250 h 1676661"/>
                  <a:gd name="connsiteX71" fmla="*/ 966787 w 2900362"/>
                  <a:gd name="connsiteY71" fmla="*/ 852488 h 1676661"/>
                  <a:gd name="connsiteX72" fmla="*/ 1090613 w 2900362"/>
                  <a:gd name="connsiteY72" fmla="*/ 819150 h 1676661"/>
                  <a:gd name="connsiteX73" fmla="*/ 1319212 w 2900362"/>
                  <a:gd name="connsiteY73" fmla="*/ 795338 h 1676661"/>
                  <a:gd name="connsiteX74" fmla="*/ 1219200 w 2900362"/>
                  <a:gd name="connsiteY74" fmla="*/ 938213 h 1676661"/>
                  <a:gd name="connsiteX75" fmla="*/ 1404937 w 2900362"/>
                  <a:gd name="connsiteY75" fmla="*/ 862013 h 1676661"/>
                  <a:gd name="connsiteX76" fmla="*/ 1562100 w 2900362"/>
                  <a:gd name="connsiteY76" fmla="*/ 766763 h 1676661"/>
                  <a:gd name="connsiteX77" fmla="*/ 1714500 w 2900362"/>
                  <a:gd name="connsiteY77" fmla="*/ 823913 h 1676661"/>
                  <a:gd name="connsiteX78" fmla="*/ 1738312 w 2900362"/>
                  <a:gd name="connsiteY78" fmla="*/ 776288 h 1676661"/>
                  <a:gd name="connsiteX79" fmla="*/ 1757362 w 2900362"/>
                  <a:gd name="connsiteY79" fmla="*/ 742950 h 1676661"/>
                  <a:gd name="connsiteX80" fmla="*/ 1862137 w 2900362"/>
                  <a:gd name="connsiteY80" fmla="*/ 323850 h 1676661"/>
                  <a:gd name="connsiteX81" fmla="*/ 2481262 w 2900362"/>
                  <a:gd name="connsiteY81" fmla="*/ 14288 h 1676661"/>
                  <a:gd name="connsiteX82" fmla="*/ 2895600 w 2900362"/>
                  <a:gd name="connsiteY82" fmla="*/ 0 h 1676661"/>
                  <a:gd name="connsiteX83" fmla="*/ 2900362 w 2900362"/>
                  <a:gd name="connsiteY83" fmla="*/ 1390650 h 1676661"/>
                  <a:gd name="connsiteX84" fmla="*/ 2671762 w 2900362"/>
                  <a:gd name="connsiteY84" fmla="*/ 1395412 h 1676661"/>
                  <a:gd name="connsiteX85" fmla="*/ 2295525 w 2900362"/>
                  <a:gd name="connsiteY85" fmla="*/ 1485900 h 1676661"/>
                  <a:gd name="connsiteX86" fmla="*/ 1352550 w 2900362"/>
                  <a:gd name="connsiteY86" fmla="*/ 1676400 h 1676661"/>
                  <a:gd name="connsiteX87" fmla="*/ 1304925 w 2900362"/>
                  <a:gd name="connsiteY87" fmla="*/ 1433513 h 1676661"/>
                  <a:gd name="connsiteX88" fmla="*/ 1276350 w 2900362"/>
                  <a:gd name="connsiteY88" fmla="*/ 1443038 h 1676661"/>
                  <a:gd name="connsiteX89" fmla="*/ 1257300 w 2900362"/>
                  <a:gd name="connsiteY89" fmla="*/ 1471613 h 1676661"/>
                  <a:gd name="connsiteX90" fmla="*/ 1228725 w 2900362"/>
                  <a:gd name="connsiteY90" fmla="*/ 1495425 h 1676661"/>
                  <a:gd name="connsiteX91" fmla="*/ 1204912 w 2900362"/>
                  <a:gd name="connsiteY91" fmla="*/ 1500188 h 1676661"/>
                  <a:gd name="connsiteX92" fmla="*/ 1176337 w 2900362"/>
                  <a:gd name="connsiteY92" fmla="*/ 1509713 h 1676661"/>
                  <a:gd name="connsiteX93" fmla="*/ 1162050 w 2900362"/>
                  <a:gd name="connsiteY93" fmla="*/ 1514475 h 1676661"/>
                  <a:gd name="connsiteX94" fmla="*/ 633412 w 2900362"/>
                  <a:gd name="connsiteY94" fmla="*/ 1509713 h 1676661"/>
                  <a:gd name="connsiteX95" fmla="*/ 609600 w 2900362"/>
                  <a:gd name="connsiteY95" fmla="*/ 1504950 h 1676661"/>
                  <a:gd name="connsiteX96" fmla="*/ 590550 w 2900362"/>
                  <a:gd name="connsiteY96" fmla="*/ 1495425 h 1676661"/>
                  <a:gd name="connsiteX97" fmla="*/ 557212 w 2900362"/>
                  <a:gd name="connsiteY97" fmla="*/ 1485900 h 1676661"/>
                  <a:gd name="connsiteX98" fmla="*/ 542925 w 2900362"/>
                  <a:gd name="connsiteY98" fmla="*/ 1476375 h 1676661"/>
                  <a:gd name="connsiteX99" fmla="*/ 523875 w 2900362"/>
                  <a:gd name="connsiteY99" fmla="*/ 1471613 h 1676661"/>
                  <a:gd name="connsiteX100" fmla="*/ 509587 w 2900362"/>
                  <a:gd name="connsiteY100" fmla="*/ 1466850 h 1676661"/>
                  <a:gd name="connsiteX101" fmla="*/ 466725 w 2900362"/>
                  <a:gd name="connsiteY101" fmla="*/ 1433513 h 1676661"/>
                  <a:gd name="connsiteX102" fmla="*/ 452437 w 2900362"/>
                  <a:gd name="connsiteY102" fmla="*/ 1423988 h 1676661"/>
                  <a:gd name="connsiteX103" fmla="*/ 438150 w 2900362"/>
                  <a:gd name="connsiteY103" fmla="*/ 1395413 h 1676661"/>
                  <a:gd name="connsiteX104" fmla="*/ 404812 w 2900362"/>
                  <a:gd name="connsiteY104" fmla="*/ 1376363 h 1676661"/>
                  <a:gd name="connsiteX105" fmla="*/ 390525 w 2900362"/>
                  <a:gd name="connsiteY105" fmla="*/ 1366838 h 1676661"/>
                  <a:gd name="connsiteX106" fmla="*/ 376237 w 2900362"/>
                  <a:gd name="connsiteY106" fmla="*/ 1362075 h 1676661"/>
                  <a:gd name="connsiteX107" fmla="*/ 328612 w 2900362"/>
                  <a:gd name="connsiteY107" fmla="*/ 1333500 h 1676661"/>
                  <a:gd name="connsiteX108" fmla="*/ 309562 w 2900362"/>
                  <a:gd name="connsiteY108" fmla="*/ 1328738 h 1676661"/>
                  <a:gd name="connsiteX109" fmla="*/ 280987 w 2900362"/>
                  <a:gd name="connsiteY109" fmla="*/ 1319213 h 1676661"/>
                  <a:gd name="connsiteX110" fmla="*/ 266700 w 2900362"/>
                  <a:gd name="connsiteY110" fmla="*/ 1314450 h 1676661"/>
                  <a:gd name="connsiteX111" fmla="*/ 252412 w 2900362"/>
                  <a:gd name="connsiteY111" fmla="*/ 1304925 h 1676661"/>
                  <a:gd name="connsiteX112" fmla="*/ 223837 w 2900362"/>
                  <a:gd name="connsiteY112" fmla="*/ 1295400 h 1676661"/>
                  <a:gd name="connsiteX113" fmla="*/ 214312 w 2900362"/>
                  <a:gd name="connsiteY113" fmla="*/ 1266825 h 1676661"/>
                  <a:gd name="connsiteX114" fmla="*/ 114300 w 2900362"/>
                  <a:gd name="connsiteY114" fmla="*/ 1233488 h 1676661"/>
                  <a:gd name="connsiteX115" fmla="*/ 71437 w 2900362"/>
                  <a:gd name="connsiteY115" fmla="*/ 1219200 h 1676661"/>
                  <a:gd name="connsiteX116" fmla="*/ 57150 w 2900362"/>
                  <a:gd name="connsiteY116" fmla="*/ 1214438 h 1676661"/>
                  <a:gd name="connsiteX117" fmla="*/ 28575 w 2900362"/>
                  <a:gd name="connsiteY117" fmla="*/ 1190625 h 1676661"/>
                  <a:gd name="connsiteX118" fmla="*/ 23812 w 2900362"/>
                  <a:gd name="connsiteY118" fmla="*/ 1176338 h 1676661"/>
                  <a:gd name="connsiteX119" fmla="*/ 14287 w 2900362"/>
                  <a:gd name="connsiteY119" fmla="*/ 1162050 h 1676661"/>
                  <a:gd name="connsiteX120" fmla="*/ 0 w 2900362"/>
                  <a:gd name="connsiteY120"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704850 w 2900362"/>
                  <a:gd name="connsiteY65" fmla="*/ 1004888 h 1676661"/>
                  <a:gd name="connsiteX66" fmla="*/ 719137 w 2900362"/>
                  <a:gd name="connsiteY66" fmla="*/ 1000125 h 1676661"/>
                  <a:gd name="connsiteX67" fmla="*/ 728662 w 2900362"/>
                  <a:gd name="connsiteY67" fmla="*/ 985838 h 1676661"/>
                  <a:gd name="connsiteX68" fmla="*/ 814387 w 2900362"/>
                  <a:gd name="connsiteY68" fmla="*/ 923925 h 1676661"/>
                  <a:gd name="connsiteX69" fmla="*/ 871537 w 2900362"/>
                  <a:gd name="connsiteY69" fmla="*/ 857250 h 1676661"/>
                  <a:gd name="connsiteX70" fmla="*/ 966787 w 2900362"/>
                  <a:gd name="connsiteY70" fmla="*/ 852488 h 1676661"/>
                  <a:gd name="connsiteX71" fmla="*/ 1090613 w 2900362"/>
                  <a:gd name="connsiteY71" fmla="*/ 819150 h 1676661"/>
                  <a:gd name="connsiteX72" fmla="*/ 1319212 w 2900362"/>
                  <a:gd name="connsiteY72" fmla="*/ 795338 h 1676661"/>
                  <a:gd name="connsiteX73" fmla="*/ 1219200 w 2900362"/>
                  <a:gd name="connsiteY73" fmla="*/ 938213 h 1676661"/>
                  <a:gd name="connsiteX74" fmla="*/ 1404937 w 2900362"/>
                  <a:gd name="connsiteY74" fmla="*/ 862013 h 1676661"/>
                  <a:gd name="connsiteX75" fmla="*/ 1562100 w 2900362"/>
                  <a:gd name="connsiteY75" fmla="*/ 766763 h 1676661"/>
                  <a:gd name="connsiteX76" fmla="*/ 1714500 w 2900362"/>
                  <a:gd name="connsiteY76" fmla="*/ 823913 h 1676661"/>
                  <a:gd name="connsiteX77" fmla="*/ 1738312 w 2900362"/>
                  <a:gd name="connsiteY77" fmla="*/ 776288 h 1676661"/>
                  <a:gd name="connsiteX78" fmla="*/ 1757362 w 2900362"/>
                  <a:gd name="connsiteY78" fmla="*/ 742950 h 1676661"/>
                  <a:gd name="connsiteX79" fmla="*/ 1862137 w 2900362"/>
                  <a:gd name="connsiteY79" fmla="*/ 323850 h 1676661"/>
                  <a:gd name="connsiteX80" fmla="*/ 2481262 w 2900362"/>
                  <a:gd name="connsiteY80" fmla="*/ 14288 h 1676661"/>
                  <a:gd name="connsiteX81" fmla="*/ 2895600 w 2900362"/>
                  <a:gd name="connsiteY81" fmla="*/ 0 h 1676661"/>
                  <a:gd name="connsiteX82" fmla="*/ 2900362 w 2900362"/>
                  <a:gd name="connsiteY82" fmla="*/ 1390650 h 1676661"/>
                  <a:gd name="connsiteX83" fmla="*/ 2671762 w 2900362"/>
                  <a:gd name="connsiteY83" fmla="*/ 1395412 h 1676661"/>
                  <a:gd name="connsiteX84" fmla="*/ 2295525 w 2900362"/>
                  <a:gd name="connsiteY84" fmla="*/ 1485900 h 1676661"/>
                  <a:gd name="connsiteX85" fmla="*/ 1352550 w 2900362"/>
                  <a:gd name="connsiteY85" fmla="*/ 1676400 h 1676661"/>
                  <a:gd name="connsiteX86" fmla="*/ 1304925 w 2900362"/>
                  <a:gd name="connsiteY86" fmla="*/ 1433513 h 1676661"/>
                  <a:gd name="connsiteX87" fmla="*/ 1276350 w 2900362"/>
                  <a:gd name="connsiteY87" fmla="*/ 1443038 h 1676661"/>
                  <a:gd name="connsiteX88" fmla="*/ 1257300 w 2900362"/>
                  <a:gd name="connsiteY88" fmla="*/ 1471613 h 1676661"/>
                  <a:gd name="connsiteX89" fmla="*/ 1228725 w 2900362"/>
                  <a:gd name="connsiteY89" fmla="*/ 1495425 h 1676661"/>
                  <a:gd name="connsiteX90" fmla="*/ 1204912 w 2900362"/>
                  <a:gd name="connsiteY90" fmla="*/ 1500188 h 1676661"/>
                  <a:gd name="connsiteX91" fmla="*/ 1176337 w 2900362"/>
                  <a:gd name="connsiteY91" fmla="*/ 1509713 h 1676661"/>
                  <a:gd name="connsiteX92" fmla="*/ 1162050 w 2900362"/>
                  <a:gd name="connsiteY92" fmla="*/ 1514475 h 1676661"/>
                  <a:gd name="connsiteX93" fmla="*/ 633412 w 2900362"/>
                  <a:gd name="connsiteY93" fmla="*/ 1509713 h 1676661"/>
                  <a:gd name="connsiteX94" fmla="*/ 609600 w 2900362"/>
                  <a:gd name="connsiteY94" fmla="*/ 1504950 h 1676661"/>
                  <a:gd name="connsiteX95" fmla="*/ 590550 w 2900362"/>
                  <a:gd name="connsiteY95" fmla="*/ 1495425 h 1676661"/>
                  <a:gd name="connsiteX96" fmla="*/ 557212 w 2900362"/>
                  <a:gd name="connsiteY96" fmla="*/ 1485900 h 1676661"/>
                  <a:gd name="connsiteX97" fmla="*/ 542925 w 2900362"/>
                  <a:gd name="connsiteY97" fmla="*/ 1476375 h 1676661"/>
                  <a:gd name="connsiteX98" fmla="*/ 523875 w 2900362"/>
                  <a:gd name="connsiteY98" fmla="*/ 1471613 h 1676661"/>
                  <a:gd name="connsiteX99" fmla="*/ 509587 w 2900362"/>
                  <a:gd name="connsiteY99" fmla="*/ 1466850 h 1676661"/>
                  <a:gd name="connsiteX100" fmla="*/ 466725 w 2900362"/>
                  <a:gd name="connsiteY100" fmla="*/ 1433513 h 1676661"/>
                  <a:gd name="connsiteX101" fmla="*/ 452437 w 2900362"/>
                  <a:gd name="connsiteY101" fmla="*/ 1423988 h 1676661"/>
                  <a:gd name="connsiteX102" fmla="*/ 438150 w 2900362"/>
                  <a:gd name="connsiteY102" fmla="*/ 1395413 h 1676661"/>
                  <a:gd name="connsiteX103" fmla="*/ 404812 w 2900362"/>
                  <a:gd name="connsiteY103" fmla="*/ 1376363 h 1676661"/>
                  <a:gd name="connsiteX104" fmla="*/ 390525 w 2900362"/>
                  <a:gd name="connsiteY104" fmla="*/ 1366838 h 1676661"/>
                  <a:gd name="connsiteX105" fmla="*/ 376237 w 2900362"/>
                  <a:gd name="connsiteY105" fmla="*/ 1362075 h 1676661"/>
                  <a:gd name="connsiteX106" fmla="*/ 328612 w 2900362"/>
                  <a:gd name="connsiteY106" fmla="*/ 1333500 h 1676661"/>
                  <a:gd name="connsiteX107" fmla="*/ 309562 w 2900362"/>
                  <a:gd name="connsiteY107" fmla="*/ 1328738 h 1676661"/>
                  <a:gd name="connsiteX108" fmla="*/ 280987 w 2900362"/>
                  <a:gd name="connsiteY108" fmla="*/ 1319213 h 1676661"/>
                  <a:gd name="connsiteX109" fmla="*/ 266700 w 2900362"/>
                  <a:gd name="connsiteY109" fmla="*/ 1314450 h 1676661"/>
                  <a:gd name="connsiteX110" fmla="*/ 252412 w 2900362"/>
                  <a:gd name="connsiteY110" fmla="*/ 1304925 h 1676661"/>
                  <a:gd name="connsiteX111" fmla="*/ 223837 w 2900362"/>
                  <a:gd name="connsiteY111" fmla="*/ 1295400 h 1676661"/>
                  <a:gd name="connsiteX112" fmla="*/ 214312 w 2900362"/>
                  <a:gd name="connsiteY112" fmla="*/ 1266825 h 1676661"/>
                  <a:gd name="connsiteX113" fmla="*/ 114300 w 2900362"/>
                  <a:gd name="connsiteY113" fmla="*/ 1233488 h 1676661"/>
                  <a:gd name="connsiteX114" fmla="*/ 71437 w 2900362"/>
                  <a:gd name="connsiteY114" fmla="*/ 1219200 h 1676661"/>
                  <a:gd name="connsiteX115" fmla="*/ 57150 w 2900362"/>
                  <a:gd name="connsiteY115" fmla="*/ 1214438 h 1676661"/>
                  <a:gd name="connsiteX116" fmla="*/ 28575 w 2900362"/>
                  <a:gd name="connsiteY116" fmla="*/ 1190625 h 1676661"/>
                  <a:gd name="connsiteX117" fmla="*/ 23812 w 2900362"/>
                  <a:gd name="connsiteY117" fmla="*/ 1176338 h 1676661"/>
                  <a:gd name="connsiteX118" fmla="*/ 14287 w 2900362"/>
                  <a:gd name="connsiteY118" fmla="*/ 1162050 h 1676661"/>
                  <a:gd name="connsiteX119" fmla="*/ 0 w 2900362"/>
                  <a:gd name="connsiteY119"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676275 w 2900362"/>
                  <a:gd name="connsiteY64" fmla="*/ 1019175 h 1676661"/>
                  <a:gd name="connsiteX65" fmla="*/ 704850 w 2900362"/>
                  <a:gd name="connsiteY65" fmla="*/ 1004888 h 1676661"/>
                  <a:gd name="connsiteX66" fmla="*/ 719137 w 2900362"/>
                  <a:gd name="connsiteY66" fmla="*/ 1000125 h 1676661"/>
                  <a:gd name="connsiteX67" fmla="*/ 814387 w 2900362"/>
                  <a:gd name="connsiteY67" fmla="*/ 923925 h 1676661"/>
                  <a:gd name="connsiteX68" fmla="*/ 871537 w 2900362"/>
                  <a:gd name="connsiteY68" fmla="*/ 857250 h 1676661"/>
                  <a:gd name="connsiteX69" fmla="*/ 966787 w 2900362"/>
                  <a:gd name="connsiteY69" fmla="*/ 852488 h 1676661"/>
                  <a:gd name="connsiteX70" fmla="*/ 1090613 w 2900362"/>
                  <a:gd name="connsiteY70" fmla="*/ 819150 h 1676661"/>
                  <a:gd name="connsiteX71" fmla="*/ 1319212 w 2900362"/>
                  <a:gd name="connsiteY71" fmla="*/ 795338 h 1676661"/>
                  <a:gd name="connsiteX72" fmla="*/ 1219200 w 2900362"/>
                  <a:gd name="connsiteY72" fmla="*/ 938213 h 1676661"/>
                  <a:gd name="connsiteX73" fmla="*/ 1404937 w 2900362"/>
                  <a:gd name="connsiteY73" fmla="*/ 862013 h 1676661"/>
                  <a:gd name="connsiteX74" fmla="*/ 1562100 w 2900362"/>
                  <a:gd name="connsiteY74" fmla="*/ 766763 h 1676661"/>
                  <a:gd name="connsiteX75" fmla="*/ 1714500 w 2900362"/>
                  <a:gd name="connsiteY75" fmla="*/ 823913 h 1676661"/>
                  <a:gd name="connsiteX76" fmla="*/ 1738312 w 2900362"/>
                  <a:gd name="connsiteY76" fmla="*/ 776288 h 1676661"/>
                  <a:gd name="connsiteX77" fmla="*/ 1757362 w 2900362"/>
                  <a:gd name="connsiteY77" fmla="*/ 742950 h 1676661"/>
                  <a:gd name="connsiteX78" fmla="*/ 1862137 w 2900362"/>
                  <a:gd name="connsiteY78" fmla="*/ 323850 h 1676661"/>
                  <a:gd name="connsiteX79" fmla="*/ 2481262 w 2900362"/>
                  <a:gd name="connsiteY79" fmla="*/ 14288 h 1676661"/>
                  <a:gd name="connsiteX80" fmla="*/ 2895600 w 2900362"/>
                  <a:gd name="connsiteY80" fmla="*/ 0 h 1676661"/>
                  <a:gd name="connsiteX81" fmla="*/ 2900362 w 2900362"/>
                  <a:gd name="connsiteY81" fmla="*/ 1390650 h 1676661"/>
                  <a:gd name="connsiteX82" fmla="*/ 2671762 w 2900362"/>
                  <a:gd name="connsiteY82" fmla="*/ 1395412 h 1676661"/>
                  <a:gd name="connsiteX83" fmla="*/ 2295525 w 2900362"/>
                  <a:gd name="connsiteY83" fmla="*/ 1485900 h 1676661"/>
                  <a:gd name="connsiteX84" fmla="*/ 1352550 w 2900362"/>
                  <a:gd name="connsiteY84" fmla="*/ 1676400 h 1676661"/>
                  <a:gd name="connsiteX85" fmla="*/ 1304925 w 2900362"/>
                  <a:gd name="connsiteY85" fmla="*/ 1433513 h 1676661"/>
                  <a:gd name="connsiteX86" fmla="*/ 1276350 w 2900362"/>
                  <a:gd name="connsiteY86" fmla="*/ 1443038 h 1676661"/>
                  <a:gd name="connsiteX87" fmla="*/ 1257300 w 2900362"/>
                  <a:gd name="connsiteY87" fmla="*/ 1471613 h 1676661"/>
                  <a:gd name="connsiteX88" fmla="*/ 1228725 w 2900362"/>
                  <a:gd name="connsiteY88" fmla="*/ 1495425 h 1676661"/>
                  <a:gd name="connsiteX89" fmla="*/ 1204912 w 2900362"/>
                  <a:gd name="connsiteY89" fmla="*/ 1500188 h 1676661"/>
                  <a:gd name="connsiteX90" fmla="*/ 1176337 w 2900362"/>
                  <a:gd name="connsiteY90" fmla="*/ 1509713 h 1676661"/>
                  <a:gd name="connsiteX91" fmla="*/ 1162050 w 2900362"/>
                  <a:gd name="connsiteY91" fmla="*/ 1514475 h 1676661"/>
                  <a:gd name="connsiteX92" fmla="*/ 633412 w 2900362"/>
                  <a:gd name="connsiteY92" fmla="*/ 1509713 h 1676661"/>
                  <a:gd name="connsiteX93" fmla="*/ 609600 w 2900362"/>
                  <a:gd name="connsiteY93" fmla="*/ 1504950 h 1676661"/>
                  <a:gd name="connsiteX94" fmla="*/ 590550 w 2900362"/>
                  <a:gd name="connsiteY94" fmla="*/ 1495425 h 1676661"/>
                  <a:gd name="connsiteX95" fmla="*/ 557212 w 2900362"/>
                  <a:gd name="connsiteY95" fmla="*/ 1485900 h 1676661"/>
                  <a:gd name="connsiteX96" fmla="*/ 542925 w 2900362"/>
                  <a:gd name="connsiteY96" fmla="*/ 1476375 h 1676661"/>
                  <a:gd name="connsiteX97" fmla="*/ 523875 w 2900362"/>
                  <a:gd name="connsiteY97" fmla="*/ 1471613 h 1676661"/>
                  <a:gd name="connsiteX98" fmla="*/ 509587 w 2900362"/>
                  <a:gd name="connsiteY98" fmla="*/ 1466850 h 1676661"/>
                  <a:gd name="connsiteX99" fmla="*/ 466725 w 2900362"/>
                  <a:gd name="connsiteY99" fmla="*/ 1433513 h 1676661"/>
                  <a:gd name="connsiteX100" fmla="*/ 452437 w 2900362"/>
                  <a:gd name="connsiteY100" fmla="*/ 1423988 h 1676661"/>
                  <a:gd name="connsiteX101" fmla="*/ 438150 w 2900362"/>
                  <a:gd name="connsiteY101" fmla="*/ 1395413 h 1676661"/>
                  <a:gd name="connsiteX102" fmla="*/ 404812 w 2900362"/>
                  <a:gd name="connsiteY102" fmla="*/ 1376363 h 1676661"/>
                  <a:gd name="connsiteX103" fmla="*/ 390525 w 2900362"/>
                  <a:gd name="connsiteY103" fmla="*/ 1366838 h 1676661"/>
                  <a:gd name="connsiteX104" fmla="*/ 376237 w 2900362"/>
                  <a:gd name="connsiteY104" fmla="*/ 1362075 h 1676661"/>
                  <a:gd name="connsiteX105" fmla="*/ 328612 w 2900362"/>
                  <a:gd name="connsiteY105" fmla="*/ 1333500 h 1676661"/>
                  <a:gd name="connsiteX106" fmla="*/ 309562 w 2900362"/>
                  <a:gd name="connsiteY106" fmla="*/ 1328738 h 1676661"/>
                  <a:gd name="connsiteX107" fmla="*/ 280987 w 2900362"/>
                  <a:gd name="connsiteY107" fmla="*/ 1319213 h 1676661"/>
                  <a:gd name="connsiteX108" fmla="*/ 266700 w 2900362"/>
                  <a:gd name="connsiteY108" fmla="*/ 1314450 h 1676661"/>
                  <a:gd name="connsiteX109" fmla="*/ 252412 w 2900362"/>
                  <a:gd name="connsiteY109" fmla="*/ 1304925 h 1676661"/>
                  <a:gd name="connsiteX110" fmla="*/ 223837 w 2900362"/>
                  <a:gd name="connsiteY110" fmla="*/ 1295400 h 1676661"/>
                  <a:gd name="connsiteX111" fmla="*/ 214312 w 2900362"/>
                  <a:gd name="connsiteY111" fmla="*/ 1266825 h 1676661"/>
                  <a:gd name="connsiteX112" fmla="*/ 114300 w 2900362"/>
                  <a:gd name="connsiteY112" fmla="*/ 1233488 h 1676661"/>
                  <a:gd name="connsiteX113" fmla="*/ 71437 w 2900362"/>
                  <a:gd name="connsiteY113" fmla="*/ 1219200 h 1676661"/>
                  <a:gd name="connsiteX114" fmla="*/ 57150 w 2900362"/>
                  <a:gd name="connsiteY114" fmla="*/ 1214438 h 1676661"/>
                  <a:gd name="connsiteX115" fmla="*/ 28575 w 2900362"/>
                  <a:gd name="connsiteY115" fmla="*/ 1190625 h 1676661"/>
                  <a:gd name="connsiteX116" fmla="*/ 23812 w 2900362"/>
                  <a:gd name="connsiteY116" fmla="*/ 1176338 h 1676661"/>
                  <a:gd name="connsiteX117" fmla="*/ 14287 w 2900362"/>
                  <a:gd name="connsiteY117" fmla="*/ 1162050 h 1676661"/>
                  <a:gd name="connsiteX118" fmla="*/ 0 w 2900362"/>
                  <a:gd name="connsiteY118"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647700 w 2900362"/>
                  <a:gd name="connsiteY63" fmla="*/ 1028700 h 1676661"/>
                  <a:gd name="connsiteX64" fmla="*/ 704850 w 2900362"/>
                  <a:gd name="connsiteY64" fmla="*/ 1004888 h 1676661"/>
                  <a:gd name="connsiteX65" fmla="*/ 719137 w 2900362"/>
                  <a:gd name="connsiteY65" fmla="*/ 1000125 h 1676661"/>
                  <a:gd name="connsiteX66" fmla="*/ 814387 w 2900362"/>
                  <a:gd name="connsiteY66" fmla="*/ 923925 h 1676661"/>
                  <a:gd name="connsiteX67" fmla="*/ 871537 w 2900362"/>
                  <a:gd name="connsiteY67" fmla="*/ 857250 h 1676661"/>
                  <a:gd name="connsiteX68" fmla="*/ 966787 w 2900362"/>
                  <a:gd name="connsiteY68" fmla="*/ 852488 h 1676661"/>
                  <a:gd name="connsiteX69" fmla="*/ 1090613 w 2900362"/>
                  <a:gd name="connsiteY69" fmla="*/ 819150 h 1676661"/>
                  <a:gd name="connsiteX70" fmla="*/ 1319212 w 2900362"/>
                  <a:gd name="connsiteY70" fmla="*/ 795338 h 1676661"/>
                  <a:gd name="connsiteX71" fmla="*/ 1219200 w 2900362"/>
                  <a:gd name="connsiteY71" fmla="*/ 938213 h 1676661"/>
                  <a:gd name="connsiteX72" fmla="*/ 1404937 w 2900362"/>
                  <a:gd name="connsiteY72" fmla="*/ 862013 h 1676661"/>
                  <a:gd name="connsiteX73" fmla="*/ 1562100 w 2900362"/>
                  <a:gd name="connsiteY73" fmla="*/ 766763 h 1676661"/>
                  <a:gd name="connsiteX74" fmla="*/ 1714500 w 2900362"/>
                  <a:gd name="connsiteY74" fmla="*/ 823913 h 1676661"/>
                  <a:gd name="connsiteX75" fmla="*/ 1738312 w 2900362"/>
                  <a:gd name="connsiteY75" fmla="*/ 776288 h 1676661"/>
                  <a:gd name="connsiteX76" fmla="*/ 1757362 w 2900362"/>
                  <a:gd name="connsiteY76" fmla="*/ 742950 h 1676661"/>
                  <a:gd name="connsiteX77" fmla="*/ 1862137 w 2900362"/>
                  <a:gd name="connsiteY77" fmla="*/ 323850 h 1676661"/>
                  <a:gd name="connsiteX78" fmla="*/ 2481262 w 2900362"/>
                  <a:gd name="connsiteY78" fmla="*/ 14288 h 1676661"/>
                  <a:gd name="connsiteX79" fmla="*/ 2895600 w 2900362"/>
                  <a:gd name="connsiteY79" fmla="*/ 0 h 1676661"/>
                  <a:gd name="connsiteX80" fmla="*/ 2900362 w 2900362"/>
                  <a:gd name="connsiteY80" fmla="*/ 1390650 h 1676661"/>
                  <a:gd name="connsiteX81" fmla="*/ 2671762 w 2900362"/>
                  <a:gd name="connsiteY81" fmla="*/ 1395412 h 1676661"/>
                  <a:gd name="connsiteX82" fmla="*/ 2295525 w 2900362"/>
                  <a:gd name="connsiteY82" fmla="*/ 1485900 h 1676661"/>
                  <a:gd name="connsiteX83" fmla="*/ 1352550 w 2900362"/>
                  <a:gd name="connsiteY83" fmla="*/ 1676400 h 1676661"/>
                  <a:gd name="connsiteX84" fmla="*/ 1304925 w 2900362"/>
                  <a:gd name="connsiteY84" fmla="*/ 1433513 h 1676661"/>
                  <a:gd name="connsiteX85" fmla="*/ 1276350 w 2900362"/>
                  <a:gd name="connsiteY85" fmla="*/ 1443038 h 1676661"/>
                  <a:gd name="connsiteX86" fmla="*/ 1257300 w 2900362"/>
                  <a:gd name="connsiteY86" fmla="*/ 1471613 h 1676661"/>
                  <a:gd name="connsiteX87" fmla="*/ 1228725 w 2900362"/>
                  <a:gd name="connsiteY87" fmla="*/ 1495425 h 1676661"/>
                  <a:gd name="connsiteX88" fmla="*/ 1204912 w 2900362"/>
                  <a:gd name="connsiteY88" fmla="*/ 1500188 h 1676661"/>
                  <a:gd name="connsiteX89" fmla="*/ 1176337 w 2900362"/>
                  <a:gd name="connsiteY89" fmla="*/ 1509713 h 1676661"/>
                  <a:gd name="connsiteX90" fmla="*/ 1162050 w 2900362"/>
                  <a:gd name="connsiteY90" fmla="*/ 1514475 h 1676661"/>
                  <a:gd name="connsiteX91" fmla="*/ 633412 w 2900362"/>
                  <a:gd name="connsiteY91" fmla="*/ 1509713 h 1676661"/>
                  <a:gd name="connsiteX92" fmla="*/ 609600 w 2900362"/>
                  <a:gd name="connsiteY92" fmla="*/ 1504950 h 1676661"/>
                  <a:gd name="connsiteX93" fmla="*/ 590550 w 2900362"/>
                  <a:gd name="connsiteY93" fmla="*/ 1495425 h 1676661"/>
                  <a:gd name="connsiteX94" fmla="*/ 557212 w 2900362"/>
                  <a:gd name="connsiteY94" fmla="*/ 1485900 h 1676661"/>
                  <a:gd name="connsiteX95" fmla="*/ 542925 w 2900362"/>
                  <a:gd name="connsiteY95" fmla="*/ 1476375 h 1676661"/>
                  <a:gd name="connsiteX96" fmla="*/ 523875 w 2900362"/>
                  <a:gd name="connsiteY96" fmla="*/ 1471613 h 1676661"/>
                  <a:gd name="connsiteX97" fmla="*/ 509587 w 2900362"/>
                  <a:gd name="connsiteY97" fmla="*/ 1466850 h 1676661"/>
                  <a:gd name="connsiteX98" fmla="*/ 466725 w 2900362"/>
                  <a:gd name="connsiteY98" fmla="*/ 1433513 h 1676661"/>
                  <a:gd name="connsiteX99" fmla="*/ 452437 w 2900362"/>
                  <a:gd name="connsiteY99" fmla="*/ 1423988 h 1676661"/>
                  <a:gd name="connsiteX100" fmla="*/ 438150 w 2900362"/>
                  <a:gd name="connsiteY100" fmla="*/ 1395413 h 1676661"/>
                  <a:gd name="connsiteX101" fmla="*/ 404812 w 2900362"/>
                  <a:gd name="connsiteY101" fmla="*/ 1376363 h 1676661"/>
                  <a:gd name="connsiteX102" fmla="*/ 390525 w 2900362"/>
                  <a:gd name="connsiteY102" fmla="*/ 1366838 h 1676661"/>
                  <a:gd name="connsiteX103" fmla="*/ 376237 w 2900362"/>
                  <a:gd name="connsiteY103" fmla="*/ 1362075 h 1676661"/>
                  <a:gd name="connsiteX104" fmla="*/ 328612 w 2900362"/>
                  <a:gd name="connsiteY104" fmla="*/ 1333500 h 1676661"/>
                  <a:gd name="connsiteX105" fmla="*/ 309562 w 2900362"/>
                  <a:gd name="connsiteY105" fmla="*/ 1328738 h 1676661"/>
                  <a:gd name="connsiteX106" fmla="*/ 280987 w 2900362"/>
                  <a:gd name="connsiteY106" fmla="*/ 1319213 h 1676661"/>
                  <a:gd name="connsiteX107" fmla="*/ 266700 w 2900362"/>
                  <a:gd name="connsiteY107" fmla="*/ 1314450 h 1676661"/>
                  <a:gd name="connsiteX108" fmla="*/ 252412 w 2900362"/>
                  <a:gd name="connsiteY108" fmla="*/ 1304925 h 1676661"/>
                  <a:gd name="connsiteX109" fmla="*/ 223837 w 2900362"/>
                  <a:gd name="connsiteY109" fmla="*/ 1295400 h 1676661"/>
                  <a:gd name="connsiteX110" fmla="*/ 214312 w 2900362"/>
                  <a:gd name="connsiteY110" fmla="*/ 1266825 h 1676661"/>
                  <a:gd name="connsiteX111" fmla="*/ 114300 w 2900362"/>
                  <a:gd name="connsiteY111" fmla="*/ 1233488 h 1676661"/>
                  <a:gd name="connsiteX112" fmla="*/ 71437 w 2900362"/>
                  <a:gd name="connsiteY112" fmla="*/ 1219200 h 1676661"/>
                  <a:gd name="connsiteX113" fmla="*/ 57150 w 2900362"/>
                  <a:gd name="connsiteY113" fmla="*/ 1214438 h 1676661"/>
                  <a:gd name="connsiteX114" fmla="*/ 28575 w 2900362"/>
                  <a:gd name="connsiteY114" fmla="*/ 1190625 h 1676661"/>
                  <a:gd name="connsiteX115" fmla="*/ 23812 w 2900362"/>
                  <a:gd name="connsiteY115" fmla="*/ 1176338 h 1676661"/>
                  <a:gd name="connsiteX116" fmla="*/ 14287 w 2900362"/>
                  <a:gd name="connsiteY116" fmla="*/ 1162050 h 1676661"/>
                  <a:gd name="connsiteX117" fmla="*/ 0 w 2900362"/>
                  <a:gd name="connsiteY117"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704850 w 2900362"/>
                  <a:gd name="connsiteY63" fmla="*/ 1004888 h 1676661"/>
                  <a:gd name="connsiteX64" fmla="*/ 719137 w 2900362"/>
                  <a:gd name="connsiteY64" fmla="*/ 1000125 h 1676661"/>
                  <a:gd name="connsiteX65" fmla="*/ 814387 w 2900362"/>
                  <a:gd name="connsiteY65" fmla="*/ 923925 h 1676661"/>
                  <a:gd name="connsiteX66" fmla="*/ 871537 w 2900362"/>
                  <a:gd name="connsiteY66" fmla="*/ 857250 h 1676661"/>
                  <a:gd name="connsiteX67" fmla="*/ 966787 w 2900362"/>
                  <a:gd name="connsiteY67" fmla="*/ 852488 h 1676661"/>
                  <a:gd name="connsiteX68" fmla="*/ 1090613 w 2900362"/>
                  <a:gd name="connsiteY68" fmla="*/ 819150 h 1676661"/>
                  <a:gd name="connsiteX69" fmla="*/ 1319212 w 2900362"/>
                  <a:gd name="connsiteY69" fmla="*/ 795338 h 1676661"/>
                  <a:gd name="connsiteX70" fmla="*/ 1219200 w 2900362"/>
                  <a:gd name="connsiteY70" fmla="*/ 938213 h 1676661"/>
                  <a:gd name="connsiteX71" fmla="*/ 1404937 w 2900362"/>
                  <a:gd name="connsiteY71" fmla="*/ 862013 h 1676661"/>
                  <a:gd name="connsiteX72" fmla="*/ 1562100 w 2900362"/>
                  <a:gd name="connsiteY72" fmla="*/ 766763 h 1676661"/>
                  <a:gd name="connsiteX73" fmla="*/ 1714500 w 2900362"/>
                  <a:gd name="connsiteY73" fmla="*/ 823913 h 1676661"/>
                  <a:gd name="connsiteX74" fmla="*/ 1738312 w 2900362"/>
                  <a:gd name="connsiteY74" fmla="*/ 776288 h 1676661"/>
                  <a:gd name="connsiteX75" fmla="*/ 1757362 w 2900362"/>
                  <a:gd name="connsiteY75" fmla="*/ 742950 h 1676661"/>
                  <a:gd name="connsiteX76" fmla="*/ 1862137 w 2900362"/>
                  <a:gd name="connsiteY76" fmla="*/ 323850 h 1676661"/>
                  <a:gd name="connsiteX77" fmla="*/ 2481262 w 2900362"/>
                  <a:gd name="connsiteY77" fmla="*/ 14288 h 1676661"/>
                  <a:gd name="connsiteX78" fmla="*/ 2895600 w 2900362"/>
                  <a:gd name="connsiteY78" fmla="*/ 0 h 1676661"/>
                  <a:gd name="connsiteX79" fmla="*/ 2900362 w 2900362"/>
                  <a:gd name="connsiteY79" fmla="*/ 1390650 h 1676661"/>
                  <a:gd name="connsiteX80" fmla="*/ 2671762 w 2900362"/>
                  <a:gd name="connsiteY80" fmla="*/ 1395412 h 1676661"/>
                  <a:gd name="connsiteX81" fmla="*/ 2295525 w 2900362"/>
                  <a:gd name="connsiteY81" fmla="*/ 1485900 h 1676661"/>
                  <a:gd name="connsiteX82" fmla="*/ 1352550 w 2900362"/>
                  <a:gd name="connsiteY82" fmla="*/ 1676400 h 1676661"/>
                  <a:gd name="connsiteX83" fmla="*/ 1304925 w 2900362"/>
                  <a:gd name="connsiteY83" fmla="*/ 1433513 h 1676661"/>
                  <a:gd name="connsiteX84" fmla="*/ 1276350 w 2900362"/>
                  <a:gd name="connsiteY84" fmla="*/ 1443038 h 1676661"/>
                  <a:gd name="connsiteX85" fmla="*/ 1257300 w 2900362"/>
                  <a:gd name="connsiteY85" fmla="*/ 1471613 h 1676661"/>
                  <a:gd name="connsiteX86" fmla="*/ 1228725 w 2900362"/>
                  <a:gd name="connsiteY86" fmla="*/ 1495425 h 1676661"/>
                  <a:gd name="connsiteX87" fmla="*/ 1204912 w 2900362"/>
                  <a:gd name="connsiteY87" fmla="*/ 1500188 h 1676661"/>
                  <a:gd name="connsiteX88" fmla="*/ 1176337 w 2900362"/>
                  <a:gd name="connsiteY88" fmla="*/ 1509713 h 1676661"/>
                  <a:gd name="connsiteX89" fmla="*/ 1162050 w 2900362"/>
                  <a:gd name="connsiteY89" fmla="*/ 1514475 h 1676661"/>
                  <a:gd name="connsiteX90" fmla="*/ 633412 w 2900362"/>
                  <a:gd name="connsiteY90" fmla="*/ 1509713 h 1676661"/>
                  <a:gd name="connsiteX91" fmla="*/ 609600 w 2900362"/>
                  <a:gd name="connsiteY91" fmla="*/ 1504950 h 1676661"/>
                  <a:gd name="connsiteX92" fmla="*/ 590550 w 2900362"/>
                  <a:gd name="connsiteY92" fmla="*/ 1495425 h 1676661"/>
                  <a:gd name="connsiteX93" fmla="*/ 557212 w 2900362"/>
                  <a:gd name="connsiteY93" fmla="*/ 1485900 h 1676661"/>
                  <a:gd name="connsiteX94" fmla="*/ 542925 w 2900362"/>
                  <a:gd name="connsiteY94" fmla="*/ 1476375 h 1676661"/>
                  <a:gd name="connsiteX95" fmla="*/ 523875 w 2900362"/>
                  <a:gd name="connsiteY95" fmla="*/ 1471613 h 1676661"/>
                  <a:gd name="connsiteX96" fmla="*/ 509587 w 2900362"/>
                  <a:gd name="connsiteY96" fmla="*/ 1466850 h 1676661"/>
                  <a:gd name="connsiteX97" fmla="*/ 466725 w 2900362"/>
                  <a:gd name="connsiteY97" fmla="*/ 1433513 h 1676661"/>
                  <a:gd name="connsiteX98" fmla="*/ 452437 w 2900362"/>
                  <a:gd name="connsiteY98" fmla="*/ 1423988 h 1676661"/>
                  <a:gd name="connsiteX99" fmla="*/ 438150 w 2900362"/>
                  <a:gd name="connsiteY99" fmla="*/ 1395413 h 1676661"/>
                  <a:gd name="connsiteX100" fmla="*/ 404812 w 2900362"/>
                  <a:gd name="connsiteY100" fmla="*/ 1376363 h 1676661"/>
                  <a:gd name="connsiteX101" fmla="*/ 390525 w 2900362"/>
                  <a:gd name="connsiteY101" fmla="*/ 1366838 h 1676661"/>
                  <a:gd name="connsiteX102" fmla="*/ 376237 w 2900362"/>
                  <a:gd name="connsiteY102" fmla="*/ 1362075 h 1676661"/>
                  <a:gd name="connsiteX103" fmla="*/ 328612 w 2900362"/>
                  <a:gd name="connsiteY103" fmla="*/ 1333500 h 1676661"/>
                  <a:gd name="connsiteX104" fmla="*/ 309562 w 2900362"/>
                  <a:gd name="connsiteY104" fmla="*/ 1328738 h 1676661"/>
                  <a:gd name="connsiteX105" fmla="*/ 280987 w 2900362"/>
                  <a:gd name="connsiteY105" fmla="*/ 1319213 h 1676661"/>
                  <a:gd name="connsiteX106" fmla="*/ 266700 w 2900362"/>
                  <a:gd name="connsiteY106" fmla="*/ 1314450 h 1676661"/>
                  <a:gd name="connsiteX107" fmla="*/ 252412 w 2900362"/>
                  <a:gd name="connsiteY107" fmla="*/ 1304925 h 1676661"/>
                  <a:gd name="connsiteX108" fmla="*/ 223837 w 2900362"/>
                  <a:gd name="connsiteY108" fmla="*/ 1295400 h 1676661"/>
                  <a:gd name="connsiteX109" fmla="*/ 214312 w 2900362"/>
                  <a:gd name="connsiteY109" fmla="*/ 1266825 h 1676661"/>
                  <a:gd name="connsiteX110" fmla="*/ 114300 w 2900362"/>
                  <a:gd name="connsiteY110" fmla="*/ 1233488 h 1676661"/>
                  <a:gd name="connsiteX111" fmla="*/ 71437 w 2900362"/>
                  <a:gd name="connsiteY111" fmla="*/ 1219200 h 1676661"/>
                  <a:gd name="connsiteX112" fmla="*/ 57150 w 2900362"/>
                  <a:gd name="connsiteY112" fmla="*/ 1214438 h 1676661"/>
                  <a:gd name="connsiteX113" fmla="*/ 28575 w 2900362"/>
                  <a:gd name="connsiteY113" fmla="*/ 1190625 h 1676661"/>
                  <a:gd name="connsiteX114" fmla="*/ 23812 w 2900362"/>
                  <a:gd name="connsiteY114" fmla="*/ 1176338 h 1676661"/>
                  <a:gd name="connsiteX115" fmla="*/ 14287 w 2900362"/>
                  <a:gd name="connsiteY115" fmla="*/ 1162050 h 1676661"/>
                  <a:gd name="connsiteX116" fmla="*/ 0 w 2900362"/>
                  <a:gd name="connsiteY116"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719137 w 2900362"/>
                  <a:gd name="connsiteY63" fmla="*/ 1000125 h 1676661"/>
                  <a:gd name="connsiteX64" fmla="*/ 814387 w 2900362"/>
                  <a:gd name="connsiteY64" fmla="*/ 923925 h 1676661"/>
                  <a:gd name="connsiteX65" fmla="*/ 871537 w 2900362"/>
                  <a:gd name="connsiteY65" fmla="*/ 857250 h 1676661"/>
                  <a:gd name="connsiteX66" fmla="*/ 966787 w 2900362"/>
                  <a:gd name="connsiteY66" fmla="*/ 852488 h 1676661"/>
                  <a:gd name="connsiteX67" fmla="*/ 1090613 w 2900362"/>
                  <a:gd name="connsiteY67" fmla="*/ 819150 h 1676661"/>
                  <a:gd name="connsiteX68" fmla="*/ 1319212 w 2900362"/>
                  <a:gd name="connsiteY68" fmla="*/ 795338 h 1676661"/>
                  <a:gd name="connsiteX69" fmla="*/ 1219200 w 2900362"/>
                  <a:gd name="connsiteY69" fmla="*/ 938213 h 1676661"/>
                  <a:gd name="connsiteX70" fmla="*/ 1404937 w 2900362"/>
                  <a:gd name="connsiteY70" fmla="*/ 862013 h 1676661"/>
                  <a:gd name="connsiteX71" fmla="*/ 1562100 w 2900362"/>
                  <a:gd name="connsiteY71" fmla="*/ 766763 h 1676661"/>
                  <a:gd name="connsiteX72" fmla="*/ 1714500 w 2900362"/>
                  <a:gd name="connsiteY72" fmla="*/ 823913 h 1676661"/>
                  <a:gd name="connsiteX73" fmla="*/ 1738312 w 2900362"/>
                  <a:gd name="connsiteY73" fmla="*/ 776288 h 1676661"/>
                  <a:gd name="connsiteX74" fmla="*/ 1757362 w 2900362"/>
                  <a:gd name="connsiteY74" fmla="*/ 742950 h 1676661"/>
                  <a:gd name="connsiteX75" fmla="*/ 1862137 w 2900362"/>
                  <a:gd name="connsiteY75" fmla="*/ 323850 h 1676661"/>
                  <a:gd name="connsiteX76" fmla="*/ 2481262 w 2900362"/>
                  <a:gd name="connsiteY76" fmla="*/ 14288 h 1676661"/>
                  <a:gd name="connsiteX77" fmla="*/ 2895600 w 2900362"/>
                  <a:gd name="connsiteY77" fmla="*/ 0 h 1676661"/>
                  <a:gd name="connsiteX78" fmla="*/ 2900362 w 2900362"/>
                  <a:gd name="connsiteY78" fmla="*/ 1390650 h 1676661"/>
                  <a:gd name="connsiteX79" fmla="*/ 2671762 w 2900362"/>
                  <a:gd name="connsiteY79" fmla="*/ 1395412 h 1676661"/>
                  <a:gd name="connsiteX80" fmla="*/ 2295525 w 2900362"/>
                  <a:gd name="connsiteY80" fmla="*/ 1485900 h 1676661"/>
                  <a:gd name="connsiteX81" fmla="*/ 1352550 w 2900362"/>
                  <a:gd name="connsiteY81" fmla="*/ 1676400 h 1676661"/>
                  <a:gd name="connsiteX82" fmla="*/ 1304925 w 2900362"/>
                  <a:gd name="connsiteY82" fmla="*/ 1433513 h 1676661"/>
                  <a:gd name="connsiteX83" fmla="*/ 1276350 w 2900362"/>
                  <a:gd name="connsiteY83" fmla="*/ 1443038 h 1676661"/>
                  <a:gd name="connsiteX84" fmla="*/ 1257300 w 2900362"/>
                  <a:gd name="connsiteY84" fmla="*/ 1471613 h 1676661"/>
                  <a:gd name="connsiteX85" fmla="*/ 1228725 w 2900362"/>
                  <a:gd name="connsiteY85" fmla="*/ 1495425 h 1676661"/>
                  <a:gd name="connsiteX86" fmla="*/ 1204912 w 2900362"/>
                  <a:gd name="connsiteY86" fmla="*/ 1500188 h 1676661"/>
                  <a:gd name="connsiteX87" fmla="*/ 1176337 w 2900362"/>
                  <a:gd name="connsiteY87" fmla="*/ 1509713 h 1676661"/>
                  <a:gd name="connsiteX88" fmla="*/ 1162050 w 2900362"/>
                  <a:gd name="connsiteY88" fmla="*/ 1514475 h 1676661"/>
                  <a:gd name="connsiteX89" fmla="*/ 633412 w 2900362"/>
                  <a:gd name="connsiteY89" fmla="*/ 1509713 h 1676661"/>
                  <a:gd name="connsiteX90" fmla="*/ 609600 w 2900362"/>
                  <a:gd name="connsiteY90" fmla="*/ 1504950 h 1676661"/>
                  <a:gd name="connsiteX91" fmla="*/ 590550 w 2900362"/>
                  <a:gd name="connsiteY91" fmla="*/ 1495425 h 1676661"/>
                  <a:gd name="connsiteX92" fmla="*/ 557212 w 2900362"/>
                  <a:gd name="connsiteY92" fmla="*/ 1485900 h 1676661"/>
                  <a:gd name="connsiteX93" fmla="*/ 542925 w 2900362"/>
                  <a:gd name="connsiteY93" fmla="*/ 1476375 h 1676661"/>
                  <a:gd name="connsiteX94" fmla="*/ 523875 w 2900362"/>
                  <a:gd name="connsiteY94" fmla="*/ 1471613 h 1676661"/>
                  <a:gd name="connsiteX95" fmla="*/ 509587 w 2900362"/>
                  <a:gd name="connsiteY95" fmla="*/ 1466850 h 1676661"/>
                  <a:gd name="connsiteX96" fmla="*/ 466725 w 2900362"/>
                  <a:gd name="connsiteY96" fmla="*/ 1433513 h 1676661"/>
                  <a:gd name="connsiteX97" fmla="*/ 452437 w 2900362"/>
                  <a:gd name="connsiteY97" fmla="*/ 1423988 h 1676661"/>
                  <a:gd name="connsiteX98" fmla="*/ 438150 w 2900362"/>
                  <a:gd name="connsiteY98" fmla="*/ 1395413 h 1676661"/>
                  <a:gd name="connsiteX99" fmla="*/ 404812 w 2900362"/>
                  <a:gd name="connsiteY99" fmla="*/ 1376363 h 1676661"/>
                  <a:gd name="connsiteX100" fmla="*/ 390525 w 2900362"/>
                  <a:gd name="connsiteY100" fmla="*/ 1366838 h 1676661"/>
                  <a:gd name="connsiteX101" fmla="*/ 376237 w 2900362"/>
                  <a:gd name="connsiteY101" fmla="*/ 1362075 h 1676661"/>
                  <a:gd name="connsiteX102" fmla="*/ 328612 w 2900362"/>
                  <a:gd name="connsiteY102" fmla="*/ 1333500 h 1676661"/>
                  <a:gd name="connsiteX103" fmla="*/ 309562 w 2900362"/>
                  <a:gd name="connsiteY103" fmla="*/ 1328738 h 1676661"/>
                  <a:gd name="connsiteX104" fmla="*/ 280987 w 2900362"/>
                  <a:gd name="connsiteY104" fmla="*/ 1319213 h 1676661"/>
                  <a:gd name="connsiteX105" fmla="*/ 266700 w 2900362"/>
                  <a:gd name="connsiteY105" fmla="*/ 1314450 h 1676661"/>
                  <a:gd name="connsiteX106" fmla="*/ 252412 w 2900362"/>
                  <a:gd name="connsiteY106" fmla="*/ 1304925 h 1676661"/>
                  <a:gd name="connsiteX107" fmla="*/ 223837 w 2900362"/>
                  <a:gd name="connsiteY107" fmla="*/ 1295400 h 1676661"/>
                  <a:gd name="connsiteX108" fmla="*/ 214312 w 2900362"/>
                  <a:gd name="connsiteY108" fmla="*/ 1266825 h 1676661"/>
                  <a:gd name="connsiteX109" fmla="*/ 114300 w 2900362"/>
                  <a:gd name="connsiteY109" fmla="*/ 1233488 h 1676661"/>
                  <a:gd name="connsiteX110" fmla="*/ 71437 w 2900362"/>
                  <a:gd name="connsiteY110" fmla="*/ 1219200 h 1676661"/>
                  <a:gd name="connsiteX111" fmla="*/ 57150 w 2900362"/>
                  <a:gd name="connsiteY111" fmla="*/ 1214438 h 1676661"/>
                  <a:gd name="connsiteX112" fmla="*/ 28575 w 2900362"/>
                  <a:gd name="connsiteY112" fmla="*/ 1190625 h 1676661"/>
                  <a:gd name="connsiteX113" fmla="*/ 23812 w 2900362"/>
                  <a:gd name="connsiteY113" fmla="*/ 1176338 h 1676661"/>
                  <a:gd name="connsiteX114" fmla="*/ 14287 w 2900362"/>
                  <a:gd name="connsiteY114" fmla="*/ 1162050 h 1676661"/>
                  <a:gd name="connsiteX115" fmla="*/ 0 w 2900362"/>
                  <a:gd name="connsiteY115"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538162 w 2900362"/>
                  <a:gd name="connsiteY55" fmla="*/ 110490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738187 w 2900362"/>
                  <a:gd name="connsiteY63" fmla="*/ 976313 h 1676661"/>
                  <a:gd name="connsiteX64" fmla="*/ 814387 w 2900362"/>
                  <a:gd name="connsiteY64" fmla="*/ 923925 h 1676661"/>
                  <a:gd name="connsiteX65" fmla="*/ 871537 w 2900362"/>
                  <a:gd name="connsiteY65" fmla="*/ 857250 h 1676661"/>
                  <a:gd name="connsiteX66" fmla="*/ 966787 w 2900362"/>
                  <a:gd name="connsiteY66" fmla="*/ 852488 h 1676661"/>
                  <a:gd name="connsiteX67" fmla="*/ 1090613 w 2900362"/>
                  <a:gd name="connsiteY67" fmla="*/ 819150 h 1676661"/>
                  <a:gd name="connsiteX68" fmla="*/ 1319212 w 2900362"/>
                  <a:gd name="connsiteY68" fmla="*/ 795338 h 1676661"/>
                  <a:gd name="connsiteX69" fmla="*/ 1219200 w 2900362"/>
                  <a:gd name="connsiteY69" fmla="*/ 938213 h 1676661"/>
                  <a:gd name="connsiteX70" fmla="*/ 1404937 w 2900362"/>
                  <a:gd name="connsiteY70" fmla="*/ 862013 h 1676661"/>
                  <a:gd name="connsiteX71" fmla="*/ 1562100 w 2900362"/>
                  <a:gd name="connsiteY71" fmla="*/ 766763 h 1676661"/>
                  <a:gd name="connsiteX72" fmla="*/ 1714500 w 2900362"/>
                  <a:gd name="connsiteY72" fmla="*/ 823913 h 1676661"/>
                  <a:gd name="connsiteX73" fmla="*/ 1738312 w 2900362"/>
                  <a:gd name="connsiteY73" fmla="*/ 776288 h 1676661"/>
                  <a:gd name="connsiteX74" fmla="*/ 1757362 w 2900362"/>
                  <a:gd name="connsiteY74" fmla="*/ 742950 h 1676661"/>
                  <a:gd name="connsiteX75" fmla="*/ 1862137 w 2900362"/>
                  <a:gd name="connsiteY75" fmla="*/ 323850 h 1676661"/>
                  <a:gd name="connsiteX76" fmla="*/ 2481262 w 2900362"/>
                  <a:gd name="connsiteY76" fmla="*/ 14288 h 1676661"/>
                  <a:gd name="connsiteX77" fmla="*/ 2895600 w 2900362"/>
                  <a:gd name="connsiteY77" fmla="*/ 0 h 1676661"/>
                  <a:gd name="connsiteX78" fmla="*/ 2900362 w 2900362"/>
                  <a:gd name="connsiteY78" fmla="*/ 1390650 h 1676661"/>
                  <a:gd name="connsiteX79" fmla="*/ 2671762 w 2900362"/>
                  <a:gd name="connsiteY79" fmla="*/ 1395412 h 1676661"/>
                  <a:gd name="connsiteX80" fmla="*/ 2295525 w 2900362"/>
                  <a:gd name="connsiteY80" fmla="*/ 1485900 h 1676661"/>
                  <a:gd name="connsiteX81" fmla="*/ 1352550 w 2900362"/>
                  <a:gd name="connsiteY81" fmla="*/ 1676400 h 1676661"/>
                  <a:gd name="connsiteX82" fmla="*/ 1304925 w 2900362"/>
                  <a:gd name="connsiteY82" fmla="*/ 1433513 h 1676661"/>
                  <a:gd name="connsiteX83" fmla="*/ 1276350 w 2900362"/>
                  <a:gd name="connsiteY83" fmla="*/ 1443038 h 1676661"/>
                  <a:gd name="connsiteX84" fmla="*/ 1257300 w 2900362"/>
                  <a:gd name="connsiteY84" fmla="*/ 1471613 h 1676661"/>
                  <a:gd name="connsiteX85" fmla="*/ 1228725 w 2900362"/>
                  <a:gd name="connsiteY85" fmla="*/ 1495425 h 1676661"/>
                  <a:gd name="connsiteX86" fmla="*/ 1204912 w 2900362"/>
                  <a:gd name="connsiteY86" fmla="*/ 1500188 h 1676661"/>
                  <a:gd name="connsiteX87" fmla="*/ 1176337 w 2900362"/>
                  <a:gd name="connsiteY87" fmla="*/ 1509713 h 1676661"/>
                  <a:gd name="connsiteX88" fmla="*/ 1162050 w 2900362"/>
                  <a:gd name="connsiteY88" fmla="*/ 1514475 h 1676661"/>
                  <a:gd name="connsiteX89" fmla="*/ 633412 w 2900362"/>
                  <a:gd name="connsiteY89" fmla="*/ 1509713 h 1676661"/>
                  <a:gd name="connsiteX90" fmla="*/ 609600 w 2900362"/>
                  <a:gd name="connsiteY90" fmla="*/ 1504950 h 1676661"/>
                  <a:gd name="connsiteX91" fmla="*/ 590550 w 2900362"/>
                  <a:gd name="connsiteY91" fmla="*/ 1495425 h 1676661"/>
                  <a:gd name="connsiteX92" fmla="*/ 557212 w 2900362"/>
                  <a:gd name="connsiteY92" fmla="*/ 1485900 h 1676661"/>
                  <a:gd name="connsiteX93" fmla="*/ 542925 w 2900362"/>
                  <a:gd name="connsiteY93" fmla="*/ 1476375 h 1676661"/>
                  <a:gd name="connsiteX94" fmla="*/ 523875 w 2900362"/>
                  <a:gd name="connsiteY94" fmla="*/ 1471613 h 1676661"/>
                  <a:gd name="connsiteX95" fmla="*/ 509587 w 2900362"/>
                  <a:gd name="connsiteY95" fmla="*/ 1466850 h 1676661"/>
                  <a:gd name="connsiteX96" fmla="*/ 466725 w 2900362"/>
                  <a:gd name="connsiteY96" fmla="*/ 1433513 h 1676661"/>
                  <a:gd name="connsiteX97" fmla="*/ 452437 w 2900362"/>
                  <a:gd name="connsiteY97" fmla="*/ 1423988 h 1676661"/>
                  <a:gd name="connsiteX98" fmla="*/ 438150 w 2900362"/>
                  <a:gd name="connsiteY98" fmla="*/ 1395413 h 1676661"/>
                  <a:gd name="connsiteX99" fmla="*/ 404812 w 2900362"/>
                  <a:gd name="connsiteY99" fmla="*/ 1376363 h 1676661"/>
                  <a:gd name="connsiteX100" fmla="*/ 390525 w 2900362"/>
                  <a:gd name="connsiteY100" fmla="*/ 1366838 h 1676661"/>
                  <a:gd name="connsiteX101" fmla="*/ 376237 w 2900362"/>
                  <a:gd name="connsiteY101" fmla="*/ 1362075 h 1676661"/>
                  <a:gd name="connsiteX102" fmla="*/ 328612 w 2900362"/>
                  <a:gd name="connsiteY102" fmla="*/ 1333500 h 1676661"/>
                  <a:gd name="connsiteX103" fmla="*/ 309562 w 2900362"/>
                  <a:gd name="connsiteY103" fmla="*/ 1328738 h 1676661"/>
                  <a:gd name="connsiteX104" fmla="*/ 280987 w 2900362"/>
                  <a:gd name="connsiteY104" fmla="*/ 1319213 h 1676661"/>
                  <a:gd name="connsiteX105" fmla="*/ 266700 w 2900362"/>
                  <a:gd name="connsiteY105" fmla="*/ 1314450 h 1676661"/>
                  <a:gd name="connsiteX106" fmla="*/ 252412 w 2900362"/>
                  <a:gd name="connsiteY106" fmla="*/ 1304925 h 1676661"/>
                  <a:gd name="connsiteX107" fmla="*/ 223837 w 2900362"/>
                  <a:gd name="connsiteY107" fmla="*/ 1295400 h 1676661"/>
                  <a:gd name="connsiteX108" fmla="*/ 214312 w 2900362"/>
                  <a:gd name="connsiteY108" fmla="*/ 1266825 h 1676661"/>
                  <a:gd name="connsiteX109" fmla="*/ 114300 w 2900362"/>
                  <a:gd name="connsiteY109" fmla="*/ 1233488 h 1676661"/>
                  <a:gd name="connsiteX110" fmla="*/ 71437 w 2900362"/>
                  <a:gd name="connsiteY110" fmla="*/ 1219200 h 1676661"/>
                  <a:gd name="connsiteX111" fmla="*/ 57150 w 2900362"/>
                  <a:gd name="connsiteY111" fmla="*/ 1214438 h 1676661"/>
                  <a:gd name="connsiteX112" fmla="*/ 28575 w 2900362"/>
                  <a:gd name="connsiteY112" fmla="*/ 1190625 h 1676661"/>
                  <a:gd name="connsiteX113" fmla="*/ 23812 w 2900362"/>
                  <a:gd name="connsiteY113" fmla="*/ 1176338 h 1676661"/>
                  <a:gd name="connsiteX114" fmla="*/ 14287 w 2900362"/>
                  <a:gd name="connsiteY114" fmla="*/ 1162050 h 1676661"/>
                  <a:gd name="connsiteX115" fmla="*/ 0 w 2900362"/>
                  <a:gd name="connsiteY115"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14425 h 1676661"/>
                  <a:gd name="connsiteX55" fmla="*/ 738187 w 2900362"/>
                  <a:gd name="connsiteY55" fmla="*/ 112395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738187 w 2900362"/>
                  <a:gd name="connsiteY63" fmla="*/ 976313 h 1676661"/>
                  <a:gd name="connsiteX64" fmla="*/ 814387 w 2900362"/>
                  <a:gd name="connsiteY64" fmla="*/ 923925 h 1676661"/>
                  <a:gd name="connsiteX65" fmla="*/ 871537 w 2900362"/>
                  <a:gd name="connsiteY65" fmla="*/ 857250 h 1676661"/>
                  <a:gd name="connsiteX66" fmla="*/ 966787 w 2900362"/>
                  <a:gd name="connsiteY66" fmla="*/ 852488 h 1676661"/>
                  <a:gd name="connsiteX67" fmla="*/ 1090613 w 2900362"/>
                  <a:gd name="connsiteY67" fmla="*/ 819150 h 1676661"/>
                  <a:gd name="connsiteX68" fmla="*/ 1319212 w 2900362"/>
                  <a:gd name="connsiteY68" fmla="*/ 795338 h 1676661"/>
                  <a:gd name="connsiteX69" fmla="*/ 1219200 w 2900362"/>
                  <a:gd name="connsiteY69" fmla="*/ 938213 h 1676661"/>
                  <a:gd name="connsiteX70" fmla="*/ 1404937 w 2900362"/>
                  <a:gd name="connsiteY70" fmla="*/ 862013 h 1676661"/>
                  <a:gd name="connsiteX71" fmla="*/ 1562100 w 2900362"/>
                  <a:gd name="connsiteY71" fmla="*/ 766763 h 1676661"/>
                  <a:gd name="connsiteX72" fmla="*/ 1714500 w 2900362"/>
                  <a:gd name="connsiteY72" fmla="*/ 823913 h 1676661"/>
                  <a:gd name="connsiteX73" fmla="*/ 1738312 w 2900362"/>
                  <a:gd name="connsiteY73" fmla="*/ 776288 h 1676661"/>
                  <a:gd name="connsiteX74" fmla="*/ 1757362 w 2900362"/>
                  <a:gd name="connsiteY74" fmla="*/ 742950 h 1676661"/>
                  <a:gd name="connsiteX75" fmla="*/ 1862137 w 2900362"/>
                  <a:gd name="connsiteY75" fmla="*/ 323850 h 1676661"/>
                  <a:gd name="connsiteX76" fmla="*/ 2481262 w 2900362"/>
                  <a:gd name="connsiteY76" fmla="*/ 14288 h 1676661"/>
                  <a:gd name="connsiteX77" fmla="*/ 2895600 w 2900362"/>
                  <a:gd name="connsiteY77" fmla="*/ 0 h 1676661"/>
                  <a:gd name="connsiteX78" fmla="*/ 2900362 w 2900362"/>
                  <a:gd name="connsiteY78" fmla="*/ 1390650 h 1676661"/>
                  <a:gd name="connsiteX79" fmla="*/ 2671762 w 2900362"/>
                  <a:gd name="connsiteY79" fmla="*/ 1395412 h 1676661"/>
                  <a:gd name="connsiteX80" fmla="*/ 2295525 w 2900362"/>
                  <a:gd name="connsiteY80" fmla="*/ 1485900 h 1676661"/>
                  <a:gd name="connsiteX81" fmla="*/ 1352550 w 2900362"/>
                  <a:gd name="connsiteY81" fmla="*/ 1676400 h 1676661"/>
                  <a:gd name="connsiteX82" fmla="*/ 1304925 w 2900362"/>
                  <a:gd name="connsiteY82" fmla="*/ 1433513 h 1676661"/>
                  <a:gd name="connsiteX83" fmla="*/ 1276350 w 2900362"/>
                  <a:gd name="connsiteY83" fmla="*/ 1443038 h 1676661"/>
                  <a:gd name="connsiteX84" fmla="*/ 1257300 w 2900362"/>
                  <a:gd name="connsiteY84" fmla="*/ 1471613 h 1676661"/>
                  <a:gd name="connsiteX85" fmla="*/ 1228725 w 2900362"/>
                  <a:gd name="connsiteY85" fmla="*/ 1495425 h 1676661"/>
                  <a:gd name="connsiteX86" fmla="*/ 1204912 w 2900362"/>
                  <a:gd name="connsiteY86" fmla="*/ 1500188 h 1676661"/>
                  <a:gd name="connsiteX87" fmla="*/ 1176337 w 2900362"/>
                  <a:gd name="connsiteY87" fmla="*/ 1509713 h 1676661"/>
                  <a:gd name="connsiteX88" fmla="*/ 1162050 w 2900362"/>
                  <a:gd name="connsiteY88" fmla="*/ 1514475 h 1676661"/>
                  <a:gd name="connsiteX89" fmla="*/ 633412 w 2900362"/>
                  <a:gd name="connsiteY89" fmla="*/ 1509713 h 1676661"/>
                  <a:gd name="connsiteX90" fmla="*/ 609600 w 2900362"/>
                  <a:gd name="connsiteY90" fmla="*/ 1504950 h 1676661"/>
                  <a:gd name="connsiteX91" fmla="*/ 590550 w 2900362"/>
                  <a:gd name="connsiteY91" fmla="*/ 1495425 h 1676661"/>
                  <a:gd name="connsiteX92" fmla="*/ 557212 w 2900362"/>
                  <a:gd name="connsiteY92" fmla="*/ 1485900 h 1676661"/>
                  <a:gd name="connsiteX93" fmla="*/ 542925 w 2900362"/>
                  <a:gd name="connsiteY93" fmla="*/ 1476375 h 1676661"/>
                  <a:gd name="connsiteX94" fmla="*/ 523875 w 2900362"/>
                  <a:gd name="connsiteY94" fmla="*/ 1471613 h 1676661"/>
                  <a:gd name="connsiteX95" fmla="*/ 509587 w 2900362"/>
                  <a:gd name="connsiteY95" fmla="*/ 1466850 h 1676661"/>
                  <a:gd name="connsiteX96" fmla="*/ 466725 w 2900362"/>
                  <a:gd name="connsiteY96" fmla="*/ 1433513 h 1676661"/>
                  <a:gd name="connsiteX97" fmla="*/ 452437 w 2900362"/>
                  <a:gd name="connsiteY97" fmla="*/ 1423988 h 1676661"/>
                  <a:gd name="connsiteX98" fmla="*/ 438150 w 2900362"/>
                  <a:gd name="connsiteY98" fmla="*/ 1395413 h 1676661"/>
                  <a:gd name="connsiteX99" fmla="*/ 404812 w 2900362"/>
                  <a:gd name="connsiteY99" fmla="*/ 1376363 h 1676661"/>
                  <a:gd name="connsiteX100" fmla="*/ 390525 w 2900362"/>
                  <a:gd name="connsiteY100" fmla="*/ 1366838 h 1676661"/>
                  <a:gd name="connsiteX101" fmla="*/ 376237 w 2900362"/>
                  <a:gd name="connsiteY101" fmla="*/ 1362075 h 1676661"/>
                  <a:gd name="connsiteX102" fmla="*/ 328612 w 2900362"/>
                  <a:gd name="connsiteY102" fmla="*/ 1333500 h 1676661"/>
                  <a:gd name="connsiteX103" fmla="*/ 309562 w 2900362"/>
                  <a:gd name="connsiteY103" fmla="*/ 1328738 h 1676661"/>
                  <a:gd name="connsiteX104" fmla="*/ 280987 w 2900362"/>
                  <a:gd name="connsiteY104" fmla="*/ 1319213 h 1676661"/>
                  <a:gd name="connsiteX105" fmla="*/ 266700 w 2900362"/>
                  <a:gd name="connsiteY105" fmla="*/ 1314450 h 1676661"/>
                  <a:gd name="connsiteX106" fmla="*/ 252412 w 2900362"/>
                  <a:gd name="connsiteY106" fmla="*/ 1304925 h 1676661"/>
                  <a:gd name="connsiteX107" fmla="*/ 223837 w 2900362"/>
                  <a:gd name="connsiteY107" fmla="*/ 1295400 h 1676661"/>
                  <a:gd name="connsiteX108" fmla="*/ 214312 w 2900362"/>
                  <a:gd name="connsiteY108" fmla="*/ 1266825 h 1676661"/>
                  <a:gd name="connsiteX109" fmla="*/ 114300 w 2900362"/>
                  <a:gd name="connsiteY109" fmla="*/ 1233488 h 1676661"/>
                  <a:gd name="connsiteX110" fmla="*/ 71437 w 2900362"/>
                  <a:gd name="connsiteY110" fmla="*/ 1219200 h 1676661"/>
                  <a:gd name="connsiteX111" fmla="*/ 57150 w 2900362"/>
                  <a:gd name="connsiteY111" fmla="*/ 1214438 h 1676661"/>
                  <a:gd name="connsiteX112" fmla="*/ 28575 w 2900362"/>
                  <a:gd name="connsiteY112" fmla="*/ 1190625 h 1676661"/>
                  <a:gd name="connsiteX113" fmla="*/ 23812 w 2900362"/>
                  <a:gd name="connsiteY113" fmla="*/ 1176338 h 1676661"/>
                  <a:gd name="connsiteX114" fmla="*/ 14287 w 2900362"/>
                  <a:gd name="connsiteY114" fmla="*/ 1162050 h 1676661"/>
                  <a:gd name="connsiteX115" fmla="*/ 0 w 2900362"/>
                  <a:gd name="connsiteY115"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481137 w 2900362"/>
                  <a:gd name="connsiteY39" fmla="*/ 1000125 h 1676661"/>
                  <a:gd name="connsiteX40" fmla="*/ 1323975 w 2900362"/>
                  <a:gd name="connsiteY40" fmla="*/ 1009650 h 1676661"/>
                  <a:gd name="connsiteX41" fmla="*/ 1309687 w 2900362"/>
                  <a:gd name="connsiteY41" fmla="*/ 1014413 h 1676661"/>
                  <a:gd name="connsiteX42" fmla="*/ 1290637 w 2900362"/>
                  <a:gd name="connsiteY42" fmla="*/ 1023938 h 1676661"/>
                  <a:gd name="connsiteX43" fmla="*/ 1238250 w 2900362"/>
                  <a:gd name="connsiteY43" fmla="*/ 1028700 h 1676661"/>
                  <a:gd name="connsiteX44" fmla="*/ 1209675 w 2900362"/>
                  <a:gd name="connsiteY44" fmla="*/ 1038225 h 1676661"/>
                  <a:gd name="connsiteX45" fmla="*/ 1195387 w 2900362"/>
                  <a:gd name="connsiteY45" fmla="*/ 1047750 h 1676661"/>
                  <a:gd name="connsiteX46" fmla="*/ 1166812 w 2900362"/>
                  <a:gd name="connsiteY46" fmla="*/ 1052513 h 1676661"/>
                  <a:gd name="connsiteX47" fmla="*/ 1147762 w 2900362"/>
                  <a:gd name="connsiteY47" fmla="*/ 1062038 h 1676661"/>
                  <a:gd name="connsiteX48" fmla="*/ 1109662 w 2900362"/>
                  <a:gd name="connsiteY48" fmla="*/ 1071563 h 1676661"/>
                  <a:gd name="connsiteX49" fmla="*/ 1090612 w 2900362"/>
                  <a:gd name="connsiteY49" fmla="*/ 1076325 h 1676661"/>
                  <a:gd name="connsiteX50" fmla="*/ 1066800 w 2900362"/>
                  <a:gd name="connsiteY50" fmla="*/ 1085850 h 1676661"/>
                  <a:gd name="connsiteX51" fmla="*/ 1052512 w 2900362"/>
                  <a:gd name="connsiteY51" fmla="*/ 1090613 h 1676661"/>
                  <a:gd name="connsiteX52" fmla="*/ 1038225 w 2900362"/>
                  <a:gd name="connsiteY52" fmla="*/ 1100138 h 1676661"/>
                  <a:gd name="connsiteX53" fmla="*/ 1014412 w 2900362"/>
                  <a:gd name="connsiteY53" fmla="*/ 1104900 h 1676661"/>
                  <a:gd name="connsiteX54" fmla="*/ 923925 w 2900362"/>
                  <a:gd name="connsiteY54" fmla="*/ 1133475 h 1676661"/>
                  <a:gd name="connsiteX55" fmla="*/ 738187 w 2900362"/>
                  <a:gd name="connsiteY55" fmla="*/ 1123950 h 1676661"/>
                  <a:gd name="connsiteX56" fmla="*/ 490537 w 2900362"/>
                  <a:gd name="connsiteY56" fmla="*/ 1090613 h 1676661"/>
                  <a:gd name="connsiteX57" fmla="*/ 433387 w 2900362"/>
                  <a:gd name="connsiteY57" fmla="*/ 1071563 h 1676661"/>
                  <a:gd name="connsiteX58" fmla="*/ 404812 w 2900362"/>
                  <a:gd name="connsiteY58" fmla="*/ 1062038 h 1676661"/>
                  <a:gd name="connsiteX59" fmla="*/ 390525 w 2900362"/>
                  <a:gd name="connsiteY59" fmla="*/ 1057275 h 1676661"/>
                  <a:gd name="connsiteX60" fmla="*/ 404812 w 2900362"/>
                  <a:gd name="connsiteY60" fmla="*/ 1047750 h 1676661"/>
                  <a:gd name="connsiteX61" fmla="*/ 461962 w 2900362"/>
                  <a:gd name="connsiteY61" fmla="*/ 1038225 h 1676661"/>
                  <a:gd name="connsiteX62" fmla="*/ 566737 w 2900362"/>
                  <a:gd name="connsiteY62" fmla="*/ 1033463 h 1676661"/>
                  <a:gd name="connsiteX63" fmla="*/ 738187 w 2900362"/>
                  <a:gd name="connsiteY63" fmla="*/ 976313 h 1676661"/>
                  <a:gd name="connsiteX64" fmla="*/ 814387 w 2900362"/>
                  <a:gd name="connsiteY64" fmla="*/ 923925 h 1676661"/>
                  <a:gd name="connsiteX65" fmla="*/ 871537 w 2900362"/>
                  <a:gd name="connsiteY65" fmla="*/ 857250 h 1676661"/>
                  <a:gd name="connsiteX66" fmla="*/ 966787 w 2900362"/>
                  <a:gd name="connsiteY66" fmla="*/ 852488 h 1676661"/>
                  <a:gd name="connsiteX67" fmla="*/ 1090613 w 2900362"/>
                  <a:gd name="connsiteY67" fmla="*/ 819150 h 1676661"/>
                  <a:gd name="connsiteX68" fmla="*/ 1319212 w 2900362"/>
                  <a:gd name="connsiteY68" fmla="*/ 795338 h 1676661"/>
                  <a:gd name="connsiteX69" fmla="*/ 1219200 w 2900362"/>
                  <a:gd name="connsiteY69" fmla="*/ 938213 h 1676661"/>
                  <a:gd name="connsiteX70" fmla="*/ 1404937 w 2900362"/>
                  <a:gd name="connsiteY70" fmla="*/ 862013 h 1676661"/>
                  <a:gd name="connsiteX71" fmla="*/ 1562100 w 2900362"/>
                  <a:gd name="connsiteY71" fmla="*/ 766763 h 1676661"/>
                  <a:gd name="connsiteX72" fmla="*/ 1714500 w 2900362"/>
                  <a:gd name="connsiteY72" fmla="*/ 823913 h 1676661"/>
                  <a:gd name="connsiteX73" fmla="*/ 1738312 w 2900362"/>
                  <a:gd name="connsiteY73" fmla="*/ 776288 h 1676661"/>
                  <a:gd name="connsiteX74" fmla="*/ 1757362 w 2900362"/>
                  <a:gd name="connsiteY74" fmla="*/ 742950 h 1676661"/>
                  <a:gd name="connsiteX75" fmla="*/ 1862137 w 2900362"/>
                  <a:gd name="connsiteY75" fmla="*/ 323850 h 1676661"/>
                  <a:gd name="connsiteX76" fmla="*/ 2481262 w 2900362"/>
                  <a:gd name="connsiteY76" fmla="*/ 14288 h 1676661"/>
                  <a:gd name="connsiteX77" fmla="*/ 2895600 w 2900362"/>
                  <a:gd name="connsiteY77" fmla="*/ 0 h 1676661"/>
                  <a:gd name="connsiteX78" fmla="*/ 2900362 w 2900362"/>
                  <a:gd name="connsiteY78" fmla="*/ 1390650 h 1676661"/>
                  <a:gd name="connsiteX79" fmla="*/ 2671762 w 2900362"/>
                  <a:gd name="connsiteY79" fmla="*/ 1395412 h 1676661"/>
                  <a:gd name="connsiteX80" fmla="*/ 2295525 w 2900362"/>
                  <a:gd name="connsiteY80" fmla="*/ 1485900 h 1676661"/>
                  <a:gd name="connsiteX81" fmla="*/ 1352550 w 2900362"/>
                  <a:gd name="connsiteY81" fmla="*/ 1676400 h 1676661"/>
                  <a:gd name="connsiteX82" fmla="*/ 1304925 w 2900362"/>
                  <a:gd name="connsiteY82" fmla="*/ 1433513 h 1676661"/>
                  <a:gd name="connsiteX83" fmla="*/ 1276350 w 2900362"/>
                  <a:gd name="connsiteY83" fmla="*/ 1443038 h 1676661"/>
                  <a:gd name="connsiteX84" fmla="*/ 1257300 w 2900362"/>
                  <a:gd name="connsiteY84" fmla="*/ 1471613 h 1676661"/>
                  <a:gd name="connsiteX85" fmla="*/ 1228725 w 2900362"/>
                  <a:gd name="connsiteY85" fmla="*/ 1495425 h 1676661"/>
                  <a:gd name="connsiteX86" fmla="*/ 1204912 w 2900362"/>
                  <a:gd name="connsiteY86" fmla="*/ 1500188 h 1676661"/>
                  <a:gd name="connsiteX87" fmla="*/ 1176337 w 2900362"/>
                  <a:gd name="connsiteY87" fmla="*/ 1509713 h 1676661"/>
                  <a:gd name="connsiteX88" fmla="*/ 1162050 w 2900362"/>
                  <a:gd name="connsiteY88" fmla="*/ 1514475 h 1676661"/>
                  <a:gd name="connsiteX89" fmla="*/ 633412 w 2900362"/>
                  <a:gd name="connsiteY89" fmla="*/ 1509713 h 1676661"/>
                  <a:gd name="connsiteX90" fmla="*/ 609600 w 2900362"/>
                  <a:gd name="connsiteY90" fmla="*/ 1504950 h 1676661"/>
                  <a:gd name="connsiteX91" fmla="*/ 590550 w 2900362"/>
                  <a:gd name="connsiteY91" fmla="*/ 1495425 h 1676661"/>
                  <a:gd name="connsiteX92" fmla="*/ 557212 w 2900362"/>
                  <a:gd name="connsiteY92" fmla="*/ 1485900 h 1676661"/>
                  <a:gd name="connsiteX93" fmla="*/ 542925 w 2900362"/>
                  <a:gd name="connsiteY93" fmla="*/ 1476375 h 1676661"/>
                  <a:gd name="connsiteX94" fmla="*/ 523875 w 2900362"/>
                  <a:gd name="connsiteY94" fmla="*/ 1471613 h 1676661"/>
                  <a:gd name="connsiteX95" fmla="*/ 509587 w 2900362"/>
                  <a:gd name="connsiteY95" fmla="*/ 1466850 h 1676661"/>
                  <a:gd name="connsiteX96" fmla="*/ 466725 w 2900362"/>
                  <a:gd name="connsiteY96" fmla="*/ 1433513 h 1676661"/>
                  <a:gd name="connsiteX97" fmla="*/ 452437 w 2900362"/>
                  <a:gd name="connsiteY97" fmla="*/ 1423988 h 1676661"/>
                  <a:gd name="connsiteX98" fmla="*/ 438150 w 2900362"/>
                  <a:gd name="connsiteY98" fmla="*/ 1395413 h 1676661"/>
                  <a:gd name="connsiteX99" fmla="*/ 404812 w 2900362"/>
                  <a:gd name="connsiteY99" fmla="*/ 1376363 h 1676661"/>
                  <a:gd name="connsiteX100" fmla="*/ 390525 w 2900362"/>
                  <a:gd name="connsiteY100" fmla="*/ 1366838 h 1676661"/>
                  <a:gd name="connsiteX101" fmla="*/ 376237 w 2900362"/>
                  <a:gd name="connsiteY101" fmla="*/ 1362075 h 1676661"/>
                  <a:gd name="connsiteX102" fmla="*/ 328612 w 2900362"/>
                  <a:gd name="connsiteY102" fmla="*/ 1333500 h 1676661"/>
                  <a:gd name="connsiteX103" fmla="*/ 309562 w 2900362"/>
                  <a:gd name="connsiteY103" fmla="*/ 1328738 h 1676661"/>
                  <a:gd name="connsiteX104" fmla="*/ 280987 w 2900362"/>
                  <a:gd name="connsiteY104" fmla="*/ 1319213 h 1676661"/>
                  <a:gd name="connsiteX105" fmla="*/ 266700 w 2900362"/>
                  <a:gd name="connsiteY105" fmla="*/ 1314450 h 1676661"/>
                  <a:gd name="connsiteX106" fmla="*/ 252412 w 2900362"/>
                  <a:gd name="connsiteY106" fmla="*/ 1304925 h 1676661"/>
                  <a:gd name="connsiteX107" fmla="*/ 223837 w 2900362"/>
                  <a:gd name="connsiteY107" fmla="*/ 1295400 h 1676661"/>
                  <a:gd name="connsiteX108" fmla="*/ 214312 w 2900362"/>
                  <a:gd name="connsiteY108" fmla="*/ 1266825 h 1676661"/>
                  <a:gd name="connsiteX109" fmla="*/ 114300 w 2900362"/>
                  <a:gd name="connsiteY109" fmla="*/ 1233488 h 1676661"/>
                  <a:gd name="connsiteX110" fmla="*/ 71437 w 2900362"/>
                  <a:gd name="connsiteY110" fmla="*/ 1219200 h 1676661"/>
                  <a:gd name="connsiteX111" fmla="*/ 57150 w 2900362"/>
                  <a:gd name="connsiteY111" fmla="*/ 1214438 h 1676661"/>
                  <a:gd name="connsiteX112" fmla="*/ 28575 w 2900362"/>
                  <a:gd name="connsiteY112" fmla="*/ 1190625 h 1676661"/>
                  <a:gd name="connsiteX113" fmla="*/ 23812 w 2900362"/>
                  <a:gd name="connsiteY113" fmla="*/ 1176338 h 1676661"/>
                  <a:gd name="connsiteX114" fmla="*/ 14287 w 2900362"/>
                  <a:gd name="connsiteY114" fmla="*/ 1162050 h 1676661"/>
                  <a:gd name="connsiteX115" fmla="*/ 0 w 2900362"/>
                  <a:gd name="connsiteY115"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485900 w 2900362"/>
                  <a:gd name="connsiteY38" fmla="*/ 1042988 h 1676661"/>
                  <a:gd name="connsiteX39" fmla="*/ 1323975 w 2900362"/>
                  <a:gd name="connsiteY39" fmla="*/ 1009650 h 1676661"/>
                  <a:gd name="connsiteX40" fmla="*/ 1309687 w 2900362"/>
                  <a:gd name="connsiteY40" fmla="*/ 1014413 h 1676661"/>
                  <a:gd name="connsiteX41" fmla="*/ 1290637 w 2900362"/>
                  <a:gd name="connsiteY41" fmla="*/ 1023938 h 1676661"/>
                  <a:gd name="connsiteX42" fmla="*/ 1238250 w 2900362"/>
                  <a:gd name="connsiteY42" fmla="*/ 1028700 h 1676661"/>
                  <a:gd name="connsiteX43" fmla="*/ 1209675 w 2900362"/>
                  <a:gd name="connsiteY43" fmla="*/ 1038225 h 1676661"/>
                  <a:gd name="connsiteX44" fmla="*/ 1195387 w 2900362"/>
                  <a:gd name="connsiteY44" fmla="*/ 1047750 h 1676661"/>
                  <a:gd name="connsiteX45" fmla="*/ 1166812 w 2900362"/>
                  <a:gd name="connsiteY45" fmla="*/ 1052513 h 1676661"/>
                  <a:gd name="connsiteX46" fmla="*/ 1147762 w 2900362"/>
                  <a:gd name="connsiteY46" fmla="*/ 1062038 h 1676661"/>
                  <a:gd name="connsiteX47" fmla="*/ 1109662 w 2900362"/>
                  <a:gd name="connsiteY47" fmla="*/ 1071563 h 1676661"/>
                  <a:gd name="connsiteX48" fmla="*/ 1090612 w 2900362"/>
                  <a:gd name="connsiteY48" fmla="*/ 1076325 h 1676661"/>
                  <a:gd name="connsiteX49" fmla="*/ 1066800 w 2900362"/>
                  <a:gd name="connsiteY49" fmla="*/ 1085850 h 1676661"/>
                  <a:gd name="connsiteX50" fmla="*/ 1052512 w 2900362"/>
                  <a:gd name="connsiteY50" fmla="*/ 1090613 h 1676661"/>
                  <a:gd name="connsiteX51" fmla="*/ 1038225 w 2900362"/>
                  <a:gd name="connsiteY51" fmla="*/ 1100138 h 1676661"/>
                  <a:gd name="connsiteX52" fmla="*/ 1014412 w 2900362"/>
                  <a:gd name="connsiteY52" fmla="*/ 1104900 h 1676661"/>
                  <a:gd name="connsiteX53" fmla="*/ 923925 w 2900362"/>
                  <a:gd name="connsiteY53" fmla="*/ 1133475 h 1676661"/>
                  <a:gd name="connsiteX54" fmla="*/ 738187 w 2900362"/>
                  <a:gd name="connsiteY54" fmla="*/ 1123950 h 1676661"/>
                  <a:gd name="connsiteX55" fmla="*/ 490537 w 2900362"/>
                  <a:gd name="connsiteY55" fmla="*/ 1090613 h 1676661"/>
                  <a:gd name="connsiteX56" fmla="*/ 433387 w 2900362"/>
                  <a:gd name="connsiteY56" fmla="*/ 1071563 h 1676661"/>
                  <a:gd name="connsiteX57" fmla="*/ 404812 w 2900362"/>
                  <a:gd name="connsiteY57" fmla="*/ 1062038 h 1676661"/>
                  <a:gd name="connsiteX58" fmla="*/ 390525 w 2900362"/>
                  <a:gd name="connsiteY58" fmla="*/ 1057275 h 1676661"/>
                  <a:gd name="connsiteX59" fmla="*/ 404812 w 2900362"/>
                  <a:gd name="connsiteY59" fmla="*/ 1047750 h 1676661"/>
                  <a:gd name="connsiteX60" fmla="*/ 461962 w 2900362"/>
                  <a:gd name="connsiteY60" fmla="*/ 1038225 h 1676661"/>
                  <a:gd name="connsiteX61" fmla="*/ 566737 w 2900362"/>
                  <a:gd name="connsiteY61" fmla="*/ 1033463 h 1676661"/>
                  <a:gd name="connsiteX62" fmla="*/ 738187 w 2900362"/>
                  <a:gd name="connsiteY62" fmla="*/ 976313 h 1676661"/>
                  <a:gd name="connsiteX63" fmla="*/ 814387 w 2900362"/>
                  <a:gd name="connsiteY63" fmla="*/ 923925 h 1676661"/>
                  <a:gd name="connsiteX64" fmla="*/ 871537 w 2900362"/>
                  <a:gd name="connsiteY64" fmla="*/ 857250 h 1676661"/>
                  <a:gd name="connsiteX65" fmla="*/ 966787 w 2900362"/>
                  <a:gd name="connsiteY65" fmla="*/ 852488 h 1676661"/>
                  <a:gd name="connsiteX66" fmla="*/ 1090613 w 2900362"/>
                  <a:gd name="connsiteY66" fmla="*/ 819150 h 1676661"/>
                  <a:gd name="connsiteX67" fmla="*/ 1319212 w 2900362"/>
                  <a:gd name="connsiteY67" fmla="*/ 795338 h 1676661"/>
                  <a:gd name="connsiteX68" fmla="*/ 1219200 w 2900362"/>
                  <a:gd name="connsiteY68" fmla="*/ 938213 h 1676661"/>
                  <a:gd name="connsiteX69" fmla="*/ 1404937 w 2900362"/>
                  <a:gd name="connsiteY69" fmla="*/ 862013 h 1676661"/>
                  <a:gd name="connsiteX70" fmla="*/ 1562100 w 2900362"/>
                  <a:gd name="connsiteY70" fmla="*/ 766763 h 1676661"/>
                  <a:gd name="connsiteX71" fmla="*/ 1714500 w 2900362"/>
                  <a:gd name="connsiteY71" fmla="*/ 823913 h 1676661"/>
                  <a:gd name="connsiteX72" fmla="*/ 1738312 w 2900362"/>
                  <a:gd name="connsiteY72" fmla="*/ 776288 h 1676661"/>
                  <a:gd name="connsiteX73" fmla="*/ 1757362 w 2900362"/>
                  <a:gd name="connsiteY73" fmla="*/ 742950 h 1676661"/>
                  <a:gd name="connsiteX74" fmla="*/ 1862137 w 2900362"/>
                  <a:gd name="connsiteY74" fmla="*/ 323850 h 1676661"/>
                  <a:gd name="connsiteX75" fmla="*/ 2481262 w 2900362"/>
                  <a:gd name="connsiteY75" fmla="*/ 14288 h 1676661"/>
                  <a:gd name="connsiteX76" fmla="*/ 2895600 w 2900362"/>
                  <a:gd name="connsiteY76" fmla="*/ 0 h 1676661"/>
                  <a:gd name="connsiteX77" fmla="*/ 2900362 w 2900362"/>
                  <a:gd name="connsiteY77" fmla="*/ 1390650 h 1676661"/>
                  <a:gd name="connsiteX78" fmla="*/ 2671762 w 2900362"/>
                  <a:gd name="connsiteY78" fmla="*/ 1395412 h 1676661"/>
                  <a:gd name="connsiteX79" fmla="*/ 2295525 w 2900362"/>
                  <a:gd name="connsiteY79" fmla="*/ 1485900 h 1676661"/>
                  <a:gd name="connsiteX80" fmla="*/ 1352550 w 2900362"/>
                  <a:gd name="connsiteY80" fmla="*/ 1676400 h 1676661"/>
                  <a:gd name="connsiteX81" fmla="*/ 1304925 w 2900362"/>
                  <a:gd name="connsiteY81" fmla="*/ 1433513 h 1676661"/>
                  <a:gd name="connsiteX82" fmla="*/ 1276350 w 2900362"/>
                  <a:gd name="connsiteY82" fmla="*/ 1443038 h 1676661"/>
                  <a:gd name="connsiteX83" fmla="*/ 1257300 w 2900362"/>
                  <a:gd name="connsiteY83" fmla="*/ 1471613 h 1676661"/>
                  <a:gd name="connsiteX84" fmla="*/ 1228725 w 2900362"/>
                  <a:gd name="connsiteY84" fmla="*/ 1495425 h 1676661"/>
                  <a:gd name="connsiteX85" fmla="*/ 1204912 w 2900362"/>
                  <a:gd name="connsiteY85" fmla="*/ 1500188 h 1676661"/>
                  <a:gd name="connsiteX86" fmla="*/ 1176337 w 2900362"/>
                  <a:gd name="connsiteY86" fmla="*/ 1509713 h 1676661"/>
                  <a:gd name="connsiteX87" fmla="*/ 1162050 w 2900362"/>
                  <a:gd name="connsiteY87" fmla="*/ 1514475 h 1676661"/>
                  <a:gd name="connsiteX88" fmla="*/ 633412 w 2900362"/>
                  <a:gd name="connsiteY88" fmla="*/ 1509713 h 1676661"/>
                  <a:gd name="connsiteX89" fmla="*/ 609600 w 2900362"/>
                  <a:gd name="connsiteY89" fmla="*/ 1504950 h 1676661"/>
                  <a:gd name="connsiteX90" fmla="*/ 590550 w 2900362"/>
                  <a:gd name="connsiteY90" fmla="*/ 1495425 h 1676661"/>
                  <a:gd name="connsiteX91" fmla="*/ 557212 w 2900362"/>
                  <a:gd name="connsiteY91" fmla="*/ 1485900 h 1676661"/>
                  <a:gd name="connsiteX92" fmla="*/ 542925 w 2900362"/>
                  <a:gd name="connsiteY92" fmla="*/ 1476375 h 1676661"/>
                  <a:gd name="connsiteX93" fmla="*/ 523875 w 2900362"/>
                  <a:gd name="connsiteY93" fmla="*/ 1471613 h 1676661"/>
                  <a:gd name="connsiteX94" fmla="*/ 509587 w 2900362"/>
                  <a:gd name="connsiteY94" fmla="*/ 1466850 h 1676661"/>
                  <a:gd name="connsiteX95" fmla="*/ 466725 w 2900362"/>
                  <a:gd name="connsiteY95" fmla="*/ 1433513 h 1676661"/>
                  <a:gd name="connsiteX96" fmla="*/ 452437 w 2900362"/>
                  <a:gd name="connsiteY96" fmla="*/ 1423988 h 1676661"/>
                  <a:gd name="connsiteX97" fmla="*/ 438150 w 2900362"/>
                  <a:gd name="connsiteY97" fmla="*/ 1395413 h 1676661"/>
                  <a:gd name="connsiteX98" fmla="*/ 404812 w 2900362"/>
                  <a:gd name="connsiteY98" fmla="*/ 1376363 h 1676661"/>
                  <a:gd name="connsiteX99" fmla="*/ 390525 w 2900362"/>
                  <a:gd name="connsiteY99" fmla="*/ 1366838 h 1676661"/>
                  <a:gd name="connsiteX100" fmla="*/ 376237 w 2900362"/>
                  <a:gd name="connsiteY100" fmla="*/ 1362075 h 1676661"/>
                  <a:gd name="connsiteX101" fmla="*/ 328612 w 2900362"/>
                  <a:gd name="connsiteY101" fmla="*/ 1333500 h 1676661"/>
                  <a:gd name="connsiteX102" fmla="*/ 309562 w 2900362"/>
                  <a:gd name="connsiteY102" fmla="*/ 1328738 h 1676661"/>
                  <a:gd name="connsiteX103" fmla="*/ 280987 w 2900362"/>
                  <a:gd name="connsiteY103" fmla="*/ 1319213 h 1676661"/>
                  <a:gd name="connsiteX104" fmla="*/ 266700 w 2900362"/>
                  <a:gd name="connsiteY104" fmla="*/ 1314450 h 1676661"/>
                  <a:gd name="connsiteX105" fmla="*/ 252412 w 2900362"/>
                  <a:gd name="connsiteY105" fmla="*/ 1304925 h 1676661"/>
                  <a:gd name="connsiteX106" fmla="*/ 223837 w 2900362"/>
                  <a:gd name="connsiteY106" fmla="*/ 1295400 h 1676661"/>
                  <a:gd name="connsiteX107" fmla="*/ 214312 w 2900362"/>
                  <a:gd name="connsiteY107" fmla="*/ 1266825 h 1676661"/>
                  <a:gd name="connsiteX108" fmla="*/ 114300 w 2900362"/>
                  <a:gd name="connsiteY108" fmla="*/ 1233488 h 1676661"/>
                  <a:gd name="connsiteX109" fmla="*/ 71437 w 2900362"/>
                  <a:gd name="connsiteY109" fmla="*/ 1219200 h 1676661"/>
                  <a:gd name="connsiteX110" fmla="*/ 57150 w 2900362"/>
                  <a:gd name="connsiteY110" fmla="*/ 1214438 h 1676661"/>
                  <a:gd name="connsiteX111" fmla="*/ 28575 w 2900362"/>
                  <a:gd name="connsiteY111" fmla="*/ 1190625 h 1676661"/>
                  <a:gd name="connsiteX112" fmla="*/ 23812 w 2900362"/>
                  <a:gd name="connsiteY112" fmla="*/ 1176338 h 1676661"/>
                  <a:gd name="connsiteX113" fmla="*/ 14287 w 2900362"/>
                  <a:gd name="connsiteY113" fmla="*/ 1162050 h 1676661"/>
                  <a:gd name="connsiteX114" fmla="*/ 0 w 2900362"/>
                  <a:gd name="connsiteY114"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481137 w 2900362"/>
                  <a:gd name="connsiteY37" fmla="*/ 1057275 h 1676661"/>
                  <a:gd name="connsiteX38" fmla="*/ 1323975 w 2900362"/>
                  <a:gd name="connsiteY38" fmla="*/ 1009650 h 1676661"/>
                  <a:gd name="connsiteX39" fmla="*/ 1309687 w 2900362"/>
                  <a:gd name="connsiteY39" fmla="*/ 1014413 h 1676661"/>
                  <a:gd name="connsiteX40" fmla="*/ 1290637 w 2900362"/>
                  <a:gd name="connsiteY40" fmla="*/ 1023938 h 1676661"/>
                  <a:gd name="connsiteX41" fmla="*/ 1238250 w 2900362"/>
                  <a:gd name="connsiteY41" fmla="*/ 1028700 h 1676661"/>
                  <a:gd name="connsiteX42" fmla="*/ 1209675 w 2900362"/>
                  <a:gd name="connsiteY42" fmla="*/ 1038225 h 1676661"/>
                  <a:gd name="connsiteX43" fmla="*/ 1195387 w 2900362"/>
                  <a:gd name="connsiteY43" fmla="*/ 1047750 h 1676661"/>
                  <a:gd name="connsiteX44" fmla="*/ 1166812 w 2900362"/>
                  <a:gd name="connsiteY44" fmla="*/ 1052513 h 1676661"/>
                  <a:gd name="connsiteX45" fmla="*/ 1147762 w 2900362"/>
                  <a:gd name="connsiteY45" fmla="*/ 1062038 h 1676661"/>
                  <a:gd name="connsiteX46" fmla="*/ 1109662 w 2900362"/>
                  <a:gd name="connsiteY46" fmla="*/ 1071563 h 1676661"/>
                  <a:gd name="connsiteX47" fmla="*/ 1090612 w 2900362"/>
                  <a:gd name="connsiteY47" fmla="*/ 1076325 h 1676661"/>
                  <a:gd name="connsiteX48" fmla="*/ 1066800 w 2900362"/>
                  <a:gd name="connsiteY48" fmla="*/ 1085850 h 1676661"/>
                  <a:gd name="connsiteX49" fmla="*/ 1052512 w 2900362"/>
                  <a:gd name="connsiteY49" fmla="*/ 1090613 h 1676661"/>
                  <a:gd name="connsiteX50" fmla="*/ 1038225 w 2900362"/>
                  <a:gd name="connsiteY50" fmla="*/ 1100138 h 1676661"/>
                  <a:gd name="connsiteX51" fmla="*/ 1014412 w 2900362"/>
                  <a:gd name="connsiteY51" fmla="*/ 1104900 h 1676661"/>
                  <a:gd name="connsiteX52" fmla="*/ 923925 w 2900362"/>
                  <a:gd name="connsiteY52" fmla="*/ 1133475 h 1676661"/>
                  <a:gd name="connsiteX53" fmla="*/ 738187 w 2900362"/>
                  <a:gd name="connsiteY53" fmla="*/ 1123950 h 1676661"/>
                  <a:gd name="connsiteX54" fmla="*/ 490537 w 2900362"/>
                  <a:gd name="connsiteY54" fmla="*/ 1090613 h 1676661"/>
                  <a:gd name="connsiteX55" fmla="*/ 433387 w 2900362"/>
                  <a:gd name="connsiteY55" fmla="*/ 1071563 h 1676661"/>
                  <a:gd name="connsiteX56" fmla="*/ 404812 w 2900362"/>
                  <a:gd name="connsiteY56" fmla="*/ 1062038 h 1676661"/>
                  <a:gd name="connsiteX57" fmla="*/ 390525 w 2900362"/>
                  <a:gd name="connsiteY57" fmla="*/ 1057275 h 1676661"/>
                  <a:gd name="connsiteX58" fmla="*/ 404812 w 2900362"/>
                  <a:gd name="connsiteY58" fmla="*/ 1047750 h 1676661"/>
                  <a:gd name="connsiteX59" fmla="*/ 461962 w 2900362"/>
                  <a:gd name="connsiteY59" fmla="*/ 1038225 h 1676661"/>
                  <a:gd name="connsiteX60" fmla="*/ 566737 w 2900362"/>
                  <a:gd name="connsiteY60" fmla="*/ 1033463 h 1676661"/>
                  <a:gd name="connsiteX61" fmla="*/ 738187 w 2900362"/>
                  <a:gd name="connsiteY61" fmla="*/ 976313 h 1676661"/>
                  <a:gd name="connsiteX62" fmla="*/ 814387 w 2900362"/>
                  <a:gd name="connsiteY62" fmla="*/ 923925 h 1676661"/>
                  <a:gd name="connsiteX63" fmla="*/ 871537 w 2900362"/>
                  <a:gd name="connsiteY63" fmla="*/ 857250 h 1676661"/>
                  <a:gd name="connsiteX64" fmla="*/ 966787 w 2900362"/>
                  <a:gd name="connsiteY64" fmla="*/ 852488 h 1676661"/>
                  <a:gd name="connsiteX65" fmla="*/ 1090613 w 2900362"/>
                  <a:gd name="connsiteY65" fmla="*/ 819150 h 1676661"/>
                  <a:gd name="connsiteX66" fmla="*/ 1319212 w 2900362"/>
                  <a:gd name="connsiteY66" fmla="*/ 795338 h 1676661"/>
                  <a:gd name="connsiteX67" fmla="*/ 1219200 w 2900362"/>
                  <a:gd name="connsiteY67" fmla="*/ 938213 h 1676661"/>
                  <a:gd name="connsiteX68" fmla="*/ 1404937 w 2900362"/>
                  <a:gd name="connsiteY68" fmla="*/ 862013 h 1676661"/>
                  <a:gd name="connsiteX69" fmla="*/ 1562100 w 2900362"/>
                  <a:gd name="connsiteY69" fmla="*/ 766763 h 1676661"/>
                  <a:gd name="connsiteX70" fmla="*/ 1714500 w 2900362"/>
                  <a:gd name="connsiteY70" fmla="*/ 823913 h 1676661"/>
                  <a:gd name="connsiteX71" fmla="*/ 1738312 w 2900362"/>
                  <a:gd name="connsiteY71" fmla="*/ 776288 h 1676661"/>
                  <a:gd name="connsiteX72" fmla="*/ 1757362 w 2900362"/>
                  <a:gd name="connsiteY72" fmla="*/ 742950 h 1676661"/>
                  <a:gd name="connsiteX73" fmla="*/ 1862137 w 2900362"/>
                  <a:gd name="connsiteY73" fmla="*/ 323850 h 1676661"/>
                  <a:gd name="connsiteX74" fmla="*/ 2481262 w 2900362"/>
                  <a:gd name="connsiteY74" fmla="*/ 14288 h 1676661"/>
                  <a:gd name="connsiteX75" fmla="*/ 2895600 w 2900362"/>
                  <a:gd name="connsiteY75" fmla="*/ 0 h 1676661"/>
                  <a:gd name="connsiteX76" fmla="*/ 2900362 w 2900362"/>
                  <a:gd name="connsiteY76" fmla="*/ 1390650 h 1676661"/>
                  <a:gd name="connsiteX77" fmla="*/ 2671762 w 2900362"/>
                  <a:gd name="connsiteY77" fmla="*/ 1395412 h 1676661"/>
                  <a:gd name="connsiteX78" fmla="*/ 2295525 w 2900362"/>
                  <a:gd name="connsiteY78" fmla="*/ 1485900 h 1676661"/>
                  <a:gd name="connsiteX79" fmla="*/ 1352550 w 2900362"/>
                  <a:gd name="connsiteY79" fmla="*/ 1676400 h 1676661"/>
                  <a:gd name="connsiteX80" fmla="*/ 1304925 w 2900362"/>
                  <a:gd name="connsiteY80" fmla="*/ 1433513 h 1676661"/>
                  <a:gd name="connsiteX81" fmla="*/ 1276350 w 2900362"/>
                  <a:gd name="connsiteY81" fmla="*/ 1443038 h 1676661"/>
                  <a:gd name="connsiteX82" fmla="*/ 1257300 w 2900362"/>
                  <a:gd name="connsiteY82" fmla="*/ 1471613 h 1676661"/>
                  <a:gd name="connsiteX83" fmla="*/ 1228725 w 2900362"/>
                  <a:gd name="connsiteY83" fmla="*/ 1495425 h 1676661"/>
                  <a:gd name="connsiteX84" fmla="*/ 1204912 w 2900362"/>
                  <a:gd name="connsiteY84" fmla="*/ 1500188 h 1676661"/>
                  <a:gd name="connsiteX85" fmla="*/ 1176337 w 2900362"/>
                  <a:gd name="connsiteY85" fmla="*/ 1509713 h 1676661"/>
                  <a:gd name="connsiteX86" fmla="*/ 1162050 w 2900362"/>
                  <a:gd name="connsiteY86" fmla="*/ 1514475 h 1676661"/>
                  <a:gd name="connsiteX87" fmla="*/ 633412 w 2900362"/>
                  <a:gd name="connsiteY87" fmla="*/ 1509713 h 1676661"/>
                  <a:gd name="connsiteX88" fmla="*/ 609600 w 2900362"/>
                  <a:gd name="connsiteY88" fmla="*/ 1504950 h 1676661"/>
                  <a:gd name="connsiteX89" fmla="*/ 590550 w 2900362"/>
                  <a:gd name="connsiteY89" fmla="*/ 1495425 h 1676661"/>
                  <a:gd name="connsiteX90" fmla="*/ 557212 w 2900362"/>
                  <a:gd name="connsiteY90" fmla="*/ 1485900 h 1676661"/>
                  <a:gd name="connsiteX91" fmla="*/ 542925 w 2900362"/>
                  <a:gd name="connsiteY91" fmla="*/ 1476375 h 1676661"/>
                  <a:gd name="connsiteX92" fmla="*/ 523875 w 2900362"/>
                  <a:gd name="connsiteY92" fmla="*/ 1471613 h 1676661"/>
                  <a:gd name="connsiteX93" fmla="*/ 509587 w 2900362"/>
                  <a:gd name="connsiteY93" fmla="*/ 1466850 h 1676661"/>
                  <a:gd name="connsiteX94" fmla="*/ 466725 w 2900362"/>
                  <a:gd name="connsiteY94" fmla="*/ 1433513 h 1676661"/>
                  <a:gd name="connsiteX95" fmla="*/ 452437 w 2900362"/>
                  <a:gd name="connsiteY95" fmla="*/ 1423988 h 1676661"/>
                  <a:gd name="connsiteX96" fmla="*/ 438150 w 2900362"/>
                  <a:gd name="connsiteY96" fmla="*/ 1395413 h 1676661"/>
                  <a:gd name="connsiteX97" fmla="*/ 404812 w 2900362"/>
                  <a:gd name="connsiteY97" fmla="*/ 1376363 h 1676661"/>
                  <a:gd name="connsiteX98" fmla="*/ 390525 w 2900362"/>
                  <a:gd name="connsiteY98" fmla="*/ 1366838 h 1676661"/>
                  <a:gd name="connsiteX99" fmla="*/ 376237 w 2900362"/>
                  <a:gd name="connsiteY99" fmla="*/ 1362075 h 1676661"/>
                  <a:gd name="connsiteX100" fmla="*/ 328612 w 2900362"/>
                  <a:gd name="connsiteY100" fmla="*/ 1333500 h 1676661"/>
                  <a:gd name="connsiteX101" fmla="*/ 309562 w 2900362"/>
                  <a:gd name="connsiteY101" fmla="*/ 1328738 h 1676661"/>
                  <a:gd name="connsiteX102" fmla="*/ 280987 w 2900362"/>
                  <a:gd name="connsiteY102" fmla="*/ 1319213 h 1676661"/>
                  <a:gd name="connsiteX103" fmla="*/ 266700 w 2900362"/>
                  <a:gd name="connsiteY103" fmla="*/ 1314450 h 1676661"/>
                  <a:gd name="connsiteX104" fmla="*/ 252412 w 2900362"/>
                  <a:gd name="connsiteY104" fmla="*/ 1304925 h 1676661"/>
                  <a:gd name="connsiteX105" fmla="*/ 223837 w 2900362"/>
                  <a:gd name="connsiteY105" fmla="*/ 1295400 h 1676661"/>
                  <a:gd name="connsiteX106" fmla="*/ 214312 w 2900362"/>
                  <a:gd name="connsiteY106" fmla="*/ 1266825 h 1676661"/>
                  <a:gd name="connsiteX107" fmla="*/ 114300 w 2900362"/>
                  <a:gd name="connsiteY107" fmla="*/ 1233488 h 1676661"/>
                  <a:gd name="connsiteX108" fmla="*/ 71437 w 2900362"/>
                  <a:gd name="connsiteY108" fmla="*/ 1219200 h 1676661"/>
                  <a:gd name="connsiteX109" fmla="*/ 57150 w 2900362"/>
                  <a:gd name="connsiteY109" fmla="*/ 1214438 h 1676661"/>
                  <a:gd name="connsiteX110" fmla="*/ 28575 w 2900362"/>
                  <a:gd name="connsiteY110" fmla="*/ 1190625 h 1676661"/>
                  <a:gd name="connsiteX111" fmla="*/ 23812 w 2900362"/>
                  <a:gd name="connsiteY111" fmla="*/ 1176338 h 1676661"/>
                  <a:gd name="connsiteX112" fmla="*/ 14287 w 2900362"/>
                  <a:gd name="connsiteY112" fmla="*/ 1162050 h 1676661"/>
                  <a:gd name="connsiteX113" fmla="*/ 0 w 2900362"/>
                  <a:gd name="connsiteY113"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452562 w 2900362"/>
                  <a:gd name="connsiteY36" fmla="*/ 1114425 h 1676661"/>
                  <a:gd name="connsiteX37" fmla="*/ 1323975 w 2900362"/>
                  <a:gd name="connsiteY37" fmla="*/ 1009650 h 1676661"/>
                  <a:gd name="connsiteX38" fmla="*/ 1309687 w 2900362"/>
                  <a:gd name="connsiteY38" fmla="*/ 1014413 h 1676661"/>
                  <a:gd name="connsiteX39" fmla="*/ 1290637 w 2900362"/>
                  <a:gd name="connsiteY39" fmla="*/ 1023938 h 1676661"/>
                  <a:gd name="connsiteX40" fmla="*/ 1238250 w 2900362"/>
                  <a:gd name="connsiteY40" fmla="*/ 1028700 h 1676661"/>
                  <a:gd name="connsiteX41" fmla="*/ 1209675 w 2900362"/>
                  <a:gd name="connsiteY41" fmla="*/ 1038225 h 1676661"/>
                  <a:gd name="connsiteX42" fmla="*/ 1195387 w 2900362"/>
                  <a:gd name="connsiteY42" fmla="*/ 1047750 h 1676661"/>
                  <a:gd name="connsiteX43" fmla="*/ 1166812 w 2900362"/>
                  <a:gd name="connsiteY43" fmla="*/ 1052513 h 1676661"/>
                  <a:gd name="connsiteX44" fmla="*/ 1147762 w 2900362"/>
                  <a:gd name="connsiteY44" fmla="*/ 1062038 h 1676661"/>
                  <a:gd name="connsiteX45" fmla="*/ 1109662 w 2900362"/>
                  <a:gd name="connsiteY45" fmla="*/ 1071563 h 1676661"/>
                  <a:gd name="connsiteX46" fmla="*/ 1090612 w 2900362"/>
                  <a:gd name="connsiteY46" fmla="*/ 1076325 h 1676661"/>
                  <a:gd name="connsiteX47" fmla="*/ 1066800 w 2900362"/>
                  <a:gd name="connsiteY47" fmla="*/ 1085850 h 1676661"/>
                  <a:gd name="connsiteX48" fmla="*/ 1052512 w 2900362"/>
                  <a:gd name="connsiteY48" fmla="*/ 1090613 h 1676661"/>
                  <a:gd name="connsiteX49" fmla="*/ 1038225 w 2900362"/>
                  <a:gd name="connsiteY49" fmla="*/ 1100138 h 1676661"/>
                  <a:gd name="connsiteX50" fmla="*/ 1014412 w 2900362"/>
                  <a:gd name="connsiteY50" fmla="*/ 1104900 h 1676661"/>
                  <a:gd name="connsiteX51" fmla="*/ 923925 w 2900362"/>
                  <a:gd name="connsiteY51" fmla="*/ 1133475 h 1676661"/>
                  <a:gd name="connsiteX52" fmla="*/ 738187 w 2900362"/>
                  <a:gd name="connsiteY52" fmla="*/ 1123950 h 1676661"/>
                  <a:gd name="connsiteX53" fmla="*/ 490537 w 2900362"/>
                  <a:gd name="connsiteY53" fmla="*/ 1090613 h 1676661"/>
                  <a:gd name="connsiteX54" fmla="*/ 433387 w 2900362"/>
                  <a:gd name="connsiteY54" fmla="*/ 1071563 h 1676661"/>
                  <a:gd name="connsiteX55" fmla="*/ 404812 w 2900362"/>
                  <a:gd name="connsiteY55" fmla="*/ 1062038 h 1676661"/>
                  <a:gd name="connsiteX56" fmla="*/ 390525 w 2900362"/>
                  <a:gd name="connsiteY56" fmla="*/ 1057275 h 1676661"/>
                  <a:gd name="connsiteX57" fmla="*/ 404812 w 2900362"/>
                  <a:gd name="connsiteY57" fmla="*/ 1047750 h 1676661"/>
                  <a:gd name="connsiteX58" fmla="*/ 461962 w 2900362"/>
                  <a:gd name="connsiteY58" fmla="*/ 1038225 h 1676661"/>
                  <a:gd name="connsiteX59" fmla="*/ 566737 w 2900362"/>
                  <a:gd name="connsiteY59" fmla="*/ 1033463 h 1676661"/>
                  <a:gd name="connsiteX60" fmla="*/ 738187 w 2900362"/>
                  <a:gd name="connsiteY60" fmla="*/ 976313 h 1676661"/>
                  <a:gd name="connsiteX61" fmla="*/ 814387 w 2900362"/>
                  <a:gd name="connsiteY61" fmla="*/ 923925 h 1676661"/>
                  <a:gd name="connsiteX62" fmla="*/ 871537 w 2900362"/>
                  <a:gd name="connsiteY62" fmla="*/ 857250 h 1676661"/>
                  <a:gd name="connsiteX63" fmla="*/ 966787 w 2900362"/>
                  <a:gd name="connsiteY63" fmla="*/ 852488 h 1676661"/>
                  <a:gd name="connsiteX64" fmla="*/ 1090613 w 2900362"/>
                  <a:gd name="connsiteY64" fmla="*/ 819150 h 1676661"/>
                  <a:gd name="connsiteX65" fmla="*/ 1319212 w 2900362"/>
                  <a:gd name="connsiteY65" fmla="*/ 795338 h 1676661"/>
                  <a:gd name="connsiteX66" fmla="*/ 1219200 w 2900362"/>
                  <a:gd name="connsiteY66" fmla="*/ 938213 h 1676661"/>
                  <a:gd name="connsiteX67" fmla="*/ 1404937 w 2900362"/>
                  <a:gd name="connsiteY67" fmla="*/ 862013 h 1676661"/>
                  <a:gd name="connsiteX68" fmla="*/ 1562100 w 2900362"/>
                  <a:gd name="connsiteY68" fmla="*/ 766763 h 1676661"/>
                  <a:gd name="connsiteX69" fmla="*/ 1714500 w 2900362"/>
                  <a:gd name="connsiteY69" fmla="*/ 823913 h 1676661"/>
                  <a:gd name="connsiteX70" fmla="*/ 1738312 w 2900362"/>
                  <a:gd name="connsiteY70" fmla="*/ 776288 h 1676661"/>
                  <a:gd name="connsiteX71" fmla="*/ 1757362 w 2900362"/>
                  <a:gd name="connsiteY71" fmla="*/ 742950 h 1676661"/>
                  <a:gd name="connsiteX72" fmla="*/ 1862137 w 2900362"/>
                  <a:gd name="connsiteY72" fmla="*/ 323850 h 1676661"/>
                  <a:gd name="connsiteX73" fmla="*/ 2481262 w 2900362"/>
                  <a:gd name="connsiteY73" fmla="*/ 14288 h 1676661"/>
                  <a:gd name="connsiteX74" fmla="*/ 2895600 w 2900362"/>
                  <a:gd name="connsiteY74" fmla="*/ 0 h 1676661"/>
                  <a:gd name="connsiteX75" fmla="*/ 2900362 w 2900362"/>
                  <a:gd name="connsiteY75" fmla="*/ 1390650 h 1676661"/>
                  <a:gd name="connsiteX76" fmla="*/ 2671762 w 2900362"/>
                  <a:gd name="connsiteY76" fmla="*/ 1395412 h 1676661"/>
                  <a:gd name="connsiteX77" fmla="*/ 2295525 w 2900362"/>
                  <a:gd name="connsiteY77" fmla="*/ 1485900 h 1676661"/>
                  <a:gd name="connsiteX78" fmla="*/ 1352550 w 2900362"/>
                  <a:gd name="connsiteY78" fmla="*/ 1676400 h 1676661"/>
                  <a:gd name="connsiteX79" fmla="*/ 1304925 w 2900362"/>
                  <a:gd name="connsiteY79" fmla="*/ 1433513 h 1676661"/>
                  <a:gd name="connsiteX80" fmla="*/ 1276350 w 2900362"/>
                  <a:gd name="connsiteY80" fmla="*/ 1443038 h 1676661"/>
                  <a:gd name="connsiteX81" fmla="*/ 1257300 w 2900362"/>
                  <a:gd name="connsiteY81" fmla="*/ 1471613 h 1676661"/>
                  <a:gd name="connsiteX82" fmla="*/ 1228725 w 2900362"/>
                  <a:gd name="connsiteY82" fmla="*/ 1495425 h 1676661"/>
                  <a:gd name="connsiteX83" fmla="*/ 1204912 w 2900362"/>
                  <a:gd name="connsiteY83" fmla="*/ 1500188 h 1676661"/>
                  <a:gd name="connsiteX84" fmla="*/ 1176337 w 2900362"/>
                  <a:gd name="connsiteY84" fmla="*/ 1509713 h 1676661"/>
                  <a:gd name="connsiteX85" fmla="*/ 1162050 w 2900362"/>
                  <a:gd name="connsiteY85" fmla="*/ 1514475 h 1676661"/>
                  <a:gd name="connsiteX86" fmla="*/ 633412 w 2900362"/>
                  <a:gd name="connsiteY86" fmla="*/ 1509713 h 1676661"/>
                  <a:gd name="connsiteX87" fmla="*/ 609600 w 2900362"/>
                  <a:gd name="connsiteY87" fmla="*/ 1504950 h 1676661"/>
                  <a:gd name="connsiteX88" fmla="*/ 590550 w 2900362"/>
                  <a:gd name="connsiteY88" fmla="*/ 1495425 h 1676661"/>
                  <a:gd name="connsiteX89" fmla="*/ 557212 w 2900362"/>
                  <a:gd name="connsiteY89" fmla="*/ 1485900 h 1676661"/>
                  <a:gd name="connsiteX90" fmla="*/ 542925 w 2900362"/>
                  <a:gd name="connsiteY90" fmla="*/ 1476375 h 1676661"/>
                  <a:gd name="connsiteX91" fmla="*/ 523875 w 2900362"/>
                  <a:gd name="connsiteY91" fmla="*/ 1471613 h 1676661"/>
                  <a:gd name="connsiteX92" fmla="*/ 509587 w 2900362"/>
                  <a:gd name="connsiteY92" fmla="*/ 1466850 h 1676661"/>
                  <a:gd name="connsiteX93" fmla="*/ 466725 w 2900362"/>
                  <a:gd name="connsiteY93" fmla="*/ 1433513 h 1676661"/>
                  <a:gd name="connsiteX94" fmla="*/ 452437 w 2900362"/>
                  <a:gd name="connsiteY94" fmla="*/ 1423988 h 1676661"/>
                  <a:gd name="connsiteX95" fmla="*/ 438150 w 2900362"/>
                  <a:gd name="connsiteY95" fmla="*/ 1395413 h 1676661"/>
                  <a:gd name="connsiteX96" fmla="*/ 404812 w 2900362"/>
                  <a:gd name="connsiteY96" fmla="*/ 1376363 h 1676661"/>
                  <a:gd name="connsiteX97" fmla="*/ 390525 w 2900362"/>
                  <a:gd name="connsiteY97" fmla="*/ 1366838 h 1676661"/>
                  <a:gd name="connsiteX98" fmla="*/ 376237 w 2900362"/>
                  <a:gd name="connsiteY98" fmla="*/ 1362075 h 1676661"/>
                  <a:gd name="connsiteX99" fmla="*/ 328612 w 2900362"/>
                  <a:gd name="connsiteY99" fmla="*/ 1333500 h 1676661"/>
                  <a:gd name="connsiteX100" fmla="*/ 309562 w 2900362"/>
                  <a:gd name="connsiteY100" fmla="*/ 1328738 h 1676661"/>
                  <a:gd name="connsiteX101" fmla="*/ 280987 w 2900362"/>
                  <a:gd name="connsiteY101" fmla="*/ 1319213 h 1676661"/>
                  <a:gd name="connsiteX102" fmla="*/ 266700 w 2900362"/>
                  <a:gd name="connsiteY102" fmla="*/ 1314450 h 1676661"/>
                  <a:gd name="connsiteX103" fmla="*/ 252412 w 2900362"/>
                  <a:gd name="connsiteY103" fmla="*/ 1304925 h 1676661"/>
                  <a:gd name="connsiteX104" fmla="*/ 223837 w 2900362"/>
                  <a:gd name="connsiteY104" fmla="*/ 1295400 h 1676661"/>
                  <a:gd name="connsiteX105" fmla="*/ 214312 w 2900362"/>
                  <a:gd name="connsiteY105" fmla="*/ 1266825 h 1676661"/>
                  <a:gd name="connsiteX106" fmla="*/ 114300 w 2900362"/>
                  <a:gd name="connsiteY106" fmla="*/ 1233488 h 1676661"/>
                  <a:gd name="connsiteX107" fmla="*/ 71437 w 2900362"/>
                  <a:gd name="connsiteY107" fmla="*/ 1219200 h 1676661"/>
                  <a:gd name="connsiteX108" fmla="*/ 57150 w 2900362"/>
                  <a:gd name="connsiteY108" fmla="*/ 1214438 h 1676661"/>
                  <a:gd name="connsiteX109" fmla="*/ 28575 w 2900362"/>
                  <a:gd name="connsiteY109" fmla="*/ 1190625 h 1676661"/>
                  <a:gd name="connsiteX110" fmla="*/ 23812 w 2900362"/>
                  <a:gd name="connsiteY110" fmla="*/ 1176338 h 1676661"/>
                  <a:gd name="connsiteX111" fmla="*/ 14287 w 2900362"/>
                  <a:gd name="connsiteY111" fmla="*/ 1162050 h 1676661"/>
                  <a:gd name="connsiteX112" fmla="*/ 0 w 2900362"/>
                  <a:gd name="connsiteY112"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438275 w 2900362"/>
                  <a:gd name="connsiteY35" fmla="*/ 1123950 h 1676661"/>
                  <a:gd name="connsiteX36" fmla="*/ 1323975 w 2900362"/>
                  <a:gd name="connsiteY36" fmla="*/ 1009650 h 1676661"/>
                  <a:gd name="connsiteX37" fmla="*/ 1309687 w 2900362"/>
                  <a:gd name="connsiteY37" fmla="*/ 1014413 h 1676661"/>
                  <a:gd name="connsiteX38" fmla="*/ 1290637 w 2900362"/>
                  <a:gd name="connsiteY38" fmla="*/ 1023938 h 1676661"/>
                  <a:gd name="connsiteX39" fmla="*/ 1238250 w 2900362"/>
                  <a:gd name="connsiteY39" fmla="*/ 1028700 h 1676661"/>
                  <a:gd name="connsiteX40" fmla="*/ 1209675 w 2900362"/>
                  <a:gd name="connsiteY40" fmla="*/ 1038225 h 1676661"/>
                  <a:gd name="connsiteX41" fmla="*/ 1195387 w 2900362"/>
                  <a:gd name="connsiteY41" fmla="*/ 1047750 h 1676661"/>
                  <a:gd name="connsiteX42" fmla="*/ 1166812 w 2900362"/>
                  <a:gd name="connsiteY42" fmla="*/ 1052513 h 1676661"/>
                  <a:gd name="connsiteX43" fmla="*/ 1147762 w 2900362"/>
                  <a:gd name="connsiteY43" fmla="*/ 1062038 h 1676661"/>
                  <a:gd name="connsiteX44" fmla="*/ 1109662 w 2900362"/>
                  <a:gd name="connsiteY44" fmla="*/ 1071563 h 1676661"/>
                  <a:gd name="connsiteX45" fmla="*/ 1090612 w 2900362"/>
                  <a:gd name="connsiteY45" fmla="*/ 1076325 h 1676661"/>
                  <a:gd name="connsiteX46" fmla="*/ 1066800 w 2900362"/>
                  <a:gd name="connsiteY46" fmla="*/ 1085850 h 1676661"/>
                  <a:gd name="connsiteX47" fmla="*/ 1052512 w 2900362"/>
                  <a:gd name="connsiteY47" fmla="*/ 1090613 h 1676661"/>
                  <a:gd name="connsiteX48" fmla="*/ 1038225 w 2900362"/>
                  <a:gd name="connsiteY48" fmla="*/ 1100138 h 1676661"/>
                  <a:gd name="connsiteX49" fmla="*/ 1014412 w 2900362"/>
                  <a:gd name="connsiteY49" fmla="*/ 1104900 h 1676661"/>
                  <a:gd name="connsiteX50" fmla="*/ 923925 w 2900362"/>
                  <a:gd name="connsiteY50" fmla="*/ 1133475 h 1676661"/>
                  <a:gd name="connsiteX51" fmla="*/ 738187 w 2900362"/>
                  <a:gd name="connsiteY51" fmla="*/ 1123950 h 1676661"/>
                  <a:gd name="connsiteX52" fmla="*/ 490537 w 2900362"/>
                  <a:gd name="connsiteY52" fmla="*/ 1090613 h 1676661"/>
                  <a:gd name="connsiteX53" fmla="*/ 433387 w 2900362"/>
                  <a:gd name="connsiteY53" fmla="*/ 1071563 h 1676661"/>
                  <a:gd name="connsiteX54" fmla="*/ 404812 w 2900362"/>
                  <a:gd name="connsiteY54" fmla="*/ 1062038 h 1676661"/>
                  <a:gd name="connsiteX55" fmla="*/ 390525 w 2900362"/>
                  <a:gd name="connsiteY55" fmla="*/ 1057275 h 1676661"/>
                  <a:gd name="connsiteX56" fmla="*/ 404812 w 2900362"/>
                  <a:gd name="connsiteY56" fmla="*/ 1047750 h 1676661"/>
                  <a:gd name="connsiteX57" fmla="*/ 461962 w 2900362"/>
                  <a:gd name="connsiteY57" fmla="*/ 1038225 h 1676661"/>
                  <a:gd name="connsiteX58" fmla="*/ 566737 w 2900362"/>
                  <a:gd name="connsiteY58" fmla="*/ 1033463 h 1676661"/>
                  <a:gd name="connsiteX59" fmla="*/ 738187 w 2900362"/>
                  <a:gd name="connsiteY59" fmla="*/ 976313 h 1676661"/>
                  <a:gd name="connsiteX60" fmla="*/ 814387 w 2900362"/>
                  <a:gd name="connsiteY60" fmla="*/ 923925 h 1676661"/>
                  <a:gd name="connsiteX61" fmla="*/ 871537 w 2900362"/>
                  <a:gd name="connsiteY61" fmla="*/ 857250 h 1676661"/>
                  <a:gd name="connsiteX62" fmla="*/ 966787 w 2900362"/>
                  <a:gd name="connsiteY62" fmla="*/ 852488 h 1676661"/>
                  <a:gd name="connsiteX63" fmla="*/ 1090613 w 2900362"/>
                  <a:gd name="connsiteY63" fmla="*/ 819150 h 1676661"/>
                  <a:gd name="connsiteX64" fmla="*/ 1319212 w 2900362"/>
                  <a:gd name="connsiteY64" fmla="*/ 795338 h 1676661"/>
                  <a:gd name="connsiteX65" fmla="*/ 1219200 w 2900362"/>
                  <a:gd name="connsiteY65" fmla="*/ 938213 h 1676661"/>
                  <a:gd name="connsiteX66" fmla="*/ 1404937 w 2900362"/>
                  <a:gd name="connsiteY66" fmla="*/ 862013 h 1676661"/>
                  <a:gd name="connsiteX67" fmla="*/ 1562100 w 2900362"/>
                  <a:gd name="connsiteY67" fmla="*/ 766763 h 1676661"/>
                  <a:gd name="connsiteX68" fmla="*/ 1714500 w 2900362"/>
                  <a:gd name="connsiteY68" fmla="*/ 823913 h 1676661"/>
                  <a:gd name="connsiteX69" fmla="*/ 1738312 w 2900362"/>
                  <a:gd name="connsiteY69" fmla="*/ 776288 h 1676661"/>
                  <a:gd name="connsiteX70" fmla="*/ 1757362 w 2900362"/>
                  <a:gd name="connsiteY70" fmla="*/ 742950 h 1676661"/>
                  <a:gd name="connsiteX71" fmla="*/ 1862137 w 2900362"/>
                  <a:gd name="connsiteY71" fmla="*/ 323850 h 1676661"/>
                  <a:gd name="connsiteX72" fmla="*/ 2481262 w 2900362"/>
                  <a:gd name="connsiteY72" fmla="*/ 14288 h 1676661"/>
                  <a:gd name="connsiteX73" fmla="*/ 2895600 w 2900362"/>
                  <a:gd name="connsiteY73" fmla="*/ 0 h 1676661"/>
                  <a:gd name="connsiteX74" fmla="*/ 2900362 w 2900362"/>
                  <a:gd name="connsiteY74" fmla="*/ 1390650 h 1676661"/>
                  <a:gd name="connsiteX75" fmla="*/ 2671762 w 2900362"/>
                  <a:gd name="connsiteY75" fmla="*/ 1395412 h 1676661"/>
                  <a:gd name="connsiteX76" fmla="*/ 2295525 w 2900362"/>
                  <a:gd name="connsiteY76" fmla="*/ 1485900 h 1676661"/>
                  <a:gd name="connsiteX77" fmla="*/ 1352550 w 2900362"/>
                  <a:gd name="connsiteY77" fmla="*/ 1676400 h 1676661"/>
                  <a:gd name="connsiteX78" fmla="*/ 1304925 w 2900362"/>
                  <a:gd name="connsiteY78" fmla="*/ 1433513 h 1676661"/>
                  <a:gd name="connsiteX79" fmla="*/ 1276350 w 2900362"/>
                  <a:gd name="connsiteY79" fmla="*/ 1443038 h 1676661"/>
                  <a:gd name="connsiteX80" fmla="*/ 1257300 w 2900362"/>
                  <a:gd name="connsiteY80" fmla="*/ 1471613 h 1676661"/>
                  <a:gd name="connsiteX81" fmla="*/ 1228725 w 2900362"/>
                  <a:gd name="connsiteY81" fmla="*/ 1495425 h 1676661"/>
                  <a:gd name="connsiteX82" fmla="*/ 1204912 w 2900362"/>
                  <a:gd name="connsiteY82" fmla="*/ 1500188 h 1676661"/>
                  <a:gd name="connsiteX83" fmla="*/ 1176337 w 2900362"/>
                  <a:gd name="connsiteY83" fmla="*/ 1509713 h 1676661"/>
                  <a:gd name="connsiteX84" fmla="*/ 1162050 w 2900362"/>
                  <a:gd name="connsiteY84" fmla="*/ 1514475 h 1676661"/>
                  <a:gd name="connsiteX85" fmla="*/ 633412 w 2900362"/>
                  <a:gd name="connsiteY85" fmla="*/ 1509713 h 1676661"/>
                  <a:gd name="connsiteX86" fmla="*/ 609600 w 2900362"/>
                  <a:gd name="connsiteY86" fmla="*/ 1504950 h 1676661"/>
                  <a:gd name="connsiteX87" fmla="*/ 590550 w 2900362"/>
                  <a:gd name="connsiteY87" fmla="*/ 1495425 h 1676661"/>
                  <a:gd name="connsiteX88" fmla="*/ 557212 w 2900362"/>
                  <a:gd name="connsiteY88" fmla="*/ 1485900 h 1676661"/>
                  <a:gd name="connsiteX89" fmla="*/ 542925 w 2900362"/>
                  <a:gd name="connsiteY89" fmla="*/ 1476375 h 1676661"/>
                  <a:gd name="connsiteX90" fmla="*/ 523875 w 2900362"/>
                  <a:gd name="connsiteY90" fmla="*/ 1471613 h 1676661"/>
                  <a:gd name="connsiteX91" fmla="*/ 509587 w 2900362"/>
                  <a:gd name="connsiteY91" fmla="*/ 1466850 h 1676661"/>
                  <a:gd name="connsiteX92" fmla="*/ 466725 w 2900362"/>
                  <a:gd name="connsiteY92" fmla="*/ 1433513 h 1676661"/>
                  <a:gd name="connsiteX93" fmla="*/ 452437 w 2900362"/>
                  <a:gd name="connsiteY93" fmla="*/ 1423988 h 1676661"/>
                  <a:gd name="connsiteX94" fmla="*/ 438150 w 2900362"/>
                  <a:gd name="connsiteY94" fmla="*/ 1395413 h 1676661"/>
                  <a:gd name="connsiteX95" fmla="*/ 404812 w 2900362"/>
                  <a:gd name="connsiteY95" fmla="*/ 1376363 h 1676661"/>
                  <a:gd name="connsiteX96" fmla="*/ 390525 w 2900362"/>
                  <a:gd name="connsiteY96" fmla="*/ 1366838 h 1676661"/>
                  <a:gd name="connsiteX97" fmla="*/ 376237 w 2900362"/>
                  <a:gd name="connsiteY97" fmla="*/ 1362075 h 1676661"/>
                  <a:gd name="connsiteX98" fmla="*/ 328612 w 2900362"/>
                  <a:gd name="connsiteY98" fmla="*/ 1333500 h 1676661"/>
                  <a:gd name="connsiteX99" fmla="*/ 309562 w 2900362"/>
                  <a:gd name="connsiteY99" fmla="*/ 1328738 h 1676661"/>
                  <a:gd name="connsiteX100" fmla="*/ 280987 w 2900362"/>
                  <a:gd name="connsiteY100" fmla="*/ 1319213 h 1676661"/>
                  <a:gd name="connsiteX101" fmla="*/ 266700 w 2900362"/>
                  <a:gd name="connsiteY101" fmla="*/ 1314450 h 1676661"/>
                  <a:gd name="connsiteX102" fmla="*/ 252412 w 2900362"/>
                  <a:gd name="connsiteY102" fmla="*/ 1304925 h 1676661"/>
                  <a:gd name="connsiteX103" fmla="*/ 223837 w 2900362"/>
                  <a:gd name="connsiteY103" fmla="*/ 1295400 h 1676661"/>
                  <a:gd name="connsiteX104" fmla="*/ 214312 w 2900362"/>
                  <a:gd name="connsiteY104" fmla="*/ 1266825 h 1676661"/>
                  <a:gd name="connsiteX105" fmla="*/ 114300 w 2900362"/>
                  <a:gd name="connsiteY105" fmla="*/ 1233488 h 1676661"/>
                  <a:gd name="connsiteX106" fmla="*/ 71437 w 2900362"/>
                  <a:gd name="connsiteY106" fmla="*/ 1219200 h 1676661"/>
                  <a:gd name="connsiteX107" fmla="*/ 57150 w 2900362"/>
                  <a:gd name="connsiteY107" fmla="*/ 1214438 h 1676661"/>
                  <a:gd name="connsiteX108" fmla="*/ 28575 w 2900362"/>
                  <a:gd name="connsiteY108" fmla="*/ 1190625 h 1676661"/>
                  <a:gd name="connsiteX109" fmla="*/ 23812 w 2900362"/>
                  <a:gd name="connsiteY109" fmla="*/ 1176338 h 1676661"/>
                  <a:gd name="connsiteX110" fmla="*/ 14287 w 2900362"/>
                  <a:gd name="connsiteY110" fmla="*/ 1162050 h 1676661"/>
                  <a:gd name="connsiteX111" fmla="*/ 0 w 2900362"/>
                  <a:gd name="connsiteY111"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409700 w 2900362"/>
                  <a:gd name="connsiteY34" fmla="*/ 1143000 h 1676661"/>
                  <a:gd name="connsiteX35" fmla="*/ 1323975 w 2900362"/>
                  <a:gd name="connsiteY35" fmla="*/ 1009650 h 1676661"/>
                  <a:gd name="connsiteX36" fmla="*/ 1309687 w 2900362"/>
                  <a:gd name="connsiteY36" fmla="*/ 1014413 h 1676661"/>
                  <a:gd name="connsiteX37" fmla="*/ 1290637 w 2900362"/>
                  <a:gd name="connsiteY37" fmla="*/ 1023938 h 1676661"/>
                  <a:gd name="connsiteX38" fmla="*/ 1238250 w 2900362"/>
                  <a:gd name="connsiteY38" fmla="*/ 1028700 h 1676661"/>
                  <a:gd name="connsiteX39" fmla="*/ 1209675 w 2900362"/>
                  <a:gd name="connsiteY39" fmla="*/ 1038225 h 1676661"/>
                  <a:gd name="connsiteX40" fmla="*/ 1195387 w 2900362"/>
                  <a:gd name="connsiteY40" fmla="*/ 1047750 h 1676661"/>
                  <a:gd name="connsiteX41" fmla="*/ 1166812 w 2900362"/>
                  <a:gd name="connsiteY41" fmla="*/ 1052513 h 1676661"/>
                  <a:gd name="connsiteX42" fmla="*/ 1147762 w 2900362"/>
                  <a:gd name="connsiteY42" fmla="*/ 1062038 h 1676661"/>
                  <a:gd name="connsiteX43" fmla="*/ 1109662 w 2900362"/>
                  <a:gd name="connsiteY43" fmla="*/ 1071563 h 1676661"/>
                  <a:gd name="connsiteX44" fmla="*/ 1090612 w 2900362"/>
                  <a:gd name="connsiteY44" fmla="*/ 1076325 h 1676661"/>
                  <a:gd name="connsiteX45" fmla="*/ 1066800 w 2900362"/>
                  <a:gd name="connsiteY45" fmla="*/ 1085850 h 1676661"/>
                  <a:gd name="connsiteX46" fmla="*/ 1052512 w 2900362"/>
                  <a:gd name="connsiteY46" fmla="*/ 1090613 h 1676661"/>
                  <a:gd name="connsiteX47" fmla="*/ 1038225 w 2900362"/>
                  <a:gd name="connsiteY47" fmla="*/ 1100138 h 1676661"/>
                  <a:gd name="connsiteX48" fmla="*/ 1014412 w 2900362"/>
                  <a:gd name="connsiteY48" fmla="*/ 1104900 h 1676661"/>
                  <a:gd name="connsiteX49" fmla="*/ 923925 w 2900362"/>
                  <a:gd name="connsiteY49" fmla="*/ 1133475 h 1676661"/>
                  <a:gd name="connsiteX50" fmla="*/ 738187 w 2900362"/>
                  <a:gd name="connsiteY50" fmla="*/ 1123950 h 1676661"/>
                  <a:gd name="connsiteX51" fmla="*/ 490537 w 2900362"/>
                  <a:gd name="connsiteY51" fmla="*/ 1090613 h 1676661"/>
                  <a:gd name="connsiteX52" fmla="*/ 433387 w 2900362"/>
                  <a:gd name="connsiteY52" fmla="*/ 1071563 h 1676661"/>
                  <a:gd name="connsiteX53" fmla="*/ 404812 w 2900362"/>
                  <a:gd name="connsiteY53" fmla="*/ 1062038 h 1676661"/>
                  <a:gd name="connsiteX54" fmla="*/ 390525 w 2900362"/>
                  <a:gd name="connsiteY54" fmla="*/ 1057275 h 1676661"/>
                  <a:gd name="connsiteX55" fmla="*/ 404812 w 2900362"/>
                  <a:gd name="connsiteY55" fmla="*/ 1047750 h 1676661"/>
                  <a:gd name="connsiteX56" fmla="*/ 461962 w 2900362"/>
                  <a:gd name="connsiteY56" fmla="*/ 1038225 h 1676661"/>
                  <a:gd name="connsiteX57" fmla="*/ 566737 w 2900362"/>
                  <a:gd name="connsiteY57" fmla="*/ 1033463 h 1676661"/>
                  <a:gd name="connsiteX58" fmla="*/ 738187 w 2900362"/>
                  <a:gd name="connsiteY58" fmla="*/ 976313 h 1676661"/>
                  <a:gd name="connsiteX59" fmla="*/ 814387 w 2900362"/>
                  <a:gd name="connsiteY59" fmla="*/ 923925 h 1676661"/>
                  <a:gd name="connsiteX60" fmla="*/ 871537 w 2900362"/>
                  <a:gd name="connsiteY60" fmla="*/ 857250 h 1676661"/>
                  <a:gd name="connsiteX61" fmla="*/ 966787 w 2900362"/>
                  <a:gd name="connsiteY61" fmla="*/ 852488 h 1676661"/>
                  <a:gd name="connsiteX62" fmla="*/ 1090613 w 2900362"/>
                  <a:gd name="connsiteY62" fmla="*/ 819150 h 1676661"/>
                  <a:gd name="connsiteX63" fmla="*/ 1319212 w 2900362"/>
                  <a:gd name="connsiteY63" fmla="*/ 795338 h 1676661"/>
                  <a:gd name="connsiteX64" fmla="*/ 1219200 w 2900362"/>
                  <a:gd name="connsiteY64" fmla="*/ 938213 h 1676661"/>
                  <a:gd name="connsiteX65" fmla="*/ 1404937 w 2900362"/>
                  <a:gd name="connsiteY65" fmla="*/ 862013 h 1676661"/>
                  <a:gd name="connsiteX66" fmla="*/ 1562100 w 2900362"/>
                  <a:gd name="connsiteY66" fmla="*/ 766763 h 1676661"/>
                  <a:gd name="connsiteX67" fmla="*/ 1714500 w 2900362"/>
                  <a:gd name="connsiteY67" fmla="*/ 823913 h 1676661"/>
                  <a:gd name="connsiteX68" fmla="*/ 1738312 w 2900362"/>
                  <a:gd name="connsiteY68" fmla="*/ 776288 h 1676661"/>
                  <a:gd name="connsiteX69" fmla="*/ 1757362 w 2900362"/>
                  <a:gd name="connsiteY69" fmla="*/ 742950 h 1676661"/>
                  <a:gd name="connsiteX70" fmla="*/ 1862137 w 2900362"/>
                  <a:gd name="connsiteY70" fmla="*/ 323850 h 1676661"/>
                  <a:gd name="connsiteX71" fmla="*/ 2481262 w 2900362"/>
                  <a:gd name="connsiteY71" fmla="*/ 14288 h 1676661"/>
                  <a:gd name="connsiteX72" fmla="*/ 2895600 w 2900362"/>
                  <a:gd name="connsiteY72" fmla="*/ 0 h 1676661"/>
                  <a:gd name="connsiteX73" fmla="*/ 2900362 w 2900362"/>
                  <a:gd name="connsiteY73" fmla="*/ 1390650 h 1676661"/>
                  <a:gd name="connsiteX74" fmla="*/ 2671762 w 2900362"/>
                  <a:gd name="connsiteY74" fmla="*/ 1395412 h 1676661"/>
                  <a:gd name="connsiteX75" fmla="*/ 2295525 w 2900362"/>
                  <a:gd name="connsiteY75" fmla="*/ 1485900 h 1676661"/>
                  <a:gd name="connsiteX76" fmla="*/ 1352550 w 2900362"/>
                  <a:gd name="connsiteY76" fmla="*/ 1676400 h 1676661"/>
                  <a:gd name="connsiteX77" fmla="*/ 1304925 w 2900362"/>
                  <a:gd name="connsiteY77" fmla="*/ 1433513 h 1676661"/>
                  <a:gd name="connsiteX78" fmla="*/ 1276350 w 2900362"/>
                  <a:gd name="connsiteY78" fmla="*/ 1443038 h 1676661"/>
                  <a:gd name="connsiteX79" fmla="*/ 1257300 w 2900362"/>
                  <a:gd name="connsiteY79" fmla="*/ 1471613 h 1676661"/>
                  <a:gd name="connsiteX80" fmla="*/ 1228725 w 2900362"/>
                  <a:gd name="connsiteY80" fmla="*/ 1495425 h 1676661"/>
                  <a:gd name="connsiteX81" fmla="*/ 1204912 w 2900362"/>
                  <a:gd name="connsiteY81" fmla="*/ 1500188 h 1676661"/>
                  <a:gd name="connsiteX82" fmla="*/ 1176337 w 2900362"/>
                  <a:gd name="connsiteY82" fmla="*/ 1509713 h 1676661"/>
                  <a:gd name="connsiteX83" fmla="*/ 1162050 w 2900362"/>
                  <a:gd name="connsiteY83" fmla="*/ 1514475 h 1676661"/>
                  <a:gd name="connsiteX84" fmla="*/ 633412 w 2900362"/>
                  <a:gd name="connsiteY84" fmla="*/ 1509713 h 1676661"/>
                  <a:gd name="connsiteX85" fmla="*/ 609600 w 2900362"/>
                  <a:gd name="connsiteY85" fmla="*/ 1504950 h 1676661"/>
                  <a:gd name="connsiteX86" fmla="*/ 590550 w 2900362"/>
                  <a:gd name="connsiteY86" fmla="*/ 1495425 h 1676661"/>
                  <a:gd name="connsiteX87" fmla="*/ 557212 w 2900362"/>
                  <a:gd name="connsiteY87" fmla="*/ 1485900 h 1676661"/>
                  <a:gd name="connsiteX88" fmla="*/ 542925 w 2900362"/>
                  <a:gd name="connsiteY88" fmla="*/ 1476375 h 1676661"/>
                  <a:gd name="connsiteX89" fmla="*/ 523875 w 2900362"/>
                  <a:gd name="connsiteY89" fmla="*/ 1471613 h 1676661"/>
                  <a:gd name="connsiteX90" fmla="*/ 509587 w 2900362"/>
                  <a:gd name="connsiteY90" fmla="*/ 1466850 h 1676661"/>
                  <a:gd name="connsiteX91" fmla="*/ 466725 w 2900362"/>
                  <a:gd name="connsiteY91" fmla="*/ 1433513 h 1676661"/>
                  <a:gd name="connsiteX92" fmla="*/ 452437 w 2900362"/>
                  <a:gd name="connsiteY92" fmla="*/ 1423988 h 1676661"/>
                  <a:gd name="connsiteX93" fmla="*/ 438150 w 2900362"/>
                  <a:gd name="connsiteY93" fmla="*/ 1395413 h 1676661"/>
                  <a:gd name="connsiteX94" fmla="*/ 404812 w 2900362"/>
                  <a:gd name="connsiteY94" fmla="*/ 1376363 h 1676661"/>
                  <a:gd name="connsiteX95" fmla="*/ 390525 w 2900362"/>
                  <a:gd name="connsiteY95" fmla="*/ 1366838 h 1676661"/>
                  <a:gd name="connsiteX96" fmla="*/ 376237 w 2900362"/>
                  <a:gd name="connsiteY96" fmla="*/ 1362075 h 1676661"/>
                  <a:gd name="connsiteX97" fmla="*/ 328612 w 2900362"/>
                  <a:gd name="connsiteY97" fmla="*/ 1333500 h 1676661"/>
                  <a:gd name="connsiteX98" fmla="*/ 309562 w 2900362"/>
                  <a:gd name="connsiteY98" fmla="*/ 1328738 h 1676661"/>
                  <a:gd name="connsiteX99" fmla="*/ 280987 w 2900362"/>
                  <a:gd name="connsiteY99" fmla="*/ 1319213 h 1676661"/>
                  <a:gd name="connsiteX100" fmla="*/ 266700 w 2900362"/>
                  <a:gd name="connsiteY100" fmla="*/ 1314450 h 1676661"/>
                  <a:gd name="connsiteX101" fmla="*/ 252412 w 2900362"/>
                  <a:gd name="connsiteY101" fmla="*/ 1304925 h 1676661"/>
                  <a:gd name="connsiteX102" fmla="*/ 223837 w 2900362"/>
                  <a:gd name="connsiteY102" fmla="*/ 1295400 h 1676661"/>
                  <a:gd name="connsiteX103" fmla="*/ 214312 w 2900362"/>
                  <a:gd name="connsiteY103" fmla="*/ 1266825 h 1676661"/>
                  <a:gd name="connsiteX104" fmla="*/ 114300 w 2900362"/>
                  <a:gd name="connsiteY104" fmla="*/ 1233488 h 1676661"/>
                  <a:gd name="connsiteX105" fmla="*/ 71437 w 2900362"/>
                  <a:gd name="connsiteY105" fmla="*/ 1219200 h 1676661"/>
                  <a:gd name="connsiteX106" fmla="*/ 57150 w 2900362"/>
                  <a:gd name="connsiteY106" fmla="*/ 1214438 h 1676661"/>
                  <a:gd name="connsiteX107" fmla="*/ 28575 w 2900362"/>
                  <a:gd name="connsiteY107" fmla="*/ 1190625 h 1676661"/>
                  <a:gd name="connsiteX108" fmla="*/ 23812 w 2900362"/>
                  <a:gd name="connsiteY108" fmla="*/ 1176338 h 1676661"/>
                  <a:gd name="connsiteX109" fmla="*/ 14287 w 2900362"/>
                  <a:gd name="connsiteY109" fmla="*/ 1162050 h 1676661"/>
                  <a:gd name="connsiteX110" fmla="*/ 0 w 2900362"/>
                  <a:gd name="connsiteY110"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95412 w 2900362"/>
                  <a:gd name="connsiteY33" fmla="*/ 1147763 h 1676661"/>
                  <a:gd name="connsiteX34" fmla="*/ 1323975 w 2900362"/>
                  <a:gd name="connsiteY34" fmla="*/ 1009650 h 1676661"/>
                  <a:gd name="connsiteX35" fmla="*/ 1309687 w 2900362"/>
                  <a:gd name="connsiteY35" fmla="*/ 1014413 h 1676661"/>
                  <a:gd name="connsiteX36" fmla="*/ 1290637 w 2900362"/>
                  <a:gd name="connsiteY36" fmla="*/ 1023938 h 1676661"/>
                  <a:gd name="connsiteX37" fmla="*/ 1238250 w 2900362"/>
                  <a:gd name="connsiteY37" fmla="*/ 1028700 h 1676661"/>
                  <a:gd name="connsiteX38" fmla="*/ 1209675 w 2900362"/>
                  <a:gd name="connsiteY38" fmla="*/ 1038225 h 1676661"/>
                  <a:gd name="connsiteX39" fmla="*/ 1195387 w 2900362"/>
                  <a:gd name="connsiteY39" fmla="*/ 1047750 h 1676661"/>
                  <a:gd name="connsiteX40" fmla="*/ 1166812 w 2900362"/>
                  <a:gd name="connsiteY40" fmla="*/ 1052513 h 1676661"/>
                  <a:gd name="connsiteX41" fmla="*/ 1147762 w 2900362"/>
                  <a:gd name="connsiteY41" fmla="*/ 1062038 h 1676661"/>
                  <a:gd name="connsiteX42" fmla="*/ 1109662 w 2900362"/>
                  <a:gd name="connsiteY42" fmla="*/ 1071563 h 1676661"/>
                  <a:gd name="connsiteX43" fmla="*/ 1090612 w 2900362"/>
                  <a:gd name="connsiteY43" fmla="*/ 1076325 h 1676661"/>
                  <a:gd name="connsiteX44" fmla="*/ 1066800 w 2900362"/>
                  <a:gd name="connsiteY44" fmla="*/ 1085850 h 1676661"/>
                  <a:gd name="connsiteX45" fmla="*/ 1052512 w 2900362"/>
                  <a:gd name="connsiteY45" fmla="*/ 1090613 h 1676661"/>
                  <a:gd name="connsiteX46" fmla="*/ 1038225 w 2900362"/>
                  <a:gd name="connsiteY46" fmla="*/ 1100138 h 1676661"/>
                  <a:gd name="connsiteX47" fmla="*/ 1014412 w 2900362"/>
                  <a:gd name="connsiteY47" fmla="*/ 1104900 h 1676661"/>
                  <a:gd name="connsiteX48" fmla="*/ 923925 w 2900362"/>
                  <a:gd name="connsiteY48" fmla="*/ 1133475 h 1676661"/>
                  <a:gd name="connsiteX49" fmla="*/ 738187 w 2900362"/>
                  <a:gd name="connsiteY49" fmla="*/ 1123950 h 1676661"/>
                  <a:gd name="connsiteX50" fmla="*/ 490537 w 2900362"/>
                  <a:gd name="connsiteY50" fmla="*/ 1090613 h 1676661"/>
                  <a:gd name="connsiteX51" fmla="*/ 433387 w 2900362"/>
                  <a:gd name="connsiteY51" fmla="*/ 1071563 h 1676661"/>
                  <a:gd name="connsiteX52" fmla="*/ 404812 w 2900362"/>
                  <a:gd name="connsiteY52" fmla="*/ 1062038 h 1676661"/>
                  <a:gd name="connsiteX53" fmla="*/ 390525 w 2900362"/>
                  <a:gd name="connsiteY53" fmla="*/ 1057275 h 1676661"/>
                  <a:gd name="connsiteX54" fmla="*/ 404812 w 2900362"/>
                  <a:gd name="connsiteY54" fmla="*/ 1047750 h 1676661"/>
                  <a:gd name="connsiteX55" fmla="*/ 461962 w 2900362"/>
                  <a:gd name="connsiteY55" fmla="*/ 1038225 h 1676661"/>
                  <a:gd name="connsiteX56" fmla="*/ 566737 w 2900362"/>
                  <a:gd name="connsiteY56" fmla="*/ 1033463 h 1676661"/>
                  <a:gd name="connsiteX57" fmla="*/ 738187 w 2900362"/>
                  <a:gd name="connsiteY57" fmla="*/ 976313 h 1676661"/>
                  <a:gd name="connsiteX58" fmla="*/ 814387 w 2900362"/>
                  <a:gd name="connsiteY58" fmla="*/ 923925 h 1676661"/>
                  <a:gd name="connsiteX59" fmla="*/ 871537 w 2900362"/>
                  <a:gd name="connsiteY59" fmla="*/ 857250 h 1676661"/>
                  <a:gd name="connsiteX60" fmla="*/ 966787 w 2900362"/>
                  <a:gd name="connsiteY60" fmla="*/ 852488 h 1676661"/>
                  <a:gd name="connsiteX61" fmla="*/ 1090613 w 2900362"/>
                  <a:gd name="connsiteY61" fmla="*/ 819150 h 1676661"/>
                  <a:gd name="connsiteX62" fmla="*/ 1319212 w 2900362"/>
                  <a:gd name="connsiteY62" fmla="*/ 795338 h 1676661"/>
                  <a:gd name="connsiteX63" fmla="*/ 1219200 w 2900362"/>
                  <a:gd name="connsiteY63" fmla="*/ 938213 h 1676661"/>
                  <a:gd name="connsiteX64" fmla="*/ 1404937 w 2900362"/>
                  <a:gd name="connsiteY64" fmla="*/ 862013 h 1676661"/>
                  <a:gd name="connsiteX65" fmla="*/ 1562100 w 2900362"/>
                  <a:gd name="connsiteY65" fmla="*/ 766763 h 1676661"/>
                  <a:gd name="connsiteX66" fmla="*/ 1714500 w 2900362"/>
                  <a:gd name="connsiteY66" fmla="*/ 823913 h 1676661"/>
                  <a:gd name="connsiteX67" fmla="*/ 1738312 w 2900362"/>
                  <a:gd name="connsiteY67" fmla="*/ 776288 h 1676661"/>
                  <a:gd name="connsiteX68" fmla="*/ 1757362 w 2900362"/>
                  <a:gd name="connsiteY68" fmla="*/ 742950 h 1676661"/>
                  <a:gd name="connsiteX69" fmla="*/ 1862137 w 2900362"/>
                  <a:gd name="connsiteY69" fmla="*/ 323850 h 1676661"/>
                  <a:gd name="connsiteX70" fmla="*/ 2481262 w 2900362"/>
                  <a:gd name="connsiteY70" fmla="*/ 14288 h 1676661"/>
                  <a:gd name="connsiteX71" fmla="*/ 2895600 w 2900362"/>
                  <a:gd name="connsiteY71" fmla="*/ 0 h 1676661"/>
                  <a:gd name="connsiteX72" fmla="*/ 2900362 w 2900362"/>
                  <a:gd name="connsiteY72" fmla="*/ 1390650 h 1676661"/>
                  <a:gd name="connsiteX73" fmla="*/ 2671762 w 2900362"/>
                  <a:gd name="connsiteY73" fmla="*/ 1395412 h 1676661"/>
                  <a:gd name="connsiteX74" fmla="*/ 2295525 w 2900362"/>
                  <a:gd name="connsiteY74" fmla="*/ 1485900 h 1676661"/>
                  <a:gd name="connsiteX75" fmla="*/ 1352550 w 2900362"/>
                  <a:gd name="connsiteY75" fmla="*/ 1676400 h 1676661"/>
                  <a:gd name="connsiteX76" fmla="*/ 1304925 w 2900362"/>
                  <a:gd name="connsiteY76" fmla="*/ 1433513 h 1676661"/>
                  <a:gd name="connsiteX77" fmla="*/ 1276350 w 2900362"/>
                  <a:gd name="connsiteY77" fmla="*/ 1443038 h 1676661"/>
                  <a:gd name="connsiteX78" fmla="*/ 1257300 w 2900362"/>
                  <a:gd name="connsiteY78" fmla="*/ 1471613 h 1676661"/>
                  <a:gd name="connsiteX79" fmla="*/ 1228725 w 2900362"/>
                  <a:gd name="connsiteY79" fmla="*/ 1495425 h 1676661"/>
                  <a:gd name="connsiteX80" fmla="*/ 1204912 w 2900362"/>
                  <a:gd name="connsiteY80" fmla="*/ 1500188 h 1676661"/>
                  <a:gd name="connsiteX81" fmla="*/ 1176337 w 2900362"/>
                  <a:gd name="connsiteY81" fmla="*/ 1509713 h 1676661"/>
                  <a:gd name="connsiteX82" fmla="*/ 1162050 w 2900362"/>
                  <a:gd name="connsiteY82" fmla="*/ 1514475 h 1676661"/>
                  <a:gd name="connsiteX83" fmla="*/ 633412 w 2900362"/>
                  <a:gd name="connsiteY83" fmla="*/ 1509713 h 1676661"/>
                  <a:gd name="connsiteX84" fmla="*/ 609600 w 2900362"/>
                  <a:gd name="connsiteY84" fmla="*/ 1504950 h 1676661"/>
                  <a:gd name="connsiteX85" fmla="*/ 590550 w 2900362"/>
                  <a:gd name="connsiteY85" fmla="*/ 1495425 h 1676661"/>
                  <a:gd name="connsiteX86" fmla="*/ 557212 w 2900362"/>
                  <a:gd name="connsiteY86" fmla="*/ 1485900 h 1676661"/>
                  <a:gd name="connsiteX87" fmla="*/ 542925 w 2900362"/>
                  <a:gd name="connsiteY87" fmla="*/ 1476375 h 1676661"/>
                  <a:gd name="connsiteX88" fmla="*/ 523875 w 2900362"/>
                  <a:gd name="connsiteY88" fmla="*/ 1471613 h 1676661"/>
                  <a:gd name="connsiteX89" fmla="*/ 509587 w 2900362"/>
                  <a:gd name="connsiteY89" fmla="*/ 1466850 h 1676661"/>
                  <a:gd name="connsiteX90" fmla="*/ 466725 w 2900362"/>
                  <a:gd name="connsiteY90" fmla="*/ 1433513 h 1676661"/>
                  <a:gd name="connsiteX91" fmla="*/ 452437 w 2900362"/>
                  <a:gd name="connsiteY91" fmla="*/ 1423988 h 1676661"/>
                  <a:gd name="connsiteX92" fmla="*/ 438150 w 2900362"/>
                  <a:gd name="connsiteY92" fmla="*/ 1395413 h 1676661"/>
                  <a:gd name="connsiteX93" fmla="*/ 404812 w 2900362"/>
                  <a:gd name="connsiteY93" fmla="*/ 1376363 h 1676661"/>
                  <a:gd name="connsiteX94" fmla="*/ 390525 w 2900362"/>
                  <a:gd name="connsiteY94" fmla="*/ 1366838 h 1676661"/>
                  <a:gd name="connsiteX95" fmla="*/ 376237 w 2900362"/>
                  <a:gd name="connsiteY95" fmla="*/ 1362075 h 1676661"/>
                  <a:gd name="connsiteX96" fmla="*/ 328612 w 2900362"/>
                  <a:gd name="connsiteY96" fmla="*/ 1333500 h 1676661"/>
                  <a:gd name="connsiteX97" fmla="*/ 309562 w 2900362"/>
                  <a:gd name="connsiteY97" fmla="*/ 1328738 h 1676661"/>
                  <a:gd name="connsiteX98" fmla="*/ 280987 w 2900362"/>
                  <a:gd name="connsiteY98" fmla="*/ 1319213 h 1676661"/>
                  <a:gd name="connsiteX99" fmla="*/ 266700 w 2900362"/>
                  <a:gd name="connsiteY99" fmla="*/ 1314450 h 1676661"/>
                  <a:gd name="connsiteX100" fmla="*/ 252412 w 2900362"/>
                  <a:gd name="connsiteY100" fmla="*/ 1304925 h 1676661"/>
                  <a:gd name="connsiteX101" fmla="*/ 223837 w 2900362"/>
                  <a:gd name="connsiteY101" fmla="*/ 1295400 h 1676661"/>
                  <a:gd name="connsiteX102" fmla="*/ 214312 w 2900362"/>
                  <a:gd name="connsiteY102" fmla="*/ 1266825 h 1676661"/>
                  <a:gd name="connsiteX103" fmla="*/ 114300 w 2900362"/>
                  <a:gd name="connsiteY103" fmla="*/ 1233488 h 1676661"/>
                  <a:gd name="connsiteX104" fmla="*/ 71437 w 2900362"/>
                  <a:gd name="connsiteY104" fmla="*/ 1219200 h 1676661"/>
                  <a:gd name="connsiteX105" fmla="*/ 57150 w 2900362"/>
                  <a:gd name="connsiteY105" fmla="*/ 1214438 h 1676661"/>
                  <a:gd name="connsiteX106" fmla="*/ 28575 w 2900362"/>
                  <a:gd name="connsiteY106" fmla="*/ 1190625 h 1676661"/>
                  <a:gd name="connsiteX107" fmla="*/ 23812 w 2900362"/>
                  <a:gd name="connsiteY107" fmla="*/ 1176338 h 1676661"/>
                  <a:gd name="connsiteX108" fmla="*/ 14287 w 2900362"/>
                  <a:gd name="connsiteY108" fmla="*/ 1162050 h 1676661"/>
                  <a:gd name="connsiteX109" fmla="*/ 0 w 2900362"/>
                  <a:gd name="connsiteY109"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62075 w 2900362"/>
                  <a:gd name="connsiteY32" fmla="*/ 1171575 h 1676661"/>
                  <a:gd name="connsiteX33" fmla="*/ 1323975 w 2900362"/>
                  <a:gd name="connsiteY33" fmla="*/ 1009650 h 1676661"/>
                  <a:gd name="connsiteX34" fmla="*/ 1309687 w 2900362"/>
                  <a:gd name="connsiteY34" fmla="*/ 1014413 h 1676661"/>
                  <a:gd name="connsiteX35" fmla="*/ 1290637 w 2900362"/>
                  <a:gd name="connsiteY35" fmla="*/ 1023938 h 1676661"/>
                  <a:gd name="connsiteX36" fmla="*/ 1238250 w 2900362"/>
                  <a:gd name="connsiteY36" fmla="*/ 1028700 h 1676661"/>
                  <a:gd name="connsiteX37" fmla="*/ 1209675 w 2900362"/>
                  <a:gd name="connsiteY37" fmla="*/ 1038225 h 1676661"/>
                  <a:gd name="connsiteX38" fmla="*/ 1195387 w 2900362"/>
                  <a:gd name="connsiteY38" fmla="*/ 1047750 h 1676661"/>
                  <a:gd name="connsiteX39" fmla="*/ 1166812 w 2900362"/>
                  <a:gd name="connsiteY39" fmla="*/ 1052513 h 1676661"/>
                  <a:gd name="connsiteX40" fmla="*/ 1147762 w 2900362"/>
                  <a:gd name="connsiteY40" fmla="*/ 1062038 h 1676661"/>
                  <a:gd name="connsiteX41" fmla="*/ 1109662 w 2900362"/>
                  <a:gd name="connsiteY41" fmla="*/ 1071563 h 1676661"/>
                  <a:gd name="connsiteX42" fmla="*/ 1090612 w 2900362"/>
                  <a:gd name="connsiteY42" fmla="*/ 1076325 h 1676661"/>
                  <a:gd name="connsiteX43" fmla="*/ 1066800 w 2900362"/>
                  <a:gd name="connsiteY43" fmla="*/ 1085850 h 1676661"/>
                  <a:gd name="connsiteX44" fmla="*/ 1052512 w 2900362"/>
                  <a:gd name="connsiteY44" fmla="*/ 1090613 h 1676661"/>
                  <a:gd name="connsiteX45" fmla="*/ 1038225 w 2900362"/>
                  <a:gd name="connsiteY45" fmla="*/ 1100138 h 1676661"/>
                  <a:gd name="connsiteX46" fmla="*/ 1014412 w 2900362"/>
                  <a:gd name="connsiteY46" fmla="*/ 1104900 h 1676661"/>
                  <a:gd name="connsiteX47" fmla="*/ 923925 w 2900362"/>
                  <a:gd name="connsiteY47" fmla="*/ 1133475 h 1676661"/>
                  <a:gd name="connsiteX48" fmla="*/ 738187 w 2900362"/>
                  <a:gd name="connsiteY48" fmla="*/ 1123950 h 1676661"/>
                  <a:gd name="connsiteX49" fmla="*/ 490537 w 2900362"/>
                  <a:gd name="connsiteY49" fmla="*/ 1090613 h 1676661"/>
                  <a:gd name="connsiteX50" fmla="*/ 433387 w 2900362"/>
                  <a:gd name="connsiteY50" fmla="*/ 1071563 h 1676661"/>
                  <a:gd name="connsiteX51" fmla="*/ 404812 w 2900362"/>
                  <a:gd name="connsiteY51" fmla="*/ 1062038 h 1676661"/>
                  <a:gd name="connsiteX52" fmla="*/ 390525 w 2900362"/>
                  <a:gd name="connsiteY52" fmla="*/ 1057275 h 1676661"/>
                  <a:gd name="connsiteX53" fmla="*/ 404812 w 2900362"/>
                  <a:gd name="connsiteY53" fmla="*/ 1047750 h 1676661"/>
                  <a:gd name="connsiteX54" fmla="*/ 461962 w 2900362"/>
                  <a:gd name="connsiteY54" fmla="*/ 1038225 h 1676661"/>
                  <a:gd name="connsiteX55" fmla="*/ 566737 w 2900362"/>
                  <a:gd name="connsiteY55" fmla="*/ 1033463 h 1676661"/>
                  <a:gd name="connsiteX56" fmla="*/ 738187 w 2900362"/>
                  <a:gd name="connsiteY56" fmla="*/ 976313 h 1676661"/>
                  <a:gd name="connsiteX57" fmla="*/ 814387 w 2900362"/>
                  <a:gd name="connsiteY57" fmla="*/ 923925 h 1676661"/>
                  <a:gd name="connsiteX58" fmla="*/ 871537 w 2900362"/>
                  <a:gd name="connsiteY58" fmla="*/ 857250 h 1676661"/>
                  <a:gd name="connsiteX59" fmla="*/ 966787 w 2900362"/>
                  <a:gd name="connsiteY59" fmla="*/ 852488 h 1676661"/>
                  <a:gd name="connsiteX60" fmla="*/ 1090613 w 2900362"/>
                  <a:gd name="connsiteY60" fmla="*/ 819150 h 1676661"/>
                  <a:gd name="connsiteX61" fmla="*/ 1319212 w 2900362"/>
                  <a:gd name="connsiteY61" fmla="*/ 795338 h 1676661"/>
                  <a:gd name="connsiteX62" fmla="*/ 1219200 w 2900362"/>
                  <a:gd name="connsiteY62" fmla="*/ 938213 h 1676661"/>
                  <a:gd name="connsiteX63" fmla="*/ 1404937 w 2900362"/>
                  <a:gd name="connsiteY63" fmla="*/ 862013 h 1676661"/>
                  <a:gd name="connsiteX64" fmla="*/ 1562100 w 2900362"/>
                  <a:gd name="connsiteY64" fmla="*/ 766763 h 1676661"/>
                  <a:gd name="connsiteX65" fmla="*/ 1714500 w 2900362"/>
                  <a:gd name="connsiteY65" fmla="*/ 823913 h 1676661"/>
                  <a:gd name="connsiteX66" fmla="*/ 1738312 w 2900362"/>
                  <a:gd name="connsiteY66" fmla="*/ 776288 h 1676661"/>
                  <a:gd name="connsiteX67" fmla="*/ 1757362 w 2900362"/>
                  <a:gd name="connsiteY67" fmla="*/ 742950 h 1676661"/>
                  <a:gd name="connsiteX68" fmla="*/ 1862137 w 2900362"/>
                  <a:gd name="connsiteY68" fmla="*/ 323850 h 1676661"/>
                  <a:gd name="connsiteX69" fmla="*/ 2481262 w 2900362"/>
                  <a:gd name="connsiteY69" fmla="*/ 14288 h 1676661"/>
                  <a:gd name="connsiteX70" fmla="*/ 2895600 w 2900362"/>
                  <a:gd name="connsiteY70" fmla="*/ 0 h 1676661"/>
                  <a:gd name="connsiteX71" fmla="*/ 2900362 w 2900362"/>
                  <a:gd name="connsiteY71" fmla="*/ 1390650 h 1676661"/>
                  <a:gd name="connsiteX72" fmla="*/ 2671762 w 2900362"/>
                  <a:gd name="connsiteY72" fmla="*/ 1395412 h 1676661"/>
                  <a:gd name="connsiteX73" fmla="*/ 2295525 w 2900362"/>
                  <a:gd name="connsiteY73" fmla="*/ 1485900 h 1676661"/>
                  <a:gd name="connsiteX74" fmla="*/ 1352550 w 2900362"/>
                  <a:gd name="connsiteY74" fmla="*/ 1676400 h 1676661"/>
                  <a:gd name="connsiteX75" fmla="*/ 1304925 w 2900362"/>
                  <a:gd name="connsiteY75" fmla="*/ 1433513 h 1676661"/>
                  <a:gd name="connsiteX76" fmla="*/ 1276350 w 2900362"/>
                  <a:gd name="connsiteY76" fmla="*/ 1443038 h 1676661"/>
                  <a:gd name="connsiteX77" fmla="*/ 1257300 w 2900362"/>
                  <a:gd name="connsiteY77" fmla="*/ 1471613 h 1676661"/>
                  <a:gd name="connsiteX78" fmla="*/ 1228725 w 2900362"/>
                  <a:gd name="connsiteY78" fmla="*/ 1495425 h 1676661"/>
                  <a:gd name="connsiteX79" fmla="*/ 1204912 w 2900362"/>
                  <a:gd name="connsiteY79" fmla="*/ 1500188 h 1676661"/>
                  <a:gd name="connsiteX80" fmla="*/ 1176337 w 2900362"/>
                  <a:gd name="connsiteY80" fmla="*/ 1509713 h 1676661"/>
                  <a:gd name="connsiteX81" fmla="*/ 1162050 w 2900362"/>
                  <a:gd name="connsiteY81" fmla="*/ 1514475 h 1676661"/>
                  <a:gd name="connsiteX82" fmla="*/ 633412 w 2900362"/>
                  <a:gd name="connsiteY82" fmla="*/ 1509713 h 1676661"/>
                  <a:gd name="connsiteX83" fmla="*/ 609600 w 2900362"/>
                  <a:gd name="connsiteY83" fmla="*/ 1504950 h 1676661"/>
                  <a:gd name="connsiteX84" fmla="*/ 590550 w 2900362"/>
                  <a:gd name="connsiteY84" fmla="*/ 1495425 h 1676661"/>
                  <a:gd name="connsiteX85" fmla="*/ 557212 w 2900362"/>
                  <a:gd name="connsiteY85" fmla="*/ 1485900 h 1676661"/>
                  <a:gd name="connsiteX86" fmla="*/ 542925 w 2900362"/>
                  <a:gd name="connsiteY86" fmla="*/ 1476375 h 1676661"/>
                  <a:gd name="connsiteX87" fmla="*/ 523875 w 2900362"/>
                  <a:gd name="connsiteY87" fmla="*/ 1471613 h 1676661"/>
                  <a:gd name="connsiteX88" fmla="*/ 509587 w 2900362"/>
                  <a:gd name="connsiteY88" fmla="*/ 1466850 h 1676661"/>
                  <a:gd name="connsiteX89" fmla="*/ 466725 w 2900362"/>
                  <a:gd name="connsiteY89" fmla="*/ 1433513 h 1676661"/>
                  <a:gd name="connsiteX90" fmla="*/ 452437 w 2900362"/>
                  <a:gd name="connsiteY90" fmla="*/ 1423988 h 1676661"/>
                  <a:gd name="connsiteX91" fmla="*/ 438150 w 2900362"/>
                  <a:gd name="connsiteY91" fmla="*/ 1395413 h 1676661"/>
                  <a:gd name="connsiteX92" fmla="*/ 404812 w 2900362"/>
                  <a:gd name="connsiteY92" fmla="*/ 1376363 h 1676661"/>
                  <a:gd name="connsiteX93" fmla="*/ 390525 w 2900362"/>
                  <a:gd name="connsiteY93" fmla="*/ 1366838 h 1676661"/>
                  <a:gd name="connsiteX94" fmla="*/ 376237 w 2900362"/>
                  <a:gd name="connsiteY94" fmla="*/ 1362075 h 1676661"/>
                  <a:gd name="connsiteX95" fmla="*/ 328612 w 2900362"/>
                  <a:gd name="connsiteY95" fmla="*/ 1333500 h 1676661"/>
                  <a:gd name="connsiteX96" fmla="*/ 309562 w 2900362"/>
                  <a:gd name="connsiteY96" fmla="*/ 1328738 h 1676661"/>
                  <a:gd name="connsiteX97" fmla="*/ 280987 w 2900362"/>
                  <a:gd name="connsiteY97" fmla="*/ 1319213 h 1676661"/>
                  <a:gd name="connsiteX98" fmla="*/ 266700 w 2900362"/>
                  <a:gd name="connsiteY98" fmla="*/ 1314450 h 1676661"/>
                  <a:gd name="connsiteX99" fmla="*/ 252412 w 2900362"/>
                  <a:gd name="connsiteY99" fmla="*/ 1304925 h 1676661"/>
                  <a:gd name="connsiteX100" fmla="*/ 223837 w 2900362"/>
                  <a:gd name="connsiteY100" fmla="*/ 1295400 h 1676661"/>
                  <a:gd name="connsiteX101" fmla="*/ 214312 w 2900362"/>
                  <a:gd name="connsiteY101" fmla="*/ 1266825 h 1676661"/>
                  <a:gd name="connsiteX102" fmla="*/ 114300 w 2900362"/>
                  <a:gd name="connsiteY102" fmla="*/ 1233488 h 1676661"/>
                  <a:gd name="connsiteX103" fmla="*/ 71437 w 2900362"/>
                  <a:gd name="connsiteY103" fmla="*/ 1219200 h 1676661"/>
                  <a:gd name="connsiteX104" fmla="*/ 57150 w 2900362"/>
                  <a:gd name="connsiteY104" fmla="*/ 1214438 h 1676661"/>
                  <a:gd name="connsiteX105" fmla="*/ 28575 w 2900362"/>
                  <a:gd name="connsiteY105" fmla="*/ 1190625 h 1676661"/>
                  <a:gd name="connsiteX106" fmla="*/ 23812 w 2900362"/>
                  <a:gd name="connsiteY106" fmla="*/ 1176338 h 1676661"/>
                  <a:gd name="connsiteX107" fmla="*/ 14287 w 2900362"/>
                  <a:gd name="connsiteY107" fmla="*/ 1162050 h 1676661"/>
                  <a:gd name="connsiteX108" fmla="*/ 0 w 2900362"/>
                  <a:gd name="connsiteY108"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23975 w 2900362"/>
                  <a:gd name="connsiteY32" fmla="*/ 1009650 h 1676661"/>
                  <a:gd name="connsiteX33" fmla="*/ 1309687 w 2900362"/>
                  <a:gd name="connsiteY33" fmla="*/ 1014413 h 1676661"/>
                  <a:gd name="connsiteX34" fmla="*/ 1290637 w 2900362"/>
                  <a:gd name="connsiteY34" fmla="*/ 1023938 h 1676661"/>
                  <a:gd name="connsiteX35" fmla="*/ 1238250 w 2900362"/>
                  <a:gd name="connsiteY35" fmla="*/ 1028700 h 1676661"/>
                  <a:gd name="connsiteX36" fmla="*/ 1209675 w 2900362"/>
                  <a:gd name="connsiteY36" fmla="*/ 1038225 h 1676661"/>
                  <a:gd name="connsiteX37" fmla="*/ 1195387 w 2900362"/>
                  <a:gd name="connsiteY37" fmla="*/ 1047750 h 1676661"/>
                  <a:gd name="connsiteX38" fmla="*/ 1166812 w 2900362"/>
                  <a:gd name="connsiteY38" fmla="*/ 1052513 h 1676661"/>
                  <a:gd name="connsiteX39" fmla="*/ 1147762 w 2900362"/>
                  <a:gd name="connsiteY39" fmla="*/ 1062038 h 1676661"/>
                  <a:gd name="connsiteX40" fmla="*/ 1109662 w 2900362"/>
                  <a:gd name="connsiteY40" fmla="*/ 1071563 h 1676661"/>
                  <a:gd name="connsiteX41" fmla="*/ 1090612 w 2900362"/>
                  <a:gd name="connsiteY41" fmla="*/ 1076325 h 1676661"/>
                  <a:gd name="connsiteX42" fmla="*/ 1066800 w 2900362"/>
                  <a:gd name="connsiteY42" fmla="*/ 1085850 h 1676661"/>
                  <a:gd name="connsiteX43" fmla="*/ 1052512 w 2900362"/>
                  <a:gd name="connsiteY43" fmla="*/ 1090613 h 1676661"/>
                  <a:gd name="connsiteX44" fmla="*/ 1038225 w 2900362"/>
                  <a:gd name="connsiteY44" fmla="*/ 1100138 h 1676661"/>
                  <a:gd name="connsiteX45" fmla="*/ 1014412 w 2900362"/>
                  <a:gd name="connsiteY45" fmla="*/ 1104900 h 1676661"/>
                  <a:gd name="connsiteX46" fmla="*/ 923925 w 2900362"/>
                  <a:gd name="connsiteY46" fmla="*/ 1133475 h 1676661"/>
                  <a:gd name="connsiteX47" fmla="*/ 738187 w 2900362"/>
                  <a:gd name="connsiteY47" fmla="*/ 1123950 h 1676661"/>
                  <a:gd name="connsiteX48" fmla="*/ 490537 w 2900362"/>
                  <a:gd name="connsiteY48" fmla="*/ 1090613 h 1676661"/>
                  <a:gd name="connsiteX49" fmla="*/ 433387 w 2900362"/>
                  <a:gd name="connsiteY49" fmla="*/ 1071563 h 1676661"/>
                  <a:gd name="connsiteX50" fmla="*/ 404812 w 2900362"/>
                  <a:gd name="connsiteY50" fmla="*/ 1062038 h 1676661"/>
                  <a:gd name="connsiteX51" fmla="*/ 390525 w 2900362"/>
                  <a:gd name="connsiteY51" fmla="*/ 1057275 h 1676661"/>
                  <a:gd name="connsiteX52" fmla="*/ 404812 w 2900362"/>
                  <a:gd name="connsiteY52" fmla="*/ 1047750 h 1676661"/>
                  <a:gd name="connsiteX53" fmla="*/ 461962 w 2900362"/>
                  <a:gd name="connsiteY53" fmla="*/ 1038225 h 1676661"/>
                  <a:gd name="connsiteX54" fmla="*/ 566737 w 2900362"/>
                  <a:gd name="connsiteY54" fmla="*/ 1033463 h 1676661"/>
                  <a:gd name="connsiteX55" fmla="*/ 738187 w 2900362"/>
                  <a:gd name="connsiteY55" fmla="*/ 976313 h 1676661"/>
                  <a:gd name="connsiteX56" fmla="*/ 814387 w 2900362"/>
                  <a:gd name="connsiteY56" fmla="*/ 923925 h 1676661"/>
                  <a:gd name="connsiteX57" fmla="*/ 871537 w 2900362"/>
                  <a:gd name="connsiteY57" fmla="*/ 857250 h 1676661"/>
                  <a:gd name="connsiteX58" fmla="*/ 966787 w 2900362"/>
                  <a:gd name="connsiteY58" fmla="*/ 852488 h 1676661"/>
                  <a:gd name="connsiteX59" fmla="*/ 1090613 w 2900362"/>
                  <a:gd name="connsiteY59" fmla="*/ 819150 h 1676661"/>
                  <a:gd name="connsiteX60" fmla="*/ 1319212 w 2900362"/>
                  <a:gd name="connsiteY60" fmla="*/ 795338 h 1676661"/>
                  <a:gd name="connsiteX61" fmla="*/ 1219200 w 2900362"/>
                  <a:gd name="connsiteY61" fmla="*/ 938213 h 1676661"/>
                  <a:gd name="connsiteX62" fmla="*/ 1404937 w 2900362"/>
                  <a:gd name="connsiteY62" fmla="*/ 862013 h 1676661"/>
                  <a:gd name="connsiteX63" fmla="*/ 1562100 w 2900362"/>
                  <a:gd name="connsiteY63" fmla="*/ 766763 h 1676661"/>
                  <a:gd name="connsiteX64" fmla="*/ 1714500 w 2900362"/>
                  <a:gd name="connsiteY64" fmla="*/ 823913 h 1676661"/>
                  <a:gd name="connsiteX65" fmla="*/ 1738312 w 2900362"/>
                  <a:gd name="connsiteY65" fmla="*/ 776288 h 1676661"/>
                  <a:gd name="connsiteX66" fmla="*/ 1757362 w 2900362"/>
                  <a:gd name="connsiteY66" fmla="*/ 742950 h 1676661"/>
                  <a:gd name="connsiteX67" fmla="*/ 1862137 w 2900362"/>
                  <a:gd name="connsiteY67" fmla="*/ 323850 h 1676661"/>
                  <a:gd name="connsiteX68" fmla="*/ 2481262 w 2900362"/>
                  <a:gd name="connsiteY68" fmla="*/ 14288 h 1676661"/>
                  <a:gd name="connsiteX69" fmla="*/ 2895600 w 2900362"/>
                  <a:gd name="connsiteY69" fmla="*/ 0 h 1676661"/>
                  <a:gd name="connsiteX70" fmla="*/ 2900362 w 2900362"/>
                  <a:gd name="connsiteY70" fmla="*/ 1390650 h 1676661"/>
                  <a:gd name="connsiteX71" fmla="*/ 2671762 w 2900362"/>
                  <a:gd name="connsiteY71" fmla="*/ 1395412 h 1676661"/>
                  <a:gd name="connsiteX72" fmla="*/ 2295525 w 2900362"/>
                  <a:gd name="connsiteY72" fmla="*/ 1485900 h 1676661"/>
                  <a:gd name="connsiteX73" fmla="*/ 1352550 w 2900362"/>
                  <a:gd name="connsiteY73" fmla="*/ 1676400 h 1676661"/>
                  <a:gd name="connsiteX74" fmla="*/ 1304925 w 2900362"/>
                  <a:gd name="connsiteY74" fmla="*/ 1433513 h 1676661"/>
                  <a:gd name="connsiteX75" fmla="*/ 1276350 w 2900362"/>
                  <a:gd name="connsiteY75" fmla="*/ 1443038 h 1676661"/>
                  <a:gd name="connsiteX76" fmla="*/ 1257300 w 2900362"/>
                  <a:gd name="connsiteY76" fmla="*/ 1471613 h 1676661"/>
                  <a:gd name="connsiteX77" fmla="*/ 1228725 w 2900362"/>
                  <a:gd name="connsiteY77" fmla="*/ 1495425 h 1676661"/>
                  <a:gd name="connsiteX78" fmla="*/ 1204912 w 2900362"/>
                  <a:gd name="connsiteY78" fmla="*/ 1500188 h 1676661"/>
                  <a:gd name="connsiteX79" fmla="*/ 1176337 w 2900362"/>
                  <a:gd name="connsiteY79" fmla="*/ 1509713 h 1676661"/>
                  <a:gd name="connsiteX80" fmla="*/ 1162050 w 2900362"/>
                  <a:gd name="connsiteY80" fmla="*/ 1514475 h 1676661"/>
                  <a:gd name="connsiteX81" fmla="*/ 633412 w 2900362"/>
                  <a:gd name="connsiteY81" fmla="*/ 1509713 h 1676661"/>
                  <a:gd name="connsiteX82" fmla="*/ 609600 w 2900362"/>
                  <a:gd name="connsiteY82" fmla="*/ 1504950 h 1676661"/>
                  <a:gd name="connsiteX83" fmla="*/ 590550 w 2900362"/>
                  <a:gd name="connsiteY83" fmla="*/ 1495425 h 1676661"/>
                  <a:gd name="connsiteX84" fmla="*/ 557212 w 2900362"/>
                  <a:gd name="connsiteY84" fmla="*/ 1485900 h 1676661"/>
                  <a:gd name="connsiteX85" fmla="*/ 542925 w 2900362"/>
                  <a:gd name="connsiteY85" fmla="*/ 1476375 h 1676661"/>
                  <a:gd name="connsiteX86" fmla="*/ 523875 w 2900362"/>
                  <a:gd name="connsiteY86" fmla="*/ 1471613 h 1676661"/>
                  <a:gd name="connsiteX87" fmla="*/ 509587 w 2900362"/>
                  <a:gd name="connsiteY87" fmla="*/ 1466850 h 1676661"/>
                  <a:gd name="connsiteX88" fmla="*/ 466725 w 2900362"/>
                  <a:gd name="connsiteY88" fmla="*/ 1433513 h 1676661"/>
                  <a:gd name="connsiteX89" fmla="*/ 452437 w 2900362"/>
                  <a:gd name="connsiteY89" fmla="*/ 1423988 h 1676661"/>
                  <a:gd name="connsiteX90" fmla="*/ 438150 w 2900362"/>
                  <a:gd name="connsiteY90" fmla="*/ 1395413 h 1676661"/>
                  <a:gd name="connsiteX91" fmla="*/ 404812 w 2900362"/>
                  <a:gd name="connsiteY91" fmla="*/ 1376363 h 1676661"/>
                  <a:gd name="connsiteX92" fmla="*/ 390525 w 2900362"/>
                  <a:gd name="connsiteY92" fmla="*/ 1366838 h 1676661"/>
                  <a:gd name="connsiteX93" fmla="*/ 376237 w 2900362"/>
                  <a:gd name="connsiteY93" fmla="*/ 1362075 h 1676661"/>
                  <a:gd name="connsiteX94" fmla="*/ 328612 w 2900362"/>
                  <a:gd name="connsiteY94" fmla="*/ 1333500 h 1676661"/>
                  <a:gd name="connsiteX95" fmla="*/ 309562 w 2900362"/>
                  <a:gd name="connsiteY95" fmla="*/ 1328738 h 1676661"/>
                  <a:gd name="connsiteX96" fmla="*/ 280987 w 2900362"/>
                  <a:gd name="connsiteY96" fmla="*/ 1319213 h 1676661"/>
                  <a:gd name="connsiteX97" fmla="*/ 266700 w 2900362"/>
                  <a:gd name="connsiteY97" fmla="*/ 1314450 h 1676661"/>
                  <a:gd name="connsiteX98" fmla="*/ 252412 w 2900362"/>
                  <a:gd name="connsiteY98" fmla="*/ 1304925 h 1676661"/>
                  <a:gd name="connsiteX99" fmla="*/ 223837 w 2900362"/>
                  <a:gd name="connsiteY99" fmla="*/ 1295400 h 1676661"/>
                  <a:gd name="connsiteX100" fmla="*/ 214312 w 2900362"/>
                  <a:gd name="connsiteY100" fmla="*/ 1266825 h 1676661"/>
                  <a:gd name="connsiteX101" fmla="*/ 114300 w 2900362"/>
                  <a:gd name="connsiteY101" fmla="*/ 1233488 h 1676661"/>
                  <a:gd name="connsiteX102" fmla="*/ 71437 w 2900362"/>
                  <a:gd name="connsiteY102" fmla="*/ 1219200 h 1676661"/>
                  <a:gd name="connsiteX103" fmla="*/ 57150 w 2900362"/>
                  <a:gd name="connsiteY103" fmla="*/ 1214438 h 1676661"/>
                  <a:gd name="connsiteX104" fmla="*/ 28575 w 2900362"/>
                  <a:gd name="connsiteY104" fmla="*/ 1190625 h 1676661"/>
                  <a:gd name="connsiteX105" fmla="*/ 23812 w 2900362"/>
                  <a:gd name="connsiteY105" fmla="*/ 1176338 h 1676661"/>
                  <a:gd name="connsiteX106" fmla="*/ 14287 w 2900362"/>
                  <a:gd name="connsiteY106" fmla="*/ 1162050 h 1676661"/>
                  <a:gd name="connsiteX107" fmla="*/ 0 w 2900362"/>
                  <a:gd name="connsiteY107"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23975 w 2900362"/>
                  <a:gd name="connsiteY32" fmla="*/ 1009650 h 1676661"/>
                  <a:gd name="connsiteX33" fmla="*/ 1290637 w 2900362"/>
                  <a:gd name="connsiteY33" fmla="*/ 1023938 h 1676661"/>
                  <a:gd name="connsiteX34" fmla="*/ 1238250 w 2900362"/>
                  <a:gd name="connsiteY34" fmla="*/ 1028700 h 1676661"/>
                  <a:gd name="connsiteX35" fmla="*/ 1209675 w 2900362"/>
                  <a:gd name="connsiteY35" fmla="*/ 1038225 h 1676661"/>
                  <a:gd name="connsiteX36" fmla="*/ 1195387 w 2900362"/>
                  <a:gd name="connsiteY36" fmla="*/ 1047750 h 1676661"/>
                  <a:gd name="connsiteX37" fmla="*/ 1166812 w 2900362"/>
                  <a:gd name="connsiteY37" fmla="*/ 1052513 h 1676661"/>
                  <a:gd name="connsiteX38" fmla="*/ 1147762 w 2900362"/>
                  <a:gd name="connsiteY38" fmla="*/ 1062038 h 1676661"/>
                  <a:gd name="connsiteX39" fmla="*/ 1109662 w 2900362"/>
                  <a:gd name="connsiteY39" fmla="*/ 1071563 h 1676661"/>
                  <a:gd name="connsiteX40" fmla="*/ 1090612 w 2900362"/>
                  <a:gd name="connsiteY40" fmla="*/ 1076325 h 1676661"/>
                  <a:gd name="connsiteX41" fmla="*/ 1066800 w 2900362"/>
                  <a:gd name="connsiteY41" fmla="*/ 1085850 h 1676661"/>
                  <a:gd name="connsiteX42" fmla="*/ 1052512 w 2900362"/>
                  <a:gd name="connsiteY42" fmla="*/ 1090613 h 1676661"/>
                  <a:gd name="connsiteX43" fmla="*/ 1038225 w 2900362"/>
                  <a:gd name="connsiteY43" fmla="*/ 1100138 h 1676661"/>
                  <a:gd name="connsiteX44" fmla="*/ 1014412 w 2900362"/>
                  <a:gd name="connsiteY44" fmla="*/ 1104900 h 1676661"/>
                  <a:gd name="connsiteX45" fmla="*/ 923925 w 2900362"/>
                  <a:gd name="connsiteY45" fmla="*/ 1133475 h 1676661"/>
                  <a:gd name="connsiteX46" fmla="*/ 738187 w 2900362"/>
                  <a:gd name="connsiteY46" fmla="*/ 1123950 h 1676661"/>
                  <a:gd name="connsiteX47" fmla="*/ 490537 w 2900362"/>
                  <a:gd name="connsiteY47" fmla="*/ 1090613 h 1676661"/>
                  <a:gd name="connsiteX48" fmla="*/ 433387 w 2900362"/>
                  <a:gd name="connsiteY48" fmla="*/ 1071563 h 1676661"/>
                  <a:gd name="connsiteX49" fmla="*/ 404812 w 2900362"/>
                  <a:gd name="connsiteY49" fmla="*/ 1062038 h 1676661"/>
                  <a:gd name="connsiteX50" fmla="*/ 390525 w 2900362"/>
                  <a:gd name="connsiteY50" fmla="*/ 1057275 h 1676661"/>
                  <a:gd name="connsiteX51" fmla="*/ 404812 w 2900362"/>
                  <a:gd name="connsiteY51" fmla="*/ 1047750 h 1676661"/>
                  <a:gd name="connsiteX52" fmla="*/ 461962 w 2900362"/>
                  <a:gd name="connsiteY52" fmla="*/ 1038225 h 1676661"/>
                  <a:gd name="connsiteX53" fmla="*/ 566737 w 2900362"/>
                  <a:gd name="connsiteY53" fmla="*/ 1033463 h 1676661"/>
                  <a:gd name="connsiteX54" fmla="*/ 738187 w 2900362"/>
                  <a:gd name="connsiteY54" fmla="*/ 976313 h 1676661"/>
                  <a:gd name="connsiteX55" fmla="*/ 814387 w 2900362"/>
                  <a:gd name="connsiteY55" fmla="*/ 923925 h 1676661"/>
                  <a:gd name="connsiteX56" fmla="*/ 871537 w 2900362"/>
                  <a:gd name="connsiteY56" fmla="*/ 857250 h 1676661"/>
                  <a:gd name="connsiteX57" fmla="*/ 966787 w 2900362"/>
                  <a:gd name="connsiteY57" fmla="*/ 852488 h 1676661"/>
                  <a:gd name="connsiteX58" fmla="*/ 1090613 w 2900362"/>
                  <a:gd name="connsiteY58" fmla="*/ 819150 h 1676661"/>
                  <a:gd name="connsiteX59" fmla="*/ 1319212 w 2900362"/>
                  <a:gd name="connsiteY59" fmla="*/ 795338 h 1676661"/>
                  <a:gd name="connsiteX60" fmla="*/ 1219200 w 2900362"/>
                  <a:gd name="connsiteY60" fmla="*/ 938213 h 1676661"/>
                  <a:gd name="connsiteX61" fmla="*/ 1404937 w 2900362"/>
                  <a:gd name="connsiteY61" fmla="*/ 862013 h 1676661"/>
                  <a:gd name="connsiteX62" fmla="*/ 1562100 w 2900362"/>
                  <a:gd name="connsiteY62" fmla="*/ 766763 h 1676661"/>
                  <a:gd name="connsiteX63" fmla="*/ 1714500 w 2900362"/>
                  <a:gd name="connsiteY63" fmla="*/ 823913 h 1676661"/>
                  <a:gd name="connsiteX64" fmla="*/ 1738312 w 2900362"/>
                  <a:gd name="connsiteY64" fmla="*/ 776288 h 1676661"/>
                  <a:gd name="connsiteX65" fmla="*/ 1757362 w 2900362"/>
                  <a:gd name="connsiteY65" fmla="*/ 742950 h 1676661"/>
                  <a:gd name="connsiteX66" fmla="*/ 1862137 w 2900362"/>
                  <a:gd name="connsiteY66" fmla="*/ 323850 h 1676661"/>
                  <a:gd name="connsiteX67" fmla="*/ 2481262 w 2900362"/>
                  <a:gd name="connsiteY67" fmla="*/ 14288 h 1676661"/>
                  <a:gd name="connsiteX68" fmla="*/ 2895600 w 2900362"/>
                  <a:gd name="connsiteY68" fmla="*/ 0 h 1676661"/>
                  <a:gd name="connsiteX69" fmla="*/ 2900362 w 2900362"/>
                  <a:gd name="connsiteY69" fmla="*/ 1390650 h 1676661"/>
                  <a:gd name="connsiteX70" fmla="*/ 2671762 w 2900362"/>
                  <a:gd name="connsiteY70" fmla="*/ 1395412 h 1676661"/>
                  <a:gd name="connsiteX71" fmla="*/ 2295525 w 2900362"/>
                  <a:gd name="connsiteY71" fmla="*/ 1485900 h 1676661"/>
                  <a:gd name="connsiteX72" fmla="*/ 1352550 w 2900362"/>
                  <a:gd name="connsiteY72" fmla="*/ 1676400 h 1676661"/>
                  <a:gd name="connsiteX73" fmla="*/ 1304925 w 2900362"/>
                  <a:gd name="connsiteY73" fmla="*/ 1433513 h 1676661"/>
                  <a:gd name="connsiteX74" fmla="*/ 1276350 w 2900362"/>
                  <a:gd name="connsiteY74" fmla="*/ 1443038 h 1676661"/>
                  <a:gd name="connsiteX75" fmla="*/ 1257300 w 2900362"/>
                  <a:gd name="connsiteY75" fmla="*/ 1471613 h 1676661"/>
                  <a:gd name="connsiteX76" fmla="*/ 1228725 w 2900362"/>
                  <a:gd name="connsiteY76" fmla="*/ 1495425 h 1676661"/>
                  <a:gd name="connsiteX77" fmla="*/ 1204912 w 2900362"/>
                  <a:gd name="connsiteY77" fmla="*/ 1500188 h 1676661"/>
                  <a:gd name="connsiteX78" fmla="*/ 1176337 w 2900362"/>
                  <a:gd name="connsiteY78" fmla="*/ 1509713 h 1676661"/>
                  <a:gd name="connsiteX79" fmla="*/ 1162050 w 2900362"/>
                  <a:gd name="connsiteY79" fmla="*/ 1514475 h 1676661"/>
                  <a:gd name="connsiteX80" fmla="*/ 633412 w 2900362"/>
                  <a:gd name="connsiteY80" fmla="*/ 1509713 h 1676661"/>
                  <a:gd name="connsiteX81" fmla="*/ 609600 w 2900362"/>
                  <a:gd name="connsiteY81" fmla="*/ 1504950 h 1676661"/>
                  <a:gd name="connsiteX82" fmla="*/ 590550 w 2900362"/>
                  <a:gd name="connsiteY82" fmla="*/ 1495425 h 1676661"/>
                  <a:gd name="connsiteX83" fmla="*/ 557212 w 2900362"/>
                  <a:gd name="connsiteY83" fmla="*/ 1485900 h 1676661"/>
                  <a:gd name="connsiteX84" fmla="*/ 542925 w 2900362"/>
                  <a:gd name="connsiteY84" fmla="*/ 1476375 h 1676661"/>
                  <a:gd name="connsiteX85" fmla="*/ 523875 w 2900362"/>
                  <a:gd name="connsiteY85" fmla="*/ 1471613 h 1676661"/>
                  <a:gd name="connsiteX86" fmla="*/ 509587 w 2900362"/>
                  <a:gd name="connsiteY86" fmla="*/ 1466850 h 1676661"/>
                  <a:gd name="connsiteX87" fmla="*/ 466725 w 2900362"/>
                  <a:gd name="connsiteY87" fmla="*/ 1433513 h 1676661"/>
                  <a:gd name="connsiteX88" fmla="*/ 452437 w 2900362"/>
                  <a:gd name="connsiteY88" fmla="*/ 1423988 h 1676661"/>
                  <a:gd name="connsiteX89" fmla="*/ 438150 w 2900362"/>
                  <a:gd name="connsiteY89" fmla="*/ 1395413 h 1676661"/>
                  <a:gd name="connsiteX90" fmla="*/ 404812 w 2900362"/>
                  <a:gd name="connsiteY90" fmla="*/ 1376363 h 1676661"/>
                  <a:gd name="connsiteX91" fmla="*/ 390525 w 2900362"/>
                  <a:gd name="connsiteY91" fmla="*/ 1366838 h 1676661"/>
                  <a:gd name="connsiteX92" fmla="*/ 376237 w 2900362"/>
                  <a:gd name="connsiteY92" fmla="*/ 1362075 h 1676661"/>
                  <a:gd name="connsiteX93" fmla="*/ 328612 w 2900362"/>
                  <a:gd name="connsiteY93" fmla="*/ 1333500 h 1676661"/>
                  <a:gd name="connsiteX94" fmla="*/ 309562 w 2900362"/>
                  <a:gd name="connsiteY94" fmla="*/ 1328738 h 1676661"/>
                  <a:gd name="connsiteX95" fmla="*/ 280987 w 2900362"/>
                  <a:gd name="connsiteY95" fmla="*/ 1319213 h 1676661"/>
                  <a:gd name="connsiteX96" fmla="*/ 266700 w 2900362"/>
                  <a:gd name="connsiteY96" fmla="*/ 1314450 h 1676661"/>
                  <a:gd name="connsiteX97" fmla="*/ 252412 w 2900362"/>
                  <a:gd name="connsiteY97" fmla="*/ 1304925 h 1676661"/>
                  <a:gd name="connsiteX98" fmla="*/ 223837 w 2900362"/>
                  <a:gd name="connsiteY98" fmla="*/ 1295400 h 1676661"/>
                  <a:gd name="connsiteX99" fmla="*/ 214312 w 2900362"/>
                  <a:gd name="connsiteY99" fmla="*/ 1266825 h 1676661"/>
                  <a:gd name="connsiteX100" fmla="*/ 114300 w 2900362"/>
                  <a:gd name="connsiteY100" fmla="*/ 1233488 h 1676661"/>
                  <a:gd name="connsiteX101" fmla="*/ 71437 w 2900362"/>
                  <a:gd name="connsiteY101" fmla="*/ 1219200 h 1676661"/>
                  <a:gd name="connsiteX102" fmla="*/ 57150 w 2900362"/>
                  <a:gd name="connsiteY102" fmla="*/ 1214438 h 1676661"/>
                  <a:gd name="connsiteX103" fmla="*/ 28575 w 2900362"/>
                  <a:gd name="connsiteY103" fmla="*/ 1190625 h 1676661"/>
                  <a:gd name="connsiteX104" fmla="*/ 23812 w 2900362"/>
                  <a:gd name="connsiteY104" fmla="*/ 1176338 h 1676661"/>
                  <a:gd name="connsiteX105" fmla="*/ 14287 w 2900362"/>
                  <a:gd name="connsiteY105" fmla="*/ 1162050 h 1676661"/>
                  <a:gd name="connsiteX106" fmla="*/ 0 w 2900362"/>
                  <a:gd name="connsiteY106"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323975 w 2900362"/>
                  <a:gd name="connsiteY32" fmla="*/ 1009650 h 1676661"/>
                  <a:gd name="connsiteX33" fmla="*/ 1238250 w 2900362"/>
                  <a:gd name="connsiteY33" fmla="*/ 1028700 h 1676661"/>
                  <a:gd name="connsiteX34" fmla="*/ 1209675 w 2900362"/>
                  <a:gd name="connsiteY34" fmla="*/ 1038225 h 1676661"/>
                  <a:gd name="connsiteX35" fmla="*/ 1195387 w 2900362"/>
                  <a:gd name="connsiteY35" fmla="*/ 1047750 h 1676661"/>
                  <a:gd name="connsiteX36" fmla="*/ 1166812 w 2900362"/>
                  <a:gd name="connsiteY36" fmla="*/ 1052513 h 1676661"/>
                  <a:gd name="connsiteX37" fmla="*/ 1147762 w 2900362"/>
                  <a:gd name="connsiteY37" fmla="*/ 1062038 h 1676661"/>
                  <a:gd name="connsiteX38" fmla="*/ 1109662 w 2900362"/>
                  <a:gd name="connsiteY38" fmla="*/ 1071563 h 1676661"/>
                  <a:gd name="connsiteX39" fmla="*/ 1090612 w 2900362"/>
                  <a:gd name="connsiteY39" fmla="*/ 1076325 h 1676661"/>
                  <a:gd name="connsiteX40" fmla="*/ 1066800 w 2900362"/>
                  <a:gd name="connsiteY40" fmla="*/ 1085850 h 1676661"/>
                  <a:gd name="connsiteX41" fmla="*/ 1052512 w 2900362"/>
                  <a:gd name="connsiteY41" fmla="*/ 1090613 h 1676661"/>
                  <a:gd name="connsiteX42" fmla="*/ 1038225 w 2900362"/>
                  <a:gd name="connsiteY42" fmla="*/ 1100138 h 1676661"/>
                  <a:gd name="connsiteX43" fmla="*/ 1014412 w 2900362"/>
                  <a:gd name="connsiteY43" fmla="*/ 1104900 h 1676661"/>
                  <a:gd name="connsiteX44" fmla="*/ 923925 w 2900362"/>
                  <a:gd name="connsiteY44" fmla="*/ 1133475 h 1676661"/>
                  <a:gd name="connsiteX45" fmla="*/ 738187 w 2900362"/>
                  <a:gd name="connsiteY45" fmla="*/ 1123950 h 1676661"/>
                  <a:gd name="connsiteX46" fmla="*/ 490537 w 2900362"/>
                  <a:gd name="connsiteY46" fmla="*/ 1090613 h 1676661"/>
                  <a:gd name="connsiteX47" fmla="*/ 433387 w 2900362"/>
                  <a:gd name="connsiteY47" fmla="*/ 1071563 h 1676661"/>
                  <a:gd name="connsiteX48" fmla="*/ 404812 w 2900362"/>
                  <a:gd name="connsiteY48" fmla="*/ 1062038 h 1676661"/>
                  <a:gd name="connsiteX49" fmla="*/ 390525 w 2900362"/>
                  <a:gd name="connsiteY49" fmla="*/ 1057275 h 1676661"/>
                  <a:gd name="connsiteX50" fmla="*/ 404812 w 2900362"/>
                  <a:gd name="connsiteY50" fmla="*/ 1047750 h 1676661"/>
                  <a:gd name="connsiteX51" fmla="*/ 461962 w 2900362"/>
                  <a:gd name="connsiteY51" fmla="*/ 1038225 h 1676661"/>
                  <a:gd name="connsiteX52" fmla="*/ 566737 w 2900362"/>
                  <a:gd name="connsiteY52" fmla="*/ 1033463 h 1676661"/>
                  <a:gd name="connsiteX53" fmla="*/ 738187 w 2900362"/>
                  <a:gd name="connsiteY53" fmla="*/ 976313 h 1676661"/>
                  <a:gd name="connsiteX54" fmla="*/ 814387 w 2900362"/>
                  <a:gd name="connsiteY54" fmla="*/ 923925 h 1676661"/>
                  <a:gd name="connsiteX55" fmla="*/ 871537 w 2900362"/>
                  <a:gd name="connsiteY55" fmla="*/ 857250 h 1676661"/>
                  <a:gd name="connsiteX56" fmla="*/ 966787 w 2900362"/>
                  <a:gd name="connsiteY56" fmla="*/ 852488 h 1676661"/>
                  <a:gd name="connsiteX57" fmla="*/ 1090613 w 2900362"/>
                  <a:gd name="connsiteY57" fmla="*/ 819150 h 1676661"/>
                  <a:gd name="connsiteX58" fmla="*/ 1319212 w 2900362"/>
                  <a:gd name="connsiteY58" fmla="*/ 795338 h 1676661"/>
                  <a:gd name="connsiteX59" fmla="*/ 1219200 w 2900362"/>
                  <a:gd name="connsiteY59" fmla="*/ 938213 h 1676661"/>
                  <a:gd name="connsiteX60" fmla="*/ 1404937 w 2900362"/>
                  <a:gd name="connsiteY60" fmla="*/ 862013 h 1676661"/>
                  <a:gd name="connsiteX61" fmla="*/ 1562100 w 2900362"/>
                  <a:gd name="connsiteY61" fmla="*/ 766763 h 1676661"/>
                  <a:gd name="connsiteX62" fmla="*/ 1714500 w 2900362"/>
                  <a:gd name="connsiteY62" fmla="*/ 823913 h 1676661"/>
                  <a:gd name="connsiteX63" fmla="*/ 1738312 w 2900362"/>
                  <a:gd name="connsiteY63" fmla="*/ 776288 h 1676661"/>
                  <a:gd name="connsiteX64" fmla="*/ 1757362 w 2900362"/>
                  <a:gd name="connsiteY64" fmla="*/ 742950 h 1676661"/>
                  <a:gd name="connsiteX65" fmla="*/ 1862137 w 2900362"/>
                  <a:gd name="connsiteY65" fmla="*/ 323850 h 1676661"/>
                  <a:gd name="connsiteX66" fmla="*/ 2481262 w 2900362"/>
                  <a:gd name="connsiteY66" fmla="*/ 14288 h 1676661"/>
                  <a:gd name="connsiteX67" fmla="*/ 2895600 w 2900362"/>
                  <a:gd name="connsiteY67" fmla="*/ 0 h 1676661"/>
                  <a:gd name="connsiteX68" fmla="*/ 2900362 w 2900362"/>
                  <a:gd name="connsiteY68" fmla="*/ 1390650 h 1676661"/>
                  <a:gd name="connsiteX69" fmla="*/ 2671762 w 2900362"/>
                  <a:gd name="connsiteY69" fmla="*/ 1395412 h 1676661"/>
                  <a:gd name="connsiteX70" fmla="*/ 2295525 w 2900362"/>
                  <a:gd name="connsiteY70" fmla="*/ 1485900 h 1676661"/>
                  <a:gd name="connsiteX71" fmla="*/ 1352550 w 2900362"/>
                  <a:gd name="connsiteY71" fmla="*/ 1676400 h 1676661"/>
                  <a:gd name="connsiteX72" fmla="*/ 1304925 w 2900362"/>
                  <a:gd name="connsiteY72" fmla="*/ 1433513 h 1676661"/>
                  <a:gd name="connsiteX73" fmla="*/ 1276350 w 2900362"/>
                  <a:gd name="connsiteY73" fmla="*/ 1443038 h 1676661"/>
                  <a:gd name="connsiteX74" fmla="*/ 1257300 w 2900362"/>
                  <a:gd name="connsiteY74" fmla="*/ 1471613 h 1676661"/>
                  <a:gd name="connsiteX75" fmla="*/ 1228725 w 2900362"/>
                  <a:gd name="connsiteY75" fmla="*/ 1495425 h 1676661"/>
                  <a:gd name="connsiteX76" fmla="*/ 1204912 w 2900362"/>
                  <a:gd name="connsiteY76" fmla="*/ 1500188 h 1676661"/>
                  <a:gd name="connsiteX77" fmla="*/ 1176337 w 2900362"/>
                  <a:gd name="connsiteY77" fmla="*/ 1509713 h 1676661"/>
                  <a:gd name="connsiteX78" fmla="*/ 1162050 w 2900362"/>
                  <a:gd name="connsiteY78" fmla="*/ 1514475 h 1676661"/>
                  <a:gd name="connsiteX79" fmla="*/ 633412 w 2900362"/>
                  <a:gd name="connsiteY79" fmla="*/ 1509713 h 1676661"/>
                  <a:gd name="connsiteX80" fmla="*/ 609600 w 2900362"/>
                  <a:gd name="connsiteY80" fmla="*/ 1504950 h 1676661"/>
                  <a:gd name="connsiteX81" fmla="*/ 590550 w 2900362"/>
                  <a:gd name="connsiteY81" fmla="*/ 1495425 h 1676661"/>
                  <a:gd name="connsiteX82" fmla="*/ 557212 w 2900362"/>
                  <a:gd name="connsiteY82" fmla="*/ 1485900 h 1676661"/>
                  <a:gd name="connsiteX83" fmla="*/ 542925 w 2900362"/>
                  <a:gd name="connsiteY83" fmla="*/ 1476375 h 1676661"/>
                  <a:gd name="connsiteX84" fmla="*/ 523875 w 2900362"/>
                  <a:gd name="connsiteY84" fmla="*/ 1471613 h 1676661"/>
                  <a:gd name="connsiteX85" fmla="*/ 509587 w 2900362"/>
                  <a:gd name="connsiteY85" fmla="*/ 1466850 h 1676661"/>
                  <a:gd name="connsiteX86" fmla="*/ 466725 w 2900362"/>
                  <a:gd name="connsiteY86" fmla="*/ 1433513 h 1676661"/>
                  <a:gd name="connsiteX87" fmla="*/ 452437 w 2900362"/>
                  <a:gd name="connsiteY87" fmla="*/ 1423988 h 1676661"/>
                  <a:gd name="connsiteX88" fmla="*/ 438150 w 2900362"/>
                  <a:gd name="connsiteY88" fmla="*/ 1395413 h 1676661"/>
                  <a:gd name="connsiteX89" fmla="*/ 404812 w 2900362"/>
                  <a:gd name="connsiteY89" fmla="*/ 1376363 h 1676661"/>
                  <a:gd name="connsiteX90" fmla="*/ 390525 w 2900362"/>
                  <a:gd name="connsiteY90" fmla="*/ 1366838 h 1676661"/>
                  <a:gd name="connsiteX91" fmla="*/ 376237 w 2900362"/>
                  <a:gd name="connsiteY91" fmla="*/ 1362075 h 1676661"/>
                  <a:gd name="connsiteX92" fmla="*/ 328612 w 2900362"/>
                  <a:gd name="connsiteY92" fmla="*/ 1333500 h 1676661"/>
                  <a:gd name="connsiteX93" fmla="*/ 309562 w 2900362"/>
                  <a:gd name="connsiteY93" fmla="*/ 1328738 h 1676661"/>
                  <a:gd name="connsiteX94" fmla="*/ 280987 w 2900362"/>
                  <a:gd name="connsiteY94" fmla="*/ 1319213 h 1676661"/>
                  <a:gd name="connsiteX95" fmla="*/ 266700 w 2900362"/>
                  <a:gd name="connsiteY95" fmla="*/ 1314450 h 1676661"/>
                  <a:gd name="connsiteX96" fmla="*/ 252412 w 2900362"/>
                  <a:gd name="connsiteY96" fmla="*/ 1304925 h 1676661"/>
                  <a:gd name="connsiteX97" fmla="*/ 223837 w 2900362"/>
                  <a:gd name="connsiteY97" fmla="*/ 1295400 h 1676661"/>
                  <a:gd name="connsiteX98" fmla="*/ 214312 w 2900362"/>
                  <a:gd name="connsiteY98" fmla="*/ 1266825 h 1676661"/>
                  <a:gd name="connsiteX99" fmla="*/ 114300 w 2900362"/>
                  <a:gd name="connsiteY99" fmla="*/ 1233488 h 1676661"/>
                  <a:gd name="connsiteX100" fmla="*/ 71437 w 2900362"/>
                  <a:gd name="connsiteY100" fmla="*/ 1219200 h 1676661"/>
                  <a:gd name="connsiteX101" fmla="*/ 57150 w 2900362"/>
                  <a:gd name="connsiteY101" fmla="*/ 1214438 h 1676661"/>
                  <a:gd name="connsiteX102" fmla="*/ 28575 w 2900362"/>
                  <a:gd name="connsiteY102" fmla="*/ 1190625 h 1676661"/>
                  <a:gd name="connsiteX103" fmla="*/ 23812 w 2900362"/>
                  <a:gd name="connsiteY103" fmla="*/ 1176338 h 1676661"/>
                  <a:gd name="connsiteX104" fmla="*/ 14287 w 2900362"/>
                  <a:gd name="connsiteY104" fmla="*/ 1162050 h 1676661"/>
                  <a:gd name="connsiteX105" fmla="*/ 0 w 2900362"/>
                  <a:gd name="connsiteY105"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343025 w 2900362"/>
                  <a:gd name="connsiteY31" fmla="*/ 1176338 h 1676661"/>
                  <a:gd name="connsiteX32" fmla="*/ 1238250 w 2900362"/>
                  <a:gd name="connsiteY32" fmla="*/ 1028700 h 1676661"/>
                  <a:gd name="connsiteX33" fmla="*/ 1209675 w 2900362"/>
                  <a:gd name="connsiteY33" fmla="*/ 1038225 h 1676661"/>
                  <a:gd name="connsiteX34" fmla="*/ 1195387 w 2900362"/>
                  <a:gd name="connsiteY34" fmla="*/ 1047750 h 1676661"/>
                  <a:gd name="connsiteX35" fmla="*/ 1166812 w 2900362"/>
                  <a:gd name="connsiteY35" fmla="*/ 1052513 h 1676661"/>
                  <a:gd name="connsiteX36" fmla="*/ 1147762 w 2900362"/>
                  <a:gd name="connsiteY36" fmla="*/ 1062038 h 1676661"/>
                  <a:gd name="connsiteX37" fmla="*/ 1109662 w 2900362"/>
                  <a:gd name="connsiteY37" fmla="*/ 1071563 h 1676661"/>
                  <a:gd name="connsiteX38" fmla="*/ 1090612 w 2900362"/>
                  <a:gd name="connsiteY38" fmla="*/ 1076325 h 1676661"/>
                  <a:gd name="connsiteX39" fmla="*/ 1066800 w 2900362"/>
                  <a:gd name="connsiteY39" fmla="*/ 1085850 h 1676661"/>
                  <a:gd name="connsiteX40" fmla="*/ 1052512 w 2900362"/>
                  <a:gd name="connsiteY40" fmla="*/ 1090613 h 1676661"/>
                  <a:gd name="connsiteX41" fmla="*/ 1038225 w 2900362"/>
                  <a:gd name="connsiteY41" fmla="*/ 1100138 h 1676661"/>
                  <a:gd name="connsiteX42" fmla="*/ 1014412 w 2900362"/>
                  <a:gd name="connsiteY42" fmla="*/ 1104900 h 1676661"/>
                  <a:gd name="connsiteX43" fmla="*/ 923925 w 2900362"/>
                  <a:gd name="connsiteY43" fmla="*/ 1133475 h 1676661"/>
                  <a:gd name="connsiteX44" fmla="*/ 738187 w 2900362"/>
                  <a:gd name="connsiteY44" fmla="*/ 1123950 h 1676661"/>
                  <a:gd name="connsiteX45" fmla="*/ 490537 w 2900362"/>
                  <a:gd name="connsiteY45" fmla="*/ 1090613 h 1676661"/>
                  <a:gd name="connsiteX46" fmla="*/ 433387 w 2900362"/>
                  <a:gd name="connsiteY46" fmla="*/ 1071563 h 1676661"/>
                  <a:gd name="connsiteX47" fmla="*/ 404812 w 2900362"/>
                  <a:gd name="connsiteY47" fmla="*/ 1062038 h 1676661"/>
                  <a:gd name="connsiteX48" fmla="*/ 390525 w 2900362"/>
                  <a:gd name="connsiteY48" fmla="*/ 1057275 h 1676661"/>
                  <a:gd name="connsiteX49" fmla="*/ 404812 w 2900362"/>
                  <a:gd name="connsiteY49" fmla="*/ 1047750 h 1676661"/>
                  <a:gd name="connsiteX50" fmla="*/ 461962 w 2900362"/>
                  <a:gd name="connsiteY50" fmla="*/ 1038225 h 1676661"/>
                  <a:gd name="connsiteX51" fmla="*/ 566737 w 2900362"/>
                  <a:gd name="connsiteY51" fmla="*/ 1033463 h 1676661"/>
                  <a:gd name="connsiteX52" fmla="*/ 738187 w 2900362"/>
                  <a:gd name="connsiteY52" fmla="*/ 976313 h 1676661"/>
                  <a:gd name="connsiteX53" fmla="*/ 814387 w 2900362"/>
                  <a:gd name="connsiteY53" fmla="*/ 923925 h 1676661"/>
                  <a:gd name="connsiteX54" fmla="*/ 871537 w 2900362"/>
                  <a:gd name="connsiteY54" fmla="*/ 857250 h 1676661"/>
                  <a:gd name="connsiteX55" fmla="*/ 966787 w 2900362"/>
                  <a:gd name="connsiteY55" fmla="*/ 852488 h 1676661"/>
                  <a:gd name="connsiteX56" fmla="*/ 1090613 w 2900362"/>
                  <a:gd name="connsiteY56" fmla="*/ 819150 h 1676661"/>
                  <a:gd name="connsiteX57" fmla="*/ 1319212 w 2900362"/>
                  <a:gd name="connsiteY57" fmla="*/ 795338 h 1676661"/>
                  <a:gd name="connsiteX58" fmla="*/ 1219200 w 2900362"/>
                  <a:gd name="connsiteY58" fmla="*/ 938213 h 1676661"/>
                  <a:gd name="connsiteX59" fmla="*/ 1404937 w 2900362"/>
                  <a:gd name="connsiteY59" fmla="*/ 862013 h 1676661"/>
                  <a:gd name="connsiteX60" fmla="*/ 1562100 w 2900362"/>
                  <a:gd name="connsiteY60" fmla="*/ 766763 h 1676661"/>
                  <a:gd name="connsiteX61" fmla="*/ 1714500 w 2900362"/>
                  <a:gd name="connsiteY61" fmla="*/ 823913 h 1676661"/>
                  <a:gd name="connsiteX62" fmla="*/ 1738312 w 2900362"/>
                  <a:gd name="connsiteY62" fmla="*/ 776288 h 1676661"/>
                  <a:gd name="connsiteX63" fmla="*/ 1757362 w 2900362"/>
                  <a:gd name="connsiteY63" fmla="*/ 742950 h 1676661"/>
                  <a:gd name="connsiteX64" fmla="*/ 1862137 w 2900362"/>
                  <a:gd name="connsiteY64" fmla="*/ 323850 h 1676661"/>
                  <a:gd name="connsiteX65" fmla="*/ 2481262 w 2900362"/>
                  <a:gd name="connsiteY65" fmla="*/ 14288 h 1676661"/>
                  <a:gd name="connsiteX66" fmla="*/ 2895600 w 2900362"/>
                  <a:gd name="connsiteY66" fmla="*/ 0 h 1676661"/>
                  <a:gd name="connsiteX67" fmla="*/ 2900362 w 2900362"/>
                  <a:gd name="connsiteY67" fmla="*/ 1390650 h 1676661"/>
                  <a:gd name="connsiteX68" fmla="*/ 2671762 w 2900362"/>
                  <a:gd name="connsiteY68" fmla="*/ 1395412 h 1676661"/>
                  <a:gd name="connsiteX69" fmla="*/ 2295525 w 2900362"/>
                  <a:gd name="connsiteY69" fmla="*/ 1485900 h 1676661"/>
                  <a:gd name="connsiteX70" fmla="*/ 1352550 w 2900362"/>
                  <a:gd name="connsiteY70" fmla="*/ 1676400 h 1676661"/>
                  <a:gd name="connsiteX71" fmla="*/ 1304925 w 2900362"/>
                  <a:gd name="connsiteY71" fmla="*/ 1433513 h 1676661"/>
                  <a:gd name="connsiteX72" fmla="*/ 1276350 w 2900362"/>
                  <a:gd name="connsiteY72" fmla="*/ 1443038 h 1676661"/>
                  <a:gd name="connsiteX73" fmla="*/ 1257300 w 2900362"/>
                  <a:gd name="connsiteY73" fmla="*/ 1471613 h 1676661"/>
                  <a:gd name="connsiteX74" fmla="*/ 1228725 w 2900362"/>
                  <a:gd name="connsiteY74" fmla="*/ 1495425 h 1676661"/>
                  <a:gd name="connsiteX75" fmla="*/ 1204912 w 2900362"/>
                  <a:gd name="connsiteY75" fmla="*/ 1500188 h 1676661"/>
                  <a:gd name="connsiteX76" fmla="*/ 1176337 w 2900362"/>
                  <a:gd name="connsiteY76" fmla="*/ 1509713 h 1676661"/>
                  <a:gd name="connsiteX77" fmla="*/ 1162050 w 2900362"/>
                  <a:gd name="connsiteY77" fmla="*/ 1514475 h 1676661"/>
                  <a:gd name="connsiteX78" fmla="*/ 633412 w 2900362"/>
                  <a:gd name="connsiteY78" fmla="*/ 1509713 h 1676661"/>
                  <a:gd name="connsiteX79" fmla="*/ 609600 w 2900362"/>
                  <a:gd name="connsiteY79" fmla="*/ 1504950 h 1676661"/>
                  <a:gd name="connsiteX80" fmla="*/ 590550 w 2900362"/>
                  <a:gd name="connsiteY80" fmla="*/ 1495425 h 1676661"/>
                  <a:gd name="connsiteX81" fmla="*/ 557212 w 2900362"/>
                  <a:gd name="connsiteY81" fmla="*/ 1485900 h 1676661"/>
                  <a:gd name="connsiteX82" fmla="*/ 542925 w 2900362"/>
                  <a:gd name="connsiteY82" fmla="*/ 1476375 h 1676661"/>
                  <a:gd name="connsiteX83" fmla="*/ 523875 w 2900362"/>
                  <a:gd name="connsiteY83" fmla="*/ 1471613 h 1676661"/>
                  <a:gd name="connsiteX84" fmla="*/ 509587 w 2900362"/>
                  <a:gd name="connsiteY84" fmla="*/ 1466850 h 1676661"/>
                  <a:gd name="connsiteX85" fmla="*/ 466725 w 2900362"/>
                  <a:gd name="connsiteY85" fmla="*/ 1433513 h 1676661"/>
                  <a:gd name="connsiteX86" fmla="*/ 452437 w 2900362"/>
                  <a:gd name="connsiteY86" fmla="*/ 1423988 h 1676661"/>
                  <a:gd name="connsiteX87" fmla="*/ 438150 w 2900362"/>
                  <a:gd name="connsiteY87" fmla="*/ 1395413 h 1676661"/>
                  <a:gd name="connsiteX88" fmla="*/ 404812 w 2900362"/>
                  <a:gd name="connsiteY88" fmla="*/ 1376363 h 1676661"/>
                  <a:gd name="connsiteX89" fmla="*/ 390525 w 2900362"/>
                  <a:gd name="connsiteY89" fmla="*/ 1366838 h 1676661"/>
                  <a:gd name="connsiteX90" fmla="*/ 376237 w 2900362"/>
                  <a:gd name="connsiteY90" fmla="*/ 1362075 h 1676661"/>
                  <a:gd name="connsiteX91" fmla="*/ 328612 w 2900362"/>
                  <a:gd name="connsiteY91" fmla="*/ 1333500 h 1676661"/>
                  <a:gd name="connsiteX92" fmla="*/ 309562 w 2900362"/>
                  <a:gd name="connsiteY92" fmla="*/ 1328738 h 1676661"/>
                  <a:gd name="connsiteX93" fmla="*/ 280987 w 2900362"/>
                  <a:gd name="connsiteY93" fmla="*/ 1319213 h 1676661"/>
                  <a:gd name="connsiteX94" fmla="*/ 266700 w 2900362"/>
                  <a:gd name="connsiteY94" fmla="*/ 1314450 h 1676661"/>
                  <a:gd name="connsiteX95" fmla="*/ 252412 w 2900362"/>
                  <a:gd name="connsiteY95" fmla="*/ 1304925 h 1676661"/>
                  <a:gd name="connsiteX96" fmla="*/ 223837 w 2900362"/>
                  <a:gd name="connsiteY96" fmla="*/ 1295400 h 1676661"/>
                  <a:gd name="connsiteX97" fmla="*/ 214312 w 2900362"/>
                  <a:gd name="connsiteY97" fmla="*/ 1266825 h 1676661"/>
                  <a:gd name="connsiteX98" fmla="*/ 114300 w 2900362"/>
                  <a:gd name="connsiteY98" fmla="*/ 1233488 h 1676661"/>
                  <a:gd name="connsiteX99" fmla="*/ 71437 w 2900362"/>
                  <a:gd name="connsiteY99" fmla="*/ 1219200 h 1676661"/>
                  <a:gd name="connsiteX100" fmla="*/ 57150 w 2900362"/>
                  <a:gd name="connsiteY100" fmla="*/ 1214438 h 1676661"/>
                  <a:gd name="connsiteX101" fmla="*/ 28575 w 2900362"/>
                  <a:gd name="connsiteY101" fmla="*/ 1190625 h 1676661"/>
                  <a:gd name="connsiteX102" fmla="*/ 23812 w 2900362"/>
                  <a:gd name="connsiteY102" fmla="*/ 1176338 h 1676661"/>
                  <a:gd name="connsiteX103" fmla="*/ 14287 w 2900362"/>
                  <a:gd name="connsiteY103" fmla="*/ 1162050 h 1676661"/>
                  <a:gd name="connsiteX104" fmla="*/ 0 w 2900362"/>
                  <a:gd name="connsiteY104"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314450 w 2900362"/>
                  <a:gd name="connsiteY30" fmla="*/ 1185863 h 1676661"/>
                  <a:gd name="connsiteX31" fmla="*/ 1238250 w 2900362"/>
                  <a:gd name="connsiteY31" fmla="*/ 1028700 h 1676661"/>
                  <a:gd name="connsiteX32" fmla="*/ 1209675 w 2900362"/>
                  <a:gd name="connsiteY32" fmla="*/ 1038225 h 1676661"/>
                  <a:gd name="connsiteX33" fmla="*/ 1195387 w 2900362"/>
                  <a:gd name="connsiteY33" fmla="*/ 1047750 h 1676661"/>
                  <a:gd name="connsiteX34" fmla="*/ 1166812 w 2900362"/>
                  <a:gd name="connsiteY34" fmla="*/ 1052513 h 1676661"/>
                  <a:gd name="connsiteX35" fmla="*/ 1147762 w 2900362"/>
                  <a:gd name="connsiteY35" fmla="*/ 1062038 h 1676661"/>
                  <a:gd name="connsiteX36" fmla="*/ 1109662 w 2900362"/>
                  <a:gd name="connsiteY36" fmla="*/ 1071563 h 1676661"/>
                  <a:gd name="connsiteX37" fmla="*/ 1090612 w 2900362"/>
                  <a:gd name="connsiteY37" fmla="*/ 1076325 h 1676661"/>
                  <a:gd name="connsiteX38" fmla="*/ 1066800 w 2900362"/>
                  <a:gd name="connsiteY38" fmla="*/ 1085850 h 1676661"/>
                  <a:gd name="connsiteX39" fmla="*/ 1052512 w 2900362"/>
                  <a:gd name="connsiteY39" fmla="*/ 1090613 h 1676661"/>
                  <a:gd name="connsiteX40" fmla="*/ 1038225 w 2900362"/>
                  <a:gd name="connsiteY40" fmla="*/ 1100138 h 1676661"/>
                  <a:gd name="connsiteX41" fmla="*/ 1014412 w 2900362"/>
                  <a:gd name="connsiteY41" fmla="*/ 1104900 h 1676661"/>
                  <a:gd name="connsiteX42" fmla="*/ 923925 w 2900362"/>
                  <a:gd name="connsiteY42" fmla="*/ 1133475 h 1676661"/>
                  <a:gd name="connsiteX43" fmla="*/ 738187 w 2900362"/>
                  <a:gd name="connsiteY43" fmla="*/ 1123950 h 1676661"/>
                  <a:gd name="connsiteX44" fmla="*/ 490537 w 2900362"/>
                  <a:gd name="connsiteY44" fmla="*/ 1090613 h 1676661"/>
                  <a:gd name="connsiteX45" fmla="*/ 433387 w 2900362"/>
                  <a:gd name="connsiteY45" fmla="*/ 1071563 h 1676661"/>
                  <a:gd name="connsiteX46" fmla="*/ 404812 w 2900362"/>
                  <a:gd name="connsiteY46" fmla="*/ 1062038 h 1676661"/>
                  <a:gd name="connsiteX47" fmla="*/ 390525 w 2900362"/>
                  <a:gd name="connsiteY47" fmla="*/ 1057275 h 1676661"/>
                  <a:gd name="connsiteX48" fmla="*/ 404812 w 2900362"/>
                  <a:gd name="connsiteY48" fmla="*/ 1047750 h 1676661"/>
                  <a:gd name="connsiteX49" fmla="*/ 461962 w 2900362"/>
                  <a:gd name="connsiteY49" fmla="*/ 1038225 h 1676661"/>
                  <a:gd name="connsiteX50" fmla="*/ 566737 w 2900362"/>
                  <a:gd name="connsiteY50" fmla="*/ 1033463 h 1676661"/>
                  <a:gd name="connsiteX51" fmla="*/ 738187 w 2900362"/>
                  <a:gd name="connsiteY51" fmla="*/ 976313 h 1676661"/>
                  <a:gd name="connsiteX52" fmla="*/ 814387 w 2900362"/>
                  <a:gd name="connsiteY52" fmla="*/ 923925 h 1676661"/>
                  <a:gd name="connsiteX53" fmla="*/ 871537 w 2900362"/>
                  <a:gd name="connsiteY53" fmla="*/ 857250 h 1676661"/>
                  <a:gd name="connsiteX54" fmla="*/ 966787 w 2900362"/>
                  <a:gd name="connsiteY54" fmla="*/ 852488 h 1676661"/>
                  <a:gd name="connsiteX55" fmla="*/ 1090613 w 2900362"/>
                  <a:gd name="connsiteY55" fmla="*/ 819150 h 1676661"/>
                  <a:gd name="connsiteX56" fmla="*/ 1319212 w 2900362"/>
                  <a:gd name="connsiteY56" fmla="*/ 795338 h 1676661"/>
                  <a:gd name="connsiteX57" fmla="*/ 1219200 w 2900362"/>
                  <a:gd name="connsiteY57" fmla="*/ 938213 h 1676661"/>
                  <a:gd name="connsiteX58" fmla="*/ 1404937 w 2900362"/>
                  <a:gd name="connsiteY58" fmla="*/ 862013 h 1676661"/>
                  <a:gd name="connsiteX59" fmla="*/ 1562100 w 2900362"/>
                  <a:gd name="connsiteY59" fmla="*/ 766763 h 1676661"/>
                  <a:gd name="connsiteX60" fmla="*/ 1714500 w 2900362"/>
                  <a:gd name="connsiteY60" fmla="*/ 823913 h 1676661"/>
                  <a:gd name="connsiteX61" fmla="*/ 1738312 w 2900362"/>
                  <a:gd name="connsiteY61" fmla="*/ 776288 h 1676661"/>
                  <a:gd name="connsiteX62" fmla="*/ 1757362 w 2900362"/>
                  <a:gd name="connsiteY62" fmla="*/ 742950 h 1676661"/>
                  <a:gd name="connsiteX63" fmla="*/ 1862137 w 2900362"/>
                  <a:gd name="connsiteY63" fmla="*/ 323850 h 1676661"/>
                  <a:gd name="connsiteX64" fmla="*/ 2481262 w 2900362"/>
                  <a:gd name="connsiteY64" fmla="*/ 14288 h 1676661"/>
                  <a:gd name="connsiteX65" fmla="*/ 2895600 w 2900362"/>
                  <a:gd name="connsiteY65" fmla="*/ 0 h 1676661"/>
                  <a:gd name="connsiteX66" fmla="*/ 2900362 w 2900362"/>
                  <a:gd name="connsiteY66" fmla="*/ 1390650 h 1676661"/>
                  <a:gd name="connsiteX67" fmla="*/ 2671762 w 2900362"/>
                  <a:gd name="connsiteY67" fmla="*/ 1395412 h 1676661"/>
                  <a:gd name="connsiteX68" fmla="*/ 2295525 w 2900362"/>
                  <a:gd name="connsiteY68" fmla="*/ 1485900 h 1676661"/>
                  <a:gd name="connsiteX69" fmla="*/ 1352550 w 2900362"/>
                  <a:gd name="connsiteY69" fmla="*/ 1676400 h 1676661"/>
                  <a:gd name="connsiteX70" fmla="*/ 1304925 w 2900362"/>
                  <a:gd name="connsiteY70" fmla="*/ 1433513 h 1676661"/>
                  <a:gd name="connsiteX71" fmla="*/ 1276350 w 2900362"/>
                  <a:gd name="connsiteY71" fmla="*/ 1443038 h 1676661"/>
                  <a:gd name="connsiteX72" fmla="*/ 1257300 w 2900362"/>
                  <a:gd name="connsiteY72" fmla="*/ 1471613 h 1676661"/>
                  <a:gd name="connsiteX73" fmla="*/ 1228725 w 2900362"/>
                  <a:gd name="connsiteY73" fmla="*/ 1495425 h 1676661"/>
                  <a:gd name="connsiteX74" fmla="*/ 1204912 w 2900362"/>
                  <a:gd name="connsiteY74" fmla="*/ 1500188 h 1676661"/>
                  <a:gd name="connsiteX75" fmla="*/ 1176337 w 2900362"/>
                  <a:gd name="connsiteY75" fmla="*/ 1509713 h 1676661"/>
                  <a:gd name="connsiteX76" fmla="*/ 1162050 w 2900362"/>
                  <a:gd name="connsiteY76" fmla="*/ 1514475 h 1676661"/>
                  <a:gd name="connsiteX77" fmla="*/ 633412 w 2900362"/>
                  <a:gd name="connsiteY77" fmla="*/ 1509713 h 1676661"/>
                  <a:gd name="connsiteX78" fmla="*/ 609600 w 2900362"/>
                  <a:gd name="connsiteY78" fmla="*/ 1504950 h 1676661"/>
                  <a:gd name="connsiteX79" fmla="*/ 590550 w 2900362"/>
                  <a:gd name="connsiteY79" fmla="*/ 1495425 h 1676661"/>
                  <a:gd name="connsiteX80" fmla="*/ 557212 w 2900362"/>
                  <a:gd name="connsiteY80" fmla="*/ 1485900 h 1676661"/>
                  <a:gd name="connsiteX81" fmla="*/ 542925 w 2900362"/>
                  <a:gd name="connsiteY81" fmla="*/ 1476375 h 1676661"/>
                  <a:gd name="connsiteX82" fmla="*/ 523875 w 2900362"/>
                  <a:gd name="connsiteY82" fmla="*/ 1471613 h 1676661"/>
                  <a:gd name="connsiteX83" fmla="*/ 509587 w 2900362"/>
                  <a:gd name="connsiteY83" fmla="*/ 1466850 h 1676661"/>
                  <a:gd name="connsiteX84" fmla="*/ 466725 w 2900362"/>
                  <a:gd name="connsiteY84" fmla="*/ 1433513 h 1676661"/>
                  <a:gd name="connsiteX85" fmla="*/ 452437 w 2900362"/>
                  <a:gd name="connsiteY85" fmla="*/ 1423988 h 1676661"/>
                  <a:gd name="connsiteX86" fmla="*/ 438150 w 2900362"/>
                  <a:gd name="connsiteY86" fmla="*/ 1395413 h 1676661"/>
                  <a:gd name="connsiteX87" fmla="*/ 404812 w 2900362"/>
                  <a:gd name="connsiteY87" fmla="*/ 1376363 h 1676661"/>
                  <a:gd name="connsiteX88" fmla="*/ 390525 w 2900362"/>
                  <a:gd name="connsiteY88" fmla="*/ 1366838 h 1676661"/>
                  <a:gd name="connsiteX89" fmla="*/ 376237 w 2900362"/>
                  <a:gd name="connsiteY89" fmla="*/ 1362075 h 1676661"/>
                  <a:gd name="connsiteX90" fmla="*/ 328612 w 2900362"/>
                  <a:gd name="connsiteY90" fmla="*/ 1333500 h 1676661"/>
                  <a:gd name="connsiteX91" fmla="*/ 309562 w 2900362"/>
                  <a:gd name="connsiteY91" fmla="*/ 1328738 h 1676661"/>
                  <a:gd name="connsiteX92" fmla="*/ 280987 w 2900362"/>
                  <a:gd name="connsiteY92" fmla="*/ 1319213 h 1676661"/>
                  <a:gd name="connsiteX93" fmla="*/ 266700 w 2900362"/>
                  <a:gd name="connsiteY93" fmla="*/ 1314450 h 1676661"/>
                  <a:gd name="connsiteX94" fmla="*/ 252412 w 2900362"/>
                  <a:gd name="connsiteY94" fmla="*/ 1304925 h 1676661"/>
                  <a:gd name="connsiteX95" fmla="*/ 223837 w 2900362"/>
                  <a:gd name="connsiteY95" fmla="*/ 1295400 h 1676661"/>
                  <a:gd name="connsiteX96" fmla="*/ 214312 w 2900362"/>
                  <a:gd name="connsiteY96" fmla="*/ 1266825 h 1676661"/>
                  <a:gd name="connsiteX97" fmla="*/ 114300 w 2900362"/>
                  <a:gd name="connsiteY97" fmla="*/ 1233488 h 1676661"/>
                  <a:gd name="connsiteX98" fmla="*/ 71437 w 2900362"/>
                  <a:gd name="connsiteY98" fmla="*/ 1219200 h 1676661"/>
                  <a:gd name="connsiteX99" fmla="*/ 57150 w 2900362"/>
                  <a:gd name="connsiteY99" fmla="*/ 1214438 h 1676661"/>
                  <a:gd name="connsiteX100" fmla="*/ 28575 w 2900362"/>
                  <a:gd name="connsiteY100" fmla="*/ 1190625 h 1676661"/>
                  <a:gd name="connsiteX101" fmla="*/ 23812 w 2900362"/>
                  <a:gd name="connsiteY101" fmla="*/ 1176338 h 1676661"/>
                  <a:gd name="connsiteX102" fmla="*/ 14287 w 2900362"/>
                  <a:gd name="connsiteY102" fmla="*/ 1162050 h 1676661"/>
                  <a:gd name="connsiteX103" fmla="*/ 0 w 2900362"/>
                  <a:gd name="connsiteY103"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57300 w 2900362"/>
                  <a:gd name="connsiteY29" fmla="*/ 1204913 h 1676661"/>
                  <a:gd name="connsiteX30" fmla="*/ 1238250 w 2900362"/>
                  <a:gd name="connsiteY30" fmla="*/ 1028700 h 1676661"/>
                  <a:gd name="connsiteX31" fmla="*/ 1209675 w 2900362"/>
                  <a:gd name="connsiteY31" fmla="*/ 1038225 h 1676661"/>
                  <a:gd name="connsiteX32" fmla="*/ 1195387 w 2900362"/>
                  <a:gd name="connsiteY32" fmla="*/ 1047750 h 1676661"/>
                  <a:gd name="connsiteX33" fmla="*/ 1166812 w 2900362"/>
                  <a:gd name="connsiteY33" fmla="*/ 1052513 h 1676661"/>
                  <a:gd name="connsiteX34" fmla="*/ 1147762 w 2900362"/>
                  <a:gd name="connsiteY34" fmla="*/ 1062038 h 1676661"/>
                  <a:gd name="connsiteX35" fmla="*/ 1109662 w 2900362"/>
                  <a:gd name="connsiteY35" fmla="*/ 1071563 h 1676661"/>
                  <a:gd name="connsiteX36" fmla="*/ 1090612 w 2900362"/>
                  <a:gd name="connsiteY36" fmla="*/ 1076325 h 1676661"/>
                  <a:gd name="connsiteX37" fmla="*/ 1066800 w 2900362"/>
                  <a:gd name="connsiteY37" fmla="*/ 1085850 h 1676661"/>
                  <a:gd name="connsiteX38" fmla="*/ 1052512 w 2900362"/>
                  <a:gd name="connsiteY38" fmla="*/ 1090613 h 1676661"/>
                  <a:gd name="connsiteX39" fmla="*/ 1038225 w 2900362"/>
                  <a:gd name="connsiteY39" fmla="*/ 1100138 h 1676661"/>
                  <a:gd name="connsiteX40" fmla="*/ 1014412 w 2900362"/>
                  <a:gd name="connsiteY40" fmla="*/ 1104900 h 1676661"/>
                  <a:gd name="connsiteX41" fmla="*/ 923925 w 2900362"/>
                  <a:gd name="connsiteY41" fmla="*/ 1133475 h 1676661"/>
                  <a:gd name="connsiteX42" fmla="*/ 738187 w 2900362"/>
                  <a:gd name="connsiteY42" fmla="*/ 1123950 h 1676661"/>
                  <a:gd name="connsiteX43" fmla="*/ 490537 w 2900362"/>
                  <a:gd name="connsiteY43" fmla="*/ 1090613 h 1676661"/>
                  <a:gd name="connsiteX44" fmla="*/ 433387 w 2900362"/>
                  <a:gd name="connsiteY44" fmla="*/ 1071563 h 1676661"/>
                  <a:gd name="connsiteX45" fmla="*/ 404812 w 2900362"/>
                  <a:gd name="connsiteY45" fmla="*/ 1062038 h 1676661"/>
                  <a:gd name="connsiteX46" fmla="*/ 390525 w 2900362"/>
                  <a:gd name="connsiteY46" fmla="*/ 1057275 h 1676661"/>
                  <a:gd name="connsiteX47" fmla="*/ 404812 w 2900362"/>
                  <a:gd name="connsiteY47" fmla="*/ 1047750 h 1676661"/>
                  <a:gd name="connsiteX48" fmla="*/ 461962 w 2900362"/>
                  <a:gd name="connsiteY48" fmla="*/ 1038225 h 1676661"/>
                  <a:gd name="connsiteX49" fmla="*/ 566737 w 2900362"/>
                  <a:gd name="connsiteY49" fmla="*/ 1033463 h 1676661"/>
                  <a:gd name="connsiteX50" fmla="*/ 738187 w 2900362"/>
                  <a:gd name="connsiteY50" fmla="*/ 976313 h 1676661"/>
                  <a:gd name="connsiteX51" fmla="*/ 814387 w 2900362"/>
                  <a:gd name="connsiteY51" fmla="*/ 923925 h 1676661"/>
                  <a:gd name="connsiteX52" fmla="*/ 871537 w 2900362"/>
                  <a:gd name="connsiteY52" fmla="*/ 857250 h 1676661"/>
                  <a:gd name="connsiteX53" fmla="*/ 966787 w 2900362"/>
                  <a:gd name="connsiteY53" fmla="*/ 852488 h 1676661"/>
                  <a:gd name="connsiteX54" fmla="*/ 1090613 w 2900362"/>
                  <a:gd name="connsiteY54" fmla="*/ 819150 h 1676661"/>
                  <a:gd name="connsiteX55" fmla="*/ 1319212 w 2900362"/>
                  <a:gd name="connsiteY55" fmla="*/ 795338 h 1676661"/>
                  <a:gd name="connsiteX56" fmla="*/ 1219200 w 2900362"/>
                  <a:gd name="connsiteY56" fmla="*/ 938213 h 1676661"/>
                  <a:gd name="connsiteX57" fmla="*/ 1404937 w 2900362"/>
                  <a:gd name="connsiteY57" fmla="*/ 862013 h 1676661"/>
                  <a:gd name="connsiteX58" fmla="*/ 1562100 w 2900362"/>
                  <a:gd name="connsiteY58" fmla="*/ 766763 h 1676661"/>
                  <a:gd name="connsiteX59" fmla="*/ 1714500 w 2900362"/>
                  <a:gd name="connsiteY59" fmla="*/ 823913 h 1676661"/>
                  <a:gd name="connsiteX60" fmla="*/ 1738312 w 2900362"/>
                  <a:gd name="connsiteY60" fmla="*/ 776288 h 1676661"/>
                  <a:gd name="connsiteX61" fmla="*/ 1757362 w 2900362"/>
                  <a:gd name="connsiteY61" fmla="*/ 742950 h 1676661"/>
                  <a:gd name="connsiteX62" fmla="*/ 1862137 w 2900362"/>
                  <a:gd name="connsiteY62" fmla="*/ 323850 h 1676661"/>
                  <a:gd name="connsiteX63" fmla="*/ 2481262 w 2900362"/>
                  <a:gd name="connsiteY63" fmla="*/ 14288 h 1676661"/>
                  <a:gd name="connsiteX64" fmla="*/ 2895600 w 2900362"/>
                  <a:gd name="connsiteY64" fmla="*/ 0 h 1676661"/>
                  <a:gd name="connsiteX65" fmla="*/ 2900362 w 2900362"/>
                  <a:gd name="connsiteY65" fmla="*/ 1390650 h 1676661"/>
                  <a:gd name="connsiteX66" fmla="*/ 2671762 w 2900362"/>
                  <a:gd name="connsiteY66" fmla="*/ 1395412 h 1676661"/>
                  <a:gd name="connsiteX67" fmla="*/ 2295525 w 2900362"/>
                  <a:gd name="connsiteY67" fmla="*/ 1485900 h 1676661"/>
                  <a:gd name="connsiteX68" fmla="*/ 1352550 w 2900362"/>
                  <a:gd name="connsiteY68" fmla="*/ 1676400 h 1676661"/>
                  <a:gd name="connsiteX69" fmla="*/ 1304925 w 2900362"/>
                  <a:gd name="connsiteY69" fmla="*/ 1433513 h 1676661"/>
                  <a:gd name="connsiteX70" fmla="*/ 1276350 w 2900362"/>
                  <a:gd name="connsiteY70" fmla="*/ 1443038 h 1676661"/>
                  <a:gd name="connsiteX71" fmla="*/ 1257300 w 2900362"/>
                  <a:gd name="connsiteY71" fmla="*/ 1471613 h 1676661"/>
                  <a:gd name="connsiteX72" fmla="*/ 1228725 w 2900362"/>
                  <a:gd name="connsiteY72" fmla="*/ 1495425 h 1676661"/>
                  <a:gd name="connsiteX73" fmla="*/ 1204912 w 2900362"/>
                  <a:gd name="connsiteY73" fmla="*/ 1500188 h 1676661"/>
                  <a:gd name="connsiteX74" fmla="*/ 1176337 w 2900362"/>
                  <a:gd name="connsiteY74" fmla="*/ 1509713 h 1676661"/>
                  <a:gd name="connsiteX75" fmla="*/ 1162050 w 2900362"/>
                  <a:gd name="connsiteY75" fmla="*/ 1514475 h 1676661"/>
                  <a:gd name="connsiteX76" fmla="*/ 633412 w 2900362"/>
                  <a:gd name="connsiteY76" fmla="*/ 1509713 h 1676661"/>
                  <a:gd name="connsiteX77" fmla="*/ 609600 w 2900362"/>
                  <a:gd name="connsiteY77" fmla="*/ 1504950 h 1676661"/>
                  <a:gd name="connsiteX78" fmla="*/ 590550 w 2900362"/>
                  <a:gd name="connsiteY78" fmla="*/ 1495425 h 1676661"/>
                  <a:gd name="connsiteX79" fmla="*/ 557212 w 2900362"/>
                  <a:gd name="connsiteY79" fmla="*/ 1485900 h 1676661"/>
                  <a:gd name="connsiteX80" fmla="*/ 542925 w 2900362"/>
                  <a:gd name="connsiteY80" fmla="*/ 1476375 h 1676661"/>
                  <a:gd name="connsiteX81" fmla="*/ 523875 w 2900362"/>
                  <a:gd name="connsiteY81" fmla="*/ 1471613 h 1676661"/>
                  <a:gd name="connsiteX82" fmla="*/ 509587 w 2900362"/>
                  <a:gd name="connsiteY82" fmla="*/ 1466850 h 1676661"/>
                  <a:gd name="connsiteX83" fmla="*/ 466725 w 2900362"/>
                  <a:gd name="connsiteY83" fmla="*/ 1433513 h 1676661"/>
                  <a:gd name="connsiteX84" fmla="*/ 452437 w 2900362"/>
                  <a:gd name="connsiteY84" fmla="*/ 1423988 h 1676661"/>
                  <a:gd name="connsiteX85" fmla="*/ 438150 w 2900362"/>
                  <a:gd name="connsiteY85" fmla="*/ 1395413 h 1676661"/>
                  <a:gd name="connsiteX86" fmla="*/ 404812 w 2900362"/>
                  <a:gd name="connsiteY86" fmla="*/ 1376363 h 1676661"/>
                  <a:gd name="connsiteX87" fmla="*/ 390525 w 2900362"/>
                  <a:gd name="connsiteY87" fmla="*/ 1366838 h 1676661"/>
                  <a:gd name="connsiteX88" fmla="*/ 376237 w 2900362"/>
                  <a:gd name="connsiteY88" fmla="*/ 1362075 h 1676661"/>
                  <a:gd name="connsiteX89" fmla="*/ 328612 w 2900362"/>
                  <a:gd name="connsiteY89" fmla="*/ 1333500 h 1676661"/>
                  <a:gd name="connsiteX90" fmla="*/ 309562 w 2900362"/>
                  <a:gd name="connsiteY90" fmla="*/ 1328738 h 1676661"/>
                  <a:gd name="connsiteX91" fmla="*/ 280987 w 2900362"/>
                  <a:gd name="connsiteY91" fmla="*/ 1319213 h 1676661"/>
                  <a:gd name="connsiteX92" fmla="*/ 266700 w 2900362"/>
                  <a:gd name="connsiteY92" fmla="*/ 1314450 h 1676661"/>
                  <a:gd name="connsiteX93" fmla="*/ 252412 w 2900362"/>
                  <a:gd name="connsiteY93" fmla="*/ 1304925 h 1676661"/>
                  <a:gd name="connsiteX94" fmla="*/ 223837 w 2900362"/>
                  <a:gd name="connsiteY94" fmla="*/ 1295400 h 1676661"/>
                  <a:gd name="connsiteX95" fmla="*/ 214312 w 2900362"/>
                  <a:gd name="connsiteY95" fmla="*/ 1266825 h 1676661"/>
                  <a:gd name="connsiteX96" fmla="*/ 114300 w 2900362"/>
                  <a:gd name="connsiteY96" fmla="*/ 1233488 h 1676661"/>
                  <a:gd name="connsiteX97" fmla="*/ 71437 w 2900362"/>
                  <a:gd name="connsiteY97" fmla="*/ 1219200 h 1676661"/>
                  <a:gd name="connsiteX98" fmla="*/ 57150 w 2900362"/>
                  <a:gd name="connsiteY98" fmla="*/ 1214438 h 1676661"/>
                  <a:gd name="connsiteX99" fmla="*/ 28575 w 2900362"/>
                  <a:gd name="connsiteY99" fmla="*/ 1190625 h 1676661"/>
                  <a:gd name="connsiteX100" fmla="*/ 23812 w 2900362"/>
                  <a:gd name="connsiteY100" fmla="*/ 1176338 h 1676661"/>
                  <a:gd name="connsiteX101" fmla="*/ 14287 w 2900362"/>
                  <a:gd name="connsiteY101" fmla="*/ 1162050 h 1676661"/>
                  <a:gd name="connsiteX102" fmla="*/ 0 w 2900362"/>
                  <a:gd name="connsiteY102"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209675 h 1676661"/>
                  <a:gd name="connsiteX29" fmla="*/ 1238250 w 2900362"/>
                  <a:gd name="connsiteY29" fmla="*/ 1028700 h 1676661"/>
                  <a:gd name="connsiteX30" fmla="*/ 1209675 w 2900362"/>
                  <a:gd name="connsiteY30" fmla="*/ 1038225 h 1676661"/>
                  <a:gd name="connsiteX31" fmla="*/ 1195387 w 2900362"/>
                  <a:gd name="connsiteY31" fmla="*/ 1047750 h 1676661"/>
                  <a:gd name="connsiteX32" fmla="*/ 1166812 w 2900362"/>
                  <a:gd name="connsiteY32" fmla="*/ 1052513 h 1676661"/>
                  <a:gd name="connsiteX33" fmla="*/ 1147762 w 2900362"/>
                  <a:gd name="connsiteY33" fmla="*/ 1062038 h 1676661"/>
                  <a:gd name="connsiteX34" fmla="*/ 1109662 w 2900362"/>
                  <a:gd name="connsiteY34" fmla="*/ 1071563 h 1676661"/>
                  <a:gd name="connsiteX35" fmla="*/ 1090612 w 2900362"/>
                  <a:gd name="connsiteY35" fmla="*/ 1076325 h 1676661"/>
                  <a:gd name="connsiteX36" fmla="*/ 1066800 w 2900362"/>
                  <a:gd name="connsiteY36" fmla="*/ 1085850 h 1676661"/>
                  <a:gd name="connsiteX37" fmla="*/ 1052512 w 2900362"/>
                  <a:gd name="connsiteY37" fmla="*/ 1090613 h 1676661"/>
                  <a:gd name="connsiteX38" fmla="*/ 1038225 w 2900362"/>
                  <a:gd name="connsiteY38" fmla="*/ 1100138 h 1676661"/>
                  <a:gd name="connsiteX39" fmla="*/ 1014412 w 2900362"/>
                  <a:gd name="connsiteY39" fmla="*/ 1104900 h 1676661"/>
                  <a:gd name="connsiteX40" fmla="*/ 923925 w 2900362"/>
                  <a:gd name="connsiteY40" fmla="*/ 1133475 h 1676661"/>
                  <a:gd name="connsiteX41" fmla="*/ 738187 w 2900362"/>
                  <a:gd name="connsiteY41" fmla="*/ 1123950 h 1676661"/>
                  <a:gd name="connsiteX42" fmla="*/ 490537 w 2900362"/>
                  <a:gd name="connsiteY42" fmla="*/ 1090613 h 1676661"/>
                  <a:gd name="connsiteX43" fmla="*/ 433387 w 2900362"/>
                  <a:gd name="connsiteY43" fmla="*/ 1071563 h 1676661"/>
                  <a:gd name="connsiteX44" fmla="*/ 404812 w 2900362"/>
                  <a:gd name="connsiteY44" fmla="*/ 1062038 h 1676661"/>
                  <a:gd name="connsiteX45" fmla="*/ 390525 w 2900362"/>
                  <a:gd name="connsiteY45" fmla="*/ 1057275 h 1676661"/>
                  <a:gd name="connsiteX46" fmla="*/ 404812 w 2900362"/>
                  <a:gd name="connsiteY46" fmla="*/ 1047750 h 1676661"/>
                  <a:gd name="connsiteX47" fmla="*/ 461962 w 2900362"/>
                  <a:gd name="connsiteY47" fmla="*/ 1038225 h 1676661"/>
                  <a:gd name="connsiteX48" fmla="*/ 566737 w 2900362"/>
                  <a:gd name="connsiteY48" fmla="*/ 1033463 h 1676661"/>
                  <a:gd name="connsiteX49" fmla="*/ 738187 w 2900362"/>
                  <a:gd name="connsiteY49" fmla="*/ 976313 h 1676661"/>
                  <a:gd name="connsiteX50" fmla="*/ 814387 w 2900362"/>
                  <a:gd name="connsiteY50" fmla="*/ 923925 h 1676661"/>
                  <a:gd name="connsiteX51" fmla="*/ 871537 w 2900362"/>
                  <a:gd name="connsiteY51" fmla="*/ 857250 h 1676661"/>
                  <a:gd name="connsiteX52" fmla="*/ 966787 w 2900362"/>
                  <a:gd name="connsiteY52" fmla="*/ 852488 h 1676661"/>
                  <a:gd name="connsiteX53" fmla="*/ 1090613 w 2900362"/>
                  <a:gd name="connsiteY53" fmla="*/ 819150 h 1676661"/>
                  <a:gd name="connsiteX54" fmla="*/ 1319212 w 2900362"/>
                  <a:gd name="connsiteY54" fmla="*/ 795338 h 1676661"/>
                  <a:gd name="connsiteX55" fmla="*/ 1219200 w 2900362"/>
                  <a:gd name="connsiteY55" fmla="*/ 938213 h 1676661"/>
                  <a:gd name="connsiteX56" fmla="*/ 1404937 w 2900362"/>
                  <a:gd name="connsiteY56" fmla="*/ 862013 h 1676661"/>
                  <a:gd name="connsiteX57" fmla="*/ 1562100 w 2900362"/>
                  <a:gd name="connsiteY57" fmla="*/ 766763 h 1676661"/>
                  <a:gd name="connsiteX58" fmla="*/ 1714500 w 2900362"/>
                  <a:gd name="connsiteY58" fmla="*/ 823913 h 1676661"/>
                  <a:gd name="connsiteX59" fmla="*/ 1738312 w 2900362"/>
                  <a:gd name="connsiteY59" fmla="*/ 776288 h 1676661"/>
                  <a:gd name="connsiteX60" fmla="*/ 1757362 w 2900362"/>
                  <a:gd name="connsiteY60" fmla="*/ 742950 h 1676661"/>
                  <a:gd name="connsiteX61" fmla="*/ 1862137 w 2900362"/>
                  <a:gd name="connsiteY61" fmla="*/ 323850 h 1676661"/>
                  <a:gd name="connsiteX62" fmla="*/ 2481262 w 2900362"/>
                  <a:gd name="connsiteY62" fmla="*/ 14288 h 1676661"/>
                  <a:gd name="connsiteX63" fmla="*/ 2895600 w 2900362"/>
                  <a:gd name="connsiteY63" fmla="*/ 0 h 1676661"/>
                  <a:gd name="connsiteX64" fmla="*/ 2900362 w 2900362"/>
                  <a:gd name="connsiteY64" fmla="*/ 1390650 h 1676661"/>
                  <a:gd name="connsiteX65" fmla="*/ 2671762 w 2900362"/>
                  <a:gd name="connsiteY65" fmla="*/ 1395412 h 1676661"/>
                  <a:gd name="connsiteX66" fmla="*/ 2295525 w 2900362"/>
                  <a:gd name="connsiteY66" fmla="*/ 1485900 h 1676661"/>
                  <a:gd name="connsiteX67" fmla="*/ 1352550 w 2900362"/>
                  <a:gd name="connsiteY67" fmla="*/ 1676400 h 1676661"/>
                  <a:gd name="connsiteX68" fmla="*/ 1304925 w 2900362"/>
                  <a:gd name="connsiteY68" fmla="*/ 1433513 h 1676661"/>
                  <a:gd name="connsiteX69" fmla="*/ 1276350 w 2900362"/>
                  <a:gd name="connsiteY69" fmla="*/ 1443038 h 1676661"/>
                  <a:gd name="connsiteX70" fmla="*/ 1257300 w 2900362"/>
                  <a:gd name="connsiteY70" fmla="*/ 1471613 h 1676661"/>
                  <a:gd name="connsiteX71" fmla="*/ 1228725 w 2900362"/>
                  <a:gd name="connsiteY71" fmla="*/ 1495425 h 1676661"/>
                  <a:gd name="connsiteX72" fmla="*/ 1204912 w 2900362"/>
                  <a:gd name="connsiteY72" fmla="*/ 1500188 h 1676661"/>
                  <a:gd name="connsiteX73" fmla="*/ 1176337 w 2900362"/>
                  <a:gd name="connsiteY73" fmla="*/ 1509713 h 1676661"/>
                  <a:gd name="connsiteX74" fmla="*/ 1162050 w 2900362"/>
                  <a:gd name="connsiteY74" fmla="*/ 1514475 h 1676661"/>
                  <a:gd name="connsiteX75" fmla="*/ 633412 w 2900362"/>
                  <a:gd name="connsiteY75" fmla="*/ 1509713 h 1676661"/>
                  <a:gd name="connsiteX76" fmla="*/ 609600 w 2900362"/>
                  <a:gd name="connsiteY76" fmla="*/ 1504950 h 1676661"/>
                  <a:gd name="connsiteX77" fmla="*/ 590550 w 2900362"/>
                  <a:gd name="connsiteY77" fmla="*/ 1495425 h 1676661"/>
                  <a:gd name="connsiteX78" fmla="*/ 557212 w 2900362"/>
                  <a:gd name="connsiteY78" fmla="*/ 1485900 h 1676661"/>
                  <a:gd name="connsiteX79" fmla="*/ 542925 w 2900362"/>
                  <a:gd name="connsiteY79" fmla="*/ 1476375 h 1676661"/>
                  <a:gd name="connsiteX80" fmla="*/ 523875 w 2900362"/>
                  <a:gd name="connsiteY80" fmla="*/ 1471613 h 1676661"/>
                  <a:gd name="connsiteX81" fmla="*/ 509587 w 2900362"/>
                  <a:gd name="connsiteY81" fmla="*/ 1466850 h 1676661"/>
                  <a:gd name="connsiteX82" fmla="*/ 466725 w 2900362"/>
                  <a:gd name="connsiteY82" fmla="*/ 1433513 h 1676661"/>
                  <a:gd name="connsiteX83" fmla="*/ 452437 w 2900362"/>
                  <a:gd name="connsiteY83" fmla="*/ 1423988 h 1676661"/>
                  <a:gd name="connsiteX84" fmla="*/ 438150 w 2900362"/>
                  <a:gd name="connsiteY84" fmla="*/ 1395413 h 1676661"/>
                  <a:gd name="connsiteX85" fmla="*/ 404812 w 2900362"/>
                  <a:gd name="connsiteY85" fmla="*/ 1376363 h 1676661"/>
                  <a:gd name="connsiteX86" fmla="*/ 390525 w 2900362"/>
                  <a:gd name="connsiteY86" fmla="*/ 1366838 h 1676661"/>
                  <a:gd name="connsiteX87" fmla="*/ 376237 w 2900362"/>
                  <a:gd name="connsiteY87" fmla="*/ 1362075 h 1676661"/>
                  <a:gd name="connsiteX88" fmla="*/ 328612 w 2900362"/>
                  <a:gd name="connsiteY88" fmla="*/ 1333500 h 1676661"/>
                  <a:gd name="connsiteX89" fmla="*/ 309562 w 2900362"/>
                  <a:gd name="connsiteY89" fmla="*/ 1328738 h 1676661"/>
                  <a:gd name="connsiteX90" fmla="*/ 280987 w 2900362"/>
                  <a:gd name="connsiteY90" fmla="*/ 1319213 h 1676661"/>
                  <a:gd name="connsiteX91" fmla="*/ 266700 w 2900362"/>
                  <a:gd name="connsiteY91" fmla="*/ 1314450 h 1676661"/>
                  <a:gd name="connsiteX92" fmla="*/ 252412 w 2900362"/>
                  <a:gd name="connsiteY92" fmla="*/ 1304925 h 1676661"/>
                  <a:gd name="connsiteX93" fmla="*/ 223837 w 2900362"/>
                  <a:gd name="connsiteY93" fmla="*/ 1295400 h 1676661"/>
                  <a:gd name="connsiteX94" fmla="*/ 214312 w 2900362"/>
                  <a:gd name="connsiteY94" fmla="*/ 1266825 h 1676661"/>
                  <a:gd name="connsiteX95" fmla="*/ 114300 w 2900362"/>
                  <a:gd name="connsiteY95" fmla="*/ 1233488 h 1676661"/>
                  <a:gd name="connsiteX96" fmla="*/ 71437 w 2900362"/>
                  <a:gd name="connsiteY96" fmla="*/ 1219200 h 1676661"/>
                  <a:gd name="connsiteX97" fmla="*/ 57150 w 2900362"/>
                  <a:gd name="connsiteY97" fmla="*/ 1214438 h 1676661"/>
                  <a:gd name="connsiteX98" fmla="*/ 28575 w 2900362"/>
                  <a:gd name="connsiteY98" fmla="*/ 1190625 h 1676661"/>
                  <a:gd name="connsiteX99" fmla="*/ 23812 w 2900362"/>
                  <a:gd name="connsiteY99" fmla="*/ 1176338 h 1676661"/>
                  <a:gd name="connsiteX100" fmla="*/ 14287 w 2900362"/>
                  <a:gd name="connsiteY100" fmla="*/ 1162050 h 1676661"/>
                  <a:gd name="connsiteX101" fmla="*/ 0 w 2900362"/>
                  <a:gd name="connsiteY101"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028700 h 1676661"/>
                  <a:gd name="connsiteX29" fmla="*/ 1209675 w 2900362"/>
                  <a:gd name="connsiteY29" fmla="*/ 1038225 h 1676661"/>
                  <a:gd name="connsiteX30" fmla="*/ 1195387 w 2900362"/>
                  <a:gd name="connsiteY30" fmla="*/ 1047750 h 1676661"/>
                  <a:gd name="connsiteX31" fmla="*/ 1166812 w 2900362"/>
                  <a:gd name="connsiteY31" fmla="*/ 1052513 h 1676661"/>
                  <a:gd name="connsiteX32" fmla="*/ 1147762 w 2900362"/>
                  <a:gd name="connsiteY32" fmla="*/ 1062038 h 1676661"/>
                  <a:gd name="connsiteX33" fmla="*/ 1109662 w 2900362"/>
                  <a:gd name="connsiteY33" fmla="*/ 1071563 h 1676661"/>
                  <a:gd name="connsiteX34" fmla="*/ 1090612 w 2900362"/>
                  <a:gd name="connsiteY34" fmla="*/ 1076325 h 1676661"/>
                  <a:gd name="connsiteX35" fmla="*/ 1066800 w 2900362"/>
                  <a:gd name="connsiteY35" fmla="*/ 1085850 h 1676661"/>
                  <a:gd name="connsiteX36" fmla="*/ 1052512 w 2900362"/>
                  <a:gd name="connsiteY36" fmla="*/ 1090613 h 1676661"/>
                  <a:gd name="connsiteX37" fmla="*/ 1038225 w 2900362"/>
                  <a:gd name="connsiteY37" fmla="*/ 1100138 h 1676661"/>
                  <a:gd name="connsiteX38" fmla="*/ 1014412 w 2900362"/>
                  <a:gd name="connsiteY38" fmla="*/ 1104900 h 1676661"/>
                  <a:gd name="connsiteX39" fmla="*/ 923925 w 2900362"/>
                  <a:gd name="connsiteY39" fmla="*/ 1133475 h 1676661"/>
                  <a:gd name="connsiteX40" fmla="*/ 738187 w 2900362"/>
                  <a:gd name="connsiteY40" fmla="*/ 1123950 h 1676661"/>
                  <a:gd name="connsiteX41" fmla="*/ 490537 w 2900362"/>
                  <a:gd name="connsiteY41" fmla="*/ 1090613 h 1676661"/>
                  <a:gd name="connsiteX42" fmla="*/ 433387 w 2900362"/>
                  <a:gd name="connsiteY42" fmla="*/ 1071563 h 1676661"/>
                  <a:gd name="connsiteX43" fmla="*/ 404812 w 2900362"/>
                  <a:gd name="connsiteY43" fmla="*/ 1062038 h 1676661"/>
                  <a:gd name="connsiteX44" fmla="*/ 390525 w 2900362"/>
                  <a:gd name="connsiteY44" fmla="*/ 1057275 h 1676661"/>
                  <a:gd name="connsiteX45" fmla="*/ 404812 w 2900362"/>
                  <a:gd name="connsiteY45" fmla="*/ 1047750 h 1676661"/>
                  <a:gd name="connsiteX46" fmla="*/ 461962 w 2900362"/>
                  <a:gd name="connsiteY46" fmla="*/ 1038225 h 1676661"/>
                  <a:gd name="connsiteX47" fmla="*/ 566737 w 2900362"/>
                  <a:gd name="connsiteY47" fmla="*/ 1033463 h 1676661"/>
                  <a:gd name="connsiteX48" fmla="*/ 738187 w 2900362"/>
                  <a:gd name="connsiteY48" fmla="*/ 976313 h 1676661"/>
                  <a:gd name="connsiteX49" fmla="*/ 814387 w 2900362"/>
                  <a:gd name="connsiteY49" fmla="*/ 923925 h 1676661"/>
                  <a:gd name="connsiteX50" fmla="*/ 871537 w 2900362"/>
                  <a:gd name="connsiteY50" fmla="*/ 857250 h 1676661"/>
                  <a:gd name="connsiteX51" fmla="*/ 966787 w 2900362"/>
                  <a:gd name="connsiteY51" fmla="*/ 852488 h 1676661"/>
                  <a:gd name="connsiteX52" fmla="*/ 1090613 w 2900362"/>
                  <a:gd name="connsiteY52" fmla="*/ 819150 h 1676661"/>
                  <a:gd name="connsiteX53" fmla="*/ 1319212 w 2900362"/>
                  <a:gd name="connsiteY53" fmla="*/ 795338 h 1676661"/>
                  <a:gd name="connsiteX54" fmla="*/ 1219200 w 2900362"/>
                  <a:gd name="connsiteY54" fmla="*/ 938213 h 1676661"/>
                  <a:gd name="connsiteX55" fmla="*/ 1404937 w 2900362"/>
                  <a:gd name="connsiteY55" fmla="*/ 862013 h 1676661"/>
                  <a:gd name="connsiteX56" fmla="*/ 1562100 w 2900362"/>
                  <a:gd name="connsiteY56" fmla="*/ 766763 h 1676661"/>
                  <a:gd name="connsiteX57" fmla="*/ 1714500 w 2900362"/>
                  <a:gd name="connsiteY57" fmla="*/ 823913 h 1676661"/>
                  <a:gd name="connsiteX58" fmla="*/ 1738312 w 2900362"/>
                  <a:gd name="connsiteY58" fmla="*/ 776288 h 1676661"/>
                  <a:gd name="connsiteX59" fmla="*/ 1757362 w 2900362"/>
                  <a:gd name="connsiteY59" fmla="*/ 742950 h 1676661"/>
                  <a:gd name="connsiteX60" fmla="*/ 1862137 w 2900362"/>
                  <a:gd name="connsiteY60" fmla="*/ 323850 h 1676661"/>
                  <a:gd name="connsiteX61" fmla="*/ 2481262 w 2900362"/>
                  <a:gd name="connsiteY61" fmla="*/ 14288 h 1676661"/>
                  <a:gd name="connsiteX62" fmla="*/ 2895600 w 2900362"/>
                  <a:gd name="connsiteY62" fmla="*/ 0 h 1676661"/>
                  <a:gd name="connsiteX63" fmla="*/ 2900362 w 2900362"/>
                  <a:gd name="connsiteY63" fmla="*/ 1390650 h 1676661"/>
                  <a:gd name="connsiteX64" fmla="*/ 2671762 w 2900362"/>
                  <a:gd name="connsiteY64" fmla="*/ 1395412 h 1676661"/>
                  <a:gd name="connsiteX65" fmla="*/ 2295525 w 2900362"/>
                  <a:gd name="connsiteY65" fmla="*/ 1485900 h 1676661"/>
                  <a:gd name="connsiteX66" fmla="*/ 1352550 w 2900362"/>
                  <a:gd name="connsiteY66" fmla="*/ 1676400 h 1676661"/>
                  <a:gd name="connsiteX67" fmla="*/ 1304925 w 2900362"/>
                  <a:gd name="connsiteY67" fmla="*/ 1433513 h 1676661"/>
                  <a:gd name="connsiteX68" fmla="*/ 1276350 w 2900362"/>
                  <a:gd name="connsiteY68" fmla="*/ 1443038 h 1676661"/>
                  <a:gd name="connsiteX69" fmla="*/ 1257300 w 2900362"/>
                  <a:gd name="connsiteY69" fmla="*/ 1471613 h 1676661"/>
                  <a:gd name="connsiteX70" fmla="*/ 1228725 w 2900362"/>
                  <a:gd name="connsiteY70" fmla="*/ 1495425 h 1676661"/>
                  <a:gd name="connsiteX71" fmla="*/ 1204912 w 2900362"/>
                  <a:gd name="connsiteY71" fmla="*/ 1500188 h 1676661"/>
                  <a:gd name="connsiteX72" fmla="*/ 1176337 w 2900362"/>
                  <a:gd name="connsiteY72" fmla="*/ 1509713 h 1676661"/>
                  <a:gd name="connsiteX73" fmla="*/ 1162050 w 2900362"/>
                  <a:gd name="connsiteY73" fmla="*/ 1514475 h 1676661"/>
                  <a:gd name="connsiteX74" fmla="*/ 633412 w 2900362"/>
                  <a:gd name="connsiteY74" fmla="*/ 1509713 h 1676661"/>
                  <a:gd name="connsiteX75" fmla="*/ 609600 w 2900362"/>
                  <a:gd name="connsiteY75" fmla="*/ 1504950 h 1676661"/>
                  <a:gd name="connsiteX76" fmla="*/ 590550 w 2900362"/>
                  <a:gd name="connsiteY76" fmla="*/ 1495425 h 1676661"/>
                  <a:gd name="connsiteX77" fmla="*/ 557212 w 2900362"/>
                  <a:gd name="connsiteY77" fmla="*/ 1485900 h 1676661"/>
                  <a:gd name="connsiteX78" fmla="*/ 542925 w 2900362"/>
                  <a:gd name="connsiteY78" fmla="*/ 1476375 h 1676661"/>
                  <a:gd name="connsiteX79" fmla="*/ 523875 w 2900362"/>
                  <a:gd name="connsiteY79" fmla="*/ 1471613 h 1676661"/>
                  <a:gd name="connsiteX80" fmla="*/ 509587 w 2900362"/>
                  <a:gd name="connsiteY80" fmla="*/ 1466850 h 1676661"/>
                  <a:gd name="connsiteX81" fmla="*/ 466725 w 2900362"/>
                  <a:gd name="connsiteY81" fmla="*/ 1433513 h 1676661"/>
                  <a:gd name="connsiteX82" fmla="*/ 452437 w 2900362"/>
                  <a:gd name="connsiteY82" fmla="*/ 1423988 h 1676661"/>
                  <a:gd name="connsiteX83" fmla="*/ 438150 w 2900362"/>
                  <a:gd name="connsiteY83" fmla="*/ 1395413 h 1676661"/>
                  <a:gd name="connsiteX84" fmla="*/ 404812 w 2900362"/>
                  <a:gd name="connsiteY84" fmla="*/ 1376363 h 1676661"/>
                  <a:gd name="connsiteX85" fmla="*/ 390525 w 2900362"/>
                  <a:gd name="connsiteY85" fmla="*/ 1366838 h 1676661"/>
                  <a:gd name="connsiteX86" fmla="*/ 376237 w 2900362"/>
                  <a:gd name="connsiteY86" fmla="*/ 1362075 h 1676661"/>
                  <a:gd name="connsiteX87" fmla="*/ 328612 w 2900362"/>
                  <a:gd name="connsiteY87" fmla="*/ 1333500 h 1676661"/>
                  <a:gd name="connsiteX88" fmla="*/ 309562 w 2900362"/>
                  <a:gd name="connsiteY88" fmla="*/ 1328738 h 1676661"/>
                  <a:gd name="connsiteX89" fmla="*/ 280987 w 2900362"/>
                  <a:gd name="connsiteY89" fmla="*/ 1319213 h 1676661"/>
                  <a:gd name="connsiteX90" fmla="*/ 266700 w 2900362"/>
                  <a:gd name="connsiteY90" fmla="*/ 1314450 h 1676661"/>
                  <a:gd name="connsiteX91" fmla="*/ 252412 w 2900362"/>
                  <a:gd name="connsiteY91" fmla="*/ 1304925 h 1676661"/>
                  <a:gd name="connsiteX92" fmla="*/ 223837 w 2900362"/>
                  <a:gd name="connsiteY92" fmla="*/ 1295400 h 1676661"/>
                  <a:gd name="connsiteX93" fmla="*/ 214312 w 2900362"/>
                  <a:gd name="connsiteY93" fmla="*/ 1266825 h 1676661"/>
                  <a:gd name="connsiteX94" fmla="*/ 114300 w 2900362"/>
                  <a:gd name="connsiteY94" fmla="*/ 1233488 h 1676661"/>
                  <a:gd name="connsiteX95" fmla="*/ 71437 w 2900362"/>
                  <a:gd name="connsiteY95" fmla="*/ 1219200 h 1676661"/>
                  <a:gd name="connsiteX96" fmla="*/ 57150 w 2900362"/>
                  <a:gd name="connsiteY96" fmla="*/ 1214438 h 1676661"/>
                  <a:gd name="connsiteX97" fmla="*/ 28575 w 2900362"/>
                  <a:gd name="connsiteY97" fmla="*/ 1190625 h 1676661"/>
                  <a:gd name="connsiteX98" fmla="*/ 23812 w 2900362"/>
                  <a:gd name="connsiteY98" fmla="*/ 1176338 h 1676661"/>
                  <a:gd name="connsiteX99" fmla="*/ 14287 w 2900362"/>
                  <a:gd name="connsiteY99" fmla="*/ 1162050 h 1676661"/>
                  <a:gd name="connsiteX100" fmla="*/ 0 w 2900362"/>
                  <a:gd name="connsiteY100"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028700 h 1676661"/>
                  <a:gd name="connsiteX29" fmla="*/ 1209675 w 2900362"/>
                  <a:gd name="connsiteY29" fmla="*/ 1038225 h 1676661"/>
                  <a:gd name="connsiteX30" fmla="*/ 1166812 w 2900362"/>
                  <a:gd name="connsiteY30" fmla="*/ 1052513 h 1676661"/>
                  <a:gd name="connsiteX31" fmla="*/ 1147762 w 2900362"/>
                  <a:gd name="connsiteY31" fmla="*/ 1062038 h 1676661"/>
                  <a:gd name="connsiteX32" fmla="*/ 1109662 w 2900362"/>
                  <a:gd name="connsiteY32" fmla="*/ 1071563 h 1676661"/>
                  <a:gd name="connsiteX33" fmla="*/ 1090612 w 2900362"/>
                  <a:gd name="connsiteY33" fmla="*/ 1076325 h 1676661"/>
                  <a:gd name="connsiteX34" fmla="*/ 1066800 w 2900362"/>
                  <a:gd name="connsiteY34" fmla="*/ 1085850 h 1676661"/>
                  <a:gd name="connsiteX35" fmla="*/ 1052512 w 2900362"/>
                  <a:gd name="connsiteY35" fmla="*/ 1090613 h 1676661"/>
                  <a:gd name="connsiteX36" fmla="*/ 1038225 w 2900362"/>
                  <a:gd name="connsiteY36" fmla="*/ 1100138 h 1676661"/>
                  <a:gd name="connsiteX37" fmla="*/ 1014412 w 2900362"/>
                  <a:gd name="connsiteY37" fmla="*/ 1104900 h 1676661"/>
                  <a:gd name="connsiteX38" fmla="*/ 923925 w 2900362"/>
                  <a:gd name="connsiteY38" fmla="*/ 1133475 h 1676661"/>
                  <a:gd name="connsiteX39" fmla="*/ 738187 w 2900362"/>
                  <a:gd name="connsiteY39" fmla="*/ 1123950 h 1676661"/>
                  <a:gd name="connsiteX40" fmla="*/ 490537 w 2900362"/>
                  <a:gd name="connsiteY40" fmla="*/ 1090613 h 1676661"/>
                  <a:gd name="connsiteX41" fmla="*/ 433387 w 2900362"/>
                  <a:gd name="connsiteY41" fmla="*/ 1071563 h 1676661"/>
                  <a:gd name="connsiteX42" fmla="*/ 404812 w 2900362"/>
                  <a:gd name="connsiteY42" fmla="*/ 1062038 h 1676661"/>
                  <a:gd name="connsiteX43" fmla="*/ 390525 w 2900362"/>
                  <a:gd name="connsiteY43" fmla="*/ 1057275 h 1676661"/>
                  <a:gd name="connsiteX44" fmla="*/ 404812 w 2900362"/>
                  <a:gd name="connsiteY44" fmla="*/ 1047750 h 1676661"/>
                  <a:gd name="connsiteX45" fmla="*/ 461962 w 2900362"/>
                  <a:gd name="connsiteY45" fmla="*/ 1038225 h 1676661"/>
                  <a:gd name="connsiteX46" fmla="*/ 566737 w 2900362"/>
                  <a:gd name="connsiteY46" fmla="*/ 1033463 h 1676661"/>
                  <a:gd name="connsiteX47" fmla="*/ 738187 w 2900362"/>
                  <a:gd name="connsiteY47" fmla="*/ 976313 h 1676661"/>
                  <a:gd name="connsiteX48" fmla="*/ 814387 w 2900362"/>
                  <a:gd name="connsiteY48" fmla="*/ 923925 h 1676661"/>
                  <a:gd name="connsiteX49" fmla="*/ 871537 w 2900362"/>
                  <a:gd name="connsiteY49" fmla="*/ 857250 h 1676661"/>
                  <a:gd name="connsiteX50" fmla="*/ 966787 w 2900362"/>
                  <a:gd name="connsiteY50" fmla="*/ 852488 h 1676661"/>
                  <a:gd name="connsiteX51" fmla="*/ 1090613 w 2900362"/>
                  <a:gd name="connsiteY51" fmla="*/ 819150 h 1676661"/>
                  <a:gd name="connsiteX52" fmla="*/ 1319212 w 2900362"/>
                  <a:gd name="connsiteY52" fmla="*/ 795338 h 1676661"/>
                  <a:gd name="connsiteX53" fmla="*/ 1219200 w 2900362"/>
                  <a:gd name="connsiteY53" fmla="*/ 938213 h 1676661"/>
                  <a:gd name="connsiteX54" fmla="*/ 1404937 w 2900362"/>
                  <a:gd name="connsiteY54" fmla="*/ 862013 h 1676661"/>
                  <a:gd name="connsiteX55" fmla="*/ 1562100 w 2900362"/>
                  <a:gd name="connsiteY55" fmla="*/ 766763 h 1676661"/>
                  <a:gd name="connsiteX56" fmla="*/ 1714500 w 2900362"/>
                  <a:gd name="connsiteY56" fmla="*/ 823913 h 1676661"/>
                  <a:gd name="connsiteX57" fmla="*/ 1738312 w 2900362"/>
                  <a:gd name="connsiteY57" fmla="*/ 776288 h 1676661"/>
                  <a:gd name="connsiteX58" fmla="*/ 1757362 w 2900362"/>
                  <a:gd name="connsiteY58" fmla="*/ 742950 h 1676661"/>
                  <a:gd name="connsiteX59" fmla="*/ 1862137 w 2900362"/>
                  <a:gd name="connsiteY59" fmla="*/ 323850 h 1676661"/>
                  <a:gd name="connsiteX60" fmla="*/ 2481262 w 2900362"/>
                  <a:gd name="connsiteY60" fmla="*/ 14288 h 1676661"/>
                  <a:gd name="connsiteX61" fmla="*/ 2895600 w 2900362"/>
                  <a:gd name="connsiteY61" fmla="*/ 0 h 1676661"/>
                  <a:gd name="connsiteX62" fmla="*/ 2900362 w 2900362"/>
                  <a:gd name="connsiteY62" fmla="*/ 1390650 h 1676661"/>
                  <a:gd name="connsiteX63" fmla="*/ 2671762 w 2900362"/>
                  <a:gd name="connsiteY63" fmla="*/ 1395412 h 1676661"/>
                  <a:gd name="connsiteX64" fmla="*/ 2295525 w 2900362"/>
                  <a:gd name="connsiteY64" fmla="*/ 1485900 h 1676661"/>
                  <a:gd name="connsiteX65" fmla="*/ 1352550 w 2900362"/>
                  <a:gd name="connsiteY65" fmla="*/ 1676400 h 1676661"/>
                  <a:gd name="connsiteX66" fmla="*/ 1304925 w 2900362"/>
                  <a:gd name="connsiteY66" fmla="*/ 1433513 h 1676661"/>
                  <a:gd name="connsiteX67" fmla="*/ 1276350 w 2900362"/>
                  <a:gd name="connsiteY67" fmla="*/ 1443038 h 1676661"/>
                  <a:gd name="connsiteX68" fmla="*/ 1257300 w 2900362"/>
                  <a:gd name="connsiteY68" fmla="*/ 1471613 h 1676661"/>
                  <a:gd name="connsiteX69" fmla="*/ 1228725 w 2900362"/>
                  <a:gd name="connsiteY69" fmla="*/ 1495425 h 1676661"/>
                  <a:gd name="connsiteX70" fmla="*/ 1204912 w 2900362"/>
                  <a:gd name="connsiteY70" fmla="*/ 1500188 h 1676661"/>
                  <a:gd name="connsiteX71" fmla="*/ 1176337 w 2900362"/>
                  <a:gd name="connsiteY71" fmla="*/ 1509713 h 1676661"/>
                  <a:gd name="connsiteX72" fmla="*/ 1162050 w 2900362"/>
                  <a:gd name="connsiteY72" fmla="*/ 1514475 h 1676661"/>
                  <a:gd name="connsiteX73" fmla="*/ 633412 w 2900362"/>
                  <a:gd name="connsiteY73" fmla="*/ 1509713 h 1676661"/>
                  <a:gd name="connsiteX74" fmla="*/ 609600 w 2900362"/>
                  <a:gd name="connsiteY74" fmla="*/ 1504950 h 1676661"/>
                  <a:gd name="connsiteX75" fmla="*/ 590550 w 2900362"/>
                  <a:gd name="connsiteY75" fmla="*/ 1495425 h 1676661"/>
                  <a:gd name="connsiteX76" fmla="*/ 557212 w 2900362"/>
                  <a:gd name="connsiteY76" fmla="*/ 1485900 h 1676661"/>
                  <a:gd name="connsiteX77" fmla="*/ 542925 w 2900362"/>
                  <a:gd name="connsiteY77" fmla="*/ 1476375 h 1676661"/>
                  <a:gd name="connsiteX78" fmla="*/ 523875 w 2900362"/>
                  <a:gd name="connsiteY78" fmla="*/ 1471613 h 1676661"/>
                  <a:gd name="connsiteX79" fmla="*/ 509587 w 2900362"/>
                  <a:gd name="connsiteY79" fmla="*/ 1466850 h 1676661"/>
                  <a:gd name="connsiteX80" fmla="*/ 466725 w 2900362"/>
                  <a:gd name="connsiteY80" fmla="*/ 1433513 h 1676661"/>
                  <a:gd name="connsiteX81" fmla="*/ 452437 w 2900362"/>
                  <a:gd name="connsiteY81" fmla="*/ 1423988 h 1676661"/>
                  <a:gd name="connsiteX82" fmla="*/ 438150 w 2900362"/>
                  <a:gd name="connsiteY82" fmla="*/ 1395413 h 1676661"/>
                  <a:gd name="connsiteX83" fmla="*/ 404812 w 2900362"/>
                  <a:gd name="connsiteY83" fmla="*/ 1376363 h 1676661"/>
                  <a:gd name="connsiteX84" fmla="*/ 390525 w 2900362"/>
                  <a:gd name="connsiteY84" fmla="*/ 1366838 h 1676661"/>
                  <a:gd name="connsiteX85" fmla="*/ 376237 w 2900362"/>
                  <a:gd name="connsiteY85" fmla="*/ 1362075 h 1676661"/>
                  <a:gd name="connsiteX86" fmla="*/ 328612 w 2900362"/>
                  <a:gd name="connsiteY86" fmla="*/ 1333500 h 1676661"/>
                  <a:gd name="connsiteX87" fmla="*/ 309562 w 2900362"/>
                  <a:gd name="connsiteY87" fmla="*/ 1328738 h 1676661"/>
                  <a:gd name="connsiteX88" fmla="*/ 280987 w 2900362"/>
                  <a:gd name="connsiteY88" fmla="*/ 1319213 h 1676661"/>
                  <a:gd name="connsiteX89" fmla="*/ 266700 w 2900362"/>
                  <a:gd name="connsiteY89" fmla="*/ 1314450 h 1676661"/>
                  <a:gd name="connsiteX90" fmla="*/ 252412 w 2900362"/>
                  <a:gd name="connsiteY90" fmla="*/ 1304925 h 1676661"/>
                  <a:gd name="connsiteX91" fmla="*/ 223837 w 2900362"/>
                  <a:gd name="connsiteY91" fmla="*/ 1295400 h 1676661"/>
                  <a:gd name="connsiteX92" fmla="*/ 214312 w 2900362"/>
                  <a:gd name="connsiteY92" fmla="*/ 1266825 h 1676661"/>
                  <a:gd name="connsiteX93" fmla="*/ 114300 w 2900362"/>
                  <a:gd name="connsiteY93" fmla="*/ 1233488 h 1676661"/>
                  <a:gd name="connsiteX94" fmla="*/ 71437 w 2900362"/>
                  <a:gd name="connsiteY94" fmla="*/ 1219200 h 1676661"/>
                  <a:gd name="connsiteX95" fmla="*/ 57150 w 2900362"/>
                  <a:gd name="connsiteY95" fmla="*/ 1214438 h 1676661"/>
                  <a:gd name="connsiteX96" fmla="*/ 28575 w 2900362"/>
                  <a:gd name="connsiteY96" fmla="*/ 1190625 h 1676661"/>
                  <a:gd name="connsiteX97" fmla="*/ 23812 w 2900362"/>
                  <a:gd name="connsiteY97" fmla="*/ 1176338 h 1676661"/>
                  <a:gd name="connsiteX98" fmla="*/ 14287 w 2900362"/>
                  <a:gd name="connsiteY98" fmla="*/ 1162050 h 1676661"/>
                  <a:gd name="connsiteX99" fmla="*/ 0 w 2900362"/>
                  <a:gd name="connsiteY99"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028700 h 1676661"/>
                  <a:gd name="connsiteX29" fmla="*/ 1209675 w 2900362"/>
                  <a:gd name="connsiteY29" fmla="*/ 1038225 h 1676661"/>
                  <a:gd name="connsiteX30" fmla="*/ 1166812 w 2900362"/>
                  <a:gd name="connsiteY30" fmla="*/ 1052513 h 1676661"/>
                  <a:gd name="connsiteX31" fmla="*/ 1109662 w 2900362"/>
                  <a:gd name="connsiteY31" fmla="*/ 1071563 h 1676661"/>
                  <a:gd name="connsiteX32" fmla="*/ 1090612 w 2900362"/>
                  <a:gd name="connsiteY32" fmla="*/ 1076325 h 1676661"/>
                  <a:gd name="connsiteX33" fmla="*/ 1066800 w 2900362"/>
                  <a:gd name="connsiteY33" fmla="*/ 1085850 h 1676661"/>
                  <a:gd name="connsiteX34" fmla="*/ 1052512 w 2900362"/>
                  <a:gd name="connsiteY34" fmla="*/ 1090613 h 1676661"/>
                  <a:gd name="connsiteX35" fmla="*/ 1038225 w 2900362"/>
                  <a:gd name="connsiteY35" fmla="*/ 1100138 h 1676661"/>
                  <a:gd name="connsiteX36" fmla="*/ 1014412 w 2900362"/>
                  <a:gd name="connsiteY36" fmla="*/ 1104900 h 1676661"/>
                  <a:gd name="connsiteX37" fmla="*/ 923925 w 2900362"/>
                  <a:gd name="connsiteY37" fmla="*/ 1133475 h 1676661"/>
                  <a:gd name="connsiteX38" fmla="*/ 738187 w 2900362"/>
                  <a:gd name="connsiteY38" fmla="*/ 1123950 h 1676661"/>
                  <a:gd name="connsiteX39" fmla="*/ 490537 w 2900362"/>
                  <a:gd name="connsiteY39" fmla="*/ 1090613 h 1676661"/>
                  <a:gd name="connsiteX40" fmla="*/ 433387 w 2900362"/>
                  <a:gd name="connsiteY40" fmla="*/ 1071563 h 1676661"/>
                  <a:gd name="connsiteX41" fmla="*/ 404812 w 2900362"/>
                  <a:gd name="connsiteY41" fmla="*/ 1062038 h 1676661"/>
                  <a:gd name="connsiteX42" fmla="*/ 390525 w 2900362"/>
                  <a:gd name="connsiteY42" fmla="*/ 1057275 h 1676661"/>
                  <a:gd name="connsiteX43" fmla="*/ 404812 w 2900362"/>
                  <a:gd name="connsiteY43" fmla="*/ 1047750 h 1676661"/>
                  <a:gd name="connsiteX44" fmla="*/ 461962 w 2900362"/>
                  <a:gd name="connsiteY44" fmla="*/ 1038225 h 1676661"/>
                  <a:gd name="connsiteX45" fmla="*/ 566737 w 2900362"/>
                  <a:gd name="connsiteY45" fmla="*/ 1033463 h 1676661"/>
                  <a:gd name="connsiteX46" fmla="*/ 738187 w 2900362"/>
                  <a:gd name="connsiteY46" fmla="*/ 976313 h 1676661"/>
                  <a:gd name="connsiteX47" fmla="*/ 814387 w 2900362"/>
                  <a:gd name="connsiteY47" fmla="*/ 923925 h 1676661"/>
                  <a:gd name="connsiteX48" fmla="*/ 871537 w 2900362"/>
                  <a:gd name="connsiteY48" fmla="*/ 857250 h 1676661"/>
                  <a:gd name="connsiteX49" fmla="*/ 966787 w 2900362"/>
                  <a:gd name="connsiteY49" fmla="*/ 852488 h 1676661"/>
                  <a:gd name="connsiteX50" fmla="*/ 1090613 w 2900362"/>
                  <a:gd name="connsiteY50" fmla="*/ 819150 h 1676661"/>
                  <a:gd name="connsiteX51" fmla="*/ 1319212 w 2900362"/>
                  <a:gd name="connsiteY51" fmla="*/ 795338 h 1676661"/>
                  <a:gd name="connsiteX52" fmla="*/ 1219200 w 2900362"/>
                  <a:gd name="connsiteY52" fmla="*/ 938213 h 1676661"/>
                  <a:gd name="connsiteX53" fmla="*/ 1404937 w 2900362"/>
                  <a:gd name="connsiteY53" fmla="*/ 862013 h 1676661"/>
                  <a:gd name="connsiteX54" fmla="*/ 1562100 w 2900362"/>
                  <a:gd name="connsiteY54" fmla="*/ 766763 h 1676661"/>
                  <a:gd name="connsiteX55" fmla="*/ 1714500 w 2900362"/>
                  <a:gd name="connsiteY55" fmla="*/ 823913 h 1676661"/>
                  <a:gd name="connsiteX56" fmla="*/ 1738312 w 2900362"/>
                  <a:gd name="connsiteY56" fmla="*/ 776288 h 1676661"/>
                  <a:gd name="connsiteX57" fmla="*/ 1757362 w 2900362"/>
                  <a:gd name="connsiteY57" fmla="*/ 742950 h 1676661"/>
                  <a:gd name="connsiteX58" fmla="*/ 1862137 w 2900362"/>
                  <a:gd name="connsiteY58" fmla="*/ 323850 h 1676661"/>
                  <a:gd name="connsiteX59" fmla="*/ 2481262 w 2900362"/>
                  <a:gd name="connsiteY59" fmla="*/ 14288 h 1676661"/>
                  <a:gd name="connsiteX60" fmla="*/ 2895600 w 2900362"/>
                  <a:gd name="connsiteY60" fmla="*/ 0 h 1676661"/>
                  <a:gd name="connsiteX61" fmla="*/ 2900362 w 2900362"/>
                  <a:gd name="connsiteY61" fmla="*/ 1390650 h 1676661"/>
                  <a:gd name="connsiteX62" fmla="*/ 2671762 w 2900362"/>
                  <a:gd name="connsiteY62" fmla="*/ 1395412 h 1676661"/>
                  <a:gd name="connsiteX63" fmla="*/ 2295525 w 2900362"/>
                  <a:gd name="connsiteY63" fmla="*/ 1485900 h 1676661"/>
                  <a:gd name="connsiteX64" fmla="*/ 1352550 w 2900362"/>
                  <a:gd name="connsiteY64" fmla="*/ 1676400 h 1676661"/>
                  <a:gd name="connsiteX65" fmla="*/ 1304925 w 2900362"/>
                  <a:gd name="connsiteY65" fmla="*/ 1433513 h 1676661"/>
                  <a:gd name="connsiteX66" fmla="*/ 1276350 w 2900362"/>
                  <a:gd name="connsiteY66" fmla="*/ 1443038 h 1676661"/>
                  <a:gd name="connsiteX67" fmla="*/ 1257300 w 2900362"/>
                  <a:gd name="connsiteY67" fmla="*/ 1471613 h 1676661"/>
                  <a:gd name="connsiteX68" fmla="*/ 1228725 w 2900362"/>
                  <a:gd name="connsiteY68" fmla="*/ 1495425 h 1676661"/>
                  <a:gd name="connsiteX69" fmla="*/ 1204912 w 2900362"/>
                  <a:gd name="connsiteY69" fmla="*/ 1500188 h 1676661"/>
                  <a:gd name="connsiteX70" fmla="*/ 1176337 w 2900362"/>
                  <a:gd name="connsiteY70" fmla="*/ 1509713 h 1676661"/>
                  <a:gd name="connsiteX71" fmla="*/ 1162050 w 2900362"/>
                  <a:gd name="connsiteY71" fmla="*/ 1514475 h 1676661"/>
                  <a:gd name="connsiteX72" fmla="*/ 633412 w 2900362"/>
                  <a:gd name="connsiteY72" fmla="*/ 1509713 h 1676661"/>
                  <a:gd name="connsiteX73" fmla="*/ 609600 w 2900362"/>
                  <a:gd name="connsiteY73" fmla="*/ 1504950 h 1676661"/>
                  <a:gd name="connsiteX74" fmla="*/ 590550 w 2900362"/>
                  <a:gd name="connsiteY74" fmla="*/ 1495425 h 1676661"/>
                  <a:gd name="connsiteX75" fmla="*/ 557212 w 2900362"/>
                  <a:gd name="connsiteY75" fmla="*/ 1485900 h 1676661"/>
                  <a:gd name="connsiteX76" fmla="*/ 542925 w 2900362"/>
                  <a:gd name="connsiteY76" fmla="*/ 1476375 h 1676661"/>
                  <a:gd name="connsiteX77" fmla="*/ 523875 w 2900362"/>
                  <a:gd name="connsiteY77" fmla="*/ 1471613 h 1676661"/>
                  <a:gd name="connsiteX78" fmla="*/ 509587 w 2900362"/>
                  <a:gd name="connsiteY78" fmla="*/ 1466850 h 1676661"/>
                  <a:gd name="connsiteX79" fmla="*/ 466725 w 2900362"/>
                  <a:gd name="connsiteY79" fmla="*/ 1433513 h 1676661"/>
                  <a:gd name="connsiteX80" fmla="*/ 452437 w 2900362"/>
                  <a:gd name="connsiteY80" fmla="*/ 1423988 h 1676661"/>
                  <a:gd name="connsiteX81" fmla="*/ 438150 w 2900362"/>
                  <a:gd name="connsiteY81" fmla="*/ 1395413 h 1676661"/>
                  <a:gd name="connsiteX82" fmla="*/ 404812 w 2900362"/>
                  <a:gd name="connsiteY82" fmla="*/ 1376363 h 1676661"/>
                  <a:gd name="connsiteX83" fmla="*/ 390525 w 2900362"/>
                  <a:gd name="connsiteY83" fmla="*/ 1366838 h 1676661"/>
                  <a:gd name="connsiteX84" fmla="*/ 376237 w 2900362"/>
                  <a:gd name="connsiteY84" fmla="*/ 1362075 h 1676661"/>
                  <a:gd name="connsiteX85" fmla="*/ 328612 w 2900362"/>
                  <a:gd name="connsiteY85" fmla="*/ 1333500 h 1676661"/>
                  <a:gd name="connsiteX86" fmla="*/ 309562 w 2900362"/>
                  <a:gd name="connsiteY86" fmla="*/ 1328738 h 1676661"/>
                  <a:gd name="connsiteX87" fmla="*/ 280987 w 2900362"/>
                  <a:gd name="connsiteY87" fmla="*/ 1319213 h 1676661"/>
                  <a:gd name="connsiteX88" fmla="*/ 266700 w 2900362"/>
                  <a:gd name="connsiteY88" fmla="*/ 1314450 h 1676661"/>
                  <a:gd name="connsiteX89" fmla="*/ 252412 w 2900362"/>
                  <a:gd name="connsiteY89" fmla="*/ 1304925 h 1676661"/>
                  <a:gd name="connsiteX90" fmla="*/ 223837 w 2900362"/>
                  <a:gd name="connsiteY90" fmla="*/ 1295400 h 1676661"/>
                  <a:gd name="connsiteX91" fmla="*/ 214312 w 2900362"/>
                  <a:gd name="connsiteY91" fmla="*/ 1266825 h 1676661"/>
                  <a:gd name="connsiteX92" fmla="*/ 114300 w 2900362"/>
                  <a:gd name="connsiteY92" fmla="*/ 1233488 h 1676661"/>
                  <a:gd name="connsiteX93" fmla="*/ 71437 w 2900362"/>
                  <a:gd name="connsiteY93" fmla="*/ 1219200 h 1676661"/>
                  <a:gd name="connsiteX94" fmla="*/ 57150 w 2900362"/>
                  <a:gd name="connsiteY94" fmla="*/ 1214438 h 1676661"/>
                  <a:gd name="connsiteX95" fmla="*/ 28575 w 2900362"/>
                  <a:gd name="connsiteY95" fmla="*/ 1190625 h 1676661"/>
                  <a:gd name="connsiteX96" fmla="*/ 23812 w 2900362"/>
                  <a:gd name="connsiteY96" fmla="*/ 1176338 h 1676661"/>
                  <a:gd name="connsiteX97" fmla="*/ 14287 w 2900362"/>
                  <a:gd name="connsiteY97" fmla="*/ 1162050 h 1676661"/>
                  <a:gd name="connsiteX98" fmla="*/ 0 w 2900362"/>
                  <a:gd name="connsiteY98"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028700 h 1676661"/>
                  <a:gd name="connsiteX29" fmla="*/ 1209675 w 2900362"/>
                  <a:gd name="connsiteY29" fmla="*/ 1038225 h 1676661"/>
                  <a:gd name="connsiteX30" fmla="*/ 1166812 w 2900362"/>
                  <a:gd name="connsiteY30" fmla="*/ 1052513 h 1676661"/>
                  <a:gd name="connsiteX31" fmla="*/ 1109662 w 2900362"/>
                  <a:gd name="connsiteY31" fmla="*/ 1071563 h 1676661"/>
                  <a:gd name="connsiteX32" fmla="*/ 1066800 w 2900362"/>
                  <a:gd name="connsiteY32" fmla="*/ 1085850 h 1676661"/>
                  <a:gd name="connsiteX33" fmla="*/ 1052512 w 2900362"/>
                  <a:gd name="connsiteY33" fmla="*/ 1090613 h 1676661"/>
                  <a:gd name="connsiteX34" fmla="*/ 1038225 w 2900362"/>
                  <a:gd name="connsiteY34" fmla="*/ 1100138 h 1676661"/>
                  <a:gd name="connsiteX35" fmla="*/ 1014412 w 2900362"/>
                  <a:gd name="connsiteY35" fmla="*/ 1104900 h 1676661"/>
                  <a:gd name="connsiteX36" fmla="*/ 923925 w 2900362"/>
                  <a:gd name="connsiteY36" fmla="*/ 1133475 h 1676661"/>
                  <a:gd name="connsiteX37" fmla="*/ 738187 w 2900362"/>
                  <a:gd name="connsiteY37" fmla="*/ 1123950 h 1676661"/>
                  <a:gd name="connsiteX38" fmla="*/ 490537 w 2900362"/>
                  <a:gd name="connsiteY38" fmla="*/ 1090613 h 1676661"/>
                  <a:gd name="connsiteX39" fmla="*/ 433387 w 2900362"/>
                  <a:gd name="connsiteY39" fmla="*/ 1071563 h 1676661"/>
                  <a:gd name="connsiteX40" fmla="*/ 404812 w 2900362"/>
                  <a:gd name="connsiteY40" fmla="*/ 1062038 h 1676661"/>
                  <a:gd name="connsiteX41" fmla="*/ 390525 w 2900362"/>
                  <a:gd name="connsiteY41" fmla="*/ 1057275 h 1676661"/>
                  <a:gd name="connsiteX42" fmla="*/ 404812 w 2900362"/>
                  <a:gd name="connsiteY42" fmla="*/ 1047750 h 1676661"/>
                  <a:gd name="connsiteX43" fmla="*/ 461962 w 2900362"/>
                  <a:gd name="connsiteY43" fmla="*/ 1038225 h 1676661"/>
                  <a:gd name="connsiteX44" fmla="*/ 566737 w 2900362"/>
                  <a:gd name="connsiteY44" fmla="*/ 1033463 h 1676661"/>
                  <a:gd name="connsiteX45" fmla="*/ 738187 w 2900362"/>
                  <a:gd name="connsiteY45" fmla="*/ 976313 h 1676661"/>
                  <a:gd name="connsiteX46" fmla="*/ 814387 w 2900362"/>
                  <a:gd name="connsiteY46" fmla="*/ 923925 h 1676661"/>
                  <a:gd name="connsiteX47" fmla="*/ 871537 w 2900362"/>
                  <a:gd name="connsiteY47" fmla="*/ 857250 h 1676661"/>
                  <a:gd name="connsiteX48" fmla="*/ 966787 w 2900362"/>
                  <a:gd name="connsiteY48" fmla="*/ 852488 h 1676661"/>
                  <a:gd name="connsiteX49" fmla="*/ 1090613 w 2900362"/>
                  <a:gd name="connsiteY49" fmla="*/ 819150 h 1676661"/>
                  <a:gd name="connsiteX50" fmla="*/ 1319212 w 2900362"/>
                  <a:gd name="connsiteY50" fmla="*/ 795338 h 1676661"/>
                  <a:gd name="connsiteX51" fmla="*/ 1219200 w 2900362"/>
                  <a:gd name="connsiteY51" fmla="*/ 938213 h 1676661"/>
                  <a:gd name="connsiteX52" fmla="*/ 1404937 w 2900362"/>
                  <a:gd name="connsiteY52" fmla="*/ 862013 h 1676661"/>
                  <a:gd name="connsiteX53" fmla="*/ 1562100 w 2900362"/>
                  <a:gd name="connsiteY53" fmla="*/ 766763 h 1676661"/>
                  <a:gd name="connsiteX54" fmla="*/ 1714500 w 2900362"/>
                  <a:gd name="connsiteY54" fmla="*/ 823913 h 1676661"/>
                  <a:gd name="connsiteX55" fmla="*/ 1738312 w 2900362"/>
                  <a:gd name="connsiteY55" fmla="*/ 776288 h 1676661"/>
                  <a:gd name="connsiteX56" fmla="*/ 1757362 w 2900362"/>
                  <a:gd name="connsiteY56" fmla="*/ 742950 h 1676661"/>
                  <a:gd name="connsiteX57" fmla="*/ 1862137 w 2900362"/>
                  <a:gd name="connsiteY57" fmla="*/ 323850 h 1676661"/>
                  <a:gd name="connsiteX58" fmla="*/ 2481262 w 2900362"/>
                  <a:gd name="connsiteY58" fmla="*/ 14288 h 1676661"/>
                  <a:gd name="connsiteX59" fmla="*/ 2895600 w 2900362"/>
                  <a:gd name="connsiteY59" fmla="*/ 0 h 1676661"/>
                  <a:gd name="connsiteX60" fmla="*/ 2900362 w 2900362"/>
                  <a:gd name="connsiteY60" fmla="*/ 1390650 h 1676661"/>
                  <a:gd name="connsiteX61" fmla="*/ 2671762 w 2900362"/>
                  <a:gd name="connsiteY61" fmla="*/ 1395412 h 1676661"/>
                  <a:gd name="connsiteX62" fmla="*/ 2295525 w 2900362"/>
                  <a:gd name="connsiteY62" fmla="*/ 1485900 h 1676661"/>
                  <a:gd name="connsiteX63" fmla="*/ 1352550 w 2900362"/>
                  <a:gd name="connsiteY63" fmla="*/ 1676400 h 1676661"/>
                  <a:gd name="connsiteX64" fmla="*/ 1304925 w 2900362"/>
                  <a:gd name="connsiteY64" fmla="*/ 1433513 h 1676661"/>
                  <a:gd name="connsiteX65" fmla="*/ 1276350 w 2900362"/>
                  <a:gd name="connsiteY65" fmla="*/ 1443038 h 1676661"/>
                  <a:gd name="connsiteX66" fmla="*/ 1257300 w 2900362"/>
                  <a:gd name="connsiteY66" fmla="*/ 1471613 h 1676661"/>
                  <a:gd name="connsiteX67" fmla="*/ 1228725 w 2900362"/>
                  <a:gd name="connsiteY67" fmla="*/ 1495425 h 1676661"/>
                  <a:gd name="connsiteX68" fmla="*/ 1204912 w 2900362"/>
                  <a:gd name="connsiteY68" fmla="*/ 1500188 h 1676661"/>
                  <a:gd name="connsiteX69" fmla="*/ 1176337 w 2900362"/>
                  <a:gd name="connsiteY69" fmla="*/ 1509713 h 1676661"/>
                  <a:gd name="connsiteX70" fmla="*/ 1162050 w 2900362"/>
                  <a:gd name="connsiteY70" fmla="*/ 1514475 h 1676661"/>
                  <a:gd name="connsiteX71" fmla="*/ 633412 w 2900362"/>
                  <a:gd name="connsiteY71" fmla="*/ 1509713 h 1676661"/>
                  <a:gd name="connsiteX72" fmla="*/ 609600 w 2900362"/>
                  <a:gd name="connsiteY72" fmla="*/ 1504950 h 1676661"/>
                  <a:gd name="connsiteX73" fmla="*/ 590550 w 2900362"/>
                  <a:gd name="connsiteY73" fmla="*/ 1495425 h 1676661"/>
                  <a:gd name="connsiteX74" fmla="*/ 557212 w 2900362"/>
                  <a:gd name="connsiteY74" fmla="*/ 1485900 h 1676661"/>
                  <a:gd name="connsiteX75" fmla="*/ 542925 w 2900362"/>
                  <a:gd name="connsiteY75" fmla="*/ 1476375 h 1676661"/>
                  <a:gd name="connsiteX76" fmla="*/ 523875 w 2900362"/>
                  <a:gd name="connsiteY76" fmla="*/ 1471613 h 1676661"/>
                  <a:gd name="connsiteX77" fmla="*/ 509587 w 2900362"/>
                  <a:gd name="connsiteY77" fmla="*/ 1466850 h 1676661"/>
                  <a:gd name="connsiteX78" fmla="*/ 466725 w 2900362"/>
                  <a:gd name="connsiteY78" fmla="*/ 1433513 h 1676661"/>
                  <a:gd name="connsiteX79" fmla="*/ 452437 w 2900362"/>
                  <a:gd name="connsiteY79" fmla="*/ 1423988 h 1676661"/>
                  <a:gd name="connsiteX80" fmla="*/ 438150 w 2900362"/>
                  <a:gd name="connsiteY80" fmla="*/ 1395413 h 1676661"/>
                  <a:gd name="connsiteX81" fmla="*/ 404812 w 2900362"/>
                  <a:gd name="connsiteY81" fmla="*/ 1376363 h 1676661"/>
                  <a:gd name="connsiteX82" fmla="*/ 390525 w 2900362"/>
                  <a:gd name="connsiteY82" fmla="*/ 1366838 h 1676661"/>
                  <a:gd name="connsiteX83" fmla="*/ 376237 w 2900362"/>
                  <a:gd name="connsiteY83" fmla="*/ 1362075 h 1676661"/>
                  <a:gd name="connsiteX84" fmla="*/ 328612 w 2900362"/>
                  <a:gd name="connsiteY84" fmla="*/ 1333500 h 1676661"/>
                  <a:gd name="connsiteX85" fmla="*/ 309562 w 2900362"/>
                  <a:gd name="connsiteY85" fmla="*/ 1328738 h 1676661"/>
                  <a:gd name="connsiteX86" fmla="*/ 280987 w 2900362"/>
                  <a:gd name="connsiteY86" fmla="*/ 1319213 h 1676661"/>
                  <a:gd name="connsiteX87" fmla="*/ 266700 w 2900362"/>
                  <a:gd name="connsiteY87" fmla="*/ 1314450 h 1676661"/>
                  <a:gd name="connsiteX88" fmla="*/ 252412 w 2900362"/>
                  <a:gd name="connsiteY88" fmla="*/ 1304925 h 1676661"/>
                  <a:gd name="connsiteX89" fmla="*/ 223837 w 2900362"/>
                  <a:gd name="connsiteY89" fmla="*/ 1295400 h 1676661"/>
                  <a:gd name="connsiteX90" fmla="*/ 214312 w 2900362"/>
                  <a:gd name="connsiteY90" fmla="*/ 1266825 h 1676661"/>
                  <a:gd name="connsiteX91" fmla="*/ 114300 w 2900362"/>
                  <a:gd name="connsiteY91" fmla="*/ 1233488 h 1676661"/>
                  <a:gd name="connsiteX92" fmla="*/ 71437 w 2900362"/>
                  <a:gd name="connsiteY92" fmla="*/ 1219200 h 1676661"/>
                  <a:gd name="connsiteX93" fmla="*/ 57150 w 2900362"/>
                  <a:gd name="connsiteY93" fmla="*/ 1214438 h 1676661"/>
                  <a:gd name="connsiteX94" fmla="*/ 28575 w 2900362"/>
                  <a:gd name="connsiteY94" fmla="*/ 1190625 h 1676661"/>
                  <a:gd name="connsiteX95" fmla="*/ 23812 w 2900362"/>
                  <a:gd name="connsiteY95" fmla="*/ 1176338 h 1676661"/>
                  <a:gd name="connsiteX96" fmla="*/ 14287 w 2900362"/>
                  <a:gd name="connsiteY96" fmla="*/ 1162050 h 1676661"/>
                  <a:gd name="connsiteX97" fmla="*/ 0 w 2900362"/>
                  <a:gd name="connsiteY97"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028700 h 1676661"/>
                  <a:gd name="connsiteX29" fmla="*/ 1209675 w 2900362"/>
                  <a:gd name="connsiteY29" fmla="*/ 1038225 h 1676661"/>
                  <a:gd name="connsiteX30" fmla="*/ 1166812 w 2900362"/>
                  <a:gd name="connsiteY30" fmla="*/ 1052513 h 1676661"/>
                  <a:gd name="connsiteX31" fmla="*/ 1109662 w 2900362"/>
                  <a:gd name="connsiteY31" fmla="*/ 1071563 h 1676661"/>
                  <a:gd name="connsiteX32" fmla="*/ 1066800 w 2900362"/>
                  <a:gd name="connsiteY32" fmla="*/ 1085850 h 1676661"/>
                  <a:gd name="connsiteX33" fmla="*/ 1052512 w 2900362"/>
                  <a:gd name="connsiteY33" fmla="*/ 1090613 h 1676661"/>
                  <a:gd name="connsiteX34" fmla="*/ 1014412 w 2900362"/>
                  <a:gd name="connsiteY34" fmla="*/ 1104900 h 1676661"/>
                  <a:gd name="connsiteX35" fmla="*/ 923925 w 2900362"/>
                  <a:gd name="connsiteY35" fmla="*/ 1133475 h 1676661"/>
                  <a:gd name="connsiteX36" fmla="*/ 738187 w 2900362"/>
                  <a:gd name="connsiteY36" fmla="*/ 1123950 h 1676661"/>
                  <a:gd name="connsiteX37" fmla="*/ 490537 w 2900362"/>
                  <a:gd name="connsiteY37" fmla="*/ 1090613 h 1676661"/>
                  <a:gd name="connsiteX38" fmla="*/ 433387 w 2900362"/>
                  <a:gd name="connsiteY38" fmla="*/ 1071563 h 1676661"/>
                  <a:gd name="connsiteX39" fmla="*/ 404812 w 2900362"/>
                  <a:gd name="connsiteY39" fmla="*/ 1062038 h 1676661"/>
                  <a:gd name="connsiteX40" fmla="*/ 390525 w 2900362"/>
                  <a:gd name="connsiteY40" fmla="*/ 1057275 h 1676661"/>
                  <a:gd name="connsiteX41" fmla="*/ 404812 w 2900362"/>
                  <a:gd name="connsiteY41" fmla="*/ 1047750 h 1676661"/>
                  <a:gd name="connsiteX42" fmla="*/ 461962 w 2900362"/>
                  <a:gd name="connsiteY42" fmla="*/ 1038225 h 1676661"/>
                  <a:gd name="connsiteX43" fmla="*/ 566737 w 2900362"/>
                  <a:gd name="connsiteY43" fmla="*/ 1033463 h 1676661"/>
                  <a:gd name="connsiteX44" fmla="*/ 738187 w 2900362"/>
                  <a:gd name="connsiteY44" fmla="*/ 976313 h 1676661"/>
                  <a:gd name="connsiteX45" fmla="*/ 814387 w 2900362"/>
                  <a:gd name="connsiteY45" fmla="*/ 923925 h 1676661"/>
                  <a:gd name="connsiteX46" fmla="*/ 871537 w 2900362"/>
                  <a:gd name="connsiteY46" fmla="*/ 857250 h 1676661"/>
                  <a:gd name="connsiteX47" fmla="*/ 966787 w 2900362"/>
                  <a:gd name="connsiteY47" fmla="*/ 852488 h 1676661"/>
                  <a:gd name="connsiteX48" fmla="*/ 1090613 w 2900362"/>
                  <a:gd name="connsiteY48" fmla="*/ 819150 h 1676661"/>
                  <a:gd name="connsiteX49" fmla="*/ 1319212 w 2900362"/>
                  <a:gd name="connsiteY49" fmla="*/ 795338 h 1676661"/>
                  <a:gd name="connsiteX50" fmla="*/ 1219200 w 2900362"/>
                  <a:gd name="connsiteY50" fmla="*/ 938213 h 1676661"/>
                  <a:gd name="connsiteX51" fmla="*/ 1404937 w 2900362"/>
                  <a:gd name="connsiteY51" fmla="*/ 862013 h 1676661"/>
                  <a:gd name="connsiteX52" fmla="*/ 1562100 w 2900362"/>
                  <a:gd name="connsiteY52" fmla="*/ 766763 h 1676661"/>
                  <a:gd name="connsiteX53" fmla="*/ 1714500 w 2900362"/>
                  <a:gd name="connsiteY53" fmla="*/ 823913 h 1676661"/>
                  <a:gd name="connsiteX54" fmla="*/ 1738312 w 2900362"/>
                  <a:gd name="connsiteY54" fmla="*/ 776288 h 1676661"/>
                  <a:gd name="connsiteX55" fmla="*/ 1757362 w 2900362"/>
                  <a:gd name="connsiteY55" fmla="*/ 742950 h 1676661"/>
                  <a:gd name="connsiteX56" fmla="*/ 1862137 w 2900362"/>
                  <a:gd name="connsiteY56" fmla="*/ 323850 h 1676661"/>
                  <a:gd name="connsiteX57" fmla="*/ 2481262 w 2900362"/>
                  <a:gd name="connsiteY57" fmla="*/ 14288 h 1676661"/>
                  <a:gd name="connsiteX58" fmla="*/ 2895600 w 2900362"/>
                  <a:gd name="connsiteY58" fmla="*/ 0 h 1676661"/>
                  <a:gd name="connsiteX59" fmla="*/ 2900362 w 2900362"/>
                  <a:gd name="connsiteY59" fmla="*/ 1390650 h 1676661"/>
                  <a:gd name="connsiteX60" fmla="*/ 2671762 w 2900362"/>
                  <a:gd name="connsiteY60" fmla="*/ 1395412 h 1676661"/>
                  <a:gd name="connsiteX61" fmla="*/ 2295525 w 2900362"/>
                  <a:gd name="connsiteY61" fmla="*/ 1485900 h 1676661"/>
                  <a:gd name="connsiteX62" fmla="*/ 1352550 w 2900362"/>
                  <a:gd name="connsiteY62" fmla="*/ 1676400 h 1676661"/>
                  <a:gd name="connsiteX63" fmla="*/ 1304925 w 2900362"/>
                  <a:gd name="connsiteY63" fmla="*/ 1433513 h 1676661"/>
                  <a:gd name="connsiteX64" fmla="*/ 1276350 w 2900362"/>
                  <a:gd name="connsiteY64" fmla="*/ 1443038 h 1676661"/>
                  <a:gd name="connsiteX65" fmla="*/ 1257300 w 2900362"/>
                  <a:gd name="connsiteY65" fmla="*/ 1471613 h 1676661"/>
                  <a:gd name="connsiteX66" fmla="*/ 1228725 w 2900362"/>
                  <a:gd name="connsiteY66" fmla="*/ 1495425 h 1676661"/>
                  <a:gd name="connsiteX67" fmla="*/ 1204912 w 2900362"/>
                  <a:gd name="connsiteY67" fmla="*/ 1500188 h 1676661"/>
                  <a:gd name="connsiteX68" fmla="*/ 1176337 w 2900362"/>
                  <a:gd name="connsiteY68" fmla="*/ 1509713 h 1676661"/>
                  <a:gd name="connsiteX69" fmla="*/ 1162050 w 2900362"/>
                  <a:gd name="connsiteY69" fmla="*/ 1514475 h 1676661"/>
                  <a:gd name="connsiteX70" fmla="*/ 633412 w 2900362"/>
                  <a:gd name="connsiteY70" fmla="*/ 1509713 h 1676661"/>
                  <a:gd name="connsiteX71" fmla="*/ 609600 w 2900362"/>
                  <a:gd name="connsiteY71" fmla="*/ 1504950 h 1676661"/>
                  <a:gd name="connsiteX72" fmla="*/ 590550 w 2900362"/>
                  <a:gd name="connsiteY72" fmla="*/ 1495425 h 1676661"/>
                  <a:gd name="connsiteX73" fmla="*/ 557212 w 2900362"/>
                  <a:gd name="connsiteY73" fmla="*/ 1485900 h 1676661"/>
                  <a:gd name="connsiteX74" fmla="*/ 542925 w 2900362"/>
                  <a:gd name="connsiteY74" fmla="*/ 1476375 h 1676661"/>
                  <a:gd name="connsiteX75" fmla="*/ 523875 w 2900362"/>
                  <a:gd name="connsiteY75" fmla="*/ 1471613 h 1676661"/>
                  <a:gd name="connsiteX76" fmla="*/ 509587 w 2900362"/>
                  <a:gd name="connsiteY76" fmla="*/ 1466850 h 1676661"/>
                  <a:gd name="connsiteX77" fmla="*/ 466725 w 2900362"/>
                  <a:gd name="connsiteY77" fmla="*/ 1433513 h 1676661"/>
                  <a:gd name="connsiteX78" fmla="*/ 452437 w 2900362"/>
                  <a:gd name="connsiteY78" fmla="*/ 1423988 h 1676661"/>
                  <a:gd name="connsiteX79" fmla="*/ 438150 w 2900362"/>
                  <a:gd name="connsiteY79" fmla="*/ 1395413 h 1676661"/>
                  <a:gd name="connsiteX80" fmla="*/ 404812 w 2900362"/>
                  <a:gd name="connsiteY80" fmla="*/ 1376363 h 1676661"/>
                  <a:gd name="connsiteX81" fmla="*/ 390525 w 2900362"/>
                  <a:gd name="connsiteY81" fmla="*/ 1366838 h 1676661"/>
                  <a:gd name="connsiteX82" fmla="*/ 376237 w 2900362"/>
                  <a:gd name="connsiteY82" fmla="*/ 1362075 h 1676661"/>
                  <a:gd name="connsiteX83" fmla="*/ 328612 w 2900362"/>
                  <a:gd name="connsiteY83" fmla="*/ 1333500 h 1676661"/>
                  <a:gd name="connsiteX84" fmla="*/ 309562 w 2900362"/>
                  <a:gd name="connsiteY84" fmla="*/ 1328738 h 1676661"/>
                  <a:gd name="connsiteX85" fmla="*/ 280987 w 2900362"/>
                  <a:gd name="connsiteY85" fmla="*/ 1319213 h 1676661"/>
                  <a:gd name="connsiteX86" fmla="*/ 266700 w 2900362"/>
                  <a:gd name="connsiteY86" fmla="*/ 1314450 h 1676661"/>
                  <a:gd name="connsiteX87" fmla="*/ 252412 w 2900362"/>
                  <a:gd name="connsiteY87" fmla="*/ 1304925 h 1676661"/>
                  <a:gd name="connsiteX88" fmla="*/ 223837 w 2900362"/>
                  <a:gd name="connsiteY88" fmla="*/ 1295400 h 1676661"/>
                  <a:gd name="connsiteX89" fmla="*/ 214312 w 2900362"/>
                  <a:gd name="connsiteY89" fmla="*/ 1266825 h 1676661"/>
                  <a:gd name="connsiteX90" fmla="*/ 114300 w 2900362"/>
                  <a:gd name="connsiteY90" fmla="*/ 1233488 h 1676661"/>
                  <a:gd name="connsiteX91" fmla="*/ 71437 w 2900362"/>
                  <a:gd name="connsiteY91" fmla="*/ 1219200 h 1676661"/>
                  <a:gd name="connsiteX92" fmla="*/ 57150 w 2900362"/>
                  <a:gd name="connsiteY92" fmla="*/ 1214438 h 1676661"/>
                  <a:gd name="connsiteX93" fmla="*/ 28575 w 2900362"/>
                  <a:gd name="connsiteY93" fmla="*/ 1190625 h 1676661"/>
                  <a:gd name="connsiteX94" fmla="*/ 23812 w 2900362"/>
                  <a:gd name="connsiteY94" fmla="*/ 1176338 h 1676661"/>
                  <a:gd name="connsiteX95" fmla="*/ 14287 w 2900362"/>
                  <a:gd name="connsiteY95" fmla="*/ 1162050 h 1676661"/>
                  <a:gd name="connsiteX96" fmla="*/ 0 w 2900362"/>
                  <a:gd name="connsiteY96"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028700 h 1676661"/>
                  <a:gd name="connsiteX29" fmla="*/ 1209675 w 2900362"/>
                  <a:gd name="connsiteY29" fmla="*/ 1038225 h 1676661"/>
                  <a:gd name="connsiteX30" fmla="*/ 1166812 w 2900362"/>
                  <a:gd name="connsiteY30" fmla="*/ 1052513 h 1676661"/>
                  <a:gd name="connsiteX31" fmla="*/ 1109662 w 2900362"/>
                  <a:gd name="connsiteY31" fmla="*/ 1071563 h 1676661"/>
                  <a:gd name="connsiteX32" fmla="*/ 1066800 w 2900362"/>
                  <a:gd name="connsiteY32" fmla="*/ 1085850 h 1676661"/>
                  <a:gd name="connsiteX33" fmla="*/ 1052512 w 2900362"/>
                  <a:gd name="connsiteY33" fmla="*/ 1090613 h 1676661"/>
                  <a:gd name="connsiteX34" fmla="*/ 1028700 w 2900362"/>
                  <a:gd name="connsiteY34" fmla="*/ 1100139 h 1676661"/>
                  <a:gd name="connsiteX35" fmla="*/ 1014412 w 2900362"/>
                  <a:gd name="connsiteY35" fmla="*/ 1104900 h 1676661"/>
                  <a:gd name="connsiteX36" fmla="*/ 923925 w 2900362"/>
                  <a:gd name="connsiteY36" fmla="*/ 1133475 h 1676661"/>
                  <a:gd name="connsiteX37" fmla="*/ 738187 w 2900362"/>
                  <a:gd name="connsiteY37" fmla="*/ 1123950 h 1676661"/>
                  <a:gd name="connsiteX38" fmla="*/ 490537 w 2900362"/>
                  <a:gd name="connsiteY38" fmla="*/ 1090613 h 1676661"/>
                  <a:gd name="connsiteX39" fmla="*/ 433387 w 2900362"/>
                  <a:gd name="connsiteY39" fmla="*/ 1071563 h 1676661"/>
                  <a:gd name="connsiteX40" fmla="*/ 404812 w 2900362"/>
                  <a:gd name="connsiteY40" fmla="*/ 1062038 h 1676661"/>
                  <a:gd name="connsiteX41" fmla="*/ 390525 w 2900362"/>
                  <a:gd name="connsiteY41" fmla="*/ 1057275 h 1676661"/>
                  <a:gd name="connsiteX42" fmla="*/ 404812 w 2900362"/>
                  <a:gd name="connsiteY42" fmla="*/ 1047750 h 1676661"/>
                  <a:gd name="connsiteX43" fmla="*/ 461962 w 2900362"/>
                  <a:gd name="connsiteY43" fmla="*/ 1038225 h 1676661"/>
                  <a:gd name="connsiteX44" fmla="*/ 566737 w 2900362"/>
                  <a:gd name="connsiteY44" fmla="*/ 1033463 h 1676661"/>
                  <a:gd name="connsiteX45" fmla="*/ 738187 w 2900362"/>
                  <a:gd name="connsiteY45" fmla="*/ 976313 h 1676661"/>
                  <a:gd name="connsiteX46" fmla="*/ 814387 w 2900362"/>
                  <a:gd name="connsiteY46" fmla="*/ 923925 h 1676661"/>
                  <a:gd name="connsiteX47" fmla="*/ 871537 w 2900362"/>
                  <a:gd name="connsiteY47" fmla="*/ 857250 h 1676661"/>
                  <a:gd name="connsiteX48" fmla="*/ 966787 w 2900362"/>
                  <a:gd name="connsiteY48" fmla="*/ 852488 h 1676661"/>
                  <a:gd name="connsiteX49" fmla="*/ 1090613 w 2900362"/>
                  <a:gd name="connsiteY49" fmla="*/ 819150 h 1676661"/>
                  <a:gd name="connsiteX50" fmla="*/ 1319212 w 2900362"/>
                  <a:gd name="connsiteY50" fmla="*/ 795338 h 1676661"/>
                  <a:gd name="connsiteX51" fmla="*/ 1219200 w 2900362"/>
                  <a:gd name="connsiteY51" fmla="*/ 938213 h 1676661"/>
                  <a:gd name="connsiteX52" fmla="*/ 1404937 w 2900362"/>
                  <a:gd name="connsiteY52" fmla="*/ 862013 h 1676661"/>
                  <a:gd name="connsiteX53" fmla="*/ 1562100 w 2900362"/>
                  <a:gd name="connsiteY53" fmla="*/ 766763 h 1676661"/>
                  <a:gd name="connsiteX54" fmla="*/ 1714500 w 2900362"/>
                  <a:gd name="connsiteY54" fmla="*/ 823913 h 1676661"/>
                  <a:gd name="connsiteX55" fmla="*/ 1738312 w 2900362"/>
                  <a:gd name="connsiteY55" fmla="*/ 776288 h 1676661"/>
                  <a:gd name="connsiteX56" fmla="*/ 1757362 w 2900362"/>
                  <a:gd name="connsiteY56" fmla="*/ 742950 h 1676661"/>
                  <a:gd name="connsiteX57" fmla="*/ 1862137 w 2900362"/>
                  <a:gd name="connsiteY57" fmla="*/ 323850 h 1676661"/>
                  <a:gd name="connsiteX58" fmla="*/ 2481262 w 2900362"/>
                  <a:gd name="connsiteY58" fmla="*/ 14288 h 1676661"/>
                  <a:gd name="connsiteX59" fmla="*/ 2895600 w 2900362"/>
                  <a:gd name="connsiteY59" fmla="*/ 0 h 1676661"/>
                  <a:gd name="connsiteX60" fmla="*/ 2900362 w 2900362"/>
                  <a:gd name="connsiteY60" fmla="*/ 1390650 h 1676661"/>
                  <a:gd name="connsiteX61" fmla="*/ 2671762 w 2900362"/>
                  <a:gd name="connsiteY61" fmla="*/ 1395412 h 1676661"/>
                  <a:gd name="connsiteX62" fmla="*/ 2295525 w 2900362"/>
                  <a:gd name="connsiteY62" fmla="*/ 1485900 h 1676661"/>
                  <a:gd name="connsiteX63" fmla="*/ 1352550 w 2900362"/>
                  <a:gd name="connsiteY63" fmla="*/ 1676400 h 1676661"/>
                  <a:gd name="connsiteX64" fmla="*/ 1304925 w 2900362"/>
                  <a:gd name="connsiteY64" fmla="*/ 1433513 h 1676661"/>
                  <a:gd name="connsiteX65" fmla="*/ 1276350 w 2900362"/>
                  <a:gd name="connsiteY65" fmla="*/ 1443038 h 1676661"/>
                  <a:gd name="connsiteX66" fmla="*/ 1257300 w 2900362"/>
                  <a:gd name="connsiteY66" fmla="*/ 1471613 h 1676661"/>
                  <a:gd name="connsiteX67" fmla="*/ 1228725 w 2900362"/>
                  <a:gd name="connsiteY67" fmla="*/ 1495425 h 1676661"/>
                  <a:gd name="connsiteX68" fmla="*/ 1204912 w 2900362"/>
                  <a:gd name="connsiteY68" fmla="*/ 1500188 h 1676661"/>
                  <a:gd name="connsiteX69" fmla="*/ 1176337 w 2900362"/>
                  <a:gd name="connsiteY69" fmla="*/ 1509713 h 1676661"/>
                  <a:gd name="connsiteX70" fmla="*/ 1162050 w 2900362"/>
                  <a:gd name="connsiteY70" fmla="*/ 1514475 h 1676661"/>
                  <a:gd name="connsiteX71" fmla="*/ 633412 w 2900362"/>
                  <a:gd name="connsiteY71" fmla="*/ 1509713 h 1676661"/>
                  <a:gd name="connsiteX72" fmla="*/ 609600 w 2900362"/>
                  <a:gd name="connsiteY72" fmla="*/ 1504950 h 1676661"/>
                  <a:gd name="connsiteX73" fmla="*/ 590550 w 2900362"/>
                  <a:gd name="connsiteY73" fmla="*/ 1495425 h 1676661"/>
                  <a:gd name="connsiteX74" fmla="*/ 557212 w 2900362"/>
                  <a:gd name="connsiteY74" fmla="*/ 1485900 h 1676661"/>
                  <a:gd name="connsiteX75" fmla="*/ 542925 w 2900362"/>
                  <a:gd name="connsiteY75" fmla="*/ 1476375 h 1676661"/>
                  <a:gd name="connsiteX76" fmla="*/ 523875 w 2900362"/>
                  <a:gd name="connsiteY76" fmla="*/ 1471613 h 1676661"/>
                  <a:gd name="connsiteX77" fmla="*/ 509587 w 2900362"/>
                  <a:gd name="connsiteY77" fmla="*/ 1466850 h 1676661"/>
                  <a:gd name="connsiteX78" fmla="*/ 466725 w 2900362"/>
                  <a:gd name="connsiteY78" fmla="*/ 1433513 h 1676661"/>
                  <a:gd name="connsiteX79" fmla="*/ 452437 w 2900362"/>
                  <a:gd name="connsiteY79" fmla="*/ 1423988 h 1676661"/>
                  <a:gd name="connsiteX80" fmla="*/ 438150 w 2900362"/>
                  <a:gd name="connsiteY80" fmla="*/ 1395413 h 1676661"/>
                  <a:gd name="connsiteX81" fmla="*/ 404812 w 2900362"/>
                  <a:gd name="connsiteY81" fmla="*/ 1376363 h 1676661"/>
                  <a:gd name="connsiteX82" fmla="*/ 390525 w 2900362"/>
                  <a:gd name="connsiteY82" fmla="*/ 1366838 h 1676661"/>
                  <a:gd name="connsiteX83" fmla="*/ 376237 w 2900362"/>
                  <a:gd name="connsiteY83" fmla="*/ 1362075 h 1676661"/>
                  <a:gd name="connsiteX84" fmla="*/ 328612 w 2900362"/>
                  <a:gd name="connsiteY84" fmla="*/ 1333500 h 1676661"/>
                  <a:gd name="connsiteX85" fmla="*/ 309562 w 2900362"/>
                  <a:gd name="connsiteY85" fmla="*/ 1328738 h 1676661"/>
                  <a:gd name="connsiteX86" fmla="*/ 280987 w 2900362"/>
                  <a:gd name="connsiteY86" fmla="*/ 1319213 h 1676661"/>
                  <a:gd name="connsiteX87" fmla="*/ 266700 w 2900362"/>
                  <a:gd name="connsiteY87" fmla="*/ 1314450 h 1676661"/>
                  <a:gd name="connsiteX88" fmla="*/ 252412 w 2900362"/>
                  <a:gd name="connsiteY88" fmla="*/ 1304925 h 1676661"/>
                  <a:gd name="connsiteX89" fmla="*/ 223837 w 2900362"/>
                  <a:gd name="connsiteY89" fmla="*/ 1295400 h 1676661"/>
                  <a:gd name="connsiteX90" fmla="*/ 214312 w 2900362"/>
                  <a:gd name="connsiteY90" fmla="*/ 1266825 h 1676661"/>
                  <a:gd name="connsiteX91" fmla="*/ 114300 w 2900362"/>
                  <a:gd name="connsiteY91" fmla="*/ 1233488 h 1676661"/>
                  <a:gd name="connsiteX92" fmla="*/ 71437 w 2900362"/>
                  <a:gd name="connsiteY92" fmla="*/ 1219200 h 1676661"/>
                  <a:gd name="connsiteX93" fmla="*/ 57150 w 2900362"/>
                  <a:gd name="connsiteY93" fmla="*/ 1214438 h 1676661"/>
                  <a:gd name="connsiteX94" fmla="*/ 28575 w 2900362"/>
                  <a:gd name="connsiteY94" fmla="*/ 1190625 h 1676661"/>
                  <a:gd name="connsiteX95" fmla="*/ 23812 w 2900362"/>
                  <a:gd name="connsiteY95" fmla="*/ 1176338 h 1676661"/>
                  <a:gd name="connsiteX96" fmla="*/ 14287 w 2900362"/>
                  <a:gd name="connsiteY96" fmla="*/ 1162050 h 1676661"/>
                  <a:gd name="connsiteX97" fmla="*/ 0 w 2900362"/>
                  <a:gd name="connsiteY97"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028700 h 1676661"/>
                  <a:gd name="connsiteX29" fmla="*/ 1209675 w 2900362"/>
                  <a:gd name="connsiteY29" fmla="*/ 1038225 h 1676661"/>
                  <a:gd name="connsiteX30" fmla="*/ 1166812 w 2900362"/>
                  <a:gd name="connsiteY30" fmla="*/ 1052513 h 1676661"/>
                  <a:gd name="connsiteX31" fmla="*/ 1109662 w 2900362"/>
                  <a:gd name="connsiteY31" fmla="*/ 1071563 h 1676661"/>
                  <a:gd name="connsiteX32" fmla="*/ 1066800 w 2900362"/>
                  <a:gd name="connsiteY32" fmla="*/ 1085850 h 1676661"/>
                  <a:gd name="connsiteX33" fmla="*/ 1028700 w 2900362"/>
                  <a:gd name="connsiteY33" fmla="*/ 1100139 h 1676661"/>
                  <a:gd name="connsiteX34" fmla="*/ 1014412 w 2900362"/>
                  <a:gd name="connsiteY34" fmla="*/ 1104900 h 1676661"/>
                  <a:gd name="connsiteX35" fmla="*/ 923925 w 2900362"/>
                  <a:gd name="connsiteY35" fmla="*/ 1133475 h 1676661"/>
                  <a:gd name="connsiteX36" fmla="*/ 738187 w 2900362"/>
                  <a:gd name="connsiteY36" fmla="*/ 1123950 h 1676661"/>
                  <a:gd name="connsiteX37" fmla="*/ 490537 w 2900362"/>
                  <a:gd name="connsiteY37" fmla="*/ 1090613 h 1676661"/>
                  <a:gd name="connsiteX38" fmla="*/ 433387 w 2900362"/>
                  <a:gd name="connsiteY38" fmla="*/ 1071563 h 1676661"/>
                  <a:gd name="connsiteX39" fmla="*/ 404812 w 2900362"/>
                  <a:gd name="connsiteY39" fmla="*/ 1062038 h 1676661"/>
                  <a:gd name="connsiteX40" fmla="*/ 390525 w 2900362"/>
                  <a:gd name="connsiteY40" fmla="*/ 1057275 h 1676661"/>
                  <a:gd name="connsiteX41" fmla="*/ 404812 w 2900362"/>
                  <a:gd name="connsiteY41" fmla="*/ 1047750 h 1676661"/>
                  <a:gd name="connsiteX42" fmla="*/ 461962 w 2900362"/>
                  <a:gd name="connsiteY42" fmla="*/ 1038225 h 1676661"/>
                  <a:gd name="connsiteX43" fmla="*/ 566737 w 2900362"/>
                  <a:gd name="connsiteY43" fmla="*/ 1033463 h 1676661"/>
                  <a:gd name="connsiteX44" fmla="*/ 738187 w 2900362"/>
                  <a:gd name="connsiteY44" fmla="*/ 976313 h 1676661"/>
                  <a:gd name="connsiteX45" fmla="*/ 814387 w 2900362"/>
                  <a:gd name="connsiteY45" fmla="*/ 923925 h 1676661"/>
                  <a:gd name="connsiteX46" fmla="*/ 871537 w 2900362"/>
                  <a:gd name="connsiteY46" fmla="*/ 857250 h 1676661"/>
                  <a:gd name="connsiteX47" fmla="*/ 966787 w 2900362"/>
                  <a:gd name="connsiteY47" fmla="*/ 852488 h 1676661"/>
                  <a:gd name="connsiteX48" fmla="*/ 1090613 w 2900362"/>
                  <a:gd name="connsiteY48" fmla="*/ 819150 h 1676661"/>
                  <a:gd name="connsiteX49" fmla="*/ 1319212 w 2900362"/>
                  <a:gd name="connsiteY49" fmla="*/ 795338 h 1676661"/>
                  <a:gd name="connsiteX50" fmla="*/ 1219200 w 2900362"/>
                  <a:gd name="connsiteY50" fmla="*/ 938213 h 1676661"/>
                  <a:gd name="connsiteX51" fmla="*/ 1404937 w 2900362"/>
                  <a:gd name="connsiteY51" fmla="*/ 862013 h 1676661"/>
                  <a:gd name="connsiteX52" fmla="*/ 1562100 w 2900362"/>
                  <a:gd name="connsiteY52" fmla="*/ 766763 h 1676661"/>
                  <a:gd name="connsiteX53" fmla="*/ 1714500 w 2900362"/>
                  <a:gd name="connsiteY53" fmla="*/ 823913 h 1676661"/>
                  <a:gd name="connsiteX54" fmla="*/ 1738312 w 2900362"/>
                  <a:gd name="connsiteY54" fmla="*/ 776288 h 1676661"/>
                  <a:gd name="connsiteX55" fmla="*/ 1757362 w 2900362"/>
                  <a:gd name="connsiteY55" fmla="*/ 742950 h 1676661"/>
                  <a:gd name="connsiteX56" fmla="*/ 1862137 w 2900362"/>
                  <a:gd name="connsiteY56" fmla="*/ 323850 h 1676661"/>
                  <a:gd name="connsiteX57" fmla="*/ 2481262 w 2900362"/>
                  <a:gd name="connsiteY57" fmla="*/ 14288 h 1676661"/>
                  <a:gd name="connsiteX58" fmla="*/ 2895600 w 2900362"/>
                  <a:gd name="connsiteY58" fmla="*/ 0 h 1676661"/>
                  <a:gd name="connsiteX59" fmla="*/ 2900362 w 2900362"/>
                  <a:gd name="connsiteY59" fmla="*/ 1390650 h 1676661"/>
                  <a:gd name="connsiteX60" fmla="*/ 2671762 w 2900362"/>
                  <a:gd name="connsiteY60" fmla="*/ 1395412 h 1676661"/>
                  <a:gd name="connsiteX61" fmla="*/ 2295525 w 2900362"/>
                  <a:gd name="connsiteY61" fmla="*/ 1485900 h 1676661"/>
                  <a:gd name="connsiteX62" fmla="*/ 1352550 w 2900362"/>
                  <a:gd name="connsiteY62" fmla="*/ 1676400 h 1676661"/>
                  <a:gd name="connsiteX63" fmla="*/ 1304925 w 2900362"/>
                  <a:gd name="connsiteY63" fmla="*/ 1433513 h 1676661"/>
                  <a:gd name="connsiteX64" fmla="*/ 1276350 w 2900362"/>
                  <a:gd name="connsiteY64" fmla="*/ 1443038 h 1676661"/>
                  <a:gd name="connsiteX65" fmla="*/ 1257300 w 2900362"/>
                  <a:gd name="connsiteY65" fmla="*/ 1471613 h 1676661"/>
                  <a:gd name="connsiteX66" fmla="*/ 1228725 w 2900362"/>
                  <a:gd name="connsiteY66" fmla="*/ 1495425 h 1676661"/>
                  <a:gd name="connsiteX67" fmla="*/ 1204912 w 2900362"/>
                  <a:gd name="connsiteY67" fmla="*/ 1500188 h 1676661"/>
                  <a:gd name="connsiteX68" fmla="*/ 1176337 w 2900362"/>
                  <a:gd name="connsiteY68" fmla="*/ 1509713 h 1676661"/>
                  <a:gd name="connsiteX69" fmla="*/ 1162050 w 2900362"/>
                  <a:gd name="connsiteY69" fmla="*/ 1514475 h 1676661"/>
                  <a:gd name="connsiteX70" fmla="*/ 633412 w 2900362"/>
                  <a:gd name="connsiteY70" fmla="*/ 1509713 h 1676661"/>
                  <a:gd name="connsiteX71" fmla="*/ 609600 w 2900362"/>
                  <a:gd name="connsiteY71" fmla="*/ 1504950 h 1676661"/>
                  <a:gd name="connsiteX72" fmla="*/ 590550 w 2900362"/>
                  <a:gd name="connsiteY72" fmla="*/ 1495425 h 1676661"/>
                  <a:gd name="connsiteX73" fmla="*/ 557212 w 2900362"/>
                  <a:gd name="connsiteY73" fmla="*/ 1485900 h 1676661"/>
                  <a:gd name="connsiteX74" fmla="*/ 542925 w 2900362"/>
                  <a:gd name="connsiteY74" fmla="*/ 1476375 h 1676661"/>
                  <a:gd name="connsiteX75" fmla="*/ 523875 w 2900362"/>
                  <a:gd name="connsiteY75" fmla="*/ 1471613 h 1676661"/>
                  <a:gd name="connsiteX76" fmla="*/ 509587 w 2900362"/>
                  <a:gd name="connsiteY76" fmla="*/ 1466850 h 1676661"/>
                  <a:gd name="connsiteX77" fmla="*/ 466725 w 2900362"/>
                  <a:gd name="connsiteY77" fmla="*/ 1433513 h 1676661"/>
                  <a:gd name="connsiteX78" fmla="*/ 452437 w 2900362"/>
                  <a:gd name="connsiteY78" fmla="*/ 1423988 h 1676661"/>
                  <a:gd name="connsiteX79" fmla="*/ 438150 w 2900362"/>
                  <a:gd name="connsiteY79" fmla="*/ 1395413 h 1676661"/>
                  <a:gd name="connsiteX80" fmla="*/ 404812 w 2900362"/>
                  <a:gd name="connsiteY80" fmla="*/ 1376363 h 1676661"/>
                  <a:gd name="connsiteX81" fmla="*/ 390525 w 2900362"/>
                  <a:gd name="connsiteY81" fmla="*/ 1366838 h 1676661"/>
                  <a:gd name="connsiteX82" fmla="*/ 376237 w 2900362"/>
                  <a:gd name="connsiteY82" fmla="*/ 1362075 h 1676661"/>
                  <a:gd name="connsiteX83" fmla="*/ 328612 w 2900362"/>
                  <a:gd name="connsiteY83" fmla="*/ 1333500 h 1676661"/>
                  <a:gd name="connsiteX84" fmla="*/ 309562 w 2900362"/>
                  <a:gd name="connsiteY84" fmla="*/ 1328738 h 1676661"/>
                  <a:gd name="connsiteX85" fmla="*/ 280987 w 2900362"/>
                  <a:gd name="connsiteY85" fmla="*/ 1319213 h 1676661"/>
                  <a:gd name="connsiteX86" fmla="*/ 266700 w 2900362"/>
                  <a:gd name="connsiteY86" fmla="*/ 1314450 h 1676661"/>
                  <a:gd name="connsiteX87" fmla="*/ 252412 w 2900362"/>
                  <a:gd name="connsiteY87" fmla="*/ 1304925 h 1676661"/>
                  <a:gd name="connsiteX88" fmla="*/ 223837 w 2900362"/>
                  <a:gd name="connsiteY88" fmla="*/ 1295400 h 1676661"/>
                  <a:gd name="connsiteX89" fmla="*/ 214312 w 2900362"/>
                  <a:gd name="connsiteY89" fmla="*/ 1266825 h 1676661"/>
                  <a:gd name="connsiteX90" fmla="*/ 114300 w 2900362"/>
                  <a:gd name="connsiteY90" fmla="*/ 1233488 h 1676661"/>
                  <a:gd name="connsiteX91" fmla="*/ 71437 w 2900362"/>
                  <a:gd name="connsiteY91" fmla="*/ 1219200 h 1676661"/>
                  <a:gd name="connsiteX92" fmla="*/ 57150 w 2900362"/>
                  <a:gd name="connsiteY92" fmla="*/ 1214438 h 1676661"/>
                  <a:gd name="connsiteX93" fmla="*/ 28575 w 2900362"/>
                  <a:gd name="connsiteY93" fmla="*/ 1190625 h 1676661"/>
                  <a:gd name="connsiteX94" fmla="*/ 23812 w 2900362"/>
                  <a:gd name="connsiteY94" fmla="*/ 1176338 h 1676661"/>
                  <a:gd name="connsiteX95" fmla="*/ 14287 w 2900362"/>
                  <a:gd name="connsiteY95" fmla="*/ 1162050 h 1676661"/>
                  <a:gd name="connsiteX96" fmla="*/ 0 w 2900362"/>
                  <a:gd name="connsiteY96"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028700 h 1676661"/>
                  <a:gd name="connsiteX29" fmla="*/ 1209675 w 2900362"/>
                  <a:gd name="connsiteY29" fmla="*/ 1038225 h 1676661"/>
                  <a:gd name="connsiteX30" fmla="*/ 1166812 w 2900362"/>
                  <a:gd name="connsiteY30" fmla="*/ 1052513 h 1676661"/>
                  <a:gd name="connsiteX31" fmla="*/ 1109662 w 2900362"/>
                  <a:gd name="connsiteY31" fmla="*/ 1071563 h 1676661"/>
                  <a:gd name="connsiteX32" fmla="*/ 1066800 w 2900362"/>
                  <a:gd name="connsiteY32" fmla="*/ 1085850 h 1676661"/>
                  <a:gd name="connsiteX33" fmla="*/ 1014412 w 2900362"/>
                  <a:gd name="connsiteY33" fmla="*/ 1104900 h 1676661"/>
                  <a:gd name="connsiteX34" fmla="*/ 923925 w 2900362"/>
                  <a:gd name="connsiteY34" fmla="*/ 1133475 h 1676661"/>
                  <a:gd name="connsiteX35" fmla="*/ 738187 w 2900362"/>
                  <a:gd name="connsiteY35" fmla="*/ 1123950 h 1676661"/>
                  <a:gd name="connsiteX36" fmla="*/ 490537 w 2900362"/>
                  <a:gd name="connsiteY36" fmla="*/ 1090613 h 1676661"/>
                  <a:gd name="connsiteX37" fmla="*/ 433387 w 2900362"/>
                  <a:gd name="connsiteY37" fmla="*/ 1071563 h 1676661"/>
                  <a:gd name="connsiteX38" fmla="*/ 404812 w 2900362"/>
                  <a:gd name="connsiteY38" fmla="*/ 1062038 h 1676661"/>
                  <a:gd name="connsiteX39" fmla="*/ 390525 w 2900362"/>
                  <a:gd name="connsiteY39" fmla="*/ 1057275 h 1676661"/>
                  <a:gd name="connsiteX40" fmla="*/ 404812 w 2900362"/>
                  <a:gd name="connsiteY40" fmla="*/ 1047750 h 1676661"/>
                  <a:gd name="connsiteX41" fmla="*/ 461962 w 2900362"/>
                  <a:gd name="connsiteY41" fmla="*/ 1038225 h 1676661"/>
                  <a:gd name="connsiteX42" fmla="*/ 566737 w 2900362"/>
                  <a:gd name="connsiteY42" fmla="*/ 1033463 h 1676661"/>
                  <a:gd name="connsiteX43" fmla="*/ 738187 w 2900362"/>
                  <a:gd name="connsiteY43" fmla="*/ 976313 h 1676661"/>
                  <a:gd name="connsiteX44" fmla="*/ 814387 w 2900362"/>
                  <a:gd name="connsiteY44" fmla="*/ 923925 h 1676661"/>
                  <a:gd name="connsiteX45" fmla="*/ 871537 w 2900362"/>
                  <a:gd name="connsiteY45" fmla="*/ 857250 h 1676661"/>
                  <a:gd name="connsiteX46" fmla="*/ 966787 w 2900362"/>
                  <a:gd name="connsiteY46" fmla="*/ 852488 h 1676661"/>
                  <a:gd name="connsiteX47" fmla="*/ 1090613 w 2900362"/>
                  <a:gd name="connsiteY47" fmla="*/ 819150 h 1676661"/>
                  <a:gd name="connsiteX48" fmla="*/ 1319212 w 2900362"/>
                  <a:gd name="connsiteY48" fmla="*/ 795338 h 1676661"/>
                  <a:gd name="connsiteX49" fmla="*/ 1219200 w 2900362"/>
                  <a:gd name="connsiteY49" fmla="*/ 938213 h 1676661"/>
                  <a:gd name="connsiteX50" fmla="*/ 1404937 w 2900362"/>
                  <a:gd name="connsiteY50" fmla="*/ 862013 h 1676661"/>
                  <a:gd name="connsiteX51" fmla="*/ 1562100 w 2900362"/>
                  <a:gd name="connsiteY51" fmla="*/ 766763 h 1676661"/>
                  <a:gd name="connsiteX52" fmla="*/ 1714500 w 2900362"/>
                  <a:gd name="connsiteY52" fmla="*/ 823913 h 1676661"/>
                  <a:gd name="connsiteX53" fmla="*/ 1738312 w 2900362"/>
                  <a:gd name="connsiteY53" fmla="*/ 776288 h 1676661"/>
                  <a:gd name="connsiteX54" fmla="*/ 1757362 w 2900362"/>
                  <a:gd name="connsiteY54" fmla="*/ 742950 h 1676661"/>
                  <a:gd name="connsiteX55" fmla="*/ 1862137 w 2900362"/>
                  <a:gd name="connsiteY55" fmla="*/ 323850 h 1676661"/>
                  <a:gd name="connsiteX56" fmla="*/ 2481262 w 2900362"/>
                  <a:gd name="connsiteY56" fmla="*/ 14288 h 1676661"/>
                  <a:gd name="connsiteX57" fmla="*/ 2895600 w 2900362"/>
                  <a:gd name="connsiteY57" fmla="*/ 0 h 1676661"/>
                  <a:gd name="connsiteX58" fmla="*/ 2900362 w 2900362"/>
                  <a:gd name="connsiteY58" fmla="*/ 1390650 h 1676661"/>
                  <a:gd name="connsiteX59" fmla="*/ 2671762 w 2900362"/>
                  <a:gd name="connsiteY59" fmla="*/ 1395412 h 1676661"/>
                  <a:gd name="connsiteX60" fmla="*/ 2295525 w 2900362"/>
                  <a:gd name="connsiteY60" fmla="*/ 1485900 h 1676661"/>
                  <a:gd name="connsiteX61" fmla="*/ 1352550 w 2900362"/>
                  <a:gd name="connsiteY61" fmla="*/ 1676400 h 1676661"/>
                  <a:gd name="connsiteX62" fmla="*/ 1304925 w 2900362"/>
                  <a:gd name="connsiteY62" fmla="*/ 1433513 h 1676661"/>
                  <a:gd name="connsiteX63" fmla="*/ 1276350 w 2900362"/>
                  <a:gd name="connsiteY63" fmla="*/ 1443038 h 1676661"/>
                  <a:gd name="connsiteX64" fmla="*/ 1257300 w 2900362"/>
                  <a:gd name="connsiteY64" fmla="*/ 1471613 h 1676661"/>
                  <a:gd name="connsiteX65" fmla="*/ 1228725 w 2900362"/>
                  <a:gd name="connsiteY65" fmla="*/ 1495425 h 1676661"/>
                  <a:gd name="connsiteX66" fmla="*/ 1204912 w 2900362"/>
                  <a:gd name="connsiteY66" fmla="*/ 1500188 h 1676661"/>
                  <a:gd name="connsiteX67" fmla="*/ 1176337 w 2900362"/>
                  <a:gd name="connsiteY67" fmla="*/ 1509713 h 1676661"/>
                  <a:gd name="connsiteX68" fmla="*/ 1162050 w 2900362"/>
                  <a:gd name="connsiteY68" fmla="*/ 1514475 h 1676661"/>
                  <a:gd name="connsiteX69" fmla="*/ 633412 w 2900362"/>
                  <a:gd name="connsiteY69" fmla="*/ 1509713 h 1676661"/>
                  <a:gd name="connsiteX70" fmla="*/ 609600 w 2900362"/>
                  <a:gd name="connsiteY70" fmla="*/ 1504950 h 1676661"/>
                  <a:gd name="connsiteX71" fmla="*/ 590550 w 2900362"/>
                  <a:gd name="connsiteY71" fmla="*/ 1495425 h 1676661"/>
                  <a:gd name="connsiteX72" fmla="*/ 557212 w 2900362"/>
                  <a:gd name="connsiteY72" fmla="*/ 1485900 h 1676661"/>
                  <a:gd name="connsiteX73" fmla="*/ 542925 w 2900362"/>
                  <a:gd name="connsiteY73" fmla="*/ 1476375 h 1676661"/>
                  <a:gd name="connsiteX74" fmla="*/ 523875 w 2900362"/>
                  <a:gd name="connsiteY74" fmla="*/ 1471613 h 1676661"/>
                  <a:gd name="connsiteX75" fmla="*/ 509587 w 2900362"/>
                  <a:gd name="connsiteY75" fmla="*/ 1466850 h 1676661"/>
                  <a:gd name="connsiteX76" fmla="*/ 466725 w 2900362"/>
                  <a:gd name="connsiteY76" fmla="*/ 1433513 h 1676661"/>
                  <a:gd name="connsiteX77" fmla="*/ 452437 w 2900362"/>
                  <a:gd name="connsiteY77" fmla="*/ 1423988 h 1676661"/>
                  <a:gd name="connsiteX78" fmla="*/ 438150 w 2900362"/>
                  <a:gd name="connsiteY78" fmla="*/ 1395413 h 1676661"/>
                  <a:gd name="connsiteX79" fmla="*/ 404812 w 2900362"/>
                  <a:gd name="connsiteY79" fmla="*/ 1376363 h 1676661"/>
                  <a:gd name="connsiteX80" fmla="*/ 390525 w 2900362"/>
                  <a:gd name="connsiteY80" fmla="*/ 1366838 h 1676661"/>
                  <a:gd name="connsiteX81" fmla="*/ 376237 w 2900362"/>
                  <a:gd name="connsiteY81" fmla="*/ 1362075 h 1676661"/>
                  <a:gd name="connsiteX82" fmla="*/ 328612 w 2900362"/>
                  <a:gd name="connsiteY82" fmla="*/ 1333500 h 1676661"/>
                  <a:gd name="connsiteX83" fmla="*/ 309562 w 2900362"/>
                  <a:gd name="connsiteY83" fmla="*/ 1328738 h 1676661"/>
                  <a:gd name="connsiteX84" fmla="*/ 280987 w 2900362"/>
                  <a:gd name="connsiteY84" fmla="*/ 1319213 h 1676661"/>
                  <a:gd name="connsiteX85" fmla="*/ 266700 w 2900362"/>
                  <a:gd name="connsiteY85" fmla="*/ 1314450 h 1676661"/>
                  <a:gd name="connsiteX86" fmla="*/ 252412 w 2900362"/>
                  <a:gd name="connsiteY86" fmla="*/ 1304925 h 1676661"/>
                  <a:gd name="connsiteX87" fmla="*/ 223837 w 2900362"/>
                  <a:gd name="connsiteY87" fmla="*/ 1295400 h 1676661"/>
                  <a:gd name="connsiteX88" fmla="*/ 214312 w 2900362"/>
                  <a:gd name="connsiteY88" fmla="*/ 1266825 h 1676661"/>
                  <a:gd name="connsiteX89" fmla="*/ 114300 w 2900362"/>
                  <a:gd name="connsiteY89" fmla="*/ 1233488 h 1676661"/>
                  <a:gd name="connsiteX90" fmla="*/ 71437 w 2900362"/>
                  <a:gd name="connsiteY90" fmla="*/ 1219200 h 1676661"/>
                  <a:gd name="connsiteX91" fmla="*/ 57150 w 2900362"/>
                  <a:gd name="connsiteY91" fmla="*/ 1214438 h 1676661"/>
                  <a:gd name="connsiteX92" fmla="*/ 28575 w 2900362"/>
                  <a:gd name="connsiteY92" fmla="*/ 1190625 h 1676661"/>
                  <a:gd name="connsiteX93" fmla="*/ 23812 w 2900362"/>
                  <a:gd name="connsiteY93" fmla="*/ 1176338 h 1676661"/>
                  <a:gd name="connsiteX94" fmla="*/ 14287 w 2900362"/>
                  <a:gd name="connsiteY94" fmla="*/ 1162050 h 1676661"/>
                  <a:gd name="connsiteX95" fmla="*/ 0 w 2900362"/>
                  <a:gd name="connsiteY95"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028700 h 1676661"/>
                  <a:gd name="connsiteX29" fmla="*/ 1209675 w 2900362"/>
                  <a:gd name="connsiteY29" fmla="*/ 1038225 h 1676661"/>
                  <a:gd name="connsiteX30" fmla="*/ 1166812 w 2900362"/>
                  <a:gd name="connsiteY30" fmla="*/ 1052513 h 1676661"/>
                  <a:gd name="connsiteX31" fmla="*/ 1109662 w 2900362"/>
                  <a:gd name="connsiteY31" fmla="*/ 1071563 h 1676661"/>
                  <a:gd name="connsiteX32" fmla="*/ 1066800 w 2900362"/>
                  <a:gd name="connsiteY32" fmla="*/ 1085850 h 1676661"/>
                  <a:gd name="connsiteX33" fmla="*/ 923925 w 2900362"/>
                  <a:gd name="connsiteY33" fmla="*/ 1133475 h 1676661"/>
                  <a:gd name="connsiteX34" fmla="*/ 738187 w 2900362"/>
                  <a:gd name="connsiteY34" fmla="*/ 1123950 h 1676661"/>
                  <a:gd name="connsiteX35" fmla="*/ 490537 w 2900362"/>
                  <a:gd name="connsiteY35" fmla="*/ 1090613 h 1676661"/>
                  <a:gd name="connsiteX36" fmla="*/ 433387 w 2900362"/>
                  <a:gd name="connsiteY36" fmla="*/ 1071563 h 1676661"/>
                  <a:gd name="connsiteX37" fmla="*/ 404812 w 2900362"/>
                  <a:gd name="connsiteY37" fmla="*/ 1062038 h 1676661"/>
                  <a:gd name="connsiteX38" fmla="*/ 390525 w 2900362"/>
                  <a:gd name="connsiteY38" fmla="*/ 1057275 h 1676661"/>
                  <a:gd name="connsiteX39" fmla="*/ 404812 w 2900362"/>
                  <a:gd name="connsiteY39" fmla="*/ 1047750 h 1676661"/>
                  <a:gd name="connsiteX40" fmla="*/ 461962 w 2900362"/>
                  <a:gd name="connsiteY40" fmla="*/ 1038225 h 1676661"/>
                  <a:gd name="connsiteX41" fmla="*/ 566737 w 2900362"/>
                  <a:gd name="connsiteY41" fmla="*/ 1033463 h 1676661"/>
                  <a:gd name="connsiteX42" fmla="*/ 738187 w 2900362"/>
                  <a:gd name="connsiteY42" fmla="*/ 976313 h 1676661"/>
                  <a:gd name="connsiteX43" fmla="*/ 814387 w 2900362"/>
                  <a:gd name="connsiteY43" fmla="*/ 923925 h 1676661"/>
                  <a:gd name="connsiteX44" fmla="*/ 871537 w 2900362"/>
                  <a:gd name="connsiteY44" fmla="*/ 857250 h 1676661"/>
                  <a:gd name="connsiteX45" fmla="*/ 966787 w 2900362"/>
                  <a:gd name="connsiteY45" fmla="*/ 852488 h 1676661"/>
                  <a:gd name="connsiteX46" fmla="*/ 1090613 w 2900362"/>
                  <a:gd name="connsiteY46" fmla="*/ 819150 h 1676661"/>
                  <a:gd name="connsiteX47" fmla="*/ 1319212 w 2900362"/>
                  <a:gd name="connsiteY47" fmla="*/ 795338 h 1676661"/>
                  <a:gd name="connsiteX48" fmla="*/ 1219200 w 2900362"/>
                  <a:gd name="connsiteY48" fmla="*/ 938213 h 1676661"/>
                  <a:gd name="connsiteX49" fmla="*/ 1404937 w 2900362"/>
                  <a:gd name="connsiteY49" fmla="*/ 862013 h 1676661"/>
                  <a:gd name="connsiteX50" fmla="*/ 1562100 w 2900362"/>
                  <a:gd name="connsiteY50" fmla="*/ 766763 h 1676661"/>
                  <a:gd name="connsiteX51" fmla="*/ 1714500 w 2900362"/>
                  <a:gd name="connsiteY51" fmla="*/ 823913 h 1676661"/>
                  <a:gd name="connsiteX52" fmla="*/ 1738312 w 2900362"/>
                  <a:gd name="connsiteY52" fmla="*/ 776288 h 1676661"/>
                  <a:gd name="connsiteX53" fmla="*/ 1757362 w 2900362"/>
                  <a:gd name="connsiteY53" fmla="*/ 742950 h 1676661"/>
                  <a:gd name="connsiteX54" fmla="*/ 1862137 w 2900362"/>
                  <a:gd name="connsiteY54" fmla="*/ 323850 h 1676661"/>
                  <a:gd name="connsiteX55" fmla="*/ 2481262 w 2900362"/>
                  <a:gd name="connsiteY55" fmla="*/ 14288 h 1676661"/>
                  <a:gd name="connsiteX56" fmla="*/ 2895600 w 2900362"/>
                  <a:gd name="connsiteY56" fmla="*/ 0 h 1676661"/>
                  <a:gd name="connsiteX57" fmla="*/ 2900362 w 2900362"/>
                  <a:gd name="connsiteY57" fmla="*/ 1390650 h 1676661"/>
                  <a:gd name="connsiteX58" fmla="*/ 2671762 w 2900362"/>
                  <a:gd name="connsiteY58" fmla="*/ 1395412 h 1676661"/>
                  <a:gd name="connsiteX59" fmla="*/ 2295525 w 2900362"/>
                  <a:gd name="connsiteY59" fmla="*/ 1485900 h 1676661"/>
                  <a:gd name="connsiteX60" fmla="*/ 1352550 w 2900362"/>
                  <a:gd name="connsiteY60" fmla="*/ 1676400 h 1676661"/>
                  <a:gd name="connsiteX61" fmla="*/ 1304925 w 2900362"/>
                  <a:gd name="connsiteY61" fmla="*/ 1433513 h 1676661"/>
                  <a:gd name="connsiteX62" fmla="*/ 1276350 w 2900362"/>
                  <a:gd name="connsiteY62" fmla="*/ 1443038 h 1676661"/>
                  <a:gd name="connsiteX63" fmla="*/ 1257300 w 2900362"/>
                  <a:gd name="connsiteY63" fmla="*/ 1471613 h 1676661"/>
                  <a:gd name="connsiteX64" fmla="*/ 1228725 w 2900362"/>
                  <a:gd name="connsiteY64" fmla="*/ 1495425 h 1676661"/>
                  <a:gd name="connsiteX65" fmla="*/ 1204912 w 2900362"/>
                  <a:gd name="connsiteY65" fmla="*/ 1500188 h 1676661"/>
                  <a:gd name="connsiteX66" fmla="*/ 1176337 w 2900362"/>
                  <a:gd name="connsiteY66" fmla="*/ 1509713 h 1676661"/>
                  <a:gd name="connsiteX67" fmla="*/ 1162050 w 2900362"/>
                  <a:gd name="connsiteY67" fmla="*/ 1514475 h 1676661"/>
                  <a:gd name="connsiteX68" fmla="*/ 633412 w 2900362"/>
                  <a:gd name="connsiteY68" fmla="*/ 1509713 h 1676661"/>
                  <a:gd name="connsiteX69" fmla="*/ 609600 w 2900362"/>
                  <a:gd name="connsiteY69" fmla="*/ 1504950 h 1676661"/>
                  <a:gd name="connsiteX70" fmla="*/ 590550 w 2900362"/>
                  <a:gd name="connsiteY70" fmla="*/ 1495425 h 1676661"/>
                  <a:gd name="connsiteX71" fmla="*/ 557212 w 2900362"/>
                  <a:gd name="connsiteY71" fmla="*/ 1485900 h 1676661"/>
                  <a:gd name="connsiteX72" fmla="*/ 542925 w 2900362"/>
                  <a:gd name="connsiteY72" fmla="*/ 1476375 h 1676661"/>
                  <a:gd name="connsiteX73" fmla="*/ 523875 w 2900362"/>
                  <a:gd name="connsiteY73" fmla="*/ 1471613 h 1676661"/>
                  <a:gd name="connsiteX74" fmla="*/ 509587 w 2900362"/>
                  <a:gd name="connsiteY74" fmla="*/ 1466850 h 1676661"/>
                  <a:gd name="connsiteX75" fmla="*/ 466725 w 2900362"/>
                  <a:gd name="connsiteY75" fmla="*/ 1433513 h 1676661"/>
                  <a:gd name="connsiteX76" fmla="*/ 452437 w 2900362"/>
                  <a:gd name="connsiteY76" fmla="*/ 1423988 h 1676661"/>
                  <a:gd name="connsiteX77" fmla="*/ 438150 w 2900362"/>
                  <a:gd name="connsiteY77" fmla="*/ 1395413 h 1676661"/>
                  <a:gd name="connsiteX78" fmla="*/ 404812 w 2900362"/>
                  <a:gd name="connsiteY78" fmla="*/ 1376363 h 1676661"/>
                  <a:gd name="connsiteX79" fmla="*/ 390525 w 2900362"/>
                  <a:gd name="connsiteY79" fmla="*/ 1366838 h 1676661"/>
                  <a:gd name="connsiteX80" fmla="*/ 376237 w 2900362"/>
                  <a:gd name="connsiteY80" fmla="*/ 1362075 h 1676661"/>
                  <a:gd name="connsiteX81" fmla="*/ 328612 w 2900362"/>
                  <a:gd name="connsiteY81" fmla="*/ 1333500 h 1676661"/>
                  <a:gd name="connsiteX82" fmla="*/ 309562 w 2900362"/>
                  <a:gd name="connsiteY82" fmla="*/ 1328738 h 1676661"/>
                  <a:gd name="connsiteX83" fmla="*/ 280987 w 2900362"/>
                  <a:gd name="connsiteY83" fmla="*/ 1319213 h 1676661"/>
                  <a:gd name="connsiteX84" fmla="*/ 266700 w 2900362"/>
                  <a:gd name="connsiteY84" fmla="*/ 1314450 h 1676661"/>
                  <a:gd name="connsiteX85" fmla="*/ 252412 w 2900362"/>
                  <a:gd name="connsiteY85" fmla="*/ 1304925 h 1676661"/>
                  <a:gd name="connsiteX86" fmla="*/ 223837 w 2900362"/>
                  <a:gd name="connsiteY86" fmla="*/ 1295400 h 1676661"/>
                  <a:gd name="connsiteX87" fmla="*/ 214312 w 2900362"/>
                  <a:gd name="connsiteY87" fmla="*/ 1266825 h 1676661"/>
                  <a:gd name="connsiteX88" fmla="*/ 114300 w 2900362"/>
                  <a:gd name="connsiteY88" fmla="*/ 1233488 h 1676661"/>
                  <a:gd name="connsiteX89" fmla="*/ 71437 w 2900362"/>
                  <a:gd name="connsiteY89" fmla="*/ 1219200 h 1676661"/>
                  <a:gd name="connsiteX90" fmla="*/ 57150 w 2900362"/>
                  <a:gd name="connsiteY90" fmla="*/ 1214438 h 1676661"/>
                  <a:gd name="connsiteX91" fmla="*/ 28575 w 2900362"/>
                  <a:gd name="connsiteY91" fmla="*/ 1190625 h 1676661"/>
                  <a:gd name="connsiteX92" fmla="*/ 23812 w 2900362"/>
                  <a:gd name="connsiteY92" fmla="*/ 1176338 h 1676661"/>
                  <a:gd name="connsiteX93" fmla="*/ 14287 w 2900362"/>
                  <a:gd name="connsiteY93" fmla="*/ 1162050 h 1676661"/>
                  <a:gd name="connsiteX94" fmla="*/ 0 w 2900362"/>
                  <a:gd name="connsiteY94"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028700 h 1676661"/>
                  <a:gd name="connsiteX29" fmla="*/ 1209675 w 2900362"/>
                  <a:gd name="connsiteY29" fmla="*/ 1038225 h 1676661"/>
                  <a:gd name="connsiteX30" fmla="*/ 1166812 w 2900362"/>
                  <a:gd name="connsiteY30" fmla="*/ 1052513 h 1676661"/>
                  <a:gd name="connsiteX31" fmla="*/ 1109662 w 2900362"/>
                  <a:gd name="connsiteY31" fmla="*/ 1071563 h 1676661"/>
                  <a:gd name="connsiteX32" fmla="*/ 923925 w 2900362"/>
                  <a:gd name="connsiteY32" fmla="*/ 1133475 h 1676661"/>
                  <a:gd name="connsiteX33" fmla="*/ 738187 w 2900362"/>
                  <a:gd name="connsiteY33" fmla="*/ 1123950 h 1676661"/>
                  <a:gd name="connsiteX34" fmla="*/ 490537 w 2900362"/>
                  <a:gd name="connsiteY34" fmla="*/ 1090613 h 1676661"/>
                  <a:gd name="connsiteX35" fmla="*/ 433387 w 2900362"/>
                  <a:gd name="connsiteY35" fmla="*/ 1071563 h 1676661"/>
                  <a:gd name="connsiteX36" fmla="*/ 404812 w 2900362"/>
                  <a:gd name="connsiteY36" fmla="*/ 1062038 h 1676661"/>
                  <a:gd name="connsiteX37" fmla="*/ 390525 w 2900362"/>
                  <a:gd name="connsiteY37" fmla="*/ 1057275 h 1676661"/>
                  <a:gd name="connsiteX38" fmla="*/ 404812 w 2900362"/>
                  <a:gd name="connsiteY38" fmla="*/ 1047750 h 1676661"/>
                  <a:gd name="connsiteX39" fmla="*/ 461962 w 2900362"/>
                  <a:gd name="connsiteY39" fmla="*/ 1038225 h 1676661"/>
                  <a:gd name="connsiteX40" fmla="*/ 566737 w 2900362"/>
                  <a:gd name="connsiteY40" fmla="*/ 1033463 h 1676661"/>
                  <a:gd name="connsiteX41" fmla="*/ 738187 w 2900362"/>
                  <a:gd name="connsiteY41" fmla="*/ 976313 h 1676661"/>
                  <a:gd name="connsiteX42" fmla="*/ 814387 w 2900362"/>
                  <a:gd name="connsiteY42" fmla="*/ 923925 h 1676661"/>
                  <a:gd name="connsiteX43" fmla="*/ 871537 w 2900362"/>
                  <a:gd name="connsiteY43" fmla="*/ 857250 h 1676661"/>
                  <a:gd name="connsiteX44" fmla="*/ 966787 w 2900362"/>
                  <a:gd name="connsiteY44" fmla="*/ 852488 h 1676661"/>
                  <a:gd name="connsiteX45" fmla="*/ 1090613 w 2900362"/>
                  <a:gd name="connsiteY45" fmla="*/ 819150 h 1676661"/>
                  <a:gd name="connsiteX46" fmla="*/ 1319212 w 2900362"/>
                  <a:gd name="connsiteY46" fmla="*/ 795338 h 1676661"/>
                  <a:gd name="connsiteX47" fmla="*/ 1219200 w 2900362"/>
                  <a:gd name="connsiteY47" fmla="*/ 938213 h 1676661"/>
                  <a:gd name="connsiteX48" fmla="*/ 1404937 w 2900362"/>
                  <a:gd name="connsiteY48" fmla="*/ 862013 h 1676661"/>
                  <a:gd name="connsiteX49" fmla="*/ 1562100 w 2900362"/>
                  <a:gd name="connsiteY49" fmla="*/ 766763 h 1676661"/>
                  <a:gd name="connsiteX50" fmla="*/ 1714500 w 2900362"/>
                  <a:gd name="connsiteY50" fmla="*/ 823913 h 1676661"/>
                  <a:gd name="connsiteX51" fmla="*/ 1738312 w 2900362"/>
                  <a:gd name="connsiteY51" fmla="*/ 776288 h 1676661"/>
                  <a:gd name="connsiteX52" fmla="*/ 1757362 w 2900362"/>
                  <a:gd name="connsiteY52" fmla="*/ 742950 h 1676661"/>
                  <a:gd name="connsiteX53" fmla="*/ 1862137 w 2900362"/>
                  <a:gd name="connsiteY53" fmla="*/ 323850 h 1676661"/>
                  <a:gd name="connsiteX54" fmla="*/ 2481262 w 2900362"/>
                  <a:gd name="connsiteY54" fmla="*/ 14288 h 1676661"/>
                  <a:gd name="connsiteX55" fmla="*/ 2895600 w 2900362"/>
                  <a:gd name="connsiteY55" fmla="*/ 0 h 1676661"/>
                  <a:gd name="connsiteX56" fmla="*/ 2900362 w 2900362"/>
                  <a:gd name="connsiteY56" fmla="*/ 1390650 h 1676661"/>
                  <a:gd name="connsiteX57" fmla="*/ 2671762 w 2900362"/>
                  <a:gd name="connsiteY57" fmla="*/ 1395412 h 1676661"/>
                  <a:gd name="connsiteX58" fmla="*/ 2295525 w 2900362"/>
                  <a:gd name="connsiteY58" fmla="*/ 1485900 h 1676661"/>
                  <a:gd name="connsiteX59" fmla="*/ 1352550 w 2900362"/>
                  <a:gd name="connsiteY59" fmla="*/ 1676400 h 1676661"/>
                  <a:gd name="connsiteX60" fmla="*/ 1304925 w 2900362"/>
                  <a:gd name="connsiteY60" fmla="*/ 1433513 h 1676661"/>
                  <a:gd name="connsiteX61" fmla="*/ 1276350 w 2900362"/>
                  <a:gd name="connsiteY61" fmla="*/ 1443038 h 1676661"/>
                  <a:gd name="connsiteX62" fmla="*/ 1257300 w 2900362"/>
                  <a:gd name="connsiteY62" fmla="*/ 1471613 h 1676661"/>
                  <a:gd name="connsiteX63" fmla="*/ 1228725 w 2900362"/>
                  <a:gd name="connsiteY63" fmla="*/ 1495425 h 1676661"/>
                  <a:gd name="connsiteX64" fmla="*/ 1204912 w 2900362"/>
                  <a:gd name="connsiteY64" fmla="*/ 1500188 h 1676661"/>
                  <a:gd name="connsiteX65" fmla="*/ 1176337 w 2900362"/>
                  <a:gd name="connsiteY65" fmla="*/ 1509713 h 1676661"/>
                  <a:gd name="connsiteX66" fmla="*/ 1162050 w 2900362"/>
                  <a:gd name="connsiteY66" fmla="*/ 1514475 h 1676661"/>
                  <a:gd name="connsiteX67" fmla="*/ 633412 w 2900362"/>
                  <a:gd name="connsiteY67" fmla="*/ 1509713 h 1676661"/>
                  <a:gd name="connsiteX68" fmla="*/ 609600 w 2900362"/>
                  <a:gd name="connsiteY68" fmla="*/ 1504950 h 1676661"/>
                  <a:gd name="connsiteX69" fmla="*/ 590550 w 2900362"/>
                  <a:gd name="connsiteY69" fmla="*/ 1495425 h 1676661"/>
                  <a:gd name="connsiteX70" fmla="*/ 557212 w 2900362"/>
                  <a:gd name="connsiteY70" fmla="*/ 1485900 h 1676661"/>
                  <a:gd name="connsiteX71" fmla="*/ 542925 w 2900362"/>
                  <a:gd name="connsiteY71" fmla="*/ 1476375 h 1676661"/>
                  <a:gd name="connsiteX72" fmla="*/ 523875 w 2900362"/>
                  <a:gd name="connsiteY72" fmla="*/ 1471613 h 1676661"/>
                  <a:gd name="connsiteX73" fmla="*/ 509587 w 2900362"/>
                  <a:gd name="connsiteY73" fmla="*/ 1466850 h 1676661"/>
                  <a:gd name="connsiteX74" fmla="*/ 466725 w 2900362"/>
                  <a:gd name="connsiteY74" fmla="*/ 1433513 h 1676661"/>
                  <a:gd name="connsiteX75" fmla="*/ 452437 w 2900362"/>
                  <a:gd name="connsiteY75" fmla="*/ 1423988 h 1676661"/>
                  <a:gd name="connsiteX76" fmla="*/ 438150 w 2900362"/>
                  <a:gd name="connsiteY76" fmla="*/ 1395413 h 1676661"/>
                  <a:gd name="connsiteX77" fmla="*/ 404812 w 2900362"/>
                  <a:gd name="connsiteY77" fmla="*/ 1376363 h 1676661"/>
                  <a:gd name="connsiteX78" fmla="*/ 390525 w 2900362"/>
                  <a:gd name="connsiteY78" fmla="*/ 1366838 h 1676661"/>
                  <a:gd name="connsiteX79" fmla="*/ 376237 w 2900362"/>
                  <a:gd name="connsiteY79" fmla="*/ 1362075 h 1676661"/>
                  <a:gd name="connsiteX80" fmla="*/ 328612 w 2900362"/>
                  <a:gd name="connsiteY80" fmla="*/ 1333500 h 1676661"/>
                  <a:gd name="connsiteX81" fmla="*/ 309562 w 2900362"/>
                  <a:gd name="connsiteY81" fmla="*/ 1328738 h 1676661"/>
                  <a:gd name="connsiteX82" fmla="*/ 280987 w 2900362"/>
                  <a:gd name="connsiteY82" fmla="*/ 1319213 h 1676661"/>
                  <a:gd name="connsiteX83" fmla="*/ 266700 w 2900362"/>
                  <a:gd name="connsiteY83" fmla="*/ 1314450 h 1676661"/>
                  <a:gd name="connsiteX84" fmla="*/ 252412 w 2900362"/>
                  <a:gd name="connsiteY84" fmla="*/ 1304925 h 1676661"/>
                  <a:gd name="connsiteX85" fmla="*/ 223837 w 2900362"/>
                  <a:gd name="connsiteY85" fmla="*/ 1295400 h 1676661"/>
                  <a:gd name="connsiteX86" fmla="*/ 214312 w 2900362"/>
                  <a:gd name="connsiteY86" fmla="*/ 1266825 h 1676661"/>
                  <a:gd name="connsiteX87" fmla="*/ 114300 w 2900362"/>
                  <a:gd name="connsiteY87" fmla="*/ 1233488 h 1676661"/>
                  <a:gd name="connsiteX88" fmla="*/ 71437 w 2900362"/>
                  <a:gd name="connsiteY88" fmla="*/ 1219200 h 1676661"/>
                  <a:gd name="connsiteX89" fmla="*/ 57150 w 2900362"/>
                  <a:gd name="connsiteY89" fmla="*/ 1214438 h 1676661"/>
                  <a:gd name="connsiteX90" fmla="*/ 28575 w 2900362"/>
                  <a:gd name="connsiteY90" fmla="*/ 1190625 h 1676661"/>
                  <a:gd name="connsiteX91" fmla="*/ 23812 w 2900362"/>
                  <a:gd name="connsiteY91" fmla="*/ 1176338 h 1676661"/>
                  <a:gd name="connsiteX92" fmla="*/ 14287 w 2900362"/>
                  <a:gd name="connsiteY92" fmla="*/ 1162050 h 1676661"/>
                  <a:gd name="connsiteX93" fmla="*/ 0 w 2900362"/>
                  <a:gd name="connsiteY93"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028700 h 1676661"/>
                  <a:gd name="connsiteX29" fmla="*/ 1209675 w 2900362"/>
                  <a:gd name="connsiteY29" fmla="*/ 1038225 h 1676661"/>
                  <a:gd name="connsiteX30" fmla="*/ 1166812 w 2900362"/>
                  <a:gd name="connsiteY30" fmla="*/ 1052513 h 1676661"/>
                  <a:gd name="connsiteX31" fmla="*/ 1100137 w 2900362"/>
                  <a:gd name="connsiteY31" fmla="*/ 1104900 h 1676661"/>
                  <a:gd name="connsiteX32" fmla="*/ 923925 w 2900362"/>
                  <a:gd name="connsiteY32" fmla="*/ 1133475 h 1676661"/>
                  <a:gd name="connsiteX33" fmla="*/ 738187 w 2900362"/>
                  <a:gd name="connsiteY33" fmla="*/ 1123950 h 1676661"/>
                  <a:gd name="connsiteX34" fmla="*/ 490537 w 2900362"/>
                  <a:gd name="connsiteY34" fmla="*/ 1090613 h 1676661"/>
                  <a:gd name="connsiteX35" fmla="*/ 433387 w 2900362"/>
                  <a:gd name="connsiteY35" fmla="*/ 1071563 h 1676661"/>
                  <a:gd name="connsiteX36" fmla="*/ 404812 w 2900362"/>
                  <a:gd name="connsiteY36" fmla="*/ 1062038 h 1676661"/>
                  <a:gd name="connsiteX37" fmla="*/ 390525 w 2900362"/>
                  <a:gd name="connsiteY37" fmla="*/ 1057275 h 1676661"/>
                  <a:gd name="connsiteX38" fmla="*/ 404812 w 2900362"/>
                  <a:gd name="connsiteY38" fmla="*/ 1047750 h 1676661"/>
                  <a:gd name="connsiteX39" fmla="*/ 461962 w 2900362"/>
                  <a:gd name="connsiteY39" fmla="*/ 1038225 h 1676661"/>
                  <a:gd name="connsiteX40" fmla="*/ 566737 w 2900362"/>
                  <a:gd name="connsiteY40" fmla="*/ 1033463 h 1676661"/>
                  <a:gd name="connsiteX41" fmla="*/ 738187 w 2900362"/>
                  <a:gd name="connsiteY41" fmla="*/ 976313 h 1676661"/>
                  <a:gd name="connsiteX42" fmla="*/ 814387 w 2900362"/>
                  <a:gd name="connsiteY42" fmla="*/ 923925 h 1676661"/>
                  <a:gd name="connsiteX43" fmla="*/ 871537 w 2900362"/>
                  <a:gd name="connsiteY43" fmla="*/ 857250 h 1676661"/>
                  <a:gd name="connsiteX44" fmla="*/ 966787 w 2900362"/>
                  <a:gd name="connsiteY44" fmla="*/ 852488 h 1676661"/>
                  <a:gd name="connsiteX45" fmla="*/ 1090613 w 2900362"/>
                  <a:gd name="connsiteY45" fmla="*/ 819150 h 1676661"/>
                  <a:gd name="connsiteX46" fmla="*/ 1319212 w 2900362"/>
                  <a:gd name="connsiteY46" fmla="*/ 795338 h 1676661"/>
                  <a:gd name="connsiteX47" fmla="*/ 1219200 w 2900362"/>
                  <a:gd name="connsiteY47" fmla="*/ 938213 h 1676661"/>
                  <a:gd name="connsiteX48" fmla="*/ 1404937 w 2900362"/>
                  <a:gd name="connsiteY48" fmla="*/ 862013 h 1676661"/>
                  <a:gd name="connsiteX49" fmla="*/ 1562100 w 2900362"/>
                  <a:gd name="connsiteY49" fmla="*/ 766763 h 1676661"/>
                  <a:gd name="connsiteX50" fmla="*/ 1714500 w 2900362"/>
                  <a:gd name="connsiteY50" fmla="*/ 823913 h 1676661"/>
                  <a:gd name="connsiteX51" fmla="*/ 1738312 w 2900362"/>
                  <a:gd name="connsiteY51" fmla="*/ 776288 h 1676661"/>
                  <a:gd name="connsiteX52" fmla="*/ 1757362 w 2900362"/>
                  <a:gd name="connsiteY52" fmla="*/ 742950 h 1676661"/>
                  <a:gd name="connsiteX53" fmla="*/ 1862137 w 2900362"/>
                  <a:gd name="connsiteY53" fmla="*/ 323850 h 1676661"/>
                  <a:gd name="connsiteX54" fmla="*/ 2481262 w 2900362"/>
                  <a:gd name="connsiteY54" fmla="*/ 14288 h 1676661"/>
                  <a:gd name="connsiteX55" fmla="*/ 2895600 w 2900362"/>
                  <a:gd name="connsiteY55" fmla="*/ 0 h 1676661"/>
                  <a:gd name="connsiteX56" fmla="*/ 2900362 w 2900362"/>
                  <a:gd name="connsiteY56" fmla="*/ 1390650 h 1676661"/>
                  <a:gd name="connsiteX57" fmla="*/ 2671762 w 2900362"/>
                  <a:gd name="connsiteY57" fmla="*/ 1395412 h 1676661"/>
                  <a:gd name="connsiteX58" fmla="*/ 2295525 w 2900362"/>
                  <a:gd name="connsiteY58" fmla="*/ 1485900 h 1676661"/>
                  <a:gd name="connsiteX59" fmla="*/ 1352550 w 2900362"/>
                  <a:gd name="connsiteY59" fmla="*/ 1676400 h 1676661"/>
                  <a:gd name="connsiteX60" fmla="*/ 1304925 w 2900362"/>
                  <a:gd name="connsiteY60" fmla="*/ 1433513 h 1676661"/>
                  <a:gd name="connsiteX61" fmla="*/ 1276350 w 2900362"/>
                  <a:gd name="connsiteY61" fmla="*/ 1443038 h 1676661"/>
                  <a:gd name="connsiteX62" fmla="*/ 1257300 w 2900362"/>
                  <a:gd name="connsiteY62" fmla="*/ 1471613 h 1676661"/>
                  <a:gd name="connsiteX63" fmla="*/ 1228725 w 2900362"/>
                  <a:gd name="connsiteY63" fmla="*/ 1495425 h 1676661"/>
                  <a:gd name="connsiteX64" fmla="*/ 1204912 w 2900362"/>
                  <a:gd name="connsiteY64" fmla="*/ 1500188 h 1676661"/>
                  <a:gd name="connsiteX65" fmla="*/ 1176337 w 2900362"/>
                  <a:gd name="connsiteY65" fmla="*/ 1509713 h 1676661"/>
                  <a:gd name="connsiteX66" fmla="*/ 1162050 w 2900362"/>
                  <a:gd name="connsiteY66" fmla="*/ 1514475 h 1676661"/>
                  <a:gd name="connsiteX67" fmla="*/ 633412 w 2900362"/>
                  <a:gd name="connsiteY67" fmla="*/ 1509713 h 1676661"/>
                  <a:gd name="connsiteX68" fmla="*/ 609600 w 2900362"/>
                  <a:gd name="connsiteY68" fmla="*/ 1504950 h 1676661"/>
                  <a:gd name="connsiteX69" fmla="*/ 590550 w 2900362"/>
                  <a:gd name="connsiteY69" fmla="*/ 1495425 h 1676661"/>
                  <a:gd name="connsiteX70" fmla="*/ 557212 w 2900362"/>
                  <a:gd name="connsiteY70" fmla="*/ 1485900 h 1676661"/>
                  <a:gd name="connsiteX71" fmla="*/ 542925 w 2900362"/>
                  <a:gd name="connsiteY71" fmla="*/ 1476375 h 1676661"/>
                  <a:gd name="connsiteX72" fmla="*/ 523875 w 2900362"/>
                  <a:gd name="connsiteY72" fmla="*/ 1471613 h 1676661"/>
                  <a:gd name="connsiteX73" fmla="*/ 509587 w 2900362"/>
                  <a:gd name="connsiteY73" fmla="*/ 1466850 h 1676661"/>
                  <a:gd name="connsiteX74" fmla="*/ 466725 w 2900362"/>
                  <a:gd name="connsiteY74" fmla="*/ 1433513 h 1676661"/>
                  <a:gd name="connsiteX75" fmla="*/ 452437 w 2900362"/>
                  <a:gd name="connsiteY75" fmla="*/ 1423988 h 1676661"/>
                  <a:gd name="connsiteX76" fmla="*/ 438150 w 2900362"/>
                  <a:gd name="connsiteY76" fmla="*/ 1395413 h 1676661"/>
                  <a:gd name="connsiteX77" fmla="*/ 404812 w 2900362"/>
                  <a:gd name="connsiteY77" fmla="*/ 1376363 h 1676661"/>
                  <a:gd name="connsiteX78" fmla="*/ 390525 w 2900362"/>
                  <a:gd name="connsiteY78" fmla="*/ 1366838 h 1676661"/>
                  <a:gd name="connsiteX79" fmla="*/ 376237 w 2900362"/>
                  <a:gd name="connsiteY79" fmla="*/ 1362075 h 1676661"/>
                  <a:gd name="connsiteX80" fmla="*/ 328612 w 2900362"/>
                  <a:gd name="connsiteY80" fmla="*/ 1333500 h 1676661"/>
                  <a:gd name="connsiteX81" fmla="*/ 309562 w 2900362"/>
                  <a:gd name="connsiteY81" fmla="*/ 1328738 h 1676661"/>
                  <a:gd name="connsiteX82" fmla="*/ 280987 w 2900362"/>
                  <a:gd name="connsiteY82" fmla="*/ 1319213 h 1676661"/>
                  <a:gd name="connsiteX83" fmla="*/ 266700 w 2900362"/>
                  <a:gd name="connsiteY83" fmla="*/ 1314450 h 1676661"/>
                  <a:gd name="connsiteX84" fmla="*/ 252412 w 2900362"/>
                  <a:gd name="connsiteY84" fmla="*/ 1304925 h 1676661"/>
                  <a:gd name="connsiteX85" fmla="*/ 223837 w 2900362"/>
                  <a:gd name="connsiteY85" fmla="*/ 1295400 h 1676661"/>
                  <a:gd name="connsiteX86" fmla="*/ 214312 w 2900362"/>
                  <a:gd name="connsiteY86" fmla="*/ 1266825 h 1676661"/>
                  <a:gd name="connsiteX87" fmla="*/ 114300 w 2900362"/>
                  <a:gd name="connsiteY87" fmla="*/ 1233488 h 1676661"/>
                  <a:gd name="connsiteX88" fmla="*/ 71437 w 2900362"/>
                  <a:gd name="connsiteY88" fmla="*/ 1219200 h 1676661"/>
                  <a:gd name="connsiteX89" fmla="*/ 57150 w 2900362"/>
                  <a:gd name="connsiteY89" fmla="*/ 1214438 h 1676661"/>
                  <a:gd name="connsiteX90" fmla="*/ 28575 w 2900362"/>
                  <a:gd name="connsiteY90" fmla="*/ 1190625 h 1676661"/>
                  <a:gd name="connsiteX91" fmla="*/ 23812 w 2900362"/>
                  <a:gd name="connsiteY91" fmla="*/ 1176338 h 1676661"/>
                  <a:gd name="connsiteX92" fmla="*/ 14287 w 2900362"/>
                  <a:gd name="connsiteY92" fmla="*/ 1162050 h 1676661"/>
                  <a:gd name="connsiteX93" fmla="*/ 0 w 2900362"/>
                  <a:gd name="connsiteY93"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028700 h 1676661"/>
                  <a:gd name="connsiteX29" fmla="*/ 1209675 w 2900362"/>
                  <a:gd name="connsiteY29" fmla="*/ 1038225 h 1676661"/>
                  <a:gd name="connsiteX30" fmla="*/ 1181100 w 2900362"/>
                  <a:gd name="connsiteY30" fmla="*/ 1081088 h 1676661"/>
                  <a:gd name="connsiteX31" fmla="*/ 1100137 w 2900362"/>
                  <a:gd name="connsiteY31" fmla="*/ 1104900 h 1676661"/>
                  <a:gd name="connsiteX32" fmla="*/ 923925 w 2900362"/>
                  <a:gd name="connsiteY32" fmla="*/ 1133475 h 1676661"/>
                  <a:gd name="connsiteX33" fmla="*/ 738187 w 2900362"/>
                  <a:gd name="connsiteY33" fmla="*/ 1123950 h 1676661"/>
                  <a:gd name="connsiteX34" fmla="*/ 490537 w 2900362"/>
                  <a:gd name="connsiteY34" fmla="*/ 1090613 h 1676661"/>
                  <a:gd name="connsiteX35" fmla="*/ 433387 w 2900362"/>
                  <a:gd name="connsiteY35" fmla="*/ 1071563 h 1676661"/>
                  <a:gd name="connsiteX36" fmla="*/ 404812 w 2900362"/>
                  <a:gd name="connsiteY36" fmla="*/ 1062038 h 1676661"/>
                  <a:gd name="connsiteX37" fmla="*/ 390525 w 2900362"/>
                  <a:gd name="connsiteY37" fmla="*/ 1057275 h 1676661"/>
                  <a:gd name="connsiteX38" fmla="*/ 404812 w 2900362"/>
                  <a:gd name="connsiteY38" fmla="*/ 1047750 h 1676661"/>
                  <a:gd name="connsiteX39" fmla="*/ 461962 w 2900362"/>
                  <a:gd name="connsiteY39" fmla="*/ 1038225 h 1676661"/>
                  <a:gd name="connsiteX40" fmla="*/ 566737 w 2900362"/>
                  <a:gd name="connsiteY40" fmla="*/ 1033463 h 1676661"/>
                  <a:gd name="connsiteX41" fmla="*/ 738187 w 2900362"/>
                  <a:gd name="connsiteY41" fmla="*/ 976313 h 1676661"/>
                  <a:gd name="connsiteX42" fmla="*/ 814387 w 2900362"/>
                  <a:gd name="connsiteY42" fmla="*/ 923925 h 1676661"/>
                  <a:gd name="connsiteX43" fmla="*/ 871537 w 2900362"/>
                  <a:gd name="connsiteY43" fmla="*/ 857250 h 1676661"/>
                  <a:gd name="connsiteX44" fmla="*/ 966787 w 2900362"/>
                  <a:gd name="connsiteY44" fmla="*/ 852488 h 1676661"/>
                  <a:gd name="connsiteX45" fmla="*/ 1090613 w 2900362"/>
                  <a:gd name="connsiteY45" fmla="*/ 819150 h 1676661"/>
                  <a:gd name="connsiteX46" fmla="*/ 1319212 w 2900362"/>
                  <a:gd name="connsiteY46" fmla="*/ 795338 h 1676661"/>
                  <a:gd name="connsiteX47" fmla="*/ 1219200 w 2900362"/>
                  <a:gd name="connsiteY47" fmla="*/ 938213 h 1676661"/>
                  <a:gd name="connsiteX48" fmla="*/ 1404937 w 2900362"/>
                  <a:gd name="connsiteY48" fmla="*/ 862013 h 1676661"/>
                  <a:gd name="connsiteX49" fmla="*/ 1562100 w 2900362"/>
                  <a:gd name="connsiteY49" fmla="*/ 766763 h 1676661"/>
                  <a:gd name="connsiteX50" fmla="*/ 1714500 w 2900362"/>
                  <a:gd name="connsiteY50" fmla="*/ 823913 h 1676661"/>
                  <a:gd name="connsiteX51" fmla="*/ 1738312 w 2900362"/>
                  <a:gd name="connsiteY51" fmla="*/ 776288 h 1676661"/>
                  <a:gd name="connsiteX52" fmla="*/ 1757362 w 2900362"/>
                  <a:gd name="connsiteY52" fmla="*/ 742950 h 1676661"/>
                  <a:gd name="connsiteX53" fmla="*/ 1862137 w 2900362"/>
                  <a:gd name="connsiteY53" fmla="*/ 323850 h 1676661"/>
                  <a:gd name="connsiteX54" fmla="*/ 2481262 w 2900362"/>
                  <a:gd name="connsiteY54" fmla="*/ 14288 h 1676661"/>
                  <a:gd name="connsiteX55" fmla="*/ 2895600 w 2900362"/>
                  <a:gd name="connsiteY55" fmla="*/ 0 h 1676661"/>
                  <a:gd name="connsiteX56" fmla="*/ 2900362 w 2900362"/>
                  <a:gd name="connsiteY56" fmla="*/ 1390650 h 1676661"/>
                  <a:gd name="connsiteX57" fmla="*/ 2671762 w 2900362"/>
                  <a:gd name="connsiteY57" fmla="*/ 1395412 h 1676661"/>
                  <a:gd name="connsiteX58" fmla="*/ 2295525 w 2900362"/>
                  <a:gd name="connsiteY58" fmla="*/ 1485900 h 1676661"/>
                  <a:gd name="connsiteX59" fmla="*/ 1352550 w 2900362"/>
                  <a:gd name="connsiteY59" fmla="*/ 1676400 h 1676661"/>
                  <a:gd name="connsiteX60" fmla="*/ 1304925 w 2900362"/>
                  <a:gd name="connsiteY60" fmla="*/ 1433513 h 1676661"/>
                  <a:gd name="connsiteX61" fmla="*/ 1276350 w 2900362"/>
                  <a:gd name="connsiteY61" fmla="*/ 1443038 h 1676661"/>
                  <a:gd name="connsiteX62" fmla="*/ 1257300 w 2900362"/>
                  <a:gd name="connsiteY62" fmla="*/ 1471613 h 1676661"/>
                  <a:gd name="connsiteX63" fmla="*/ 1228725 w 2900362"/>
                  <a:gd name="connsiteY63" fmla="*/ 1495425 h 1676661"/>
                  <a:gd name="connsiteX64" fmla="*/ 1204912 w 2900362"/>
                  <a:gd name="connsiteY64" fmla="*/ 1500188 h 1676661"/>
                  <a:gd name="connsiteX65" fmla="*/ 1176337 w 2900362"/>
                  <a:gd name="connsiteY65" fmla="*/ 1509713 h 1676661"/>
                  <a:gd name="connsiteX66" fmla="*/ 1162050 w 2900362"/>
                  <a:gd name="connsiteY66" fmla="*/ 1514475 h 1676661"/>
                  <a:gd name="connsiteX67" fmla="*/ 633412 w 2900362"/>
                  <a:gd name="connsiteY67" fmla="*/ 1509713 h 1676661"/>
                  <a:gd name="connsiteX68" fmla="*/ 609600 w 2900362"/>
                  <a:gd name="connsiteY68" fmla="*/ 1504950 h 1676661"/>
                  <a:gd name="connsiteX69" fmla="*/ 590550 w 2900362"/>
                  <a:gd name="connsiteY69" fmla="*/ 1495425 h 1676661"/>
                  <a:gd name="connsiteX70" fmla="*/ 557212 w 2900362"/>
                  <a:gd name="connsiteY70" fmla="*/ 1485900 h 1676661"/>
                  <a:gd name="connsiteX71" fmla="*/ 542925 w 2900362"/>
                  <a:gd name="connsiteY71" fmla="*/ 1476375 h 1676661"/>
                  <a:gd name="connsiteX72" fmla="*/ 523875 w 2900362"/>
                  <a:gd name="connsiteY72" fmla="*/ 1471613 h 1676661"/>
                  <a:gd name="connsiteX73" fmla="*/ 509587 w 2900362"/>
                  <a:gd name="connsiteY73" fmla="*/ 1466850 h 1676661"/>
                  <a:gd name="connsiteX74" fmla="*/ 466725 w 2900362"/>
                  <a:gd name="connsiteY74" fmla="*/ 1433513 h 1676661"/>
                  <a:gd name="connsiteX75" fmla="*/ 452437 w 2900362"/>
                  <a:gd name="connsiteY75" fmla="*/ 1423988 h 1676661"/>
                  <a:gd name="connsiteX76" fmla="*/ 438150 w 2900362"/>
                  <a:gd name="connsiteY76" fmla="*/ 1395413 h 1676661"/>
                  <a:gd name="connsiteX77" fmla="*/ 404812 w 2900362"/>
                  <a:gd name="connsiteY77" fmla="*/ 1376363 h 1676661"/>
                  <a:gd name="connsiteX78" fmla="*/ 390525 w 2900362"/>
                  <a:gd name="connsiteY78" fmla="*/ 1366838 h 1676661"/>
                  <a:gd name="connsiteX79" fmla="*/ 376237 w 2900362"/>
                  <a:gd name="connsiteY79" fmla="*/ 1362075 h 1676661"/>
                  <a:gd name="connsiteX80" fmla="*/ 328612 w 2900362"/>
                  <a:gd name="connsiteY80" fmla="*/ 1333500 h 1676661"/>
                  <a:gd name="connsiteX81" fmla="*/ 309562 w 2900362"/>
                  <a:gd name="connsiteY81" fmla="*/ 1328738 h 1676661"/>
                  <a:gd name="connsiteX82" fmla="*/ 280987 w 2900362"/>
                  <a:gd name="connsiteY82" fmla="*/ 1319213 h 1676661"/>
                  <a:gd name="connsiteX83" fmla="*/ 266700 w 2900362"/>
                  <a:gd name="connsiteY83" fmla="*/ 1314450 h 1676661"/>
                  <a:gd name="connsiteX84" fmla="*/ 252412 w 2900362"/>
                  <a:gd name="connsiteY84" fmla="*/ 1304925 h 1676661"/>
                  <a:gd name="connsiteX85" fmla="*/ 223837 w 2900362"/>
                  <a:gd name="connsiteY85" fmla="*/ 1295400 h 1676661"/>
                  <a:gd name="connsiteX86" fmla="*/ 214312 w 2900362"/>
                  <a:gd name="connsiteY86" fmla="*/ 1266825 h 1676661"/>
                  <a:gd name="connsiteX87" fmla="*/ 114300 w 2900362"/>
                  <a:gd name="connsiteY87" fmla="*/ 1233488 h 1676661"/>
                  <a:gd name="connsiteX88" fmla="*/ 71437 w 2900362"/>
                  <a:gd name="connsiteY88" fmla="*/ 1219200 h 1676661"/>
                  <a:gd name="connsiteX89" fmla="*/ 57150 w 2900362"/>
                  <a:gd name="connsiteY89" fmla="*/ 1214438 h 1676661"/>
                  <a:gd name="connsiteX90" fmla="*/ 28575 w 2900362"/>
                  <a:gd name="connsiteY90" fmla="*/ 1190625 h 1676661"/>
                  <a:gd name="connsiteX91" fmla="*/ 23812 w 2900362"/>
                  <a:gd name="connsiteY91" fmla="*/ 1176338 h 1676661"/>
                  <a:gd name="connsiteX92" fmla="*/ 14287 w 2900362"/>
                  <a:gd name="connsiteY92" fmla="*/ 1162050 h 1676661"/>
                  <a:gd name="connsiteX93" fmla="*/ 0 w 2900362"/>
                  <a:gd name="connsiteY93"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028700 h 1676661"/>
                  <a:gd name="connsiteX29" fmla="*/ 1181100 w 2900362"/>
                  <a:gd name="connsiteY29" fmla="*/ 1081088 h 1676661"/>
                  <a:gd name="connsiteX30" fmla="*/ 1100137 w 2900362"/>
                  <a:gd name="connsiteY30" fmla="*/ 1104900 h 1676661"/>
                  <a:gd name="connsiteX31" fmla="*/ 923925 w 2900362"/>
                  <a:gd name="connsiteY31" fmla="*/ 1133475 h 1676661"/>
                  <a:gd name="connsiteX32" fmla="*/ 738187 w 2900362"/>
                  <a:gd name="connsiteY32" fmla="*/ 1123950 h 1676661"/>
                  <a:gd name="connsiteX33" fmla="*/ 490537 w 2900362"/>
                  <a:gd name="connsiteY33" fmla="*/ 1090613 h 1676661"/>
                  <a:gd name="connsiteX34" fmla="*/ 433387 w 2900362"/>
                  <a:gd name="connsiteY34" fmla="*/ 1071563 h 1676661"/>
                  <a:gd name="connsiteX35" fmla="*/ 404812 w 2900362"/>
                  <a:gd name="connsiteY35" fmla="*/ 1062038 h 1676661"/>
                  <a:gd name="connsiteX36" fmla="*/ 390525 w 2900362"/>
                  <a:gd name="connsiteY36" fmla="*/ 1057275 h 1676661"/>
                  <a:gd name="connsiteX37" fmla="*/ 404812 w 2900362"/>
                  <a:gd name="connsiteY37" fmla="*/ 1047750 h 1676661"/>
                  <a:gd name="connsiteX38" fmla="*/ 461962 w 2900362"/>
                  <a:gd name="connsiteY38" fmla="*/ 1038225 h 1676661"/>
                  <a:gd name="connsiteX39" fmla="*/ 566737 w 2900362"/>
                  <a:gd name="connsiteY39" fmla="*/ 1033463 h 1676661"/>
                  <a:gd name="connsiteX40" fmla="*/ 738187 w 2900362"/>
                  <a:gd name="connsiteY40" fmla="*/ 976313 h 1676661"/>
                  <a:gd name="connsiteX41" fmla="*/ 814387 w 2900362"/>
                  <a:gd name="connsiteY41" fmla="*/ 923925 h 1676661"/>
                  <a:gd name="connsiteX42" fmla="*/ 871537 w 2900362"/>
                  <a:gd name="connsiteY42" fmla="*/ 857250 h 1676661"/>
                  <a:gd name="connsiteX43" fmla="*/ 966787 w 2900362"/>
                  <a:gd name="connsiteY43" fmla="*/ 852488 h 1676661"/>
                  <a:gd name="connsiteX44" fmla="*/ 1090613 w 2900362"/>
                  <a:gd name="connsiteY44" fmla="*/ 819150 h 1676661"/>
                  <a:gd name="connsiteX45" fmla="*/ 1319212 w 2900362"/>
                  <a:gd name="connsiteY45" fmla="*/ 795338 h 1676661"/>
                  <a:gd name="connsiteX46" fmla="*/ 1219200 w 2900362"/>
                  <a:gd name="connsiteY46" fmla="*/ 938213 h 1676661"/>
                  <a:gd name="connsiteX47" fmla="*/ 1404937 w 2900362"/>
                  <a:gd name="connsiteY47" fmla="*/ 862013 h 1676661"/>
                  <a:gd name="connsiteX48" fmla="*/ 1562100 w 2900362"/>
                  <a:gd name="connsiteY48" fmla="*/ 766763 h 1676661"/>
                  <a:gd name="connsiteX49" fmla="*/ 1714500 w 2900362"/>
                  <a:gd name="connsiteY49" fmla="*/ 823913 h 1676661"/>
                  <a:gd name="connsiteX50" fmla="*/ 1738312 w 2900362"/>
                  <a:gd name="connsiteY50" fmla="*/ 776288 h 1676661"/>
                  <a:gd name="connsiteX51" fmla="*/ 1757362 w 2900362"/>
                  <a:gd name="connsiteY51" fmla="*/ 742950 h 1676661"/>
                  <a:gd name="connsiteX52" fmla="*/ 1862137 w 2900362"/>
                  <a:gd name="connsiteY52" fmla="*/ 323850 h 1676661"/>
                  <a:gd name="connsiteX53" fmla="*/ 2481262 w 2900362"/>
                  <a:gd name="connsiteY53" fmla="*/ 14288 h 1676661"/>
                  <a:gd name="connsiteX54" fmla="*/ 2895600 w 2900362"/>
                  <a:gd name="connsiteY54" fmla="*/ 0 h 1676661"/>
                  <a:gd name="connsiteX55" fmla="*/ 2900362 w 2900362"/>
                  <a:gd name="connsiteY55" fmla="*/ 1390650 h 1676661"/>
                  <a:gd name="connsiteX56" fmla="*/ 2671762 w 2900362"/>
                  <a:gd name="connsiteY56" fmla="*/ 1395412 h 1676661"/>
                  <a:gd name="connsiteX57" fmla="*/ 2295525 w 2900362"/>
                  <a:gd name="connsiteY57" fmla="*/ 1485900 h 1676661"/>
                  <a:gd name="connsiteX58" fmla="*/ 1352550 w 2900362"/>
                  <a:gd name="connsiteY58" fmla="*/ 1676400 h 1676661"/>
                  <a:gd name="connsiteX59" fmla="*/ 1304925 w 2900362"/>
                  <a:gd name="connsiteY59" fmla="*/ 1433513 h 1676661"/>
                  <a:gd name="connsiteX60" fmla="*/ 1276350 w 2900362"/>
                  <a:gd name="connsiteY60" fmla="*/ 1443038 h 1676661"/>
                  <a:gd name="connsiteX61" fmla="*/ 1257300 w 2900362"/>
                  <a:gd name="connsiteY61" fmla="*/ 1471613 h 1676661"/>
                  <a:gd name="connsiteX62" fmla="*/ 1228725 w 2900362"/>
                  <a:gd name="connsiteY62" fmla="*/ 1495425 h 1676661"/>
                  <a:gd name="connsiteX63" fmla="*/ 1204912 w 2900362"/>
                  <a:gd name="connsiteY63" fmla="*/ 1500188 h 1676661"/>
                  <a:gd name="connsiteX64" fmla="*/ 1176337 w 2900362"/>
                  <a:gd name="connsiteY64" fmla="*/ 1509713 h 1676661"/>
                  <a:gd name="connsiteX65" fmla="*/ 1162050 w 2900362"/>
                  <a:gd name="connsiteY65" fmla="*/ 1514475 h 1676661"/>
                  <a:gd name="connsiteX66" fmla="*/ 633412 w 2900362"/>
                  <a:gd name="connsiteY66" fmla="*/ 1509713 h 1676661"/>
                  <a:gd name="connsiteX67" fmla="*/ 609600 w 2900362"/>
                  <a:gd name="connsiteY67" fmla="*/ 1504950 h 1676661"/>
                  <a:gd name="connsiteX68" fmla="*/ 590550 w 2900362"/>
                  <a:gd name="connsiteY68" fmla="*/ 1495425 h 1676661"/>
                  <a:gd name="connsiteX69" fmla="*/ 557212 w 2900362"/>
                  <a:gd name="connsiteY69" fmla="*/ 1485900 h 1676661"/>
                  <a:gd name="connsiteX70" fmla="*/ 542925 w 2900362"/>
                  <a:gd name="connsiteY70" fmla="*/ 1476375 h 1676661"/>
                  <a:gd name="connsiteX71" fmla="*/ 523875 w 2900362"/>
                  <a:gd name="connsiteY71" fmla="*/ 1471613 h 1676661"/>
                  <a:gd name="connsiteX72" fmla="*/ 509587 w 2900362"/>
                  <a:gd name="connsiteY72" fmla="*/ 1466850 h 1676661"/>
                  <a:gd name="connsiteX73" fmla="*/ 466725 w 2900362"/>
                  <a:gd name="connsiteY73" fmla="*/ 1433513 h 1676661"/>
                  <a:gd name="connsiteX74" fmla="*/ 452437 w 2900362"/>
                  <a:gd name="connsiteY74" fmla="*/ 1423988 h 1676661"/>
                  <a:gd name="connsiteX75" fmla="*/ 438150 w 2900362"/>
                  <a:gd name="connsiteY75" fmla="*/ 1395413 h 1676661"/>
                  <a:gd name="connsiteX76" fmla="*/ 404812 w 2900362"/>
                  <a:gd name="connsiteY76" fmla="*/ 1376363 h 1676661"/>
                  <a:gd name="connsiteX77" fmla="*/ 390525 w 2900362"/>
                  <a:gd name="connsiteY77" fmla="*/ 1366838 h 1676661"/>
                  <a:gd name="connsiteX78" fmla="*/ 376237 w 2900362"/>
                  <a:gd name="connsiteY78" fmla="*/ 1362075 h 1676661"/>
                  <a:gd name="connsiteX79" fmla="*/ 328612 w 2900362"/>
                  <a:gd name="connsiteY79" fmla="*/ 1333500 h 1676661"/>
                  <a:gd name="connsiteX80" fmla="*/ 309562 w 2900362"/>
                  <a:gd name="connsiteY80" fmla="*/ 1328738 h 1676661"/>
                  <a:gd name="connsiteX81" fmla="*/ 280987 w 2900362"/>
                  <a:gd name="connsiteY81" fmla="*/ 1319213 h 1676661"/>
                  <a:gd name="connsiteX82" fmla="*/ 266700 w 2900362"/>
                  <a:gd name="connsiteY82" fmla="*/ 1314450 h 1676661"/>
                  <a:gd name="connsiteX83" fmla="*/ 252412 w 2900362"/>
                  <a:gd name="connsiteY83" fmla="*/ 1304925 h 1676661"/>
                  <a:gd name="connsiteX84" fmla="*/ 223837 w 2900362"/>
                  <a:gd name="connsiteY84" fmla="*/ 1295400 h 1676661"/>
                  <a:gd name="connsiteX85" fmla="*/ 214312 w 2900362"/>
                  <a:gd name="connsiteY85" fmla="*/ 1266825 h 1676661"/>
                  <a:gd name="connsiteX86" fmla="*/ 114300 w 2900362"/>
                  <a:gd name="connsiteY86" fmla="*/ 1233488 h 1676661"/>
                  <a:gd name="connsiteX87" fmla="*/ 71437 w 2900362"/>
                  <a:gd name="connsiteY87" fmla="*/ 1219200 h 1676661"/>
                  <a:gd name="connsiteX88" fmla="*/ 57150 w 2900362"/>
                  <a:gd name="connsiteY88" fmla="*/ 1214438 h 1676661"/>
                  <a:gd name="connsiteX89" fmla="*/ 28575 w 2900362"/>
                  <a:gd name="connsiteY89" fmla="*/ 1190625 h 1676661"/>
                  <a:gd name="connsiteX90" fmla="*/ 23812 w 2900362"/>
                  <a:gd name="connsiteY90" fmla="*/ 1176338 h 1676661"/>
                  <a:gd name="connsiteX91" fmla="*/ 14287 w 2900362"/>
                  <a:gd name="connsiteY91" fmla="*/ 1162050 h 1676661"/>
                  <a:gd name="connsiteX92" fmla="*/ 0 w 2900362"/>
                  <a:gd name="connsiteY92"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238250 w 2900362"/>
                  <a:gd name="connsiteY28" fmla="*/ 1052513 h 1676661"/>
                  <a:gd name="connsiteX29" fmla="*/ 1181100 w 2900362"/>
                  <a:gd name="connsiteY29" fmla="*/ 1081088 h 1676661"/>
                  <a:gd name="connsiteX30" fmla="*/ 1100137 w 2900362"/>
                  <a:gd name="connsiteY30" fmla="*/ 1104900 h 1676661"/>
                  <a:gd name="connsiteX31" fmla="*/ 923925 w 2900362"/>
                  <a:gd name="connsiteY31" fmla="*/ 1133475 h 1676661"/>
                  <a:gd name="connsiteX32" fmla="*/ 738187 w 2900362"/>
                  <a:gd name="connsiteY32" fmla="*/ 1123950 h 1676661"/>
                  <a:gd name="connsiteX33" fmla="*/ 490537 w 2900362"/>
                  <a:gd name="connsiteY33" fmla="*/ 1090613 h 1676661"/>
                  <a:gd name="connsiteX34" fmla="*/ 433387 w 2900362"/>
                  <a:gd name="connsiteY34" fmla="*/ 1071563 h 1676661"/>
                  <a:gd name="connsiteX35" fmla="*/ 404812 w 2900362"/>
                  <a:gd name="connsiteY35" fmla="*/ 1062038 h 1676661"/>
                  <a:gd name="connsiteX36" fmla="*/ 390525 w 2900362"/>
                  <a:gd name="connsiteY36" fmla="*/ 1057275 h 1676661"/>
                  <a:gd name="connsiteX37" fmla="*/ 404812 w 2900362"/>
                  <a:gd name="connsiteY37" fmla="*/ 1047750 h 1676661"/>
                  <a:gd name="connsiteX38" fmla="*/ 461962 w 2900362"/>
                  <a:gd name="connsiteY38" fmla="*/ 1038225 h 1676661"/>
                  <a:gd name="connsiteX39" fmla="*/ 566737 w 2900362"/>
                  <a:gd name="connsiteY39" fmla="*/ 1033463 h 1676661"/>
                  <a:gd name="connsiteX40" fmla="*/ 738187 w 2900362"/>
                  <a:gd name="connsiteY40" fmla="*/ 976313 h 1676661"/>
                  <a:gd name="connsiteX41" fmla="*/ 814387 w 2900362"/>
                  <a:gd name="connsiteY41" fmla="*/ 923925 h 1676661"/>
                  <a:gd name="connsiteX42" fmla="*/ 871537 w 2900362"/>
                  <a:gd name="connsiteY42" fmla="*/ 857250 h 1676661"/>
                  <a:gd name="connsiteX43" fmla="*/ 966787 w 2900362"/>
                  <a:gd name="connsiteY43" fmla="*/ 852488 h 1676661"/>
                  <a:gd name="connsiteX44" fmla="*/ 1090613 w 2900362"/>
                  <a:gd name="connsiteY44" fmla="*/ 819150 h 1676661"/>
                  <a:gd name="connsiteX45" fmla="*/ 1319212 w 2900362"/>
                  <a:gd name="connsiteY45" fmla="*/ 795338 h 1676661"/>
                  <a:gd name="connsiteX46" fmla="*/ 1219200 w 2900362"/>
                  <a:gd name="connsiteY46" fmla="*/ 938213 h 1676661"/>
                  <a:gd name="connsiteX47" fmla="*/ 1404937 w 2900362"/>
                  <a:gd name="connsiteY47" fmla="*/ 862013 h 1676661"/>
                  <a:gd name="connsiteX48" fmla="*/ 1562100 w 2900362"/>
                  <a:gd name="connsiteY48" fmla="*/ 766763 h 1676661"/>
                  <a:gd name="connsiteX49" fmla="*/ 1714500 w 2900362"/>
                  <a:gd name="connsiteY49" fmla="*/ 823913 h 1676661"/>
                  <a:gd name="connsiteX50" fmla="*/ 1738312 w 2900362"/>
                  <a:gd name="connsiteY50" fmla="*/ 776288 h 1676661"/>
                  <a:gd name="connsiteX51" fmla="*/ 1757362 w 2900362"/>
                  <a:gd name="connsiteY51" fmla="*/ 742950 h 1676661"/>
                  <a:gd name="connsiteX52" fmla="*/ 1862137 w 2900362"/>
                  <a:gd name="connsiteY52" fmla="*/ 323850 h 1676661"/>
                  <a:gd name="connsiteX53" fmla="*/ 2481262 w 2900362"/>
                  <a:gd name="connsiteY53" fmla="*/ 14288 h 1676661"/>
                  <a:gd name="connsiteX54" fmla="*/ 2895600 w 2900362"/>
                  <a:gd name="connsiteY54" fmla="*/ 0 h 1676661"/>
                  <a:gd name="connsiteX55" fmla="*/ 2900362 w 2900362"/>
                  <a:gd name="connsiteY55" fmla="*/ 1390650 h 1676661"/>
                  <a:gd name="connsiteX56" fmla="*/ 2671762 w 2900362"/>
                  <a:gd name="connsiteY56" fmla="*/ 1395412 h 1676661"/>
                  <a:gd name="connsiteX57" fmla="*/ 2295525 w 2900362"/>
                  <a:gd name="connsiteY57" fmla="*/ 1485900 h 1676661"/>
                  <a:gd name="connsiteX58" fmla="*/ 1352550 w 2900362"/>
                  <a:gd name="connsiteY58" fmla="*/ 1676400 h 1676661"/>
                  <a:gd name="connsiteX59" fmla="*/ 1304925 w 2900362"/>
                  <a:gd name="connsiteY59" fmla="*/ 1433513 h 1676661"/>
                  <a:gd name="connsiteX60" fmla="*/ 1276350 w 2900362"/>
                  <a:gd name="connsiteY60" fmla="*/ 1443038 h 1676661"/>
                  <a:gd name="connsiteX61" fmla="*/ 1257300 w 2900362"/>
                  <a:gd name="connsiteY61" fmla="*/ 1471613 h 1676661"/>
                  <a:gd name="connsiteX62" fmla="*/ 1228725 w 2900362"/>
                  <a:gd name="connsiteY62" fmla="*/ 1495425 h 1676661"/>
                  <a:gd name="connsiteX63" fmla="*/ 1204912 w 2900362"/>
                  <a:gd name="connsiteY63" fmla="*/ 1500188 h 1676661"/>
                  <a:gd name="connsiteX64" fmla="*/ 1176337 w 2900362"/>
                  <a:gd name="connsiteY64" fmla="*/ 1509713 h 1676661"/>
                  <a:gd name="connsiteX65" fmla="*/ 1162050 w 2900362"/>
                  <a:gd name="connsiteY65" fmla="*/ 1514475 h 1676661"/>
                  <a:gd name="connsiteX66" fmla="*/ 633412 w 2900362"/>
                  <a:gd name="connsiteY66" fmla="*/ 1509713 h 1676661"/>
                  <a:gd name="connsiteX67" fmla="*/ 609600 w 2900362"/>
                  <a:gd name="connsiteY67" fmla="*/ 1504950 h 1676661"/>
                  <a:gd name="connsiteX68" fmla="*/ 590550 w 2900362"/>
                  <a:gd name="connsiteY68" fmla="*/ 1495425 h 1676661"/>
                  <a:gd name="connsiteX69" fmla="*/ 557212 w 2900362"/>
                  <a:gd name="connsiteY69" fmla="*/ 1485900 h 1676661"/>
                  <a:gd name="connsiteX70" fmla="*/ 542925 w 2900362"/>
                  <a:gd name="connsiteY70" fmla="*/ 1476375 h 1676661"/>
                  <a:gd name="connsiteX71" fmla="*/ 523875 w 2900362"/>
                  <a:gd name="connsiteY71" fmla="*/ 1471613 h 1676661"/>
                  <a:gd name="connsiteX72" fmla="*/ 509587 w 2900362"/>
                  <a:gd name="connsiteY72" fmla="*/ 1466850 h 1676661"/>
                  <a:gd name="connsiteX73" fmla="*/ 466725 w 2900362"/>
                  <a:gd name="connsiteY73" fmla="*/ 1433513 h 1676661"/>
                  <a:gd name="connsiteX74" fmla="*/ 452437 w 2900362"/>
                  <a:gd name="connsiteY74" fmla="*/ 1423988 h 1676661"/>
                  <a:gd name="connsiteX75" fmla="*/ 438150 w 2900362"/>
                  <a:gd name="connsiteY75" fmla="*/ 1395413 h 1676661"/>
                  <a:gd name="connsiteX76" fmla="*/ 404812 w 2900362"/>
                  <a:gd name="connsiteY76" fmla="*/ 1376363 h 1676661"/>
                  <a:gd name="connsiteX77" fmla="*/ 390525 w 2900362"/>
                  <a:gd name="connsiteY77" fmla="*/ 1366838 h 1676661"/>
                  <a:gd name="connsiteX78" fmla="*/ 376237 w 2900362"/>
                  <a:gd name="connsiteY78" fmla="*/ 1362075 h 1676661"/>
                  <a:gd name="connsiteX79" fmla="*/ 328612 w 2900362"/>
                  <a:gd name="connsiteY79" fmla="*/ 1333500 h 1676661"/>
                  <a:gd name="connsiteX80" fmla="*/ 309562 w 2900362"/>
                  <a:gd name="connsiteY80" fmla="*/ 1328738 h 1676661"/>
                  <a:gd name="connsiteX81" fmla="*/ 280987 w 2900362"/>
                  <a:gd name="connsiteY81" fmla="*/ 1319213 h 1676661"/>
                  <a:gd name="connsiteX82" fmla="*/ 266700 w 2900362"/>
                  <a:gd name="connsiteY82" fmla="*/ 1314450 h 1676661"/>
                  <a:gd name="connsiteX83" fmla="*/ 252412 w 2900362"/>
                  <a:gd name="connsiteY83" fmla="*/ 1304925 h 1676661"/>
                  <a:gd name="connsiteX84" fmla="*/ 223837 w 2900362"/>
                  <a:gd name="connsiteY84" fmla="*/ 1295400 h 1676661"/>
                  <a:gd name="connsiteX85" fmla="*/ 214312 w 2900362"/>
                  <a:gd name="connsiteY85" fmla="*/ 1266825 h 1676661"/>
                  <a:gd name="connsiteX86" fmla="*/ 114300 w 2900362"/>
                  <a:gd name="connsiteY86" fmla="*/ 1233488 h 1676661"/>
                  <a:gd name="connsiteX87" fmla="*/ 71437 w 2900362"/>
                  <a:gd name="connsiteY87" fmla="*/ 1219200 h 1676661"/>
                  <a:gd name="connsiteX88" fmla="*/ 57150 w 2900362"/>
                  <a:gd name="connsiteY88" fmla="*/ 1214438 h 1676661"/>
                  <a:gd name="connsiteX89" fmla="*/ 28575 w 2900362"/>
                  <a:gd name="connsiteY89" fmla="*/ 1190625 h 1676661"/>
                  <a:gd name="connsiteX90" fmla="*/ 23812 w 2900362"/>
                  <a:gd name="connsiteY90" fmla="*/ 1176338 h 1676661"/>
                  <a:gd name="connsiteX91" fmla="*/ 14287 w 2900362"/>
                  <a:gd name="connsiteY91" fmla="*/ 1162050 h 1676661"/>
                  <a:gd name="connsiteX92" fmla="*/ 0 w 2900362"/>
                  <a:gd name="connsiteY92"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547687 w 2900362"/>
                  <a:gd name="connsiteY17" fmla="*/ 1243013 h 1676661"/>
                  <a:gd name="connsiteX18" fmla="*/ 661987 w 2900362"/>
                  <a:gd name="connsiteY18" fmla="*/ 1228725 h 1676661"/>
                  <a:gd name="connsiteX19" fmla="*/ 781050 w 2900362"/>
                  <a:gd name="connsiteY19" fmla="*/ 1295400 h 1676661"/>
                  <a:gd name="connsiteX20" fmla="*/ 985837 w 2900362"/>
                  <a:gd name="connsiteY20" fmla="*/ 1276350 h 1676661"/>
                  <a:gd name="connsiteX21" fmla="*/ 1066800 w 2900362"/>
                  <a:gd name="connsiteY21" fmla="*/ 1271588 h 1676661"/>
                  <a:gd name="connsiteX22" fmla="*/ 1109662 w 2900362"/>
                  <a:gd name="connsiteY22" fmla="*/ 1257300 h 1676661"/>
                  <a:gd name="connsiteX23" fmla="*/ 1123950 w 2900362"/>
                  <a:gd name="connsiteY23" fmla="*/ 1252538 h 1676661"/>
                  <a:gd name="connsiteX24" fmla="*/ 1152525 w 2900362"/>
                  <a:gd name="connsiteY24" fmla="*/ 1238250 h 1676661"/>
                  <a:gd name="connsiteX25" fmla="*/ 1166812 w 2900362"/>
                  <a:gd name="connsiteY25" fmla="*/ 1228725 h 1676661"/>
                  <a:gd name="connsiteX26" fmla="*/ 1185862 w 2900362"/>
                  <a:gd name="connsiteY26" fmla="*/ 1223963 h 1676661"/>
                  <a:gd name="connsiteX27" fmla="*/ 1200150 w 2900362"/>
                  <a:gd name="connsiteY27" fmla="*/ 1219200 h 1676661"/>
                  <a:gd name="connsiteX28" fmla="*/ 1309687 w 2900362"/>
                  <a:gd name="connsiteY28" fmla="*/ 1057275 h 1676661"/>
                  <a:gd name="connsiteX29" fmla="*/ 1181100 w 2900362"/>
                  <a:gd name="connsiteY29" fmla="*/ 1081088 h 1676661"/>
                  <a:gd name="connsiteX30" fmla="*/ 1100137 w 2900362"/>
                  <a:gd name="connsiteY30" fmla="*/ 1104900 h 1676661"/>
                  <a:gd name="connsiteX31" fmla="*/ 923925 w 2900362"/>
                  <a:gd name="connsiteY31" fmla="*/ 1133475 h 1676661"/>
                  <a:gd name="connsiteX32" fmla="*/ 738187 w 2900362"/>
                  <a:gd name="connsiteY32" fmla="*/ 1123950 h 1676661"/>
                  <a:gd name="connsiteX33" fmla="*/ 490537 w 2900362"/>
                  <a:gd name="connsiteY33" fmla="*/ 1090613 h 1676661"/>
                  <a:gd name="connsiteX34" fmla="*/ 433387 w 2900362"/>
                  <a:gd name="connsiteY34" fmla="*/ 1071563 h 1676661"/>
                  <a:gd name="connsiteX35" fmla="*/ 404812 w 2900362"/>
                  <a:gd name="connsiteY35" fmla="*/ 1062038 h 1676661"/>
                  <a:gd name="connsiteX36" fmla="*/ 390525 w 2900362"/>
                  <a:gd name="connsiteY36" fmla="*/ 1057275 h 1676661"/>
                  <a:gd name="connsiteX37" fmla="*/ 404812 w 2900362"/>
                  <a:gd name="connsiteY37" fmla="*/ 1047750 h 1676661"/>
                  <a:gd name="connsiteX38" fmla="*/ 461962 w 2900362"/>
                  <a:gd name="connsiteY38" fmla="*/ 1038225 h 1676661"/>
                  <a:gd name="connsiteX39" fmla="*/ 566737 w 2900362"/>
                  <a:gd name="connsiteY39" fmla="*/ 1033463 h 1676661"/>
                  <a:gd name="connsiteX40" fmla="*/ 738187 w 2900362"/>
                  <a:gd name="connsiteY40" fmla="*/ 976313 h 1676661"/>
                  <a:gd name="connsiteX41" fmla="*/ 814387 w 2900362"/>
                  <a:gd name="connsiteY41" fmla="*/ 923925 h 1676661"/>
                  <a:gd name="connsiteX42" fmla="*/ 871537 w 2900362"/>
                  <a:gd name="connsiteY42" fmla="*/ 857250 h 1676661"/>
                  <a:gd name="connsiteX43" fmla="*/ 966787 w 2900362"/>
                  <a:gd name="connsiteY43" fmla="*/ 852488 h 1676661"/>
                  <a:gd name="connsiteX44" fmla="*/ 1090613 w 2900362"/>
                  <a:gd name="connsiteY44" fmla="*/ 819150 h 1676661"/>
                  <a:gd name="connsiteX45" fmla="*/ 1319212 w 2900362"/>
                  <a:gd name="connsiteY45" fmla="*/ 795338 h 1676661"/>
                  <a:gd name="connsiteX46" fmla="*/ 1219200 w 2900362"/>
                  <a:gd name="connsiteY46" fmla="*/ 938213 h 1676661"/>
                  <a:gd name="connsiteX47" fmla="*/ 1404937 w 2900362"/>
                  <a:gd name="connsiteY47" fmla="*/ 862013 h 1676661"/>
                  <a:gd name="connsiteX48" fmla="*/ 1562100 w 2900362"/>
                  <a:gd name="connsiteY48" fmla="*/ 766763 h 1676661"/>
                  <a:gd name="connsiteX49" fmla="*/ 1714500 w 2900362"/>
                  <a:gd name="connsiteY49" fmla="*/ 823913 h 1676661"/>
                  <a:gd name="connsiteX50" fmla="*/ 1738312 w 2900362"/>
                  <a:gd name="connsiteY50" fmla="*/ 776288 h 1676661"/>
                  <a:gd name="connsiteX51" fmla="*/ 1757362 w 2900362"/>
                  <a:gd name="connsiteY51" fmla="*/ 742950 h 1676661"/>
                  <a:gd name="connsiteX52" fmla="*/ 1862137 w 2900362"/>
                  <a:gd name="connsiteY52" fmla="*/ 323850 h 1676661"/>
                  <a:gd name="connsiteX53" fmla="*/ 2481262 w 2900362"/>
                  <a:gd name="connsiteY53" fmla="*/ 14288 h 1676661"/>
                  <a:gd name="connsiteX54" fmla="*/ 2895600 w 2900362"/>
                  <a:gd name="connsiteY54" fmla="*/ 0 h 1676661"/>
                  <a:gd name="connsiteX55" fmla="*/ 2900362 w 2900362"/>
                  <a:gd name="connsiteY55" fmla="*/ 1390650 h 1676661"/>
                  <a:gd name="connsiteX56" fmla="*/ 2671762 w 2900362"/>
                  <a:gd name="connsiteY56" fmla="*/ 1395412 h 1676661"/>
                  <a:gd name="connsiteX57" fmla="*/ 2295525 w 2900362"/>
                  <a:gd name="connsiteY57" fmla="*/ 1485900 h 1676661"/>
                  <a:gd name="connsiteX58" fmla="*/ 1352550 w 2900362"/>
                  <a:gd name="connsiteY58" fmla="*/ 1676400 h 1676661"/>
                  <a:gd name="connsiteX59" fmla="*/ 1304925 w 2900362"/>
                  <a:gd name="connsiteY59" fmla="*/ 1433513 h 1676661"/>
                  <a:gd name="connsiteX60" fmla="*/ 1276350 w 2900362"/>
                  <a:gd name="connsiteY60" fmla="*/ 1443038 h 1676661"/>
                  <a:gd name="connsiteX61" fmla="*/ 1257300 w 2900362"/>
                  <a:gd name="connsiteY61" fmla="*/ 1471613 h 1676661"/>
                  <a:gd name="connsiteX62" fmla="*/ 1228725 w 2900362"/>
                  <a:gd name="connsiteY62" fmla="*/ 1495425 h 1676661"/>
                  <a:gd name="connsiteX63" fmla="*/ 1204912 w 2900362"/>
                  <a:gd name="connsiteY63" fmla="*/ 1500188 h 1676661"/>
                  <a:gd name="connsiteX64" fmla="*/ 1176337 w 2900362"/>
                  <a:gd name="connsiteY64" fmla="*/ 1509713 h 1676661"/>
                  <a:gd name="connsiteX65" fmla="*/ 1162050 w 2900362"/>
                  <a:gd name="connsiteY65" fmla="*/ 1514475 h 1676661"/>
                  <a:gd name="connsiteX66" fmla="*/ 633412 w 2900362"/>
                  <a:gd name="connsiteY66" fmla="*/ 1509713 h 1676661"/>
                  <a:gd name="connsiteX67" fmla="*/ 609600 w 2900362"/>
                  <a:gd name="connsiteY67" fmla="*/ 1504950 h 1676661"/>
                  <a:gd name="connsiteX68" fmla="*/ 590550 w 2900362"/>
                  <a:gd name="connsiteY68" fmla="*/ 1495425 h 1676661"/>
                  <a:gd name="connsiteX69" fmla="*/ 557212 w 2900362"/>
                  <a:gd name="connsiteY69" fmla="*/ 1485900 h 1676661"/>
                  <a:gd name="connsiteX70" fmla="*/ 542925 w 2900362"/>
                  <a:gd name="connsiteY70" fmla="*/ 1476375 h 1676661"/>
                  <a:gd name="connsiteX71" fmla="*/ 523875 w 2900362"/>
                  <a:gd name="connsiteY71" fmla="*/ 1471613 h 1676661"/>
                  <a:gd name="connsiteX72" fmla="*/ 509587 w 2900362"/>
                  <a:gd name="connsiteY72" fmla="*/ 1466850 h 1676661"/>
                  <a:gd name="connsiteX73" fmla="*/ 466725 w 2900362"/>
                  <a:gd name="connsiteY73" fmla="*/ 1433513 h 1676661"/>
                  <a:gd name="connsiteX74" fmla="*/ 452437 w 2900362"/>
                  <a:gd name="connsiteY74" fmla="*/ 1423988 h 1676661"/>
                  <a:gd name="connsiteX75" fmla="*/ 438150 w 2900362"/>
                  <a:gd name="connsiteY75" fmla="*/ 1395413 h 1676661"/>
                  <a:gd name="connsiteX76" fmla="*/ 404812 w 2900362"/>
                  <a:gd name="connsiteY76" fmla="*/ 1376363 h 1676661"/>
                  <a:gd name="connsiteX77" fmla="*/ 390525 w 2900362"/>
                  <a:gd name="connsiteY77" fmla="*/ 1366838 h 1676661"/>
                  <a:gd name="connsiteX78" fmla="*/ 376237 w 2900362"/>
                  <a:gd name="connsiteY78" fmla="*/ 1362075 h 1676661"/>
                  <a:gd name="connsiteX79" fmla="*/ 328612 w 2900362"/>
                  <a:gd name="connsiteY79" fmla="*/ 1333500 h 1676661"/>
                  <a:gd name="connsiteX80" fmla="*/ 309562 w 2900362"/>
                  <a:gd name="connsiteY80" fmla="*/ 1328738 h 1676661"/>
                  <a:gd name="connsiteX81" fmla="*/ 280987 w 2900362"/>
                  <a:gd name="connsiteY81" fmla="*/ 1319213 h 1676661"/>
                  <a:gd name="connsiteX82" fmla="*/ 266700 w 2900362"/>
                  <a:gd name="connsiteY82" fmla="*/ 1314450 h 1676661"/>
                  <a:gd name="connsiteX83" fmla="*/ 252412 w 2900362"/>
                  <a:gd name="connsiteY83" fmla="*/ 1304925 h 1676661"/>
                  <a:gd name="connsiteX84" fmla="*/ 223837 w 2900362"/>
                  <a:gd name="connsiteY84" fmla="*/ 1295400 h 1676661"/>
                  <a:gd name="connsiteX85" fmla="*/ 214312 w 2900362"/>
                  <a:gd name="connsiteY85" fmla="*/ 1266825 h 1676661"/>
                  <a:gd name="connsiteX86" fmla="*/ 114300 w 2900362"/>
                  <a:gd name="connsiteY86" fmla="*/ 1233488 h 1676661"/>
                  <a:gd name="connsiteX87" fmla="*/ 71437 w 2900362"/>
                  <a:gd name="connsiteY87" fmla="*/ 1219200 h 1676661"/>
                  <a:gd name="connsiteX88" fmla="*/ 57150 w 2900362"/>
                  <a:gd name="connsiteY88" fmla="*/ 1214438 h 1676661"/>
                  <a:gd name="connsiteX89" fmla="*/ 28575 w 2900362"/>
                  <a:gd name="connsiteY89" fmla="*/ 1190625 h 1676661"/>
                  <a:gd name="connsiteX90" fmla="*/ 23812 w 2900362"/>
                  <a:gd name="connsiteY90" fmla="*/ 1176338 h 1676661"/>
                  <a:gd name="connsiteX91" fmla="*/ 14287 w 2900362"/>
                  <a:gd name="connsiteY91" fmla="*/ 1162050 h 1676661"/>
                  <a:gd name="connsiteX92" fmla="*/ 0 w 2900362"/>
                  <a:gd name="connsiteY92"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23875 w 2900362"/>
                  <a:gd name="connsiteY15" fmla="*/ 1223963 h 1676661"/>
                  <a:gd name="connsiteX16" fmla="*/ 533400 w 2900362"/>
                  <a:gd name="connsiteY16" fmla="*/ 1238250 h 1676661"/>
                  <a:gd name="connsiteX17" fmla="*/ 661987 w 2900362"/>
                  <a:gd name="connsiteY17" fmla="*/ 1228725 h 1676661"/>
                  <a:gd name="connsiteX18" fmla="*/ 781050 w 2900362"/>
                  <a:gd name="connsiteY18" fmla="*/ 1295400 h 1676661"/>
                  <a:gd name="connsiteX19" fmla="*/ 985837 w 2900362"/>
                  <a:gd name="connsiteY19" fmla="*/ 1276350 h 1676661"/>
                  <a:gd name="connsiteX20" fmla="*/ 1066800 w 2900362"/>
                  <a:gd name="connsiteY20" fmla="*/ 1271588 h 1676661"/>
                  <a:gd name="connsiteX21" fmla="*/ 1109662 w 2900362"/>
                  <a:gd name="connsiteY21" fmla="*/ 1257300 h 1676661"/>
                  <a:gd name="connsiteX22" fmla="*/ 1123950 w 2900362"/>
                  <a:gd name="connsiteY22" fmla="*/ 1252538 h 1676661"/>
                  <a:gd name="connsiteX23" fmla="*/ 1152525 w 2900362"/>
                  <a:gd name="connsiteY23" fmla="*/ 1238250 h 1676661"/>
                  <a:gd name="connsiteX24" fmla="*/ 1166812 w 2900362"/>
                  <a:gd name="connsiteY24" fmla="*/ 1228725 h 1676661"/>
                  <a:gd name="connsiteX25" fmla="*/ 1185862 w 2900362"/>
                  <a:gd name="connsiteY25" fmla="*/ 1223963 h 1676661"/>
                  <a:gd name="connsiteX26" fmla="*/ 1200150 w 2900362"/>
                  <a:gd name="connsiteY26" fmla="*/ 1219200 h 1676661"/>
                  <a:gd name="connsiteX27" fmla="*/ 1309687 w 2900362"/>
                  <a:gd name="connsiteY27" fmla="*/ 1057275 h 1676661"/>
                  <a:gd name="connsiteX28" fmla="*/ 1181100 w 2900362"/>
                  <a:gd name="connsiteY28" fmla="*/ 1081088 h 1676661"/>
                  <a:gd name="connsiteX29" fmla="*/ 1100137 w 2900362"/>
                  <a:gd name="connsiteY29" fmla="*/ 1104900 h 1676661"/>
                  <a:gd name="connsiteX30" fmla="*/ 923925 w 2900362"/>
                  <a:gd name="connsiteY30" fmla="*/ 1133475 h 1676661"/>
                  <a:gd name="connsiteX31" fmla="*/ 738187 w 2900362"/>
                  <a:gd name="connsiteY31" fmla="*/ 1123950 h 1676661"/>
                  <a:gd name="connsiteX32" fmla="*/ 490537 w 2900362"/>
                  <a:gd name="connsiteY32" fmla="*/ 1090613 h 1676661"/>
                  <a:gd name="connsiteX33" fmla="*/ 433387 w 2900362"/>
                  <a:gd name="connsiteY33" fmla="*/ 1071563 h 1676661"/>
                  <a:gd name="connsiteX34" fmla="*/ 404812 w 2900362"/>
                  <a:gd name="connsiteY34" fmla="*/ 1062038 h 1676661"/>
                  <a:gd name="connsiteX35" fmla="*/ 390525 w 2900362"/>
                  <a:gd name="connsiteY35" fmla="*/ 1057275 h 1676661"/>
                  <a:gd name="connsiteX36" fmla="*/ 404812 w 2900362"/>
                  <a:gd name="connsiteY36" fmla="*/ 1047750 h 1676661"/>
                  <a:gd name="connsiteX37" fmla="*/ 461962 w 2900362"/>
                  <a:gd name="connsiteY37" fmla="*/ 1038225 h 1676661"/>
                  <a:gd name="connsiteX38" fmla="*/ 566737 w 2900362"/>
                  <a:gd name="connsiteY38" fmla="*/ 1033463 h 1676661"/>
                  <a:gd name="connsiteX39" fmla="*/ 738187 w 2900362"/>
                  <a:gd name="connsiteY39" fmla="*/ 976313 h 1676661"/>
                  <a:gd name="connsiteX40" fmla="*/ 814387 w 2900362"/>
                  <a:gd name="connsiteY40" fmla="*/ 923925 h 1676661"/>
                  <a:gd name="connsiteX41" fmla="*/ 871537 w 2900362"/>
                  <a:gd name="connsiteY41" fmla="*/ 857250 h 1676661"/>
                  <a:gd name="connsiteX42" fmla="*/ 966787 w 2900362"/>
                  <a:gd name="connsiteY42" fmla="*/ 852488 h 1676661"/>
                  <a:gd name="connsiteX43" fmla="*/ 1090613 w 2900362"/>
                  <a:gd name="connsiteY43" fmla="*/ 819150 h 1676661"/>
                  <a:gd name="connsiteX44" fmla="*/ 1319212 w 2900362"/>
                  <a:gd name="connsiteY44" fmla="*/ 795338 h 1676661"/>
                  <a:gd name="connsiteX45" fmla="*/ 1219200 w 2900362"/>
                  <a:gd name="connsiteY45" fmla="*/ 938213 h 1676661"/>
                  <a:gd name="connsiteX46" fmla="*/ 1404937 w 2900362"/>
                  <a:gd name="connsiteY46" fmla="*/ 862013 h 1676661"/>
                  <a:gd name="connsiteX47" fmla="*/ 1562100 w 2900362"/>
                  <a:gd name="connsiteY47" fmla="*/ 766763 h 1676661"/>
                  <a:gd name="connsiteX48" fmla="*/ 1714500 w 2900362"/>
                  <a:gd name="connsiteY48" fmla="*/ 823913 h 1676661"/>
                  <a:gd name="connsiteX49" fmla="*/ 1738312 w 2900362"/>
                  <a:gd name="connsiteY49" fmla="*/ 776288 h 1676661"/>
                  <a:gd name="connsiteX50" fmla="*/ 1757362 w 2900362"/>
                  <a:gd name="connsiteY50" fmla="*/ 742950 h 1676661"/>
                  <a:gd name="connsiteX51" fmla="*/ 1862137 w 2900362"/>
                  <a:gd name="connsiteY51" fmla="*/ 323850 h 1676661"/>
                  <a:gd name="connsiteX52" fmla="*/ 2481262 w 2900362"/>
                  <a:gd name="connsiteY52" fmla="*/ 14288 h 1676661"/>
                  <a:gd name="connsiteX53" fmla="*/ 2895600 w 2900362"/>
                  <a:gd name="connsiteY53" fmla="*/ 0 h 1676661"/>
                  <a:gd name="connsiteX54" fmla="*/ 2900362 w 2900362"/>
                  <a:gd name="connsiteY54" fmla="*/ 1390650 h 1676661"/>
                  <a:gd name="connsiteX55" fmla="*/ 2671762 w 2900362"/>
                  <a:gd name="connsiteY55" fmla="*/ 1395412 h 1676661"/>
                  <a:gd name="connsiteX56" fmla="*/ 2295525 w 2900362"/>
                  <a:gd name="connsiteY56" fmla="*/ 1485900 h 1676661"/>
                  <a:gd name="connsiteX57" fmla="*/ 1352550 w 2900362"/>
                  <a:gd name="connsiteY57" fmla="*/ 1676400 h 1676661"/>
                  <a:gd name="connsiteX58" fmla="*/ 1304925 w 2900362"/>
                  <a:gd name="connsiteY58" fmla="*/ 1433513 h 1676661"/>
                  <a:gd name="connsiteX59" fmla="*/ 1276350 w 2900362"/>
                  <a:gd name="connsiteY59" fmla="*/ 1443038 h 1676661"/>
                  <a:gd name="connsiteX60" fmla="*/ 1257300 w 2900362"/>
                  <a:gd name="connsiteY60" fmla="*/ 1471613 h 1676661"/>
                  <a:gd name="connsiteX61" fmla="*/ 1228725 w 2900362"/>
                  <a:gd name="connsiteY61" fmla="*/ 1495425 h 1676661"/>
                  <a:gd name="connsiteX62" fmla="*/ 1204912 w 2900362"/>
                  <a:gd name="connsiteY62" fmla="*/ 1500188 h 1676661"/>
                  <a:gd name="connsiteX63" fmla="*/ 1176337 w 2900362"/>
                  <a:gd name="connsiteY63" fmla="*/ 1509713 h 1676661"/>
                  <a:gd name="connsiteX64" fmla="*/ 1162050 w 2900362"/>
                  <a:gd name="connsiteY64" fmla="*/ 1514475 h 1676661"/>
                  <a:gd name="connsiteX65" fmla="*/ 633412 w 2900362"/>
                  <a:gd name="connsiteY65" fmla="*/ 1509713 h 1676661"/>
                  <a:gd name="connsiteX66" fmla="*/ 609600 w 2900362"/>
                  <a:gd name="connsiteY66" fmla="*/ 1504950 h 1676661"/>
                  <a:gd name="connsiteX67" fmla="*/ 590550 w 2900362"/>
                  <a:gd name="connsiteY67" fmla="*/ 1495425 h 1676661"/>
                  <a:gd name="connsiteX68" fmla="*/ 557212 w 2900362"/>
                  <a:gd name="connsiteY68" fmla="*/ 1485900 h 1676661"/>
                  <a:gd name="connsiteX69" fmla="*/ 542925 w 2900362"/>
                  <a:gd name="connsiteY69" fmla="*/ 1476375 h 1676661"/>
                  <a:gd name="connsiteX70" fmla="*/ 523875 w 2900362"/>
                  <a:gd name="connsiteY70" fmla="*/ 1471613 h 1676661"/>
                  <a:gd name="connsiteX71" fmla="*/ 509587 w 2900362"/>
                  <a:gd name="connsiteY71" fmla="*/ 1466850 h 1676661"/>
                  <a:gd name="connsiteX72" fmla="*/ 466725 w 2900362"/>
                  <a:gd name="connsiteY72" fmla="*/ 1433513 h 1676661"/>
                  <a:gd name="connsiteX73" fmla="*/ 452437 w 2900362"/>
                  <a:gd name="connsiteY73" fmla="*/ 1423988 h 1676661"/>
                  <a:gd name="connsiteX74" fmla="*/ 438150 w 2900362"/>
                  <a:gd name="connsiteY74" fmla="*/ 1395413 h 1676661"/>
                  <a:gd name="connsiteX75" fmla="*/ 404812 w 2900362"/>
                  <a:gd name="connsiteY75" fmla="*/ 1376363 h 1676661"/>
                  <a:gd name="connsiteX76" fmla="*/ 390525 w 2900362"/>
                  <a:gd name="connsiteY76" fmla="*/ 1366838 h 1676661"/>
                  <a:gd name="connsiteX77" fmla="*/ 376237 w 2900362"/>
                  <a:gd name="connsiteY77" fmla="*/ 1362075 h 1676661"/>
                  <a:gd name="connsiteX78" fmla="*/ 328612 w 2900362"/>
                  <a:gd name="connsiteY78" fmla="*/ 1333500 h 1676661"/>
                  <a:gd name="connsiteX79" fmla="*/ 309562 w 2900362"/>
                  <a:gd name="connsiteY79" fmla="*/ 1328738 h 1676661"/>
                  <a:gd name="connsiteX80" fmla="*/ 280987 w 2900362"/>
                  <a:gd name="connsiteY80" fmla="*/ 1319213 h 1676661"/>
                  <a:gd name="connsiteX81" fmla="*/ 266700 w 2900362"/>
                  <a:gd name="connsiteY81" fmla="*/ 1314450 h 1676661"/>
                  <a:gd name="connsiteX82" fmla="*/ 252412 w 2900362"/>
                  <a:gd name="connsiteY82" fmla="*/ 1304925 h 1676661"/>
                  <a:gd name="connsiteX83" fmla="*/ 223837 w 2900362"/>
                  <a:gd name="connsiteY83" fmla="*/ 1295400 h 1676661"/>
                  <a:gd name="connsiteX84" fmla="*/ 214312 w 2900362"/>
                  <a:gd name="connsiteY84" fmla="*/ 1266825 h 1676661"/>
                  <a:gd name="connsiteX85" fmla="*/ 114300 w 2900362"/>
                  <a:gd name="connsiteY85" fmla="*/ 1233488 h 1676661"/>
                  <a:gd name="connsiteX86" fmla="*/ 71437 w 2900362"/>
                  <a:gd name="connsiteY86" fmla="*/ 1219200 h 1676661"/>
                  <a:gd name="connsiteX87" fmla="*/ 57150 w 2900362"/>
                  <a:gd name="connsiteY87" fmla="*/ 1214438 h 1676661"/>
                  <a:gd name="connsiteX88" fmla="*/ 28575 w 2900362"/>
                  <a:gd name="connsiteY88" fmla="*/ 1190625 h 1676661"/>
                  <a:gd name="connsiteX89" fmla="*/ 23812 w 2900362"/>
                  <a:gd name="connsiteY89" fmla="*/ 1176338 h 1676661"/>
                  <a:gd name="connsiteX90" fmla="*/ 14287 w 2900362"/>
                  <a:gd name="connsiteY90" fmla="*/ 1162050 h 1676661"/>
                  <a:gd name="connsiteX91" fmla="*/ 0 w 2900362"/>
                  <a:gd name="connsiteY91"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533400 w 2900362"/>
                  <a:gd name="connsiteY15" fmla="*/ 1238250 h 1676661"/>
                  <a:gd name="connsiteX16" fmla="*/ 661987 w 2900362"/>
                  <a:gd name="connsiteY16" fmla="*/ 1228725 h 1676661"/>
                  <a:gd name="connsiteX17" fmla="*/ 781050 w 2900362"/>
                  <a:gd name="connsiteY17" fmla="*/ 1295400 h 1676661"/>
                  <a:gd name="connsiteX18" fmla="*/ 985837 w 2900362"/>
                  <a:gd name="connsiteY18" fmla="*/ 1276350 h 1676661"/>
                  <a:gd name="connsiteX19" fmla="*/ 1066800 w 2900362"/>
                  <a:gd name="connsiteY19" fmla="*/ 1271588 h 1676661"/>
                  <a:gd name="connsiteX20" fmla="*/ 1109662 w 2900362"/>
                  <a:gd name="connsiteY20" fmla="*/ 1257300 h 1676661"/>
                  <a:gd name="connsiteX21" fmla="*/ 1123950 w 2900362"/>
                  <a:gd name="connsiteY21" fmla="*/ 1252538 h 1676661"/>
                  <a:gd name="connsiteX22" fmla="*/ 1152525 w 2900362"/>
                  <a:gd name="connsiteY22" fmla="*/ 1238250 h 1676661"/>
                  <a:gd name="connsiteX23" fmla="*/ 1166812 w 2900362"/>
                  <a:gd name="connsiteY23" fmla="*/ 1228725 h 1676661"/>
                  <a:gd name="connsiteX24" fmla="*/ 1185862 w 2900362"/>
                  <a:gd name="connsiteY24" fmla="*/ 1223963 h 1676661"/>
                  <a:gd name="connsiteX25" fmla="*/ 1200150 w 2900362"/>
                  <a:gd name="connsiteY25" fmla="*/ 1219200 h 1676661"/>
                  <a:gd name="connsiteX26" fmla="*/ 1309687 w 2900362"/>
                  <a:gd name="connsiteY26" fmla="*/ 1057275 h 1676661"/>
                  <a:gd name="connsiteX27" fmla="*/ 1181100 w 2900362"/>
                  <a:gd name="connsiteY27" fmla="*/ 1081088 h 1676661"/>
                  <a:gd name="connsiteX28" fmla="*/ 1100137 w 2900362"/>
                  <a:gd name="connsiteY28" fmla="*/ 1104900 h 1676661"/>
                  <a:gd name="connsiteX29" fmla="*/ 923925 w 2900362"/>
                  <a:gd name="connsiteY29" fmla="*/ 1133475 h 1676661"/>
                  <a:gd name="connsiteX30" fmla="*/ 738187 w 2900362"/>
                  <a:gd name="connsiteY30" fmla="*/ 1123950 h 1676661"/>
                  <a:gd name="connsiteX31" fmla="*/ 490537 w 2900362"/>
                  <a:gd name="connsiteY31" fmla="*/ 1090613 h 1676661"/>
                  <a:gd name="connsiteX32" fmla="*/ 433387 w 2900362"/>
                  <a:gd name="connsiteY32" fmla="*/ 1071563 h 1676661"/>
                  <a:gd name="connsiteX33" fmla="*/ 404812 w 2900362"/>
                  <a:gd name="connsiteY33" fmla="*/ 1062038 h 1676661"/>
                  <a:gd name="connsiteX34" fmla="*/ 390525 w 2900362"/>
                  <a:gd name="connsiteY34" fmla="*/ 1057275 h 1676661"/>
                  <a:gd name="connsiteX35" fmla="*/ 404812 w 2900362"/>
                  <a:gd name="connsiteY35" fmla="*/ 1047750 h 1676661"/>
                  <a:gd name="connsiteX36" fmla="*/ 461962 w 2900362"/>
                  <a:gd name="connsiteY36" fmla="*/ 1038225 h 1676661"/>
                  <a:gd name="connsiteX37" fmla="*/ 566737 w 2900362"/>
                  <a:gd name="connsiteY37" fmla="*/ 1033463 h 1676661"/>
                  <a:gd name="connsiteX38" fmla="*/ 738187 w 2900362"/>
                  <a:gd name="connsiteY38" fmla="*/ 976313 h 1676661"/>
                  <a:gd name="connsiteX39" fmla="*/ 814387 w 2900362"/>
                  <a:gd name="connsiteY39" fmla="*/ 923925 h 1676661"/>
                  <a:gd name="connsiteX40" fmla="*/ 871537 w 2900362"/>
                  <a:gd name="connsiteY40" fmla="*/ 857250 h 1676661"/>
                  <a:gd name="connsiteX41" fmla="*/ 966787 w 2900362"/>
                  <a:gd name="connsiteY41" fmla="*/ 852488 h 1676661"/>
                  <a:gd name="connsiteX42" fmla="*/ 1090613 w 2900362"/>
                  <a:gd name="connsiteY42" fmla="*/ 819150 h 1676661"/>
                  <a:gd name="connsiteX43" fmla="*/ 1319212 w 2900362"/>
                  <a:gd name="connsiteY43" fmla="*/ 795338 h 1676661"/>
                  <a:gd name="connsiteX44" fmla="*/ 1219200 w 2900362"/>
                  <a:gd name="connsiteY44" fmla="*/ 938213 h 1676661"/>
                  <a:gd name="connsiteX45" fmla="*/ 1404937 w 2900362"/>
                  <a:gd name="connsiteY45" fmla="*/ 862013 h 1676661"/>
                  <a:gd name="connsiteX46" fmla="*/ 1562100 w 2900362"/>
                  <a:gd name="connsiteY46" fmla="*/ 766763 h 1676661"/>
                  <a:gd name="connsiteX47" fmla="*/ 1714500 w 2900362"/>
                  <a:gd name="connsiteY47" fmla="*/ 823913 h 1676661"/>
                  <a:gd name="connsiteX48" fmla="*/ 1738312 w 2900362"/>
                  <a:gd name="connsiteY48" fmla="*/ 776288 h 1676661"/>
                  <a:gd name="connsiteX49" fmla="*/ 1757362 w 2900362"/>
                  <a:gd name="connsiteY49" fmla="*/ 742950 h 1676661"/>
                  <a:gd name="connsiteX50" fmla="*/ 1862137 w 2900362"/>
                  <a:gd name="connsiteY50" fmla="*/ 323850 h 1676661"/>
                  <a:gd name="connsiteX51" fmla="*/ 2481262 w 2900362"/>
                  <a:gd name="connsiteY51" fmla="*/ 14288 h 1676661"/>
                  <a:gd name="connsiteX52" fmla="*/ 2895600 w 2900362"/>
                  <a:gd name="connsiteY52" fmla="*/ 0 h 1676661"/>
                  <a:gd name="connsiteX53" fmla="*/ 2900362 w 2900362"/>
                  <a:gd name="connsiteY53" fmla="*/ 1390650 h 1676661"/>
                  <a:gd name="connsiteX54" fmla="*/ 2671762 w 2900362"/>
                  <a:gd name="connsiteY54" fmla="*/ 1395412 h 1676661"/>
                  <a:gd name="connsiteX55" fmla="*/ 2295525 w 2900362"/>
                  <a:gd name="connsiteY55" fmla="*/ 1485900 h 1676661"/>
                  <a:gd name="connsiteX56" fmla="*/ 1352550 w 2900362"/>
                  <a:gd name="connsiteY56" fmla="*/ 1676400 h 1676661"/>
                  <a:gd name="connsiteX57" fmla="*/ 1304925 w 2900362"/>
                  <a:gd name="connsiteY57" fmla="*/ 1433513 h 1676661"/>
                  <a:gd name="connsiteX58" fmla="*/ 1276350 w 2900362"/>
                  <a:gd name="connsiteY58" fmla="*/ 1443038 h 1676661"/>
                  <a:gd name="connsiteX59" fmla="*/ 1257300 w 2900362"/>
                  <a:gd name="connsiteY59" fmla="*/ 1471613 h 1676661"/>
                  <a:gd name="connsiteX60" fmla="*/ 1228725 w 2900362"/>
                  <a:gd name="connsiteY60" fmla="*/ 1495425 h 1676661"/>
                  <a:gd name="connsiteX61" fmla="*/ 1204912 w 2900362"/>
                  <a:gd name="connsiteY61" fmla="*/ 1500188 h 1676661"/>
                  <a:gd name="connsiteX62" fmla="*/ 1176337 w 2900362"/>
                  <a:gd name="connsiteY62" fmla="*/ 1509713 h 1676661"/>
                  <a:gd name="connsiteX63" fmla="*/ 1162050 w 2900362"/>
                  <a:gd name="connsiteY63" fmla="*/ 1514475 h 1676661"/>
                  <a:gd name="connsiteX64" fmla="*/ 633412 w 2900362"/>
                  <a:gd name="connsiteY64" fmla="*/ 1509713 h 1676661"/>
                  <a:gd name="connsiteX65" fmla="*/ 609600 w 2900362"/>
                  <a:gd name="connsiteY65" fmla="*/ 1504950 h 1676661"/>
                  <a:gd name="connsiteX66" fmla="*/ 590550 w 2900362"/>
                  <a:gd name="connsiteY66" fmla="*/ 1495425 h 1676661"/>
                  <a:gd name="connsiteX67" fmla="*/ 557212 w 2900362"/>
                  <a:gd name="connsiteY67" fmla="*/ 1485900 h 1676661"/>
                  <a:gd name="connsiteX68" fmla="*/ 542925 w 2900362"/>
                  <a:gd name="connsiteY68" fmla="*/ 1476375 h 1676661"/>
                  <a:gd name="connsiteX69" fmla="*/ 523875 w 2900362"/>
                  <a:gd name="connsiteY69" fmla="*/ 1471613 h 1676661"/>
                  <a:gd name="connsiteX70" fmla="*/ 509587 w 2900362"/>
                  <a:gd name="connsiteY70" fmla="*/ 1466850 h 1676661"/>
                  <a:gd name="connsiteX71" fmla="*/ 466725 w 2900362"/>
                  <a:gd name="connsiteY71" fmla="*/ 1433513 h 1676661"/>
                  <a:gd name="connsiteX72" fmla="*/ 452437 w 2900362"/>
                  <a:gd name="connsiteY72" fmla="*/ 1423988 h 1676661"/>
                  <a:gd name="connsiteX73" fmla="*/ 438150 w 2900362"/>
                  <a:gd name="connsiteY73" fmla="*/ 1395413 h 1676661"/>
                  <a:gd name="connsiteX74" fmla="*/ 404812 w 2900362"/>
                  <a:gd name="connsiteY74" fmla="*/ 1376363 h 1676661"/>
                  <a:gd name="connsiteX75" fmla="*/ 390525 w 2900362"/>
                  <a:gd name="connsiteY75" fmla="*/ 1366838 h 1676661"/>
                  <a:gd name="connsiteX76" fmla="*/ 376237 w 2900362"/>
                  <a:gd name="connsiteY76" fmla="*/ 1362075 h 1676661"/>
                  <a:gd name="connsiteX77" fmla="*/ 328612 w 2900362"/>
                  <a:gd name="connsiteY77" fmla="*/ 1333500 h 1676661"/>
                  <a:gd name="connsiteX78" fmla="*/ 309562 w 2900362"/>
                  <a:gd name="connsiteY78" fmla="*/ 1328738 h 1676661"/>
                  <a:gd name="connsiteX79" fmla="*/ 280987 w 2900362"/>
                  <a:gd name="connsiteY79" fmla="*/ 1319213 h 1676661"/>
                  <a:gd name="connsiteX80" fmla="*/ 266700 w 2900362"/>
                  <a:gd name="connsiteY80" fmla="*/ 1314450 h 1676661"/>
                  <a:gd name="connsiteX81" fmla="*/ 252412 w 2900362"/>
                  <a:gd name="connsiteY81" fmla="*/ 1304925 h 1676661"/>
                  <a:gd name="connsiteX82" fmla="*/ 223837 w 2900362"/>
                  <a:gd name="connsiteY82" fmla="*/ 1295400 h 1676661"/>
                  <a:gd name="connsiteX83" fmla="*/ 214312 w 2900362"/>
                  <a:gd name="connsiteY83" fmla="*/ 1266825 h 1676661"/>
                  <a:gd name="connsiteX84" fmla="*/ 114300 w 2900362"/>
                  <a:gd name="connsiteY84" fmla="*/ 1233488 h 1676661"/>
                  <a:gd name="connsiteX85" fmla="*/ 71437 w 2900362"/>
                  <a:gd name="connsiteY85" fmla="*/ 1219200 h 1676661"/>
                  <a:gd name="connsiteX86" fmla="*/ 57150 w 2900362"/>
                  <a:gd name="connsiteY86" fmla="*/ 1214438 h 1676661"/>
                  <a:gd name="connsiteX87" fmla="*/ 28575 w 2900362"/>
                  <a:gd name="connsiteY87" fmla="*/ 1190625 h 1676661"/>
                  <a:gd name="connsiteX88" fmla="*/ 23812 w 2900362"/>
                  <a:gd name="connsiteY88" fmla="*/ 1176338 h 1676661"/>
                  <a:gd name="connsiteX89" fmla="*/ 14287 w 2900362"/>
                  <a:gd name="connsiteY89" fmla="*/ 1162050 h 1676661"/>
                  <a:gd name="connsiteX90" fmla="*/ 0 w 2900362"/>
                  <a:gd name="connsiteY90"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661987 w 2900362"/>
                  <a:gd name="connsiteY15" fmla="*/ 1228725 h 1676661"/>
                  <a:gd name="connsiteX16" fmla="*/ 781050 w 2900362"/>
                  <a:gd name="connsiteY16" fmla="*/ 1295400 h 1676661"/>
                  <a:gd name="connsiteX17" fmla="*/ 985837 w 2900362"/>
                  <a:gd name="connsiteY17" fmla="*/ 1276350 h 1676661"/>
                  <a:gd name="connsiteX18" fmla="*/ 1066800 w 2900362"/>
                  <a:gd name="connsiteY18" fmla="*/ 1271588 h 1676661"/>
                  <a:gd name="connsiteX19" fmla="*/ 1109662 w 2900362"/>
                  <a:gd name="connsiteY19" fmla="*/ 1257300 h 1676661"/>
                  <a:gd name="connsiteX20" fmla="*/ 1123950 w 2900362"/>
                  <a:gd name="connsiteY20" fmla="*/ 1252538 h 1676661"/>
                  <a:gd name="connsiteX21" fmla="*/ 1152525 w 2900362"/>
                  <a:gd name="connsiteY21" fmla="*/ 1238250 h 1676661"/>
                  <a:gd name="connsiteX22" fmla="*/ 1166812 w 2900362"/>
                  <a:gd name="connsiteY22" fmla="*/ 1228725 h 1676661"/>
                  <a:gd name="connsiteX23" fmla="*/ 1185862 w 2900362"/>
                  <a:gd name="connsiteY23" fmla="*/ 1223963 h 1676661"/>
                  <a:gd name="connsiteX24" fmla="*/ 1200150 w 2900362"/>
                  <a:gd name="connsiteY24" fmla="*/ 1219200 h 1676661"/>
                  <a:gd name="connsiteX25" fmla="*/ 1309687 w 2900362"/>
                  <a:gd name="connsiteY25" fmla="*/ 1057275 h 1676661"/>
                  <a:gd name="connsiteX26" fmla="*/ 1181100 w 2900362"/>
                  <a:gd name="connsiteY26" fmla="*/ 1081088 h 1676661"/>
                  <a:gd name="connsiteX27" fmla="*/ 1100137 w 2900362"/>
                  <a:gd name="connsiteY27" fmla="*/ 1104900 h 1676661"/>
                  <a:gd name="connsiteX28" fmla="*/ 923925 w 2900362"/>
                  <a:gd name="connsiteY28" fmla="*/ 1133475 h 1676661"/>
                  <a:gd name="connsiteX29" fmla="*/ 738187 w 2900362"/>
                  <a:gd name="connsiteY29" fmla="*/ 1123950 h 1676661"/>
                  <a:gd name="connsiteX30" fmla="*/ 490537 w 2900362"/>
                  <a:gd name="connsiteY30" fmla="*/ 1090613 h 1676661"/>
                  <a:gd name="connsiteX31" fmla="*/ 433387 w 2900362"/>
                  <a:gd name="connsiteY31" fmla="*/ 1071563 h 1676661"/>
                  <a:gd name="connsiteX32" fmla="*/ 404812 w 2900362"/>
                  <a:gd name="connsiteY32" fmla="*/ 1062038 h 1676661"/>
                  <a:gd name="connsiteX33" fmla="*/ 390525 w 2900362"/>
                  <a:gd name="connsiteY33" fmla="*/ 1057275 h 1676661"/>
                  <a:gd name="connsiteX34" fmla="*/ 404812 w 2900362"/>
                  <a:gd name="connsiteY34" fmla="*/ 1047750 h 1676661"/>
                  <a:gd name="connsiteX35" fmla="*/ 461962 w 2900362"/>
                  <a:gd name="connsiteY35" fmla="*/ 1038225 h 1676661"/>
                  <a:gd name="connsiteX36" fmla="*/ 566737 w 2900362"/>
                  <a:gd name="connsiteY36" fmla="*/ 1033463 h 1676661"/>
                  <a:gd name="connsiteX37" fmla="*/ 738187 w 2900362"/>
                  <a:gd name="connsiteY37" fmla="*/ 976313 h 1676661"/>
                  <a:gd name="connsiteX38" fmla="*/ 814387 w 2900362"/>
                  <a:gd name="connsiteY38" fmla="*/ 923925 h 1676661"/>
                  <a:gd name="connsiteX39" fmla="*/ 871537 w 2900362"/>
                  <a:gd name="connsiteY39" fmla="*/ 857250 h 1676661"/>
                  <a:gd name="connsiteX40" fmla="*/ 966787 w 2900362"/>
                  <a:gd name="connsiteY40" fmla="*/ 852488 h 1676661"/>
                  <a:gd name="connsiteX41" fmla="*/ 1090613 w 2900362"/>
                  <a:gd name="connsiteY41" fmla="*/ 819150 h 1676661"/>
                  <a:gd name="connsiteX42" fmla="*/ 1319212 w 2900362"/>
                  <a:gd name="connsiteY42" fmla="*/ 795338 h 1676661"/>
                  <a:gd name="connsiteX43" fmla="*/ 1219200 w 2900362"/>
                  <a:gd name="connsiteY43" fmla="*/ 938213 h 1676661"/>
                  <a:gd name="connsiteX44" fmla="*/ 1404937 w 2900362"/>
                  <a:gd name="connsiteY44" fmla="*/ 862013 h 1676661"/>
                  <a:gd name="connsiteX45" fmla="*/ 1562100 w 2900362"/>
                  <a:gd name="connsiteY45" fmla="*/ 766763 h 1676661"/>
                  <a:gd name="connsiteX46" fmla="*/ 1714500 w 2900362"/>
                  <a:gd name="connsiteY46" fmla="*/ 823913 h 1676661"/>
                  <a:gd name="connsiteX47" fmla="*/ 1738312 w 2900362"/>
                  <a:gd name="connsiteY47" fmla="*/ 776288 h 1676661"/>
                  <a:gd name="connsiteX48" fmla="*/ 1757362 w 2900362"/>
                  <a:gd name="connsiteY48" fmla="*/ 742950 h 1676661"/>
                  <a:gd name="connsiteX49" fmla="*/ 1862137 w 2900362"/>
                  <a:gd name="connsiteY49" fmla="*/ 323850 h 1676661"/>
                  <a:gd name="connsiteX50" fmla="*/ 2481262 w 2900362"/>
                  <a:gd name="connsiteY50" fmla="*/ 14288 h 1676661"/>
                  <a:gd name="connsiteX51" fmla="*/ 2895600 w 2900362"/>
                  <a:gd name="connsiteY51" fmla="*/ 0 h 1676661"/>
                  <a:gd name="connsiteX52" fmla="*/ 2900362 w 2900362"/>
                  <a:gd name="connsiteY52" fmla="*/ 1390650 h 1676661"/>
                  <a:gd name="connsiteX53" fmla="*/ 2671762 w 2900362"/>
                  <a:gd name="connsiteY53" fmla="*/ 1395412 h 1676661"/>
                  <a:gd name="connsiteX54" fmla="*/ 2295525 w 2900362"/>
                  <a:gd name="connsiteY54" fmla="*/ 1485900 h 1676661"/>
                  <a:gd name="connsiteX55" fmla="*/ 1352550 w 2900362"/>
                  <a:gd name="connsiteY55" fmla="*/ 1676400 h 1676661"/>
                  <a:gd name="connsiteX56" fmla="*/ 1304925 w 2900362"/>
                  <a:gd name="connsiteY56" fmla="*/ 1433513 h 1676661"/>
                  <a:gd name="connsiteX57" fmla="*/ 1276350 w 2900362"/>
                  <a:gd name="connsiteY57" fmla="*/ 1443038 h 1676661"/>
                  <a:gd name="connsiteX58" fmla="*/ 1257300 w 2900362"/>
                  <a:gd name="connsiteY58" fmla="*/ 1471613 h 1676661"/>
                  <a:gd name="connsiteX59" fmla="*/ 1228725 w 2900362"/>
                  <a:gd name="connsiteY59" fmla="*/ 1495425 h 1676661"/>
                  <a:gd name="connsiteX60" fmla="*/ 1204912 w 2900362"/>
                  <a:gd name="connsiteY60" fmla="*/ 1500188 h 1676661"/>
                  <a:gd name="connsiteX61" fmla="*/ 1176337 w 2900362"/>
                  <a:gd name="connsiteY61" fmla="*/ 1509713 h 1676661"/>
                  <a:gd name="connsiteX62" fmla="*/ 1162050 w 2900362"/>
                  <a:gd name="connsiteY62" fmla="*/ 1514475 h 1676661"/>
                  <a:gd name="connsiteX63" fmla="*/ 633412 w 2900362"/>
                  <a:gd name="connsiteY63" fmla="*/ 1509713 h 1676661"/>
                  <a:gd name="connsiteX64" fmla="*/ 609600 w 2900362"/>
                  <a:gd name="connsiteY64" fmla="*/ 1504950 h 1676661"/>
                  <a:gd name="connsiteX65" fmla="*/ 590550 w 2900362"/>
                  <a:gd name="connsiteY65" fmla="*/ 1495425 h 1676661"/>
                  <a:gd name="connsiteX66" fmla="*/ 557212 w 2900362"/>
                  <a:gd name="connsiteY66" fmla="*/ 1485900 h 1676661"/>
                  <a:gd name="connsiteX67" fmla="*/ 542925 w 2900362"/>
                  <a:gd name="connsiteY67" fmla="*/ 1476375 h 1676661"/>
                  <a:gd name="connsiteX68" fmla="*/ 523875 w 2900362"/>
                  <a:gd name="connsiteY68" fmla="*/ 1471613 h 1676661"/>
                  <a:gd name="connsiteX69" fmla="*/ 509587 w 2900362"/>
                  <a:gd name="connsiteY69" fmla="*/ 1466850 h 1676661"/>
                  <a:gd name="connsiteX70" fmla="*/ 466725 w 2900362"/>
                  <a:gd name="connsiteY70" fmla="*/ 1433513 h 1676661"/>
                  <a:gd name="connsiteX71" fmla="*/ 452437 w 2900362"/>
                  <a:gd name="connsiteY71" fmla="*/ 1423988 h 1676661"/>
                  <a:gd name="connsiteX72" fmla="*/ 438150 w 2900362"/>
                  <a:gd name="connsiteY72" fmla="*/ 1395413 h 1676661"/>
                  <a:gd name="connsiteX73" fmla="*/ 404812 w 2900362"/>
                  <a:gd name="connsiteY73" fmla="*/ 1376363 h 1676661"/>
                  <a:gd name="connsiteX74" fmla="*/ 390525 w 2900362"/>
                  <a:gd name="connsiteY74" fmla="*/ 1366838 h 1676661"/>
                  <a:gd name="connsiteX75" fmla="*/ 376237 w 2900362"/>
                  <a:gd name="connsiteY75" fmla="*/ 1362075 h 1676661"/>
                  <a:gd name="connsiteX76" fmla="*/ 328612 w 2900362"/>
                  <a:gd name="connsiteY76" fmla="*/ 1333500 h 1676661"/>
                  <a:gd name="connsiteX77" fmla="*/ 309562 w 2900362"/>
                  <a:gd name="connsiteY77" fmla="*/ 1328738 h 1676661"/>
                  <a:gd name="connsiteX78" fmla="*/ 280987 w 2900362"/>
                  <a:gd name="connsiteY78" fmla="*/ 1319213 h 1676661"/>
                  <a:gd name="connsiteX79" fmla="*/ 266700 w 2900362"/>
                  <a:gd name="connsiteY79" fmla="*/ 1314450 h 1676661"/>
                  <a:gd name="connsiteX80" fmla="*/ 252412 w 2900362"/>
                  <a:gd name="connsiteY80" fmla="*/ 1304925 h 1676661"/>
                  <a:gd name="connsiteX81" fmla="*/ 223837 w 2900362"/>
                  <a:gd name="connsiteY81" fmla="*/ 1295400 h 1676661"/>
                  <a:gd name="connsiteX82" fmla="*/ 214312 w 2900362"/>
                  <a:gd name="connsiteY82" fmla="*/ 1266825 h 1676661"/>
                  <a:gd name="connsiteX83" fmla="*/ 114300 w 2900362"/>
                  <a:gd name="connsiteY83" fmla="*/ 1233488 h 1676661"/>
                  <a:gd name="connsiteX84" fmla="*/ 71437 w 2900362"/>
                  <a:gd name="connsiteY84" fmla="*/ 1219200 h 1676661"/>
                  <a:gd name="connsiteX85" fmla="*/ 57150 w 2900362"/>
                  <a:gd name="connsiteY85" fmla="*/ 1214438 h 1676661"/>
                  <a:gd name="connsiteX86" fmla="*/ 28575 w 2900362"/>
                  <a:gd name="connsiteY86" fmla="*/ 1190625 h 1676661"/>
                  <a:gd name="connsiteX87" fmla="*/ 23812 w 2900362"/>
                  <a:gd name="connsiteY87" fmla="*/ 1176338 h 1676661"/>
                  <a:gd name="connsiteX88" fmla="*/ 14287 w 2900362"/>
                  <a:gd name="connsiteY88" fmla="*/ 1162050 h 1676661"/>
                  <a:gd name="connsiteX89" fmla="*/ 0 w 2900362"/>
                  <a:gd name="connsiteY89"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661987 w 2900362"/>
                  <a:gd name="connsiteY15" fmla="*/ 1228725 h 1676661"/>
                  <a:gd name="connsiteX16" fmla="*/ 781050 w 2900362"/>
                  <a:gd name="connsiteY16" fmla="*/ 1295400 h 1676661"/>
                  <a:gd name="connsiteX17" fmla="*/ 985837 w 2900362"/>
                  <a:gd name="connsiteY17" fmla="*/ 1276350 h 1676661"/>
                  <a:gd name="connsiteX18" fmla="*/ 1066800 w 2900362"/>
                  <a:gd name="connsiteY18" fmla="*/ 1271588 h 1676661"/>
                  <a:gd name="connsiteX19" fmla="*/ 1109662 w 2900362"/>
                  <a:gd name="connsiteY19" fmla="*/ 1257300 h 1676661"/>
                  <a:gd name="connsiteX20" fmla="*/ 1123950 w 2900362"/>
                  <a:gd name="connsiteY20" fmla="*/ 1252538 h 1676661"/>
                  <a:gd name="connsiteX21" fmla="*/ 1152525 w 2900362"/>
                  <a:gd name="connsiteY21" fmla="*/ 1238250 h 1676661"/>
                  <a:gd name="connsiteX22" fmla="*/ 1166812 w 2900362"/>
                  <a:gd name="connsiteY22" fmla="*/ 1228725 h 1676661"/>
                  <a:gd name="connsiteX23" fmla="*/ 1185862 w 2900362"/>
                  <a:gd name="connsiteY23" fmla="*/ 1223963 h 1676661"/>
                  <a:gd name="connsiteX24" fmla="*/ 1200150 w 2900362"/>
                  <a:gd name="connsiteY24" fmla="*/ 1219200 h 1676661"/>
                  <a:gd name="connsiteX25" fmla="*/ 1309687 w 2900362"/>
                  <a:gd name="connsiteY25" fmla="*/ 1057275 h 1676661"/>
                  <a:gd name="connsiteX26" fmla="*/ 1181100 w 2900362"/>
                  <a:gd name="connsiteY26" fmla="*/ 1081088 h 1676661"/>
                  <a:gd name="connsiteX27" fmla="*/ 1100137 w 2900362"/>
                  <a:gd name="connsiteY27" fmla="*/ 1104900 h 1676661"/>
                  <a:gd name="connsiteX28" fmla="*/ 923925 w 2900362"/>
                  <a:gd name="connsiteY28" fmla="*/ 1133475 h 1676661"/>
                  <a:gd name="connsiteX29" fmla="*/ 738187 w 2900362"/>
                  <a:gd name="connsiteY29" fmla="*/ 1123950 h 1676661"/>
                  <a:gd name="connsiteX30" fmla="*/ 490537 w 2900362"/>
                  <a:gd name="connsiteY30" fmla="*/ 1090613 h 1676661"/>
                  <a:gd name="connsiteX31" fmla="*/ 433387 w 2900362"/>
                  <a:gd name="connsiteY31" fmla="*/ 1071563 h 1676661"/>
                  <a:gd name="connsiteX32" fmla="*/ 404812 w 2900362"/>
                  <a:gd name="connsiteY32" fmla="*/ 1062038 h 1676661"/>
                  <a:gd name="connsiteX33" fmla="*/ 390525 w 2900362"/>
                  <a:gd name="connsiteY33" fmla="*/ 1057275 h 1676661"/>
                  <a:gd name="connsiteX34" fmla="*/ 404812 w 2900362"/>
                  <a:gd name="connsiteY34" fmla="*/ 1047750 h 1676661"/>
                  <a:gd name="connsiteX35" fmla="*/ 461962 w 2900362"/>
                  <a:gd name="connsiteY35" fmla="*/ 1038225 h 1676661"/>
                  <a:gd name="connsiteX36" fmla="*/ 566737 w 2900362"/>
                  <a:gd name="connsiteY36" fmla="*/ 1033463 h 1676661"/>
                  <a:gd name="connsiteX37" fmla="*/ 738187 w 2900362"/>
                  <a:gd name="connsiteY37" fmla="*/ 976313 h 1676661"/>
                  <a:gd name="connsiteX38" fmla="*/ 814387 w 2900362"/>
                  <a:gd name="connsiteY38" fmla="*/ 923925 h 1676661"/>
                  <a:gd name="connsiteX39" fmla="*/ 871537 w 2900362"/>
                  <a:gd name="connsiteY39" fmla="*/ 857250 h 1676661"/>
                  <a:gd name="connsiteX40" fmla="*/ 966787 w 2900362"/>
                  <a:gd name="connsiteY40" fmla="*/ 852488 h 1676661"/>
                  <a:gd name="connsiteX41" fmla="*/ 1090613 w 2900362"/>
                  <a:gd name="connsiteY41" fmla="*/ 819150 h 1676661"/>
                  <a:gd name="connsiteX42" fmla="*/ 1319212 w 2900362"/>
                  <a:gd name="connsiteY42" fmla="*/ 795338 h 1676661"/>
                  <a:gd name="connsiteX43" fmla="*/ 1219200 w 2900362"/>
                  <a:gd name="connsiteY43" fmla="*/ 938213 h 1676661"/>
                  <a:gd name="connsiteX44" fmla="*/ 1404937 w 2900362"/>
                  <a:gd name="connsiteY44" fmla="*/ 862013 h 1676661"/>
                  <a:gd name="connsiteX45" fmla="*/ 1562100 w 2900362"/>
                  <a:gd name="connsiteY45" fmla="*/ 766763 h 1676661"/>
                  <a:gd name="connsiteX46" fmla="*/ 1714500 w 2900362"/>
                  <a:gd name="connsiteY46" fmla="*/ 823913 h 1676661"/>
                  <a:gd name="connsiteX47" fmla="*/ 1738312 w 2900362"/>
                  <a:gd name="connsiteY47" fmla="*/ 776288 h 1676661"/>
                  <a:gd name="connsiteX48" fmla="*/ 1757362 w 2900362"/>
                  <a:gd name="connsiteY48" fmla="*/ 742950 h 1676661"/>
                  <a:gd name="connsiteX49" fmla="*/ 1862137 w 2900362"/>
                  <a:gd name="connsiteY49" fmla="*/ 323850 h 1676661"/>
                  <a:gd name="connsiteX50" fmla="*/ 2481262 w 2900362"/>
                  <a:gd name="connsiteY50" fmla="*/ 14288 h 1676661"/>
                  <a:gd name="connsiteX51" fmla="*/ 2895600 w 2900362"/>
                  <a:gd name="connsiteY51" fmla="*/ 0 h 1676661"/>
                  <a:gd name="connsiteX52" fmla="*/ 2900362 w 2900362"/>
                  <a:gd name="connsiteY52" fmla="*/ 1390650 h 1676661"/>
                  <a:gd name="connsiteX53" fmla="*/ 2671762 w 2900362"/>
                  <a:gd name="connsiteY53" fmla="*/ 1395412 h 1676661"/>
                  <a:gd name="connsiteX54" fmla="*/ 2295525 w 2900362"/>
                  <a:gd name="connsiteY54" fmla="*/ 1485900 h 1676661"/>
                  <a:gd name="connsiteX55" fmla="*/ 1352550 w 2900362"/>
                  <a:gd name="connsiteY55" fmla="*/ 1676400 h 1676661"/>
                  <a:gd name="connsiteX56" fmla="*/ 1304925 w 2900362"/>
                  <a:gd name="connsiteY56" fmla="*/ 1433513 h 1676661"/>
                  <a:gd name="connsiteX57" fmla="*/ 1276350 w 2900362"/>
                  <a:gd name="connsiteY57" fmla="*/ 1443038 h 1676661"/>
                  <a:gd name="connsiteX58" fmla="*/ 1257300 w 2900362"/>
                  <a:gd name="connsiteY58" fmla="*/ 1471613 h 1676661"/>
                  <a:gd name="connsiteX59" fmla="*/ 1228725 w 2900362"/>
                  <a:gd name="connsiteY59" fmla="*/ 1495425 h 1676661"/>
                  <a:gd name="connsiteX60" fmla="*/ 1204912 w 2900362"/>
                  <a:gd name="connsiteY60" fmla="*/ 1500188 h 1676661"/>
                  <a:gd name="connsiteX61" fmla="*/ 1176337 w 2900362"/>
                  <a:gd name="connsiteY61" fmla="*/ 1509713 h 1676661"/>
                  <a:gd name="connsiteX62" fmla="*/ 1162050 w 2900362"/>
                  <a:gd name="connsiteY62" fmla="*/ 1514475 h 1676661"/>
                  <a:gd name="connsiteX63" fmla="*/ 633412 w 2900362"/>
                  <a:gd name="connsiteY63" fmla="*/ 1509713 h 1676661"/>
                  <a:gd name="connsiteX64" fmla="*/ 609600 w 2900362"/>
                  <a:gd name="connsiteY64" fmla="*/ 1504950 h 1676661"/>
                  <a:gd name="connsiteX65" fmla="*/ 590550 w 2900362"/>
                  <a:gd name="connsiteY65" fmla="*/ 1495425 h 1676661"/>
                  <a:gd name="connsiteX66" fmla="*/ 557212 w 2900362"/>
                  <a:gd name="connsiteY66" fmla="*/ 1485900 h 1676661"/>
                  <a:gd name="connsiteX67" fmla="*/ 542925 w 2900362"/>
                  <a:gd name="connsiteY67" fmla="*/ 1476375 h 1676661"/>
                  <a:gd name="connsiteX68" fmla="*/ 523875 w 2900362"/>
                  <a:gd name="connsiteY68" fmla="*/ 1471613 h 1676661"/>
                  <a:gd name="connsiteX69" fmla="*/ 509587 w 2900362"/>
                  <a:gd name="connsiteY69" fmla="*/ 1466850 h 1676661"/>
                  <a:gd name="connsiteX70" fmla="*/ 466725 w 2900362"/>
                  <a:gd name="connsiteY70" fmla="*/ 1433513 h 1676661"/>
                  <a:gd name="connsiteX71" fmla="*/ 452437 w 2900362"/>
                  <a:gd name="connsiteY71" fmla="*/ 1423988 h 1676661"/>
                  <a:gd name="connsiteX72" fmla="*/ 438150 w 2900362"/>
                  <a:gd name="connsiteY72" fmla="*/ 1395413 h 1676661"/>
                  <a:gd name="connsiteX73" fmla="*/ 404812 w 2900362"/>
                  <a:gd name="connsiteY73" fmla="*/ 1376363 h 1676661"/>
                  <a:gd name="connsiteX74" fmla="*/ 390525 w 2900362"/>
                  <a:gd name="connsiteY74" fmla="*/ 1366838 h 1676661"/>
                  <a:gd name="connsiteX75" fmla="*/ 376237 w 2900362"/>
                  <a:gd name="connsiteY75" fmla="*/ 1362075 h 1676661"/>
                  <a:gd name="connsiteX76" fmla="*/ 328612 w 2900362"/>
                  <a:gd name="connsiteY76" fmla="*/ 1333500 h 1676661"/>
                  <a:gd name="connsiteX77" fmla="*/ 309562 w 2900362"/>
                  <a:gd name="connsiteY77" fmla="*/ 1328738 h 1676661"/>
                  <a:gd name="connsiteX78" fmla="*/ 280987 w 2900362"/>
                  <a:gd name="connsiteY78" fmla="*/ 1319213 h 1676661"/>
                  <a:gd name="connsiteX79" fmla="*/ 266700 w 2900362"/>
                  <a:gd name="connsiteY79" fmla="*/ 1314450 h 1676661"/>
                  <a:gd name="connsiteX80" fmla="*/ 252412 w 2900362"/>
                  <a:gd name="connsiteY80" fmla="*/ 1304925 h 1676661"/>
                  <a:gd name="connsiteX81" fmla="*/ 223837 w 2900362"/>
                  <a:gd name="connsiteY81" fmla="*/ 1295400 h 1676661"/>
                  <a:gd name="connsiteX82" fmla="*/ 214312 w 2900362"/>
                  <a:gd name="connsiteY82" fmla="*/ 1266825 h 1676661"/>
                  <a:gd name="connsiteX83" fmla="*/ 114300 w 2900362"/>
                  <a:gd name="connsiteY83" fmla="*/ 1233488 h 1676661"/>
                  <a:gd name="connsiteX84" fmla="*/ 71437 w 2900362"/>
                  <a:gd name="connsiteY84" fmla="*/ 1219200 h 1676661"/>
                  <a:gd name="connsiteX85" fmla="*/ 57150 w 2900362"/>
                  <a:gd name="connsiteY85" fmla="*/ 1214438 h 1676661"/>
                  <a:gd name="connsiteX86" fmla="*/ 28575 w 2900362"/>
                  <a:gd name="connsiteY86" fmla="*/ 1190625 h 1676661"/>
                  <a:gd name="connsiteX87" fmla="*/ 14287 w 2900362"/>
                  <a:gd name="connsiteY87" fmla="*/ 1162050 h 1676661"/>
                  <a:gd name="connsiteX88" fmla="*/ 0 w 2900362"/>
                  <a:gd name="connsiteY88" fmla="*/ 1138238 h 1676661"/>
                  <a:gd name="connsiteX0" fmla="*/ 0 w 2900362"/>
                  <a:gd name="connsiteY0" fmla="*/ 1138238 h 1676661"/>
                  <a:gd name="connsiteX1" fmla="*/ 0 w 2900362"/>
                  <a:gd name="connsiteY1" fmla="*/ 1138238 h 1676661"/>
                  <a:gd name="connsiteX2" fmla="*/ 61912 w 2900362"/>
                  <a:gd name="connsiteY2" fmla="*/ 1133475 h 1676661"/>
                  <a:gd name="connsiteX3" fmla="*/ 200025 w 2900362"/>
                  <a:gd name="connsiteY3" fmla="*/ 1128713 h 1676661"/>
                  <a:gd name="connsiteX4" fmla="*/ 204787 w 2900362"/>
                  <a:gd name="connsiteY4" fmla="*/ 1114425 h 1676661"/>
                  <a:gd name="connsiteX5" fmla="*/ 214312 w 2900362"/>
                  <a:gd name="connsiteY5" fmla="*/ 1100138 h 1676661"/>
                  <a:gd name="connsiteX6" fmla="*/ 252412 w 2900362"/>
                  <a:gd name="connsiteY6" fmla="*/ 1104900 h 1676661"/>
                  <a:gd name="connsiteX7" fmla="*/ 276225 w 2900362"/>
                  <a:gd name="connsiteY7" fmla="*/ 1119188 h 1676661"/>
                  <a:gd name="connsiteX8" fmla="*/ 304800 w 2900362"/>
                  <a:gd name="connsiteY8" fmla="*/ 1123950 h 1676661"/>
                  <a:gd name="connsiteX9" fmla="*/ 319087 w 2900362"/>
                  <a:gd name="connsiteY9" fmla="*/ 1128713 h 1676661"/>
                  <a:gd name="connsiteX10" fmla="*/ 342900 w 2900362"/>
                  <a:gd name="connsiteY10" fmla="*/ 1138238 h 1676661"/>
                  <a:gd name="connsiteX11" fmla="*/ 485775 w 2900362"/>
                  <a:gd name="connsiteY11" fmla="*/ 1147763 h 1676661"/>
                  <a:gd name="connsiteX12" fmla="*/ 500062 w 2900362"/>
                  <a:gd name="connsiteY12" fmla="*/ 1162050 h 1676661"/>
                  <a:gd name="connsiteX13" fmla="*/ 504825 w 2900362"/>
                  <a:gd name="connsiteY13" fmla="*/ 1176338 h 1676661"/>
                  <a:gd name="connsiteX14" fmla="*/ 514350 w 2900362"/>
                  <a:gd name="connsiteY14" fmla="*/ 1190625 h 1676661"/>
                  <a:gd name="connsiteX15" fmla="*/ 661987 w 2900362"/>
                  <a:gd name="connsiteY15" fmla="*/ 1228725 h 1676661"/>
                  <a:gd name="connsiteX16" fmla="*/ 781050 w 2900362"/>
                  <a:gd name="connsiteY16" fmla="*/ 1295400 h 1676661"/>
                  <a:gd name="connsiteX17" fmla="*/ 985837 w 2900362"/>
                  <a:gd name="connsiteY17" fmla="*/ 1276350 h 1676661"/>
                  <a:gd name="connsiteX18" fmla="*/ 1066800 w 2900362"/>
                  <a:gd name="connsiteY18" fmla="*/ 1271588 h 1676661"/>
                  <a:gd name="connsiteX19" fmla="*/ 1109662 w 2900362"/>
                  <a:gd name="connsiteY19" fmla="*/ 1257300 h 1676661"/>
                  <a:gd name="connsiteX20" fmla="*/ 1123950 w 2900362"/>
                  <a:gd name="connsiteY20" fmla="*/ 1252538 h 1676661"/>
                  <a:gd name="connsiteX21" fmla="*/ 1152525 w 2900362"/>
                  <a:gd name="connsiteY21" fmla="*/ 1238250 h 1676661"/>
                  <a:gd name="connsiteX22" fmla="*/ 1166812 w 2900362"/>
                  <a:gd name="connsiteY22" fmla="*/ 1228725 h 1676661"/>
                  <a:gd name="connsiteX23" fmla="*/ 1185862 w 2900362"/>
                  <a:gd name="connsiteY23" fmla="*/ 1223963 h 1676661"/>
                  <a:gd name="connsiteX24" fmla="*/ 1200150 w 2900362"/>
                  <a:gd name="connsiteY24" fmla="*/ 1219200 h 1676661"/>
                  <a:gd name="connsiteX25" fmla="*/ 1309687 w 2900362"/>
                  <a:gd name="connsiteY25" fmla="*/ 1057275 h 1676661"/>
                  <a:gd name="connsiteX26" fmla="*/ 1181100 w 2900362"/>
                  <a:gd name="connsiteY26" fmla="*/ 1081088 h 1676661"/>
                  <a:gd name="connsiteX27" fmla="*/ 1100137 w 2900362"/>
                  <a:gd name="connsiteY27" fmla="*/ 1104900 h 1676661"/>
                  <a:gd name="connsiteX28" fmla="*/ 923925 w 2900362"/>
                  <a:gd name="connsiteY28" fmla="*/ 1133475 h 1676661"/>
                  <a:gd name="connsiteX29" fmla="*/ 738187 w 2900362"/>
                  <a:gd name="connsiteY29" fmla="*/ 1123950 h 1676661"/>
                  <a:gd name="connsiteX30" fmla="*/ 490537 w 2900362"/>
                  <a:gd name="connsiteY30" fmla="*/ 1090613 h 1676661"/>
                  <a:gd name="connsiteX31" fmla="*/ 433387 w 2900362"/>
                  <a:gd name="connsiteY31" fmla="*/ 1071563 h 1676661"/>
                  <a:gd name="connsiteX32" fmla="*/ 404812 w 2900362"/>
                  <a:gd name="connsiteY32" fmla="*/ 1062038 h 1676661"/>
                  <a:gd name="connsiteX33" fmla="*/ 390525 w 2900362"/>
                  <a:gd name="connsiteY33" fmla="*/ 1057275 h 1676661"/>
                  <a:gd name="connsiteX34" fmla="*/ 404812 w 2900362"/>
                  <a:gd name="connsiteY34" fmla="*/ 1047750 h 1676661"/>
                  <a:gd name="connsiteX35" fmla="*/ 461962 w 2900362"/>
                  <a:gd name="connsiteY35" fmla="*/ 1038225 h 1676661"/>
                  <a:gd name="connsiteX36" fmla="*/ 566737 w 2900362"/>
                  <a:gd name="connsiteY36" fmla="*/ 1033463 h 1676661"/>
                  <a:gd name="connsiteX37" fmla="*/ 738187 w 2900362"/>
                  <a:gd name="connsiteY37" fmla="*/ 976313 h 1676661"/>
                  <a:gd name="connsiteX38" fmla="*/ 814387 w 2900362"/>
                  <a:gd name="connsiteY38" fmla="*/ 923925 h 1676661"/>
                  <a:gd name="connsiteX39" fmla="*/ 871537 w 2900362"/>
                  <a:gd name="connsiteY39" fmla="*/ 857250 h 1676661"/>
                  <a:gd name="connsiteX40" fmla="*/ 966787 w 2900362"/>
                  <a:gd name="connsiteY40" fmla="*/ 852488 h 1676661"/>
                  <a:gd name="connsiteX41" fmla="*/ 1090613 w 2900362"/>
                  <a:gd name="connsiteY41" fmla="*/ 819150 h 1676661"/>
                  <a:gd name="connsiteX42" fmla="*/ 1319212 w 2900362"/>
                  <a:gd name="connsiteY42" fmla="*/ 795338 h 1676661"/>
                  <a:gd name="connsiteX43" fmla="*/ 1219200 w 2900362"/>
                  <a:gd name="connsiteY43" fmla="*/ 938213 h 1676661"/>
                  <a:gd name="connsiteX44" fmla="*/ 1404937 w 2900362"/>
                  <a:gd name="connsiteY44" fmla="*/ 862013 h 1676661"/>
                  <a:gd name="connsiteX45" fmla="*/ 1562100 w 2900362"/>
                  <a:gd name="connsiteY45" fmla="*/ 766763 h 1676661"/>
                  <a:gd name="connsiteX46" fmla="*/ 1714500 w 2900362"/>
                  <a:gd name="connsiteY46" fmla="*/ 823913 h 1676661"/>
                  <a:gd name="connsiteX47" fmla="*/ 1738312 w 2900362"/>
                  <a:gd name="connsiteY47" fmla="*/ 776288 h 1676661"/>
                  <a:gd name="connsiteX48" fmla="*/ 1757362 w 2900362"/>
                  <a:gd name="connsiteY48" fmla="*/ 742950 h 1676661"/>
                  <a:gd name="connsiteX49" fmla="*/ 1862137 w 2900362"/>
                  <a:gd name="connsiteY49" fmla="*/ 323850 h 1676661"/>
                  <a:gd name="connsiteX50" fmla="*/ 2481262 w 2900362"/>
                  <a:gd name="connsiteY50" fmla="*/ 14288 h 1676661"/>
                  <a:gd name="connsiteX51" fmla="*/ 2895600 w 2900362"/>
                  <a:gd name="connsiteY51" fmla="*/ 0 h 1676661"/>
                  <a:gd name="connsiteX52" fmla="*/ 2900362 w 2900362"/>
                  <a:gd name="connsiteY52" fmla="*/ 1390650 h 1676661"/>
                  <a:gd name="connsiteX53" fmla="*/ 2671762 w 2900362"/>
                  <a:gd name="connsiteY53" fmla="*/ 1395412 h 1676661"/>
                  <a:gd name="connsiteX54" fmla="*/ 2295525 w 2900362"/>
                  <a:gd name="connsiteY54" fmla="*/ 1485900 h 1676661"/>
                  <a:gd name="connsiteX55" fmla="*/ 1352550 w 2900362"/>
                  <a:gd name="connsiteY55" fmla="*/ 1676400 h 1676661"/>
                  <a:gd name="connsiteX56" fmla="*/ 1304925 w 2900362"/>
                  <a:gd name="connsiteY56" fmla="*/ 1433513 h 1676661"/>
                  <a:gd name="connsiteX57" fmla="*/ 1276350 w 2900362"/>
                  <a:gd name="connsiteY57" fmla="*/ 1443038 h 1676661"/>
                  <a:gd name="connsiteX58" fmla="*/ 1257300 w 2900362"/>
                  <a:gd name="connsiteY58" fmla="*/ 1471613 h 1676661"/>
                  <a:gd name="connsiteX59" fmla="*/ 1228725 w 2900362"/>
                  <a:gd name="connsiteY59" fmla="*/ 1495425 h 1676661"/>
                  <a:gd name="connsiteX60" fmla="*/ 1204912 w 2900362"/>
                  <a:gd name="connsiteY60" fmla="*/ 1500188 h 1676661"/>
                  <a:gd name="connsiteX61" fmla="*/ 1176337 w 2900362"/>
                  <a:gd name="connsiteY61" fmla="*/ 1509713 h 1676661"/>
                  <a:gd name="connsiteX62" fmla="*/ 1162050 w 2900362"/>
                  <a:gd name="connsiteY62" fmla="*/ 1514475 h 1676661"/>
                  <a:gd name="connsiteX63" fmla="*/ 633412 w 2900362"/>
                  <a:gd name="connsiteY63" fmla="*/ 1509713 h 1676661"/>
                  <a:gd name="connsiteX64" fmla="*/ 609600 w 2900362"/>
                  <a:gd name="connsiteY64" fmla="*/ 1504950 h 1676661"/>
                  <a:gd name="connsiteX65" fmla="*/ 590550 w 2900362"/>
                  <a:gd name="connsiteY65" fmla="*/ 1495425 h 1676661"/>
                  <a:gd name="connsiteX66" fmla="*/ 557212 w 2900362"/>
                  <a:gd name="connsiteY66" fmla="*/ 1485900 h 1676661"/>
                  <a:gd name="connsiteX67" fmla="*/ 542925 w 2900362"/>
                  <a:gd name="connsiteY67" fmla="*/ 1476375 h 1676661"/>
                  <a:gd name="connsiteX68" fmla="*/ 523875 w 2900362"/>
                  <a:gd name="connsiteY68" fmla="*/ 1471613 h 1676661"/>
                  <a:gd name="connsiteX69" fmla="*/ 509587 w 2900362"/>
                  <a:gd name="connsiteY69" fmla="*/ 1466850 h 1676661"/>
                  <a:gd name="connsiteX70" fmla="*/ 466725 w 2900362"/>
                  <a:gd name="connsiteY70" fmla="*/ 1433513 h 1676661"/>
                  <a:gd name="connsiteX71" fmla="*/ 452437 w 2900362"/>
                  <a:gd name="connsiteY71" fmla="*/ 1423988 h 1676661"/>
                  <a:gd name="connsiteX72" fmla="*/ 438150 w 2900362"/>
                  <a:gd name="connsiteY72" fmla="*/ 1395413 h 1676661"/>
                  <a:gd name="connsiteX73" fmla="*/ 404812 w 2900362"/>
                  <a:gd name="connsiteY73" fmla="*/ 1376363 h 1676661"/>
                  <a:gd name="connsiteX74" fmla="*/ 390525 w 2900362"/>
                  <a:gd name="connsiteY74" fmla="*/ 1366838 h 1676661"/>
                  <a:gd name="connsiteX75" fmla="*/ 376237 w 2900362"/>
                  <a:gd name="connsiteY75" fmla="*/ 1362075 h 1676661"/>
                  <a:gd name="connsiteX76" fmla="*/ 328612 w 2900362"/>
                  <a:gd name="connsiteY76" fmla="*/ 1333500 h 1676661"/>
                  <a:gd name="connsiteX77" fmla="*/ 309562 w 2900362"/>
                  <a:gd name="connsiteY77" fmla="*/ 1328738 h 1676661"/>
                  <a:gd name="connsiteX78" fmla="*/ 280987 w 2900362"/>
                  <a:gd name="connsiteY78" fmla="*/ 1319213 h 1676661"/>
                  <a:gd name="connsiteX79" fmla="*/ 266700 w 2900362"/>
                  <a:gd name="connsiteY79" fmla="*/ 1314450 h 1676661"/>
                  <a:gd name="connsiteX80" fmla="*/ 252412 w 2900362"/>
                  <a:gd name="connsiteY80" fmla="*/ 1304925 h 1676661"/>
                  <a:gd name="connsiteX81" fmla="*/ 223837 w 2900362"/>
                  <a:gd name="connsiteY81" fmla="*/ 1295400 h 1676661"/>
                  <a:gd name="connsiteX82" fmla="*/ 214312 w 2900362"/>
                  <a:gd name="connsiteY82" fmla="*/ 1266825 h 1676661"/>
                  <a:gd name="connsiteX83" fmla="*/ 114300 w 2900362"/>
                  <a:gd name="connsiteY83" fmla="*/ 1233488 h 1676661"/>
                  <a:gd name="connsiteX84" fmla="*/ 71437 w 2900362"/>
                  <a:gd name="connsiteY84" fmla="*/ 1219200 h 1676661"/>
                  <a:gd name="connsiteX85" fmla="*/ 57150 w 2900362"/>
                  <a:gd name="connsiteY85" fmla="*/ 1214438 h 1676661"/>
                  <a:gd name="connsiteX86" fmla="*/ 28575 w 2900362"/>
                  <a:gd name="connsiteY86" fmla="*/ 1190625 h 1676661"/>
                  <a:gd name="connsiteX87" fmla="*/ 0 w 2900362"/>
                  <a:gd name="connsiteY87" fmla="*/ 1138238 h 1676661"/>
                  <a:gd name="connsiteX0" fmla="*/ 29382 w 2901169"/>
                  <a:gd name="connsiteY0" fmla="*/ 1190625 h 1676661"/>
                  <a:gd name="connsiteX1" fmla="*/ 807 w 2901169"/>
                  <a:gd name="connsiteY1" fmla="*/ 1138238 h 1676661"/>
                  <a:gd name="connsiteX2" fmla="*/ 62719 w 2901169"/>
                  <a:gd name="connsiteY2" fmla="*/ 1133475 h 1676661"/>
                  <a:gd name="connsiteX3" fmla="*/ 200832 w 2901169"/>
                  <a:gd name="connsiteY3" fmla="*/ 1128713 h 1676661"/>
                  <a:gd name="connsiteX4" fmla="*/ 205594 w 2901169"/>
                  <a:gd name="connsiteY4" fmla="*/ 1114425 h 1676661"/>
                  <a:gd name="connsiteX5" fmla="*/ 215119 w 2901169"/>
                  <a:gd name="connsiteY5" fmla="*/ 1100138 h 1676661"/>
                  <a:gd name="connsiteX6" fmla="*/ 253219 w 2901169"/>
                  <a:gd name="connsiteY6" fmla="*/ 1104900 h 1676661"/>
                  <a:gd name="connsiteX7" fmla="*/ 277032 w 2901169"/>
                  <a:gd name="connsiteY7" fmla="*/ 1119188 h 1676661"/>
                  <a:gd name="connsiteX8" fmla="*/ 305607 w 2901169"/>
                  <a:gd name="connsiteY8" fmla="*/ 1123950 h 1676661"/>
                  <a:gd name="connsiteX9" fmla="*/ 319894 w 2901169"/>
                  <a:gd name="connsiteY9" fmla="*/ 1128713 h 1676661"/>
                  <a:gd name="connsiteX10" fmla="*/ 343707 w 2901169"/>
                  <a:gd name="connsiteY10" fmla="*/ 1138238 h 1676661"/>
                  <a:gd name="connsiteX11" fmla="*/ 486582 w 2901169"/>
                  <a:gd name="connsiteY11" fmla="*/ 1147763 h 1676661"/>
                  <a:gd name="connsiteX12" fmla="*/ 500869 w 2901169"/>
                  <a:gd name="connsiteY12" fmla="*/ 1162050 h 1676661"/>
                  <a:gd name="connsiteX13" fmla="*/ 505632 w 2901169"/>
                  <a:gd name="connsiteY13" fmla="*/ 1176338 h 1676661"/>
                  <a:gd name="connsiteX14" fmla="*/ 515157 w 2901169"/>
                  <a:gd name="connsiteY14" fmla="*/ 1190625 h 1676661"/>
                  <a:gd name="connsiteX15" fmla="*/ 662794 w 2901169"/>
                  <a:gd name="connsiteY15" fmla="*/ 1228725 h 1676661"/>
                  <a:gd name="connsiteX16" fmla="*/ 781857 w 2901169"/>
                  <a:gd name="connsiteY16" fmla="*/ 1295400 h 1676661"/>
                  <a:gd name="connsiteX17" fmla="*/ 986644 w 2901169"/>
                  <a:gd name="connsiteY17" fmla="*/ 1276350 h 1676661"/>
                  <a:gd name="connsiteX18" fmla="*/ 1067607 w 2901169"/>
                  <a:gd name="connsiteY18" fmla="*/ 1271588 h 1676661"/>
                  <a:gd name="connsiteX19" fmla="*/ 1110469 w 2901169"/>
                  <a:gd name="connsiteY19" fmla="*/ 1257300 h 1676661"/>
                  <a:gd name="connsiteX20" fmla="*/ 1124757 w 2901169"/>
                  <a:gd name="connsiteY20" fmla="*/ 1252538 h 1676661"/>
                  <a:gd name="connsiteX21" fmla="*/ 1153332 w 2901169"/>
                  <a:gd name="connsiteY21" fmla="*/ 1238250 h 1676661"/>
                  <a:gd name="connsiteX22" fmla="*/ 1167619 w 2901169"/>
                  <a:gd name="connsiteY22" fmla="*/ 1228725 h 1676661"/>
                  <a:gd name="connsiteX23" fmla="*/ 1186669 w 2901169"/>
                  <a:gd name="connsiteY23" fmla="*/ 1223963 h 1676661"/>
                  <a:gd name="connsiteX24" fmla="*/ 1200957 w 2901169"/>
                  <a:gd name="connsiteY24" fmla="*/ 1219200 h 1676661"/>
                  <a:gd name="connsiteX25" fmla="*/ 1310494 w 2901169"/>
                  <a:gd name="connsiteY25" fmla="*/ 1057275 h 1676661"/>
                  <a:gd name="connsiteX26" fmla="*/ 1181907 w 2901169"/>
                  <a:gd name="connsiteY26" fmla="*/ 1081088 h 1676661"/>
                  <a:gd name="connsiteX27" fmla="*/ 1100944 w 2901169"/>
                  <a:gd name="connsiteY27" fmla="*/ 1104900 h 1676661"/>
                  <a:gd name="connsiteX28" fmla="*/ 924732 w 2901169"/>
                  <a:gd name="connsiteY28" fmla="*/ 1133475 h 1676661"/>
                  <a:gd name="connsiteX29" fmla="*/ 738994 w 2901169"/>
                  <a:gd name="connsiteY29" fmla="*/ 1123950 h 1676661"/>
                  <a:gd name="connsiteX30" fmla="*/ 491344 w 2901169"/>
                  <a:gd name="connsiteY30" fmla="*/ 1090613 h 1676661"/>
                  <a:gd name="connsiteX31" fmla="*/ 434194 w 2901169"/>
                  <a:gd name="connsiteY31" fmla="*/ 1071563 h 1676661"/>
                  <a:gd name="connsiteX32" fmla="*/ 405619 w 2901169"/>
                  <a:gd name="connsiteY32" fmla="*/ 1062038 h 1676661"/>
                  <a:gd name="connsiteX33" fmla="*/ 391332 w 2901169"/>
                  <a:gd name="connsiteY33" fmla="*/ 1057275 h 1676661"/>
                  <a:gd name="connsiteX34" fmla="*/ 405619 w 2901169"/>
                  <a:gd name="connsiteY34" fmla="*/ 1047750 h 1676661"/>
                  <a:gd name="connsiteX35" fmla="*/ 462769 w 2901169"/>
                  <a:gd name="connsiteY35" fmla="*/ 1038225 h 1676661"/>
                  <a:gd name="connsiteX36" fmla="*/ 567544 w 2901169"/>
                  <a:gd name="connsiteY36" fmla="*/ 1033463 h 1676661"/>
                  <a:gd name="connsiteX37" fmla="*/ 738994 w 2901169"/>
                  <a:gd name="connsiteY37" fmla="*/ 976313 h 1676661"/>
                  <a:gd name="connsiteX38" fmla="*/ 815194 w 2901169"/>
                  <a:gd name="connsiteY38" fmla="*/ 923925 h 1676661"/>
                  <a:gd name="connsiteX39" fmla="*/ 872344 w 2901169"/>
                  <a:gd name="connsiteY39" fmla="*/ 857250 h 1676661"/>
                  <a:gd name="connsiteX40" fmla="*/ 967594 w 2901169"/>
                  <a:gd name="connsiteY40" fmla="*/ 852488 h 1676661"/>
                  <a:gd name="connsiteX41" fmla="*/ 1091420 w 2901169"/>
                  <a:gd name="connsiteY41" fmla="*/ 819150 h 1676661"/>
                  <a:gd name="connsiteX42" fmla="*/ 1320019 w 2901169"/>
                  <a:gd name="connsiteY42" fmla="*/ 795338 h 1676661"/>
                  <a:gd name="connsiteX43" fmla="*/ 1220007 w 2901169"/>
                  <a:gd name="connsiteY43" fmla="*/ 938213 h 1676661"/>
                  <a:gd name="connsiteX44" fmla="*/ 1405744 w 2901169"/>
                  <a:gd name="connsiteY44" fmla="*/ 862013 h 1676661"/>
                  <a:gd name="connsiteX45" fmla="*/ 1562907 w 2901169"/>
                  <a:gd name="connsiteY45" fmla="*/ 766763 h 1676661"/>
                  <a:gd name="connsiteX46" fmla="*/ 1715307 w 2901169"/>
                  <a:gd name="connsiteY46" fmla="*/ 823913 h 1676661"/>
                  <a:gd name="connsiteX47" fmla="*/ 1739119 w 2901169"/>
                  <a:gd name="connsiteY47" fmla="*/ 776288 h 1676661"/>
                  <a:gd name="connsiteX48" fmla="*/ 1758169 w 2901169"/>
                  <a:gd name="connsiteY48" fmla="*/ 742950 h 1676661"/>
                  <a:gd name="connsiteX49" fmla="*/ 1862944 w 2901169"/>
                  <a:gd name="connsiteY49" fmla="*/ 323850 h 1676661"/>
                  <a:gd name="connsiteX50" fmla="*/ 2482069 w 2901169"/>
                  <a:gd name="connsiteY50" fmla="*/ 14288 h 1676661"/>
                  <a:gd name="connsiteX51" fmla="*/ 2896407 w 2901169"/>
                  <a:gd name="connsiteY51" fmla="*/ 0 h 1676661"/>
                  <a:gd name="connsiteX52" fmla="*/ 2901169 w 2901169"/>
                  <a:gd name="connsiteY52" fmla="*/ 1390650 h 1676661"/>
                  <a:gd name="connsiteX53" fmla="*/ 2672569 w 2901169"/>
                  <a:gd name="connsiteY53" fmla="*/ 1395412 h 1676661"/>
                  <a:gd name="connsiteX54" fmla="*/ 2296332 w 2901169"/>
                  <a:gd name="connsiteY54" fmla="*/ 1485900 h 1676661"/>
                  <a:gd name="connsiteX55" fmla="*/ 1353357 w 2901169"/>
                  <a:gd name="connsiteY55" fmla="*/ 1676400 h 1676661"/>
                  <a:gd name="connsiteX56" fmla="*/ 1305732 w 2901169"/>
                  <a:gd name="connsiteY56" fmla="*/ 1433513 h 1676661"/>
                  <a:gd name="connsiteX57" fmla="*/ 1277157 w 2901169"/>
                  <a:gd name="connsiteY57" fmla="*/ 1443038 h 1676661"/>
                  <a:gd name="connsiteX58" fmla="*/ 1258107 w 2901169"/>
                  <a:gd name="connsiteY58" fmla="*/ 1471613 h 1676661"/>
                  <a:gd name="connsiteX59" fmla="*/ 1229532 w 2901169"/>
                  <a:gd name="connsiteY59" fmla="*/ 1495425 h 1676661"/>
                  <a:gd name="connsiteX60" fmla="*/ 1205719 w 2901169"/>
                  <a:gd name="connsiteY60" fmla="*/ 1500188 h 1676661"/>
                  <a:gd name="connsiteX61" fmla="*/ 1177144 w 2901169"/>
                  <a:gd name="connsiteY61" fmla="*/ 1509713 h 1676661"/>
                  <a:gd name="connsiteX62" fmla="*/ 1162857 w 2901169"/>
                  <a:gd name="connsiteY62" fmla="*/ 1514475 h 1676661"/>
                  <a:gd name="connsiteX63" fmla="*/ 634219 w 2901169"/>
                  <a:gd name="connsiteY63" fmla="*/ 1509713 h 1676661"/>
                  <a:gd name="connsiteX64" fmla="*/ 610407 w 2901169"/>
                  <a:gd name="connsiteY64" fmla="*/ 1504950 h 1676661"/>
                  <a:gd name="connsiteX65" fmla="*/ 591357 w 2901169"/>
                  <a:gd name="connsiteY65" fmla="*/ 1495425 h 1676661"/>
                  <a:gd name="connsiteX66" fmla="*/ 558019 w 2901169"/>
                  <a:gd name="connsiteY66" fmla="*/ 1485900 h 1676661"/>
                  <a:gd name="connsiteX67" fmla="*/ 543732 w 2901169"/>
                  <a:gd name="connsiteY67" fmla="*/ 1476375 h 1676661"/>
                  <a:gd name="connsiteX68" fmla="*/ 524682 w 2901169"/>
                  <a:gd name="connsiteY68" fmla="*/ 1471613 h 1676661"/>
                  <a:gd name="connsiteX69" fmla="*/ 510394 w 2901169"/>
                  <a:gd name="connsiteY69" fmla="*/ 1466850 h 1676661"/>
                  <a:gd name="connsiteX70" fmla="*/ 467532 w 2901169"/>
                  <a:gd name="connsiteY70" fmla="*/ 1433513 h 1676661"/>
                  <a:gd name="connsiteX71" fmla="*/ 453244 w 2901169"/>
                  <a:gd name="connsiteY71" fmla="*/ 1423988 h 1676661"/>
                  <a:gd name="connsiteX72" fmla="*/ 438957 w 2901169"/>
                  <a:gd name="connsiteY72" fmla="*/ 1395413 h 1676661"/>
                  <a:gd name="connsiteX73" fmla="*/ 405619 w 2901169"/>
                  <a:gd name="connsiteY73" fmla="*/ 1376363 h 1676661"/>
                  <a:gd name="connsiteX74" fmla="*/ 391332 w 2901169"/>
                  <a:gd name="connsiteY74" fmla="*/ 1366838 h 1676661"/>
                  <a:gd name="connsiteX75" fmla="*/ 377044 w 2901169"/>
                  <a:gd name="connsiteY75" fmla="*/ 1362075 h 1676661"/>
                  <a:gd name="connsiteX76" fmla="*/ 329419 w 2901169"/>
                  <a:gd name="connsiteY76" fmla="*/ 1333500 h 1676661"/>
                  <a:gd name="connsiteX77" fmla="*/ 310369 w 2901169"/>
                  <a:gd name="connsiteY77" fmla="*/ 1328738 h 1676661"/>
                  <a:gd name="connsiteX78" fmla="*/ 281794 w 2901169"/>
                  <a:gd name="connsiteY78" fmla="*/ 1319213 h 1676661"/>
                  <a:gd name="connsiteX79" fmla="*/ 267507 w 2901169"/>
                  <a:gd name="connsiteY79" fmla="*/ 1314450 h 1676661"/>
                  <a:gd name="connsiteX80" fmla="*/ 253219 w 2901169"/>
                  <a:gd name="connsiteY80" fmla="*/ 1304925 h 1676661"/>
                  <a:gd name="connsiteX81" fmla="*/ 224644 w 2901169"/>
                  <a:gd name="connsiteY81" fmla="*/ 1295400 h 1676661"/>
                  <a:gd name="connsiteX82" fmla="*/ 215119 w 2901169"/>
                  <a:gd name="connsiteY82" fmla="*/ 1266825 h 1676661"/>
                  <a:gd name="connsiteX83" fmla="*/ 115107 w 2901169"/>
                  <a:gd name="connsiteY83" fmla="*/ 1233488 h 1676661"/>
                  <a:gd name="connsiteX84" fmla="*/ 72244 w 2901169"/>
                  <a:gd name="connsiteY84" fmla="*/ 1219200 h 1676661"/>
                  <a:gd name="connsiteX85" fmla="*/ 57957 w 2901169"/>
                  <a:gd name="connsiteY85" fmla="*/ 1214438 h 1676661"/>
                  <a:gd name="connsiteX86" fmla="*/ 29382 w 2901169"/>
                  <a:gd name="connsiteY86"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1466 w 2901803"/>
                  <a:gd name="connsiteY3" fmla="*/ 1128713 h 1676661"/>
                  <a:gd name="connsiteX4" fmla="*/ 206228 w 2901803"/>
                  <a:gd name="connsiteY4" fmla="*/ 1114425 h 1676661"/>
                  <a:gd name="connsiteX5" fmla="*/ 215753 w 2901803"/>
                  <a:gd name="connsiteY5" fmla="*/ 1100138 h 1676661"/>
                  <a:gd name="connsiteX6" fmla="*/ 253853 w 2901803"/>
                  <a:gd name="connsiteY6" fmla="*/ 1104900 h 1676661"/>
                  <a:gd name="connsiteX7" fmla="*/ 277666 w 2901803"/>
                  <a:gd name="connsiteY7" fmla="*/ 1119188 h 1676661"/>
                  <a:gd name="connsiteX8" fmla="*/ 306241 w 2901803"/>
                  <a:gd name="connsiteY8" fmla="*/ 1123950 h 1676661"/>
                  <a:gd name="connsiteX9" fmla="*/ 320528 w 2901803"/>
                  <a:gd name="connsiteY9" fmla="*/ 1128713 h 1676661"/>
                  <a:gd name="connsiteX10" fmla="*/ 344341 w 2901803"/>
                  <a:gd name="connsiteY10" fmla="*/ 1138238 h 1676661"/>
                  <a:gd name="connsiteX11" fmla="*/ 487216 w 2901803"/>
                  <a:gd name="connsiteY11" fmla="*/ 1147763 h 1676661"/>
                  <a:gd name="connsiteX12" fmla="*/ 501503 w 2901803"/>
                  <a:gd name="connsiteY12" fmla="*/ 1162050 h 1676661"/>
                  <a:gd name="connsiteX13" fmla="*/ 506266 w 2901803"/>
                  <a:gd name="connsiteY13" fmla="*/ 1176338 h 1676661"/>
                  <a:gd name="connsiteX14" fmla="*/ 515791 w 2901803"/>
                  <a:gd name="connsiteY14" fmla="*/ 1190625 h 1676661"/>
                  <a:gd name="connsiteX15" fmla="*/ 663428 w 2901803"/>
                  <a:gd name="connsiteY15" fmla="*/ 1228725 h 1676661"/>
                  <a:gd name="connsiteX16" fmla="*/ 782491 w 2901803"/>
                  <a:gd name="connsiteY16" fmla="*/ 1295400 h 1676661"/>
                  <a:gd name="connsiteX17" fmla="*/ 987278 w 2901803"/>
                  <a:gd name="connsiteY17" fmla="*/ 1276350 h 1676661"/>
                  <a:gd name="connsiteX18" fmla="*/ 1068241 w 2901803"/>
                  <a:gd name="connsiteY18" fmla="*/ 1271588 h 1676661"/>
                  <a:gd name="connsiteX19" fmla="*/ 1111103 w 2901803"/>
                  <a:gd name="connsiteY19" fmla="*/ 1257300 h 1676661"/>
                  <a:gd name="connsiteX20" fmla="*/ 1125391 w 2901803"/>
                  <a:gd name="connsiteY20" fmla="*/ 1252538 h 1676661"/>
                  <a:gd name="connsiteX21" fmla="*/ 1153966 w 2901803"/>
                  <a:gd name="connsiteY21" fmla="*/ 1238250 h 1676661"/>
                  <a:gd name="connsiteX22" fmla="*/ 1168253 w 2901803"/>
                  <a:gd name="connsiteY22" fmla="*/ 1228725 h 1676661"/>
                  <a:gd name="connsiteX23" fmla="*/ 1187303 w 2901803"/>
                  <a:gd name="connsiteY23" fmla="*/ 1223963 h 1676661"/>
                  <a:gd name="connsiteX24" fmla="*/ 1201591 w 2901803"/>
                  <a:gd name="connsiteY24" fmla="*/ 1219200 h 1676661"/>
                  <a:gd name="connsiteX25" fmla="*/ 1311128 w 2901803"/>
                  <a:gd name="connsiteY25" fmla="*/ 1057275 h 1676661"/>
                  <a:gd name="connsiteX26" fmla="*/ 1182541 w 2901803"/>
                  <a:gd name="connsiteY26" fmla="*/ 1081088 h 1676661"/>
                  <a:gd name="connsiteX27" fmla="*/ 1101578 w 2901803"/>
                  <a:gd name="connsiteY27" fmla="*/ 1104900 h 1676661"/>
                  <a:gd name="connsiteX28" fmla="*/ 925366 w 2901803"/>
                  <a:gd name="connsiteY28" fmla="*/ 1133475 h 1676661"/>
                  <a:gd name="connsiteX29" fmla="*/ 739628 w 2901803"/>
                  <a:gd name="connsiteY29" fmla="*/ 1123950 h 1676661"/>
                  <a:gd name="connsiteX30" fmla="*/ 491978 w 2901803"/>
                  <a:gd name="connsiteY30" fmla="*/ 1090613 h 1676661"/>
                  <a:gd name="connsiteX31" fmla="*/ 434828 w 2901803"/>
                  <a:gd name="connsiteY31" fmla="*/ 1071563 h 1676661"/>
                  <a:gd name="connsiteX32" fmla="*/ 406253 w 2901803"/>
                  <a:gd name="connsiteY32" fmla="*/ 1062038 h 1676661"/>
                  <a:gd name="connsiteX33" fmla="*/ 391966 w 2901803"/>
                  <a:gd name="connsiteY33" fmla="*/ 1057275 h 1676661"/>
                  <a:gd name="connsiteX34" fmla="*/ 406253 w 2901803"/>
                  <a:gd name="connsiteY34" fmla="*/ 1047750 h 1676661"/>
                  <a:gd name="connsiteX35" fmla="*/ 463403 w 2901803"/>
                  <a:gd name="connsiteY35" fmla="*/ 1038225 h 1676661"/>
                  <a:gd name="connsiteX36" fmla="*/ 568178 w 2901803"/>
                  <a:gd name="connsiteY36" fmla="*/ 1033463 h 1676661"/>
                  <a:gd name="connsiteX37" fmla="*/ 739628 w 2901803"/>
                  <a:gd name="connsiteY37" fmla="*/ 976313 h 1676661"/>
                  <a:gd name="connsiteX38" fmla="*/ 815828 w 2901803"/>
                  <a:gd name="connsiteY38" fmla="*/ 923925 h 1676661"/>
                  <a:gd name="connsiteX39" fmla="*/ 872978 w 2901803"/>
                  <a:gd name="connsiteY39" fmla="*/ 857250 h 1676661"/>
                  <a:gd name="connsiteX40" fmla="*/ 968228 w 2901803"/>
                  <a:gd name="connsiteY40" fmla="*/ 852488 h 1676661"/>
                  <a:gd name="connsiteX41" fmla="*/ 1092054 w 2901803"/>
                  <a:gd name="connsiteY41" fmla="*/ 819150 h 1676661"/>
                  <a:gd name="connsiteX42" fmla="*/ 1320653 w 2901803"/>
                  <a:gd name="connsiteY42" fmla="*/ 795338 h 1676661"/>
                  <a:gd name="connsiteX43" fmla="*/ 1220641 w 2901803"/>
                  <a:gd name="connsiteY43" fmla="*/ 938213 h 1676661"/>
                  <a:gd name="connsiteX44" fmla="*/ 1406378 w 2901803"/>
                  <a:gd name="connsiteY44" fmla="*/ 862013 h 1676661"/>
                  <a:gd name="connsiteX45" fmla="*/ 1563541 w 2901803"/>
                  <a:gd name="connsiteY45" fmla="*/ 766763 h 1676661"/>
                  <a:gd name="connsiteX46" fmla="*/ 1715941 w 2901803"/>
                  <a:gd name="connsiteY46" fmla="*/ 823913 h 1676661"/>
                  <a:gd name="connsiteX47" fmla="*/ 1739753 w 2901803"/>
                  <a:gd name="connsiteY47" fmla="*/ 776288 h 1676661"/>
                  <a:gd name="connsiteX48" fmla="*/ 1758803 w 2901803"/>
                  <a:gd name="connsiteY48" fmla="*/ 742950 h 1676661"/>
                  <a:gd name="connsiteX49" fmla="*/ 1863578 w 2901803"/>
                  <a:gd name="connsiteY49" fmla="*/ 323850 h 1676661"/>
                  <a:gd name="connsiteX50" fmla="*/ 2482703 w 2901803"/>
                  <a:gd name="connsiteY50" fmla="*/ 14288 h 1676661"/>
                  <a:gd name="connsiteX51" fmla="*/ 2897041 w 2901803"/>
                  <a:gd name="connsiteY51" fmla="*/ 0 h 1676661"/>
                  <a:gd name="connsiteX52" fmla="*/ 2901803 w 2901803"/>
                  <a:gd name="connsiteY52" fmla="*/ 1390650 h 1676661"/>
                  <a:gd name="connsiteX53" fmla="*/ 2673203 w 2901803"/>
                  <a:gd name="connsiteY53" fmla="*/ 1395412 h 1676661"/>
                  <a:gd name="connsiteX54" fmla="*/ 2296966 w 2901803"/>
                  <a:gd name="connsiteY54" fmla="*/ 1485900 h 1676661"/>
                  <a:gd name="connsiteX55" fmla="*/ 1353991 w 2901803"/>
                  <a:gd name="connsiteY55" fmla="*/ 1676400 h 1676661"/>
                  <a:gd name="connsiteX56" fmla="*/ 1306366 w 2901803"/>
                  <a:gd name="connsiteY56" fmla="*/ 1433513 h 1676661"/>
                  <a:gd name="connsiteX57" fmla="*/ 1277791 w 2901803"/>
                  <a:gd name="connsiteY57" fmla="*/ 1443038 h 1676661"/>
                  <a:gd name="connsiteX58" fmla="*/ 1258741 w 2901803"/>
                  <a:gd name="connsiteY58" fmla="*/ 1471613 h 1676661"/>
                  <a:gd name="connsiteX59" fmla="*/ 1230166 w 2901803"/>
                  <a:gd name="connsiteY59" fmla="*/ 1495425 h 1676661"/>
                  <a:gd name="connsiteX60" fmla="*/ 1206353 w 2901803"/>
                  <a:gd name="connsiteY60" fmla="*/ 1500188 h 1676661"/>
                  <a:gd name="connsiteX61" fmla="*/ 1177778 w 2901803"/>
                  <a:gd name="connsiteY61" fmla="*/ 1509713 h 1676661"/>
                  <a:gd name="connsiteX62" fmla="*/ 1163491 w 2901803"/>
                  <a:gd name="connsiteY62" fmla="*/ 1514475 h 1676661"/>
                  <a:gd name="connsiteX63" fmla="*/ 634853 w 2901803"/>
                  <a:gd name="connsiteY63" fmla="*/ 1509713 h 1676661"/>
                  <a:gd name="connsiteX64" fmla="*/ 611041 w 2901803"/>
                  <a:gd name="connsiteY64" fmla="*/ 1504950 h 1676661"/>
                  <a:gd name="connsiteX65" fmla="*/ 591991 w 2901803"/>
                  <a:gd name="connsiteY65" fmla="*/ 1495425 h 1676661"/>
                  <a:gd name="connsiteX66" fmla="*/ 558653 w 2901803"/>
                  <a:gd name="connsiteY66" fmla="*/ 1485900 h 1676661"/>
                  <a:gd name="connsiteX67" fmla="*/ 544366 w 2901803"/>
                  <a:gd name="connsiteY67" fmla="*/ 1476375 h 1676661"/>
                  <a:gd name="connsiteX68" fmla="*/ 525316 w 2901803"/>
                  <a:gd name="connsiteY68" fmla="*/ 1471613 h 1676661"/>
                  <a:gd name="connsiteX69" fmla="*/ 511028 w 2901803"/>
                  <a:gd name="connsiteY69" fmla="*/ 1466850 h 1676661"/>
                  <a:gd name="connsiteX70" fmla="*/ 468166 w 2901803"/>
                  <a:gd name="connsiteY70" fmla="*/ 1433513 h 1676661"/>
                  <a:gd name="connsiteX71" fmla="*/ 453878 w 2901803"/>
                  <a:gd name="connsiteY71" fmla="*/ 1423988 h 1676661"/>
                  <a:gd name="connsiteX72" fmla="*/ 439591 w 2901803"/>
                  <a:gd name="connsiteY72" fmla="*/ 1395413 h 1676661"/>
                  <a:gd name="connsiteX73" fmla="*/ 406253 w 2901803"/>
                  <a:gd name="connsiteY73" fmla="*/ 1376363 h 1676661"/>
                  <a:gd name="connsiteX74" fmla="*/ 391966 w 2901803"/>
                  <a:gd name="connsiteY74" fmla="*/ 1366838 h 1676661"/>
                  <a:gd name="connsiteX75" fmla="*/ 377678 w 2901803"/>
                  <a:gd name="connsiteY75" fmla="*/ 1362075 h 1676661"/>
                  <a:gd name="connsiteX76" fmla="*/ 330053 w 2901803"/>
                  <a:gd name="connsiteY76" fmla="*/ 1333500 h 1676661"/>
                  <a:gd name="connsiteX77" fmla="*/ 311003 w 2901803"/>
                  <a:gd name="connsiteY77" fmla="*/ 1328738 h 1676661"/>
                  <a:gd name="connsiteX78" fmla="*/ 282428 w 2901803"/>
                  <a:gd name="connsiteY78" fmla="*/ 1319213 h 1676661"/>
                  <a:gd name="connsiteX79" fmla="*/ 268141 w 2901803"/>
                  <a:gd name="connsiteY79" fmla="*/ 1314450 h 1676661"/>
                  <a:gd name="connsiteX80" fmla="*/ 253853 w 2901803"/>
                  <a:gd name="connsiteY80" fmla="*/ 1304925 h 1676661"/>
                  <a:gd name="connsiteX81" fmla="*/ 225278 w 2901803"/>
                  <a:gd name="connsiteY81" fmla="*/ 1295400 h 1676661"/>
                  <a:gd name="connsiteX82" fmla="*/ 215753 w 2901803"/>
                  <a:gd name="connsiteY82" fmla="*/ 1266825 h 1676661"/>
                  <a:gd name="connsiteX83" fmla="*/ 115741 w 2901803"/>
                  <a:gd name="connsiteY83" fmla="*/ 1233488 h 1676661"/>
                  <a:gd name="connsiteX84" fmla="*/ 72878 w 2901803"/>
                  <a:gd name="connsiteY84" fmla="*/ 1219200 h 1676661"/>
                  <a:gd name="connsiteX85" fmla="*/ 58591 w 2901803"/>
                  <a:gd name="connsiteY85" fmla="*/ 1214438 h 1676661"/>
                  <a:gd name="connsiteX86" fmla="*/ 30016 w 2901803"/>
                  <a:gd name="connsiteY86"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215753 w 2901803"/>
                  <a:gd name="connsiteY4" fmla="*/ 1100138 h 1676661"/>
                  <a:gd name="connsiteX5" fmla="*/ 253853 w 2901803"/>
                  <a:gd name="connsiteY5" fmla="*/ 1104900 h 1676661"/>
                  <a:gd name="connsiteX6" fmla="*/ 277666 w 2901803"/>
                  <a:gd name="connsiteY6" fmla="*/ 1119188 h 1676661"/>
                  <a:gd name="connsiteX7" fmla="*/ 306241 w 2901803"/>
                  <a:gd name="connsiteY7" fmla="*/ 1123950 h 1676661"/>
                  <a:gd name="connsiteX8" fmla="*/ 320528 w 2901803"/>
                  <a:gd name="connsiteY8" fmla="*/ 1128713 h 1676661"/>
                  <a:gd name="connsiteX9" fmla="*/ 344341 w 2901803"/>
                  <a:gd name="connsiteY9" fmla="*/ 1138238 h 1676661"/>
                  <a:gd name="connsiteX10" fmla="*/ 487216 w 2901803"/>
                  <a:gd name="connsiteY10" fmla="*/ 1147763 h 1676661"/>
                  <a:gd name="connsiteX11" fmla="*/ 501503 w 2901803"/>
                  <a:gd name="connsiteY11" fmla="*/ 1162050 h 1676661"/>
                  <a:gd name="connsiteX12" fmla="*/ 506266 w 2901803"/>
                  <a:gd name="connsiteY12" fmla="*/ 1176338 h 1676661"/>
                  <a:gd name="connsiteX13" fmla="*/ 515791 w 2901803"/>
                  <a:gd name="connsiteY13" fmla="*/ 1190625 h 1676661"/>
                  <a:gd name="connsiteX14" fmla="*/ 663428 w 2901803"/>
                  <a:gd name="connsiteY14" fmla="*/ 1228725 h 1676661"/>
                  <a:gd name="connsiteX15" fmla="*/ 782491 w 2901803"/>
                  <a:gd name="connsiteY15" fmla="*/ 1295400 h 1676661"/>
                  <a:gd name="connsiteX16" fmla="*/ 987278 w 2901803"/>
                  <a:gd name="connsiteY16" fmla="*/ 1276350 h 1676661"/>
                  <a:gd name="connsiteX17" fmla="*/ 1068241 w 2901803"/>
                  <a:gd name="connsiteY17" fmla="*/ 1271588 h 1676661"/>
                  <a:gd name="connsiteX18" fmla="*/ 1111103 w 2901803"/>
                  <a:gd name="connsiteY18" fmla="*/ 1257300 h 1676661"/>
                  <a:gd name="connsiteX19" fmla="*/ 1125391 w 2901803"/>
                  <a:gd name="connsiteY19" fmla="*/ 1252538 h 1676661"/>
                  <a:gd name="connsiteX20" fmla="*/ 1153966 w 2901803"/>
                  <a:gd name="connsiteY20" fmla="*/ 1238250 h 1676661"/>
                  <a:gd name="connsiteX21" fmla="*/ 1168253 w 2901803"/>
                  <a:gd name="connsiteY21" fmla="*/ 1228725 h 1676661"/>
                  <a:gd name="connsiteX22" fmla="*/ 1187303 w 2901803"/>
                  <a:gd name="connsiteY22" fmla="*/ 1223963 h 1676661"/>
                  <a:gd name="connsiteX23" fmla="*/ 1201591 w 2901803"/>
                  <a:gd name="connsiteY23" fmla="*/ 1219200 h 1676661"/>
                  <a:gd name="connsiteX24" fmla="*/ 1311128 w 2901803"/>
                  <a:gd name="connsiteY24" fmla="*/ 1057275 h 1676661"/>
                  <a:gd name="connsiteX25" fmla="*/ 1182541 w 2901803"/>
                  <a:gd name="connsiteY25" fmla="*/ 1081088 h 1676661"/>
                  <a:gd name="connsiteX26" fmla="*/ 1101578 w 2901803"/>
                  <a:gd name="connsiteY26" fmla="*/ 1104900 h 1676661"/>
                  <a:gd name="connsiteX27" fmla="*/ 925366 w 2901803"/>
                  <a:gd name="connsiteY27" fmla="*/ 1133475 h 1676661"/>
                  <a:gd name="connsiteX28" fmla="*/ 739628 w 2901803"/>
                  <a:gd name="connsiteY28" fmla="*/ 1123950 h 1676661"/>
                  <a:gd name="connsiteX29" fmla="*/ 491978 w 2901803"/>
                  <a:gd name="connsiteY29" fmla="*/ 1090613 h 1676661"/>
                  <a:gd name="connsiteX30" fmla="*/ 434828 w 2901803"/>
                  <a:gd name="connsiteY30" fmla="*/ 1071563 h 1676661"/>
                  <a:gd name="connsiteX31" fmla="*/ 406253 w 2901803"/>
                  <a:gd name="connsiteY31" fmla="*/ 1062038 h 1676661"/>
                  <a:gd name="connsiteX32" fmla="*/ 391966 w 2901803"/>
                  <a:gd name="connsiteY32" fmla="*/ 1057275 h 1676661"/>
                  <a:gd name="connsiteX33" fmla="*/ 406253 w 2901803"/>
                  <a:gd name="connsiteY33" fmla="*/ 1047750 h 1676661"/>
                  <a:gd name="connsiteX34" fmla="*/ 463403 w 2901803"/>
                  <a:gd name="connsiteY34" fmla="*/ 1038225 h 1676661"/>
                  <a:gd name="connsiteX35" fmla="*/ 568178 w 2901803"/>
                  <a:gd name="connsiteY35" fmla="*/ 1033463 h 1676661"/>
                  <a:gd name="connsiteX36" fmla="*/ 739628 w 2901803"/>
                  <a:gd name="connsiteY36" fmla="*/ 976313 h 1676661"/>
                  <a:gd name="connsiteX37" fmla="*/ 815828 w 2901803"/>
                  <a:gd name="connsiteY37" fmla="*/ 923925 h 1676661"/>
                  <a:gd name="connsiteX38" fmla="*/ 872978 w 2901803"/>
                  <a:gd name="connsiteY38" fmla="*/ 857250 h 1676661"/>
                  <a:gd name="connsiteX39" fmla="*/ 968228 w 2901803"/>
                  <a:gd name="connsiteY39" fmla="*/ 852488 h 1676661"/>
                  <a:gd name="connsiteX40" fmla="*/ 1092054 w 2901803"/>
                  <a:gd name="connsiteY40" fmla="*/ 819150 h 1676661"/>
                  <a:gd name="connsiteX41" fmla="*/ 1320653 w 2901803"/>
                  <a:gd name="connsiteY41" fmla="*/ 795338 h 1676661"/>
                  <a:gd name="connsiteX42" fmla="*/ 1220641 w 2901803"/>
                  <a:gd name="connsiteY42" fmla="*/ 938213 h 1676661"/>
                  <a:gd name="connsiteX43" fmla="*/ 1406378 w 2901803"/>
                  <a:gd name="connsiteY43" fmla="*/ 862013 h 1676661"/>
                  <a:gd name="connsiteX44" fmla="*/ 1563541 w 2901803"/>
                  <a:gd name="connsiteY44" fmla="*/ 766763 h 1676661"/>
                  <a:gd name="connsiteX45" fmla="*/ 1715941 w 2901803"/>
                  <a:gd name="connsiteY45" fmla="*/ 823913 h 1676661"/>
                  <a:gd name="connsiteX46" fmla="*/ 1739753 w 2901803"/>
                  <a:gd name="connsiteY46" fmla="*/ 776288 h 1676661"/>
                  <a:gd name="connsiteX47" fmla="*/ 1758803 w 2901803"/>
                  <a:gd name="connsiteY47" fmla="*/ 742950 h 1676661"/>
                  <a:gd name="connsiteX48" fmla="*/ 1863578 w 2901803"/>
                  <a:gd name="connsiteY48" fmla="*/ 323850 h 1676661"/>
                  <a:gd name="connsiteX49" fmla="*/ 2482703 w 2901803"/>
                  <a:gd name="connsiteY49" fmla="*/ 14288 h 1676661"/>
                  <a:gd name="connsiteX50" fmla="*/ 2897041 w 2901803"/>
                  <a:gd name="connsiteY50" fmla="*/ 0 h 1676661"/>
                  <a:gd name="connsiteX51" fmla="*/ 2901803 w 2901803"/>
                  <a:gd name="connsiteY51" fmla="*/ 1390650 h 1676661"/>
                  <a:gd name="connsiteX52" fmla="*/ 2673203 w 2901803"/>
                  <a:gd name="connsiteY52" fmla="*/ 1395412 h 1676661"/>
                  <a:gd name="connsiteX53" fmla="*/ 2296966 w 2901803"/>
                  <a:gd name="connsiteY53" fmla="*/ 1485900 h 1676661"/>
                  <a:gd name="connsiteX54" fmla="*/ 1353991 w 2901803"/>
                  <a:gd name="connsiteY54" fmla="*/ 1676400 h 1676661"/>
                  <a:gd name="connsiteX55" fmla="*/ 1306366 w 2901803"/>
                  <a:gd name="connsiteY55" fmla="*/ 1433513 h 1676661"/>
                  <a:gd name="connsiteX56" fmla="*/ 1277791 w 2901803"/>
                  <a:gd name="connsiteY56" fmla="*/ 1443038 h 1676661"/>
                  <a:gd name="connsiteX57" fmla="*/ 1258741 w 2901803"/>
                  <a:gd name="connsiteY57" fmla="*/ 1471613 h 1676661"/>
                  <a:gd name="connsiteX58" fmla="*/ 1230166 w 2901803"/>
                  <a:gd name="connsiteY58" fmla="*/ 1495425 h 1676661"/>
                  <a:gd name="connsiteX59" fmla="*/ 1206353 w 2901803"/>
                  <a:gd name="connsiteY59" fmla="*/ 1500188 h 1676661"/>
                  <a:gd name="connsiteX60" fmla="*/ 1177778 w 2901803"/>
                  <a:gd name="connsiteY60" fmla="*/ 1509713 h 1676661"/>
                  <a:gd name="connsiteX61" fmla="*/ 1163491 w 2901803"/>
                  <a:gd name="connsiteY61" fmla="*/ 1514475 h 1676661"/>
                  <a:gd name="connsiteX62" fmla="*/ 634853 w 2901803"/>
                  <a:gd name="connsiteY62" fmla="*/ 1509713 h 1676661"/>
                  <a:gd name="connsiteX63" fmla="*/ 611041 w 2901803"/>
                  <a:gd name="connsiteY63" fmla="*/ 1504950 h 1676661"/>
                  <a:gd name="connsiteX64" fmla="*/ 591991 w 2901803"/>
                  <a:gd name="connsiteY64" fmla="*/ 1495425 h 1676661"/>
                  <a:gd name="connsiteX65" fmla="*/ 558653 w 2901803"/>
                  <a:gd name="connsiteY65" fmla="*/ 1485900 h 1676661"/>
                  <a:gd name="connsiteX66" fmla="*/ 544366 w 2901803"/>
                  <a:gd name="connsiteY66" fmla="*/ 1476375 h 1676661"/>
                  <a:gd name="connsiteX67" fmla="*/ 525316 w 2901803"/>
                  <a:gd name="connsiteY67" fmla="*/ 1471613 h 1676661"/>
                  <a:gd name="connsiteX68" fmla="*/ 511028 w 2901803"/>
                  <a:gd name="connsiteY68" fmla="*/ 1466850 h 1676661"/>
                  <a:gd name="connsiteX69" fmla="*/ 468166 w 2901803"/>
                  <a:gd name="connsiteY69" fmla="*/ 1433513 h 1676661"/>
                  <a:gd name="connsiteX70" fmla="*/ 453878 w 2901803"/>
                  <a:gd name="connsiteY70" fmla="*/ 1423988 h 1676661"/>
                  <a:gd name="connsiteX71" fmla="*/ 439591 w 2901803"/>
                  <a:gd name="connsiteY71" fmla="*/ 1395413 h 1676661"/>
                  <a:gd name="connsiteX72" fmla="*/ 406253 w 2901803"/>
                  <a:gd name="connsiteY72" fmla="*/ 1376363 h 1676661"/>
                  <a:gd name="connsiteX73" fmla="*/ 391966 w 2901803"/>
                  <a:gd name="connsiteY73" fmla="*/ 1366838 h 1676661"/>
                  <a:gd name="connsiteX74" fmla="*/ 377678 w 2901803"/>
                  <a:gd name="connsiteY74" fmla="*/ 1362075 h 1676661"/>
                  <a:gd name="connsiteX75" fmla="*/ 330053 w 2901803"/>
                  <a:gd name="connsiteY75" fmla="*/ 1333500 h 1676661"/>
                  <a:gd name="connsiteX76" fmla="*/ 311003 w 2901803"/>
                  <a:gd name="connsiteY76" fmla="*/ 1328738 h 1676661"/>
                  <a:gd name="connsiteX77" fmla="*/ 282428 w 2901803"/>
                  <a:gd name="connsiteY77" fmla="*/ 1319213 h 1676661"/>
                  <a:gd name="connsiteX78" fmla="*/ 268141 w 2901803"/>
                  <a:gd name="connsiteY78" fmla="*/ 1314450 h 1676661"/>
                  <a:gd name="connsiteX79" fmla="*/ 253853 w 2901803"/>
                  <a:gd name="connsiteY79" fmla="*/ 1304925 h 1676661"/>
                  <a:gd name="connsiteX80" fmla="*/ 225278 w 2901803"/>
                  <a:gd name="connsiteY80" fmla="*/ 1295400 h 1676661"/>
                  <a:gd name="connsiteX81" fmla="*/ 215753 w 2901803"/>
                  <a:gd name="connsiteY81" fmla="*/ 1266825 h 1676661"/>
                  <a:gd name="connsiteX82" fmla="*/ 115741 w 2901803"/>
                  <a:gd name="connsiteY82" fmla="*/ 1233488 h 1676661"/>
                  <a:gd name="connsiteX83" fmla="*/ 72878 w 2901803"/>
                  <a:gd name="connsiteY83" fmla="*/ 1219200 h 1676661"/>
                  <a:gd name="connsiteX84" fmla="*/ 58591 w 2901803"/>
                  <a:gd name="connsiteY84" fmla="*/ 1214438 h 1676661"/>
                  <a:gd name="connsiteX85" fmla="*/ 30016 w 2901803"/>
                  <a:gd name="connsiteY85"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253853 w 2901803"/>
                  <a:gd name="connsiteY4" fmla="*/ 1104900 h 1676661"/>
                  <a:gd name="connsiteX5" fmla="*/ 277666 w 2901803"/>
                  <a:gd name="connsiteY5" fmla="*/ 1119188 h 1676661"/>
                  <a:gd name="connsiteX6" fmla="*/ 306241 w 2901803"/>
                  <a:gd name="connsiteY6" fmla="*/ 1123950 h 1676661"/>
                  <a:gd name="connsiteX7" fmla="*/ 320528 w 2901803"/>
                  <a:gd name="connsiteY7" fmla="*/ 1128713 h 1676661"/>
                  <a:gd name="connsiteX8" fmla="*/ 344341 w 2901803"/>
                  <a:gd name="connsiteY8" fmla="*/ 1138238 h 1676661"/>
                  <a:gd name="connsiteX9" fmla="*/ 487216 w 2901803"/>
                  <a:gd name="connsiteY9" fmla="*/ 1147763 h 1676661"/>
                  <a:gd name="connsiteX10" fmla="*/ 501503 w 2901803"/>
                  <a:gd name="connsiteY10" fmla="*/ 1162050 h 1676661"/>
                  <a:gd name="connsiteX11" fmla="*/ 506266 w 2901803"/>
                  <a:gd name="connsiteY11" fmla="*/ 1176338 h 1676661"/>
                  <a:gd name="connsiteX12" fmla="*/ 515791 w 2901803"/>
                  <a:gd name="connsiteY12" fmla="*/ 1190625 h 1676661"/>
                  <a:gd name="connsiteX13" fmla="*/ 663428 w 2901803"/>
                  <a:gd name="connsiteY13" fmla="*/ 1228725 h 1676661"/>
                  <a:gd name="connsiteX14" fmla="*/ 782491 w 2901803"/>
                  <a:gd name="connsiteY14" fmla="*/ 1295400 h 1676661"/>
                  <a:gd name="connsiteX15" fmla="*/ 987278 w 2901803"/>
                  <a:gd name="connsiteY15" fmla="*/ 1276350 h 1676661"/>
                  <a:gd name="connsiteX16" fmla="*/ 1068241 w 2901803"/>
                  <a:gd name="connsiteY16" fmla="*/ 1271588 h 1676661"/>
                  <a:gd name="connsiteX17" fmla="*/ 1111103 w 2901803"/>
                  <a:gd name="connsiteY17" fmla="*/ 1257300 h 1676661"/>
                  <a:gd name="connsiteX18" fmla="*/ 1125391 w 2901803"/>
                  <a:gd name="connsiteY18" fmla="*/ 1252538 h 1676661"/>
                  <a:gd name="connsiteX19" fmla="*/ 1153966 w 2901803"/>
                  <a:gd name="connsiteY19" fmla="*/ 1238250 h 1676661"/>
                  <a:gd name="connsiteX20" fmla="*/ 1168253 w 2901803"/>
                  <a:gd name="connsiteY20" fmla="*/ 1228725 h 1676661"/>
                  <a:gd name="connsiteX21" fmla="*/ 1187303 w 2901803"/>
                  <a:gd name="connsiteY21" fmla="*/ 1223963 h 1676661"/>
                  <a:gd name="connsiteX22" fmla="*/ 1201591 w 2901803"/>
                  <a:gd name="connsiteY22" fmla="*/ 1219200 h 1676661"/>
                  <a:gd name="connsiteX23" fmla="*/ 1311128 w 2901803"/>
                  <a:gd name="connsiteY23" fmla="*/ 1057275 h 1676661"/>
                  <a:gd name="connsiteX24" fmla="*/ 1182541 w 2901803"/>
                  <a:gd name="connsiteY24" fmla="*/ 1081088 h 1676661"/>
                  <a:gd name="connsiteX25" fmla="*/ 1101578 w 2901803"/>
                  <a:gd name="connsiteY25" fmla="*/ 1104900 h 1676661"/>
                  <a:gd name="connsiteX26" fmla="*/ 925366 w 2901803"/>
                  <a:gd name="connsiteY26" fmla="*/ 1133475 h 1676661"/>
                  <a:gd name="connsiteX27" fmla="*/ 739628 w 2901803"/>
                  <a:gd name="connsiteY27" fmla="*/ 1123950 h 1676661"/>
                  <a:gd name="connsiteX28" fmla="*/ 491978 w 2901803"/>
                  <a:gd name="connsiteY28" fmla="*/ 1090613 h 1676661"/>
                  <a:gd name="connsiteX29" fmla="*/ 434828 w 2901803"/>
                  <a:gd name="connsiteY29" fmla="*/ 1071563 h 1676661"/>
                  <a:gd name="connsiteX30" fmla="*/ 406253 w 2901803"/>
                  <a:gd name="connsiteY30" fmla="*/ 1062038 h 1676661"/>
                  <a:gd name="connsiteX31" fmla="*/ 391966 w 2901803"/>
                  <a:gd name="connsiteY31" fmla="*/ 1057275 h 1676661"/>
                  <a:gd name="connsiteX32" fmla="*/ 406253 w 2901803"/>
                  <a:gd name="connsiteY32" fmla="*/ 1047750 h 1676661"/>
                  <a:gd name="connsiteX33" fmla="*/ 463403 w 2901803"/>
                  <a:gd name="connsiteY33" fmla="*/ 1038225 h 1676661"/>
                  <a:gd name="connsiteX34" fmla="*/ 568178 w 2901803"/>
                  <a:gd name="connsiteY34" fmla="*/ 1033463 h 1676661"/>
                  <a:gd name="connsiteX35" fmla="*/ 739628 w 2901803"/>
                  <a:gd name="connsiteY35" fmla="*/ 976313 h 1676661"/>
                  <a:gd name="connsiteX36" fmla="*/ 815828 w 2901803"/>
                  <a:gd name="connsiteY36" fmla="*/ 923925 h 1676661"/>
                  <a:gd name="connsiteX37" fmla="*/ 872978 w 2901803"/>
                  <a:gd name="connsiteY37" fmla="*/ 857250 h 1676661"/>
                  <a:gd name="connsiteX38" fmla="*/ 968228 w 2901803"/>
                  <a:gd name="connsiteY38" fmla="*/ 852488 h 1676661"/>
                  <a:gd name="connsiteX39" fmla="*/ 1092054 w 2901803"/>
                  <a:gd name="connsiteY39" fmla="*/ 819150 h 1676661"/>
                  <a:gd name="connsiteX40" fmla="*/ 1320653 w 2901803"/>
                  <a:gd name="connsiteY40" fmla="*/ 795338 h 1676661"/>
                  <a:gd name="connsiteX41" fmla="*/ 1220641 w 2901803"/>
                  <a:gd name="connsiteY41" fmla="*/ 938213 h 1676661"/>
                  <a:gd name="connsiteX42" fmla="*/ 1406378 w 2901803"/>
                  <a:gd name="connsiteY42" fmla="*/ 862013 h 1676661"/>
                  <a:gd name="connsiteX43" fmla="*/ 1563541 w 2901803"/>
                  <a:gd name="connsiteY43" fmla="*/ 766763 h 1676661"/>
                  <a:gd name="connsiteX44" fmla="*/ 1715941 w 2901803"/>
                  <a:gd name="connsiteY44" fmla="*/ 823913 h 1676661"/>
                  <a:gd name="connsiteX45" fmla="*/ 1739753 w 2901803"/>
                  <a:gd name="connsiteY45" fmla="*/ 776288 h 1676661"/>
                  <a:gd name="connsiteX46" fmla="*/ 1758803 w 2901803"/>
                  <a:gd name="connsiteY46" fmla="*/ 742950 h 1676661"/>
                  <a:gd name="connsiteX47" fmla="*/ 1863578 w 2901803"/>
                  <a:gd name="connsiteY47" fmla="*/ 323850 h 1676661"/>
                  <a:gd name="connsiteX48" fmla="*/ 2482703 w 2901803"/>
                  <a:gd name="connsiteY48" fmla="*/ 14288 h 1676661"/>
                  <a:gd name="connsiteX49" fmla="*/ 2897041 w 2901803"/>
                  <a:gd name="connsiteY49" fmla="*/ 0 h 1676661"/>
                  <a:gd name="connsiteX50" fmla="*/ 2901803 w 2901803"/>
                  <a:gd name="connsiteY50" fmla="*/ 1390650 h 1676661"/>
                  <a:gd name="connsiteX51" fmla="*/ 2673203 w 2901803"/>
                  <a:gd name="connsiteY51" fmla="*/ 1395412 h 1676661"/>
                  <a:gd name="connsiteX52" fmla="*/ 2296966 w 2901803"/>
                  <a:gd name="connsiteY52" fmla="*/ 1485900 h 1676661"/>
                  <a:gd name="connsiteX53" fmla="*/ 1353991 w 2901803"/>
                  <a:gd name="connsiteY53" fmla="*/ 1676400 h 1676661"/>
                  <a:gd name="connsiteX54" fmla="*/ 1306366 w 2901803"/>
                  <a:gd name="connsiteY54" fmla="*/ 1433513 h 1676661"/>
                  <a:gd name="connsiteX55" fmla="*/ 1277791 w 2901803"/>
                  <a:gd name="connsiteY55" fmla="*/ 1443038 h 1676661"/>
                  <a:gd name="connsiteX56" fmla="*/ 1258741 w 2901803"/>
                  <a:gd name="connsiteY56" fmla="*/ 1471613 h 1676661"/>
                  <a:gd name="connsiteX57" fmla="*/ 1230166 w 2901803"/>
                  <a:gd name="connsiteY57" fmla="*/ 1495425 h 1676661"/>
                  <a:gd name="connsiteX58" fmla="*/ 1206353 w 2901803"/>
                  <a:gd name="connsiteY58" fmla="*/ 1500188 h 1676661"/>
                  <a:gd name="connsiteX59" fmla="*/ 1177778 w 2901803"/>
                  <a:gd name="connsiteY59" fmla="*/ 1509713 h 1676661"/>
                  <a:gd name="connsiteX60" fmla="*/ 1163491 w 2901803"/>
                  <a:gd name="connsiteY60" fmla="*/ 1514475 h 1676661"/>
                  <a:gd name="connsiteX61" fmla="*/ 634853 w 2901803"/>
                  <a:gd name="connsiteY61" fmla="*/ 1509713 h 1676661"/>
                  <a:gd name="connsiteX62" fmla="*/ 611041 w 2901803"/>
                  <a:gd name="connsiteY62" fmla="*/ 1504950 h 1676661"/>
                  <a:gd name="connsiteX63" fmla="*/ 591991 w 2901803"/>
                  <a:gd name="connsiteY63" fmla="*/ 1495425 h 1676661"/>
                  <a:gd name="connsiteX64" fmla="*/ 558653 w 2901803"/>
                  <a:gd name="connsiteY64" fmla="*/ 1485900 h 1676661"/>
                  <a:gd name="connsiteX65" fmla="*/ 544366 w 2901803"/>
                  <a:gd name="connsiteY65" fmla="*/ 1476375 h 1676661"/>
                  <a:gd name="connsiteX66" fmla="*/ 525316 w 2901803"/>
                  <a:gd name="connsiteY66" fmla="*/ 1471613 h 1676661"/>
                  <a:gd name="connsiteX67" fmla="*/ 511028 w 2901803"/>
                  <a:gd name="connsiteY67" fmla="*/ 1466850 h 1676661"/>
                  <a:gd name="connsiteX68" fmla="*/ 468166 w 2901803"/>
                  <a:gd name="connsiteY68" fmla="*/ 1433513 h 1676661"/>
                  <a:gd name="connsiteX69" fmla="*/ 453878 w 2901803"/>
                  <a:gd name="connsiteY69" fmla="*/ 1423988 h 1676661"/>
                  <a:gd name="connsiteX70" fmla="*/ 439591 w 2901803"/>
                  <a:gd name="connsiteY70" fmla="*/ 1395413 h 1676661"/>
                  <a:gd name="connsiteX71" fmla="*/ 406253 w 2901803"/>
                  <a:gd name="connsiteY71" fmla="*/ 1376363 h 1676661"/>
                  <a:gd name="connsiteX72" fmla="*/ 391966 w 2901803"/>
                  <a:gd name="connsiteY72" fmla="*/ 1366838 h 1676661"/>
                  <a:gd name="connsiteX73" fmla="*/ 377678 w 2901803"/>
                  <a:gd name="connsiteY73" fmla="*/ 1362075 h 1676661"/>
                  <a:gd name="connsiteX74" fmla="*/ 330053 w 2901803"/>
                  <a:gd name="connsiteY74" fmla="*/ 1333500 h 1676661"/>
                  <a:gd name="connsiteX75" fmla="*/ 311003 w 2901803"/>
                  <a:gd name="connsiteY75" fmla="*/ 1328738 h 1676661"/>
                  <a:gd name="connsiteX76" fmla="*/ 282428 w 2901803"/>
                  <a:gd name="connsiteY76" fmla="*/ 1319213 h 1676661"/>
                  <a:gd name="connsiteX77" fmla="*/ 268141 w 2901803"/>
                  <a:gd name="connsiteY77" fmla="*/ 1314450 h 1676661"/>
                  <a:gd name="connsiteX78" fmla="*/ 253853 w 2901803"/>
                  <a:gd name="connsiteY78" fmla="*/ 1304925 h 1676661"/>
                  <a:gd name="connsiteX79" fmla="*/ 225278 w 2901803"/>
                  <a:gd name="connsiteY79" fmla="*/ 1295400 h 1676661"/>
                  <a:gd name="connsiteX80" fmla="*/ 215753 w 2901803"/>
                  <a:gd name="connsiteY80" fmla="*/ 1266825 h 1676661"/>
                  <a:gd name="connsiteX81" fmla="*/ 115741 w 2901803"/>
                  <a:gd name="connsiteY81" fmla="*/ 1233488 h 1676661"/>
                  <a:gd name="connsiteX82" fmla="*/ 72878 w 2901803"/>
                  <a:gd name="connsiteY82" fmla="*/ 1219200 h 1676661"/>
                  <a:gd name="connsiteX83" fmla="*/ 58591 w 2901803"/>
                  <a:gd name="connsiteY83" fmla="*/ 1214438 h 1676661"/>
                  <a:gd name="connsiteX84" fmla="*/ 30016 w 2901803"/>
                  <a:gd name="connsiteY84"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253853 w 2901803"/>
                  <a:gd name="connsiteY4" fmla="*/ 1104900 h 1676661"/>
                  <a:gd name="connsiteX5" fmla="*/ 306241 w 2901803"/>
                  <a:gd name="connsiteY5" fmla="*/ 1123950 h 1676661"/>
                  <a:gd name="connsiteX6" fmla="*/ 320528 w 2901803"/>
                  <a:gd name="connsiteY6" fmla="*/ 1128713 h 1676661"/>
                  <a:gd name="connsiteX7" fmla="*/ 344341 w 2901803"/>
                  <a:gd name="connsiteY7" fmla="*/ 1138238 h 1676661"/>
                  <a:gd name="connsiteX8" fmla="*/ 487216 w 2901803"/>
                  <a:gd name="connsiteY8" fmla="*/ 1147763 h 1676661"/>
                  <a:gd name="connsiteX9" fmla="*/ 501503 w 2901803"/>
                  <a:gd name="connsiteY9" fmla="*/ 1162050 h 1676661"/>
                  <a:gd name="connsiteX10" fmla="*/ 506266 w 2901803"/>
                  <a:gd name="connsiteY10" fmla="*/ 1176338 h 1676661"/>
                  <a:gd name="connsiteX11" fmla="*/ 515791 w 2901803"/>
                  <a:gd name="connsiteY11" fmla="*/ 1190625 h 1676661"/>
                  <a:gd name="connsiteX12" fmla="*/ 663428 w 2901803"/>
                  <a:gd name="connsiteY12" fmla="*/ 1228725 h 1676661"/>
                  <a:gd name="connsiteX13" fmla="*/ 782491 w 2901803"/>
                  <a:gd name="connsiteY13" fmla="*/ 1295400 h 1676661"/>
                  <a:gd name="connsiteX14" fmla="*/ 987278 w 2901803"/>
                  <a:gd name="connsiteY14" fmla="*/ 1276350 h 1676661"/>
                  <a:gd name="connsiteX15" fmla="*/ 1068241 w 2901803"/>
                  <a:gd name="connsiteY15" fmla="*/ 1271588 h 1676661"/>
                  <a:gd name="connsiteX16" fmla="*/ 1111103 w 2901803"/>
                  <a:gd name="connsiteY16" fmla="*/ 1257300 h 1676661"/>
                  <a:gd name="connsiteX17" fmla="*/ 1125391 w 2901803"/>
                  <a:gd name="connsiteY17" fmla="*/ 1252538 h 1676661"/>
                  <a:gd name="connsiteX18" fmla="*/ 1153966 w 2901803"/>
                  <a:gd name="connsiteY18" fmla="*/ 1238250 h 1676661"/>
                  <a:gd name="connsiteX19" fmla="*/ 1168253 w 2901803"/>
                  <a:gd name="connsiteY19" fmla="*/ 1228725 h 1676661"/>
                  <a:gd name="connsiteX20" fmla="*/ 1187303 w 2901803"/>
                  <a:gd name="connsiteY20" fmla="*/ 1223963 h 1676661"/>
                  <a:gd name="connsiteX21" fmla="*/ 1201591 w 2901803"/>
                  <a:gd name="connsiteY21" fmla="*/ 1219200 h 1676661"/>
                  <a:gd name="connsiteX22" fmla="*/ 1311128 w 2901803"/>
                  <a:gd name="connsiteY22" fmla="*/ 1057275 h 1676661"/>
                  <a:gd name="connsiteX23" fmla="*/ 1182541 w 2901803"/>
                  <a:gd name="connsiteY23" fmla="*/ 1081088 h 1676661"/>
                  <a:gd name="connsiteX24" fmla="*/ 1101578 w 2901803"/>
                  <a:gd name="connsiteY24" fmla="*/ 1104900 h 1676661"/>
                  <a:gd name="connsiteX25" fmla="*/ 925366 w 2901803"/>
                  <a:gd name="connsiteY25" fmla="*/ 1133475 h 1676661"/>
                  <a:gd name="connsiteX26" fmla="*/ 739628 w 2901803"/>
                  <a:gd name="connsiteY26" fmla="*/ 1123950 h 1676661"/>
                  <a:gd name="connsiteX27" fmla="*/ 491978 w 2901803"/>
                  <a:gd name="connsiteY27" fmla="*/ 1090613 h 1676661"/>
                  <a:gd name="connsiteX28" fmla="*/ 434828 w 2901803"/>
                  <a:gd name="connsiteY28" fmla="*/ 1071563 h 1676661"/>
                  <a:gd name="connsiteX29" fmla="*/ 406253 w 2901803"/>
                  <a:gd name="connsiteY29" fmla="*/ 1062038 h 1676661"/>
                  <a:gd name="connsiteX30" fmla="*/ 391966 w 2901803"/>
                  <a:gd name="connsiteY30" fmla="*/ 1057275 h 1676661"/>
                  <a:gd name="connsiteX31" fmla="*/ 406253 w 2901803"/>
                  <a:gd name="connsiteY31" fmla="*/ 1047750 h 1676661"/>
                  <a:gd name="connsiteX32" fmla="*/ 463403 w 2901803"/>
                  <a:gd name="connsiteY32" fmla="*/ 1038225 h 1676661"/>
                  <a:gd name="connsiteX33" fmla="*/ 568178 w 2901803"/>
                  <a:gd name="connsiteY33" fmla="*/ 1033463 h 1676661"/>
                  <a:gd name="connsiteX34" fmla="*/ 739628 w 2901803"/>
                  <a:gd name="connsiteY34" fmla="*/ 976313 h 1676661"/>
                  <a:gd name="connsiteX35" fmla="*/ 815828 w 2901803"/>
                  <a:gd name="connsiteY35" fmla="*/ 923925 h 1676661"/>
                  <a:gd name="connsiteX36" fmla="*/ 872978 w 2901803"/>
                  <a:gd name="connsiteY36" fmla="*/ 857250 h 1676661"/>
                  <a:gd name="connsiteX37" fmla="*/ 968228 w 2901803"/>
                  <a:gd name="connsiteY37" fmla="*/ 852488 h 1676661"/>
                  <a:gd name="connsiteX38" fmla="*/ 1092054 w 2901803"/>
                  <a:gd name="connsiteY38" fmla="*/ 819150 h 1676661"/>
                  <a:gd name="connsiteX39" fmla="*/ 1320653 w 2901803"/>
                  <a:gd name="connsiteY39" fmla="*/ 795338 h 1676661"/>
                  <a:gd name="connsiteX40" fmla="*/ 1220641 w 2901803"/>
                  <a:gd name="connsiteY40" fmla="*/ 938213 h 1676661"/>
                  <a:gd name="connsiteX41" fmla="*/ 1406378 w 2901803"/>
                  <a:gd name="connsiteY41" fmla="*/ 862013 h 1676661"/>
                  <a:gd name="connsiteX42" fmla="*/ 1563541 w 2901803"/>
                  <a:gd name="connsiteY42" fmla="*/ 766763 h 1676661"/>
                  <a:gd name="connsiteX43" fmla="*/ 1715941 w 2901803"/>
                  <a:gd name="connsiteY43" fmla="*/ 823913 h 1676661"/>
                  <a:gd name="connsiteX44" fmla="*/ 1739753 w 2901803"/>
                  <a:gd name="connsiteY44" fmla="*/ 776288 h 1676661"/>
                  <a:gd name="connsiteX45" fmla="*/ 1758803 w 2901803"/>
                  <a:gd name="connsiteY45" fmla="*/ 742950 h 1676661"/>
                  <a:gd name="connsiteX46" fmla="*/ 1863578 w 2901803"/>
                  <a:gd name="connsiteY46" fmla="*/ 323850 h 1676661"/>
                  <a:gd name="connsiteX47" fmla="*/ 2482703 w 2901803"/>
                  <a:gd name="connsiteY47" fmla="*/ 14288 h 1676661"/>
                  <a:gd name="connsiteX48" fmla="*/ 2897041 w 2901803"/>
                  <a:gd name="connsiteY48" fmla="*/ 0 h 1676661"/>
                  <a:gd name="connsiteX49" fmla="*/ 2901803 w 2901803"/>
                  <a:gd name="connsiteY49" fmla="*/ 1390650 h 1676661"/>
                  <a:gd name="connsiteX50" fmla="*/ 2673203 w 2901803"/>
                  <a:gd name="connsiteY50" fmla="*/ 1395412 h 1676661"/>
                  <a:gd name="connsiteX51" fmla="*/ 2296966 w 2901803"/>
                  <a:gd name="connsiteY51" fmla="*/ 1485900 h 1676661"/>
                  <a:gd name="connsiteX52" fmla="*/ 1353991 w 2901803"/>
                  <a:gd name="connsiteY52" fmla="*/ 1676400 h 1676661"/>
                  <a:gd name="connsiteX53" fmla="*/ 1306366 w 2901803"/>
                  <a:gd name="connsiteY53" fmla="*/ 1433513 h 1676661"/>
                  <a:gd name="connsiteX54" fmla="*/ 1277791 w 2901803"/>
                  <a:gd name="connsiteY54" fmla="*/ 1443038 h 1676661"/>
                  <a:gd name="connsiteX55" fmla="*/ 1258741 w 2901803"/>
                  <a:gd name="connsiteY55" fmla="*/ 1471613 h 1676661"/>
                  <a:gd name="connsiteX56" fmla="*/ 1230166 w 2901803"/>
                  <a:gd name="connsiteY56" fmla="*/ 1495425 h 1676661"/>
                  <a:gd name="connsiteX57" fmla="*/ 1206353 w 2901803"/>
                  <a:gd name="connsiteY57" fmla="*/ 1500188 h 1676661"/>
                  <a:gd name="connsiteX58" fmla="*/ 1177778 w 2901803"/>
                  <a:gd name="connsiteY58" fmla="*/ 1509713 h 1676661"/>
                  <a:gd name="connsiteX59" fmla="*/ 1163491 w 2901803"/>
                  <a:gd name="connsiteY59" fmla="*/ 1514475 h 1676661"/>
                  <a:gd name="connsiteX60" fmla="*/ 634853 w 2901803"/>
                  <a:gd name="connsiteY60" fmla="*/ 1509713 h 1676661"/>
                  <a:gd name="connsiteX61" fmla="*/ 611041 w 2901803"/>
                  <a:gd name="connsiteY61" fmla="*/ 1504950 h 1676661"/>
                  <a:gd name="connsiteX62" fmla="*/ 591991 w 2901803"/>
                  <a:gd name="connsiteY62" fmla="*/ 1495425 h 1676661"/>
                  <a:gd name="connsiteX63" fmla="*/ 558653 w 2901803"/>
                  <a:gd name="connsiteY63" fmla="*/ 1485900 h 1676661"/>
                  <a:gd name="connsiteX64" fmla="*/ 544366 w 2901803"/>
                  <a:gd name="connsiteY64" fmla="*/ 1476375 h 1676661"/>
                  <a:gd name="connsiteX65" fmla="*/ 525316 w 2901803"/>
                  <a:gd name="connsiteY65" fmla="*/ 1471613 h 1676661"/>
                  <a:gd name="connsiteX66" fmla="*/ 511028 w 2901803"/>
                  <a:gd name="connsiteY66" fmla="*/ 1466850 h 1676661"/>
                  <a:gd name="connsiteX67" fmla="*/ 468166 w 2901803"/>
                  <a:gd name="connsiteY67" fmla="*/ 1433513 h 1676661"/>
                  <a:gd name="connsiteX68" fmla="*/ 453878 w 2901803"/>
                  <a:gd name="connsiteY68" fmla="*/ 1423988 h 1676661"/>
                  <a:gd name="connsiteX69" fmla="*/ 439591 w 2901803"/>
                  <a:gd name="connsiteY69" fmla="*/ 1395413 h 1676661"/>
                  <a:gd name="connsiteX70" fmla="*/ 406253 w 2901803"/>
                  <a:gd name="connsiteY70" fmla="*/ 1376363 h 1676661"/>
                  <a:gd name="connsiteX71" fmla="*/ 391966 w 2901803"/>
                  <a:gd name="connsiteY71" fmla="*/ 1366838 h 1676661"/>
                  <a:gd name="connsiteX72" fmla="*/ 377678 w 2901803"/>
                  <a:gd name="connsiteY72" fmla="*/ 1362075 h 1676661"/>
                  <a:gd name="connsiteX73" fmla="*/ 330053 w 2901803"/>
                  <a:gd name="connsiteY73" fmla="*/ 1333500 h 1676661"/>
                  <a:gd name="connsiteX74" fmla="*/ 311003 w 2901803"/>
                  <a:gd name="connsiteY74" fmla="*/ 1328738 h 1676661"/>
                  <a:gd name="connsiteX75" fmla="*/ 282428 w 2901803"/>
                  <a:gd name="connsiteY75" fmla="*/ 1319213 h 1676661"/>
                  <a:gd name="connsiteX76" fmla="*/ 268141 w 2901803"/>
                  <a:gd name="connsiteY76" fmla="*/ 1314450 h 1676661"/>
                  <a:gd name="connsiteX77" fmla="*/ 253853 w 2901803"/>
                  <a:gd name="connsiteY77" fmla="*/ 1304925 h 1676661"/>
                  <a:gd name="connsiteX78" fmla="*/ 225278 w 2901803"/>
                  <a:gd name="connsiteY78" fmla="*/ 1295400 h 1676661"/>
                  <a:gd name="connsiteX79" fmla="*/ 215753 w 2901803"/>
                  <a:gd name="connsiteY79" fmla="*/ 1266825 h 1676661"/>
                  <a:gd name="connsiteX80" fmla="*/ 115741 w 2901803"/>
                  <a:gd name="connsiteY80" fmla="*/ 1233488 h 1676661"/>
                  <a:gd name="connsiteX81" fmla="*/ 72878 w 2901803"/>
                  <a:gd name="connsiteY81" fmla="*/ 1219200 h 1676661"/>
                  <a:gd name="connsiteX82" fmla="*/ 58591 w 2901803"/>
                  <a:gd name="connsiteY82" fmla="*/ 1214438 h 1676661"/>
                  <a:gd name="connsiteX83" fmla="*/ 30016 w 2901803"/>
                  <a:gd name="connsiteY83"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253853 w 2901803"/>
                  <a:gd name="connsiteY4" fmla="*/ 1104900 h 1676661"/>
                  <a:gd name="connsiteX5" fmla="*/ 306241 w 2901803"/>
                  <a:gd name="connsiteY5" fmla="*/ 1123950 h 1676661"/>
                  <a:gd name="connsiteX6" fmla="*/ 344341 w 2901803"/>
                  <a:gd name="connsiteY6" fmla="*/ 1138238 h 1676661"/>
                  <a:gd name="connsiteX7" fmla="*/ 487216 w 2901803"/>
                  <a:gd name="connsiteY7" fmla="*/ 1147763 h 1676661"/>
                  <a:gd name="connsiteX8" fmla="*/ 501503 w 2901803"/>
                  <a:gd name="connsiteY8" fmla="*/ 1162050 h 1676661"/>
                  <a:gd name="connsiteX9" fmla="*/ 506266 w 2901803"/>
                  <a:gd name="connsiteY9" fmla="*/ 1176338 h 1676661"/>
                  <a:gd name="connsiteX10" fmla="*/ 515791 w 2901803"/>
                  <a:gd name="connsiteY10" fmla="*/ 1190625 h 1676661"/>
                  <a:gd name="connsiteX11" fmla="*/ 663428 w 2901803"/>
                  <a:gd name="connsiteY11" fmla="*/ 1228725 h 1676661"/>
                  <a:gd name="connsiteX12" fmla="*/ 782491 w 2901803"/>
                  <a:gd name="connsiteY12" fmla="*/ 1295400 h 1676661"/>
                  <a:gd name="connsiteX13" fmla="*/ 987278 w 2901803"/>
                  <a:gd name="connsiteY13" fmla="*/ 1276350 h 1676661"/>
                  <a:gd name="connsiteX14" fmla="*/ 1068241 w 2901803"/>
                  <a:gd name="connsiteY14" fmla="*/ 1271588 h 1676661"/>
                  <a:gd name="connsiteX15" fmla="*/ 1111103 w 2901803"/>
                  <a:gd name="connsiteY15" fmla="*/ 1257300 h 1676661"/>
                  <a:gd name="connsiteX16" fmla="*/ 1125391 w 2901803"/>
                  <a:gd name="connsiteY16" fmla="*/ 1252538 h 1676661"/>
                  <a:gd name="connsiteX17" fmla="*/ 1153966 w 2901803"/>
                  <a:gd name="connsiteY17" fmla="*/ 1238250 h 1676661"/>
                  <a:gd name="connsiteX18" fmla="*/ 1168253 w 2901803"/>
                  <a:gd name="connsiteY18" fmla="*/ 1228725 h 1676661"/>
                  <a:gd name="connsiteX19" fmla="*/ 1187303 w 2901803"/>
                  <a:gd name="connsiteY19" fmla="*/ 1223963 h 1676661"/>
                  <a:gd name="connsiteX20" fmla="*/ 1201591 w 2901803"/>
                  <a:gd name="connsiteY20" fmla="*/ 1219200 h 1676661"/>
                  <a:gd name="connsiteX21" fmla="*/ 1311128 w 2901803"/>
                  <a:gd name="connsiteY21" fmla="*/ 1057275 h 1676661"/>
                  <a:gd name="connsiteX22" fmla="*/ 1182541 w 2901803"/>
                  <a:gd name="connsiteY22" fmla="*/ 1081088 h 1676661"/>
                  <a:gd name="connsiteX23" fmla="*/ 1101578 w 2901803"/>
                  <a:gd name="connsiteY23" fmla="*/ 1104900 h 1676661"/>
                  <a:gd name="connsiteX24" fmla="*/ 925366 w 2901803"/>
                  <a:gd name="connsiteY24" fmla="*/ 1133475 h 1676661"/>
                  <a:gd name="connsiteX25" fmla="*/ 739628 w 2901803"/>
                  <a:gd name="connsiteY25" fmla="*/ 1123950 h 1676661"/>
                  <a:gd name="connsiteX26" fmla="*/ 491978 w 2901803"/>
                  <a:gd name="connsiteY26" fmla="*/ 1090613 h 1676661"/>
                  <a:gd name="connsiteX27" fmla="*/ 434828 w 2901803"/>
                  <a:gd name="connsiteY27" fmla="*/ 1071563 h 1676661"/>
                  <a:gd name="connsiteX28" fmla="*/ 406253 w 2901803"/>
                  <a:gd name="connsiteY28" fmla="*/ 1062038 h 1676661"/>
                  <a:gd name="connsiteX29" fmla="*/ 391966 w 2901803"/>
                  <a:gd name="connsiteY29" fmla="*/ 1057275 h 1676661"/>
                  <a:gd name="connsiteX30" fmla="*/ 406253 w 2901803"/>
                  <a:gd name="connsiteY30" fmla="*/ 1047750 h 1676661"/>
                  <a:gd name="connsiteX31" fmla="*/ 463403 w 2901803"/>
                  <a:gd name="connsiteY31" fmla="*/ 1038225 h 1676661"/>
                  <a:gd name="connsiteX32" fmla="*/ 568178 w 2901803"/>
                  <a:gd name="connsiteY32" fmla="*/ 1033463 h 1676661"/>
                  <a:gd name="connsiteX33" fmla="*/ 739628 w 2901803"/>
                  <a:gd name="connsiteY33" fmla="*/ 976313 h 1676661"/>
                  <a:gd name="connsiteX34" fmla="*/ 815828 w 2901803"/>
                  <a:gd name="connsiteY34" fmla="*/ 923925 h 1676661"/>
                  <a:gd name="connsiteX35" fmla="*/ 872978 w 2901803"/>
                  <a:gd name="connsiteY35" fmla="*/ 857250 h 1676661"/>
                  <a:gd name="connsiteX36" fmla="*/ 968228 w 2901803"/>
                  <a:gd name="connsiteY36" fmla="*/ 852488 h 1676661"/>
                  <a:gd name="connsiteX37" fmla="*/ 1092054 w 2901803"/>
                  <a:gd name="connsiteY37" fmla="*/ 819150 h 1676661"/>
                  <a:gd name="connsiteX38" fmla="*/ 1320653 w 2901803"/>
                  <a:gd name="connsiteY38" fmla="*/ 795338 h 1676661"/>
                  <a:gd name="connsiteX39" fmla="*/ 1220641 w 2901803"/>
                  <a:gd name="connsiteY39" fmla="*/ 938213 h 1676661"/>
                  <a:gd name="connsiteX40" fmla="*/ 1406378 w 2901803"/>
                  <a:gd name="connsiteY40" fmla="*/ 862013 h 1676661"/>
                  <a:gd name="connsiteX41" fmla="*/ 1563541 w 2901803"/>
                  <a:gd name="connsiteY41" fmla="*/ 766763 h 1676661"/>
                  <a:gd name="connsiteX42" fmla="*/ 1715941 w 2901803"/>
                  <a:gd name="connsiteY42" fmla="*/ 823913 h 1676661"/>
                  <a:gd name="connsiteX43" fmla="*/ 1739753 w 2901803"/>
                  <a:gd name="connsiteY43" fmla="*/ 776288 h 1676661"/>
                  <a:gd name="connsiteX44" fmla="*/ 1758803 w 2901803"/>
                  <a:gd name="connsiteY44" fmla="*/ 742950 h 1676661"/>
                  <a:gd name="connsiteX45" fmla="*/ 1863578 w 2901803"/>
                  <a:gd name="connsiteY45" fmla="*/ 323850 h 1676661"/>
                  <a:gd name="connsiteX46" fmla="*/ 2482703 w 2901803"/>
                  <a:gd name="connsiteY46" fmla="*/ 14288 h 1676661"/>
                  <a:gd name="connsiteX47" fmla="*/ 2897041 w 2901803"/>
                  <a:gd name="connsiteY47" fmla="*/ 0 h 1676661"/>
                  <a:gd name="connsiteX48" fmla="*/ 2901803 w 2901803"/>
                  <a:gd name="connsiteY48" fmla="*/ 1390650 h 1676661"/>
                  <a:gd name="connsiteX49" fmla="*/ 2673203 w 2901803"/>
                  <a:gd name="connsiteY49" fmla="*/ 1395412 h 1676661"/>
                  <a:gd name="connsiteX50" fmla="*/ 2296966 w 2901803"/>
                  <a:gd name="connsiteY50" fmla="*/ 1485900 h 1676661"/>
                  <a:gd name="connsiteX51" fmla="*/ 1353991 w 2901803"/>
                  <a:gd name="connsiteY51" fmla="*/ 1676400 h 1676661"/>
                  <a:gd name="connsiteX52" fmla="*/ 1306366 w 2901803"/>
                  <a:gd name="connsiteY52" fmla="*/ 1433513 h 1676661"/>
                  <a:gd name="connsiteX53" fmla="*/ 1277791 w 2901803"/>
                  <a:gd name="connsiteY53" fmla="*/ 1443038 h 1676661"/>
                  <a:gd name="connsiteX54" fmla="*/ 1258741 w 2901803"/>
                  <a:gd name="connsiteY54" fmla="*/ 1471613 h 1676661"/>
                  <a:gd name="connsiteX55" fmla="*/ 1230166 w 2901803"/>
                  <a:gd name="connsiteY55" fmla="*/ 1495425 h 1676661"/>
                  <a:gd name="connsiteX56" fmla="*/ 1206353 w 2901803"/>
                  <a:gd name="connsiteY56" fmla="*/ 1500188 h 1676661"/>
                  <a:gd name="connsiteX57" fmla="*/ 1177778 w 2901803"/>
                  <a:gd name="connsiteY57" fmla="*/ 1509713 h 1676661"/>
                  <a:gd name="connsiteX58" fmla="*/ 1163491 w 2901803"/>
                  <a:gd name="connsiteY58" fmla="*/ 1514475 h 1676661"/>
                  <a:gd name="connsiteX59" fmla="*/ 634853 w 2901803"/>
                  <a:gd name="connsiteY59" fmla="*/ 1509713 h 1676661"/>
                  <a:gd name="connsiteX60" fmla="*/ 611041 w 2901803"/>
                  <a:gd name="connsiteY60" fmla="*/ 1504950 h 1676661"/>
                  <a:gd name="connsiteX61" fmla="*/ 591991 w 2901803"/>
                  <a:gd name="connsiteY61" fmla="*/ 1495425 h 1676661"/>
                  <a:gd name="connsiteX62" fmla="*/ 558653 w 2901803"/>
                  <a:gd name="connsiteY62" fmla="*/ 1485900 h 1676661"/>
                  <a:gd name="connsiteX63" fmla="*/ 544366 w 2901803"/>
                  <a:gd name="connsiteY63" fmla="*/ 1476375 h 1676661"/>
                  <a:gd name="connsiteX64" fmla="*/ 525316 w 2901803"/>
                  <a:gd name="connsiteY64" fmla="*/ 1471613 h 1676661"/>
                  <a:gd name="connsiteX65" fmla="*/ 511028 w 2901803"/>
                  <a:gd name="connsiteY65" fmla="*/ 1466850 h 1676661"/>
                  <a:gd name="connsiteX66" fmla="*/ 468166 w 2901803"/>
                  <a:gd name="connsiteY66" fmla="*/ 1433513 h 1676661"/>
                  <a:gd name="connsiteX67" fmla="*/ 453878 w 2901803"/>
                  <a:gd name="connsiteY67" fmla="*/ 1423988 h 1676661"/>
                  <a:gd name="connsiteX68" fmla="*/ 439591 w 2901803"/>
                  <a:gd name="connsiteY68" fmla="*/ 1395413 h 1676661"/>
                  <a:gd name="connsiteX69" fmla="*/ 406253 w 2901803"/>
                  <a:gd name="connsiteY69" fmla="*/ 1376363 h 1676661"/>
                  <a:gd name="connsiteX70" fmla="*/ 391966 w 2901803"/>
                  <a:gd name="connsiteY70" fmla="*/ 1366838 h 1676661"/>
                  <a:gd name="connsiteX71" fmla="*/ 377678 w 2901803"/>
                  <a:gd name="connsiteY71" fmla="*/ 1362075 h 1676661"/>
                  <a:gd name="connsiteX72" fmla="*/ 330053 w 2901803"/>
                  <a:gd name="connsiteY72" fmla="*/ 1333500 h 1676661"/>
                  <a:gd name="connsiteX73" fmla="*/ 311003 w 2901803"/>
                  <a:gd name="connsiteY73" fmla="*/ 1328738 h 1676661"/>
                  <a:gd name="connsiteX74" fmla="*/ 282428 w 2901803"/>
                  <a:gd name="connsiteY74" fmla="*/ 1319213 h 1676661"/>
                  <a:gd name="connsiteX75" fmla="*/ 268141 w 2901803"/>
                  <a:gd name="connsiteY75" fmla="*/ 1314450 h 1676661"/>
                  <a:gd name="connsiteX76" fmla="*/ 253853 w 2901803"/>
                  <a:gd name="connsiteY76" fmla="*/ 1304925 h 1676661"/>
                  <a:gd name="connsiteX77" fmla="*/ 225278 w 2901803"/>
                  <a:gd name="connsiteY77" fmla="*/ 1295400 h 1676661"/>
                  <a:gd name="connsiteX78" fmla="*/ 215753 w 2901803"/>
                  <a:gd name="connsiteY78" fmla="*/ 1266825 h 1676661"/>
                  <a:gd name="connsiteX79" fmla="*/ 115741 w 2901803"/>
                  <a:gd name="connsiteY79" fmla="*/ 1233488 h 1676661"/>
                  <a:gd name="connsiteX80" fmla="*/ 72878 w 2901803"/>
                  <a:gd name="connsiteY80" fmla="*/ 1219200 h 1676661"/>
                  <a:gd name="connsiteX81" fmla="*/ 58591 w 2901803"/>
                  <a:gd name="connsiteY81" fmla="*/ 1214438 h 1676661"/>
                  <a:gd name="connsiteX82" fmla="*/ 30016 w 2901803"/>
                  <a:gd name="connsiteY82"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253853 w 2901803"/>
                  <a:gd name="connsiteY4" fmla="*/ 1104900 h 1676661"/>
                  <a:gd name="connsiteX5" fmla="*/ 344341 w 2901803"/>
                  <a:gd name="connsiteY5" fmla="*/ 1138238 h 1676661"/>
                  <a:gd name="connsiteX6" fmla="*/ 487216 w 2901803"/>
                  <a:gd name="connsiteY6" fmla="*/ 1147763 h 1676661"/>
                  <a:gd name="connsiteX7" fmla="*/ 501503 w 2901803"/>
                  <a:gd name="connsiteY7" fmla="*/ 1162050 h 1676661"/>
                  <a:gd name="connsiteX8" fmla="*/ 506266 w 2901803"/>
                  <a:gd name="connsiteY8" fmla="*/ 1176338 h 1676661"/>
                  <a:gd name="connsiteX9" fmla="*/ 515791 w 2901803"/>
                  <a:gd name="connsiteY9" fmla="*/ 1190625 h 1676661"/>
                  <a:gd name="connsiteX10" fmla="*/ 663428 w 2901803"/>
                  <a:gd name="connsiteY10" fmla="*/ 1228725 h 1676661"/>
                  <a:gd name="connsiteX11" fmla="*/ 782491 w 2901803"/>
                  <a:gd name="connsiteY11" fmla="*/ 1295400 h 1676661"/>
                  <a:gd name="connsiteX12" fmla="*/ 987278 w 2901803"/>
                  <a:gd name="connsiteY12" fmla="*/ 1276350 h 1676661"/>
                  <a:gd name="connsiteX13" fmla="*/ 1068241 w 2901803"/>
                  <a:gd name="connsiteY13" fmla="*/ 1271588 h 1676661"/>
                  <a:gd name="connsiteX14" fmla="*/ 1111103 w 2901803"/>
                  <a:gd name="connsiteY14" fmla="*/ 1257300 h 1676661"/>
                  <a:gd name="connsiteX15" fmla="*/ 1125391 w 2901803"/>
                  <a:gd name="connsiteY15" fmla="*/ 1252538 h 1676661"/>
                  <a:gd name="connsiteX16" fmla="*/ 1153966 w 2901803"/>
                  <a:gd name="connsiteY16" fmla="*/ 1238250 h 1676661"/>
                  <a:gd name="connsiteX17" fmla="*/ 1168253 w 2901803"/>
                  <a:gd name="connsiteY17" fmla="*/ 1228725 h 1676661"/>
                  <a:gd name="connsiteX18" fmla="*/ 1187303 w 2901803"/>
                  <a:gd name="connsiteY18" fmla="*/ 1223963 h 1676661"/>
                  <a:gd name="connsiteX19" fmla="*/ 1201591 w 2901803"/>
                  <a:gd name="connsiteY19" fmla="*/ 1219200 h 1676661"/>
                  <a:gd name="connsiteX20" fmla="*/ 1311128 w 2901803"/>
                  <a:gd name="connsiteY20" fmla="*/ 1057275 h 1676661"/>
                  <a:gd name="connsiteX21" fmla="*/ 1182541 w 2901803"/>
                  <a:gd name="connsiteY21" fmla="*/ 1081088 h 1676661"/>
                  <a:gd name="connsiteX22" fmla="*/ 1101578 w 2901803"/>
                  <a:gd name="connsiteY22" fmla="*/ 1104900 h 1676661"/>
                  <a:gd name="connsiteX23" fmla="*/ 925366 w 2901803"/>
                  <a:gd name="connsiteY23" fmla="*/ 1133475 h 1676661"/>
                  <a:gd name="connsiteX24" fmla="*/ 739628 w 2901803"/>
                  <a:gd name="connsiteY24" fmla="*/ 1123950 h 1676661"/>
                  <a:gd name="connsiteX25" fmla="*/ 491978 w 2901803"/>
                  <a:gd name="connsiteY25" fmla="*/ 1090613 h 1676661"/>
                  <a:gd name="connsiteX26" fmla="*/ 434828 w 2901803"/>
                  <a:gd name="connsiteY26" fmla="*/ 1071563 h 1676661"/>
                  <a:gd name="connsiteX27" fmla="*/ 406253 w 2901803"/>
                  <a:gd name="connsiteY27" fmla="*/ 1062038 h 1676661"/>
                  <a:gd name="connsiteX28" fmla="*/ 391966 w 2901803"/>
                  <a:gd name="connsiteY28" fmla="*/ 1057275 h 1676661"/>
                  <a:gd name="connsiteX29" fmla="*/ 406253 w 2901803"/>
                  <a:gd name="connsiteY29" fmla="*/ 1047750 h 1676661"/>
                  <a:gd name="connsiteX30" fmla="*/ 463403 w 2901803"/>
                  <a:gd name="connsiteY30" fmla="*/ 1038225 h 1676661"/>
                  <a:gd name="connsiteX31" fmla="*/ 568178 w 2901803"/>
                  <a:gd name="connsiteY31" fmla="*/ 1033463 h 1676661"/>
                  <a:gd name="connsiteX32" fmla="*/ 739628 w 2901803"/>
                  <a:gd name="connsiteY32" fmla="*/ 976313 h 1676661"/>
                  <a:gd name="connsiteX33" fmla="*/ 815828 w 2901803"/>
                  <a:gd name="connsiteY33" fmla="*/ 923925 h 1676661"/>
                  <a:gd name="connsiteX34" fmla="*/ 872978 w 2901803"/>
                  <a:gd name="connsiteY34" fmla="*/ 857250 h 1676661"/>
                  <a:gd name="connsiteX35" fmla="*/ 968228 w 2901803"/>
                  <a:gd name="connsiteY35" fmla="*/ 852488 h 1676661"/>
                  <a:gd name="connsiteX36" fmla="*/ 1092054 w 2901803"/>
                  <a:gd name="connsiteY36" fmla="*/ 819150 h 1676661"/>
                  <a:gd name="connsiteX37" fmla="*/ 1320653 w 2901803"/>
                  <a:gd name="connsiteY37" fmla="*/ 795338 h 1676661"/>
                  <a:gd name="connsiteX38" fmla="*/ 1220641 w 2901803"/>
                  <a:gd name="connsiteY38" fmla="*/ 938213 h 1676661"/>
                  <a:gd name="connsiteX39" fmla="*/ 1406378 w 2901803"/>
                  <a:gd name="connsiteY39" fmla="*/ 862013 h 1676661"/>
                  <a:gd name="connsiteX40" fmla="*/ 1563541 w 2901803"/>
                  <a:gd name="connsiteY40" fmla="*/ 766763 h 1676661"/>
                  <a:gd name="connsiteX41" fmla="*/ 1715941 w 2901803"/>
                  <a:gd name="connsiteY41" fmla="*/ 823913 h 1676661"/>
                  <a:gd name="connsiteX42" fmla="*/ 1739753 w 2901803"/>
                  <a:gd name="connsiteY42" fmla="*/ 776288 h 1676661"/>
                  <a:gd name="connsiteX43" fmla="*/ 1758803 w 2901803"/>
                  <a:gd name="connsiteY43" fmla="*/ 742950 h 1676661"/>
                  <a:gd name="connsiteX44" fmla="*/ 1863578 w 2901803"/>
                  <a:gd name="connsiteY44" fmla="*/ 323850 h 1676661"/>
                  <a:gd name="connsiteX45" fmla="*/ 2482703 w 2901803"/>
                  <a:gd name="connsiteY45" fmla="*/ 14288 h 1676661"/>
                  <a:gd name="connsiteX46" fmla="*/ 2897041 w 2901803"/>
                  <a:gd name="connsiteY46" fmla="*/ 0 h 1676661"/>
                  <a:gd name="connsiteX47" fmla="*/ 2901803 w 2901803"/>
                  <a:gd name="connsiteY47" fmla="*/ 1390650 h 1676661"/>
                  <a:gd name="connsiteX48" fmla="*/ 2673203 w 2901803"/>
                  <a:gd name="connsiteY48" fmla="*/ 1395412 h 1676661"/>
                  <a:gd name="connsiteX49" fmla="*/ 2296966 w 2901803"/>
                  <a:gd name="connsiteY49" fmla="*/ 1485900 h 1676661"/>
                  <a:gd name="connsiteX50" fmla="*/ 1353991 w 2901803"/>
                  <a:gd name="connsiteY50" fmla="*/ 1676400 h 1676661"/>
                  <a:gd name="connsiteX51" fmla="*/ 1306366 w 2901803"/>
                  <a:gd name="connsiteY51" fmla="*/ 1433513 h 1676661"/>
                  <a:gd name="connsiteX52" fmla="*/ 1277791 w 2901803"/>
                  <a:gd name="connsiteY52" fmla="*/ 1443038 h 1676661"/>
                  <a:gd name="connsiteX53" fmla="*/ 1258741 w 2901803"/>
                  <a:gd name="connsiteY53" fmla="*/ 1471613 h 1676661"/>
                  <a:gd name="connsiteX54" fmla="*/ 1230166 w 2901803"/>
                  <a:gd name="connsiteY54" fmla="*/ 1495425 h 1676661"/>
                  <a:gd name="connsiteX55" fmla="*/ 1206353 w 2901803"/>
                  <a:gd name="connsiteY55" fmla="*/ 1500188 h 1676661"/>
                  <a:gd name="connsiteX56" fmla="*/ 1177778 w 2901803"/>
                  <a:gd name="connsiteY56" fmla="*/ 1509713 h 1676661"/>
                  <a:gd name="connsiteX57" fmla="*/ 1163491 w 2901803"/>
                  <a:gd name="connsiteY57" fmla="*/ 1514475 h 1676661"/>
                  <a:gd name="connsiteX58" fmla="*/ 634853 w 2901803"/>
                  <a:gd name="connsiteY58" fmla="*/ 1509713 h 1676661"/>
                  <a:gd name="connsiteX59" fmla="*/ 611041 w 2901803"/>
                  <a:gd name="connsiteY59" fmla="*/ 1504950 h 1676661"/>
                  <a:gd name="connsiteX60" fmla="*/ 591991 w 2901803"/>
                  <a:gd name="connsiteY60" fmla="*/ 1495425 h 1676661"/>
                  <a:gd name="connsiteX61" fmla="*/ 558653 w 2901803"/>
                  <a:gd name="connsiteY61" fmla="*/ 1485900 h 1676661"/>
                  <a:gd name="connsiteX62" fmla="*/ 544366 w 2901803"/>
                  <a:gd name="connsiteY62" fmla="*/ 1476375 h 1676661"/>
                  <a:gd name="connsiteX63" fmla="*/ 525316 w 2901803"/>
                  <a:gd name="connsiteY63" fmla="*/ 1471613 h 1676661"/>
                  <a:gd name="connsiteX64" fmla="*/ 511028 w 2901803"/>
                  <a:gd name="connsiteY64" fmla="*/ 1466850 h 1676661"/>
                  <a:gd name="connsiteX65" fmla="*/ 468166 w 2901803"/>
                  <a:gd name="connsiteY65" fmla="*/ 1433513 h 1676661"/>
                  <a:gd name="connsiteX66" fmla="*/ 453878 w 2901803"/>
                  <a:gd name="connsiteY66" fmla="*/ 1423988 h 1676661"/>
                  <a:gd name="connsiteX67" fmla="*/ 439591 w 2901803"/>
                  <a:gd name="connsiteY67" fmla="*/ 1395413 h 1676661"/>
                  <a:gd name="connsiteX68" fmla="*/ 406253 w 2901803"/>
                  <a:gd name="connsiteY68" fmla="*/ 1376363 h 1676661"/>
                  <a:gd name="connsiteX69" fmla="*/ 391966 w 2901803"/>
                  <a:gd name="connsiteY69" fmla="*/ 1366838 h 1676661"/>
                  <a:gd name="connsiteX70" fmla="*/ 377678 w 2901803"/>
                  <a:gd name="connsiteY70" fmla="*/ 1362075 h 1676661"/>
                  <a:gd name="connsiteX71" fmla="*/ 330053 w 2901803"/>
                  <a:gd name="connsiteY71" fmla="*/ 1333500 h 1676661"/>
                  <a:gd name="connsiteX72" fmla="*/ 311003 w 2901803"/>
                  <a:gd name="connsiteY72" fmla="*/ 1328738 h 1676661"/>
                  <a:gd name="connsiteX73" fmla="*/ 282428 w 2901803"/>
                  <a:gd name="connsiteY73" fmla="*/ 1319213 h 1676661"/>
                  <a:gd name="connsiteX74" fmla="*/ 268141 w 2901803"/>
                  <a:gd name="connsiteY74" fmla="*/ 1314450 h 1676661"/>
                  <a:gd name="connsiteX75" fmla="*/ 253853 w 2901803"/>
                  <a:gd name="connsiteY75" fmla="*/ 1304925 h 1676661"/>
                  <a:gd name="connsiteX76" fmla="*/ 225278 w 2901803"/>
                  <a:gd name="connsiteY76" fmla="*/ 1295400 h 1676661"/>
                  <a:gd name="connsiteX77" fmla="*/ 215753 w 2901803"/>
                  <a:gd name="connsiteY77" fmla="*/ 1266825 h 1676661"/>
                  <a:gd name="connsiteX78" fmla="*/ 115741 w 2901803"/>
                  <a:gd name="connsiteY78" fmla="*/ 1233488 h 1676661"/>
                  <a:gd name="connsiteX79" fmla="*/ 72878 w 2901803"/>
                  <a:gd name="connsiteY79" fmla="*/ 1219200 h 1676661"/>
                  <a:gd name="connsiteX80" fmla="*/ 58591 w 2901803"/>
                  <a:gd name="connsiteY80" fmla="*/ 1214438 h 1676661"/>
                  <a:gd name="connsiteX81" fmla="*/ 30016 w 2901803"/>
                  <a:gd name="connsiteY81"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82703 w 2901803"/>
                  <a:gd name="connsiteY44" fmla="*/ 14288 h 1676661"/>
                  <a:gd name="connsiteX45" fmla="*/ 2897041 w 2901803"/>
                  <a:gd name="connsiteY45" fmla="*/ 0 h 1676661"/>
                  <a:gd name="connsiteX46" fmla="*/ 2901803 w 2901803"/>
                  <a:gd name="connsiteY46" fmla="*/ 1390650 h 1676661"/>
                  <a:gd name="connsiteX47" fmla="*/ 2673203 w 2901803"/>
                  <a:gd name="connsiteY47" fmla="*/ 1395412 h 1676661"/>
                  <a:gd name="connsiteX48" fmla="*/ 2296966 w 2901803"/>
                  <a:gd name="connsiteY48" fmla="*/ 1485900 h 1676661"/>
                  <a:gd name="connsiteX49" fmla="*/ 1353991 w 2901803"/>
                  <a:gd name="connsiteY49" fmla="*/ 1676400 h 1676661"/>
                  <a:gd name="connsiteX50" fmla="*/ 1306366 w 2901803"/>
                  <a:gd name="connsiteY50" fmla="*/ 1433513 h 1676661"/>
                  <a:gd name="connsiteX51" fmla="*/ 1277791 w 2901803"/>
                  <a:gd name="connsiteY51" fmla="*/ 1443038 h 1676661"/>
                  <a:gd name="connsiteX52" fmla="*/ 1258741 w 2901803"/>
                  <a:gd name="connsiteY52" fmla="*/ 1471613 h 1676661"/>
                  <a:gd name="connsiteX53" fmla="*/ 1230166 w 2901803"/>
                  <a:gd name="connsiteY53" fmla="*/ 1495425 h 1676661"/>
                  <a:gd name="connsiteX54" fmla="*/ 1206353 w 2901803"/>
                  <a:gd name="connsiteY54" fmla="*/ 1500188 h 1676661"/>
                  <a:gd name="connsiteX55" fmla="*/ 1177778 w 2901803"/>
                  <a:gd name="connsiteY55" fmla="*/ 1509713 h 1676661"/>
                  <a:gd name="connsiteX56" fmla="*/ 1163491 w 2901803"/>
                  <a:gd name="connsiteY56" fmla="*/ 1514475 h 1676661"/>
                  <a:gd name="connsiteX57" fmla="*/ 634853 w 2901803"/>
                  <a:gd name="connsiteY57" fmla="*/ 1509713 h 1676661"/>
                  <a:gd name="connsiteX58" fmla="*/ 611041 w 2901803"/>
                  <a:gd name="connsiteY58" fmla="*/ 1504950 h 1676661"/>
                  <a:gd name="connsiteX59" fmla="*/ 591991 w 2901803"/>
                  <a:gd name="connsiteY59" fmla="*/ 1495425 h 1676661"/>
                  <a:gd name="connsiteX60" fmla="*/ 558653 w 2901803"/>
                  <a:gd name="connsiteY60" fmla="*/ 1485900 h 1676661"/>
                  <a:gd name="connsiteX61" fmla="*/ 544366 w 2901803"/>
                  <a:gd name="connsiteY61" fmla="*/ 1476375 h 1676661"/>
                  <a:gd name="connsiteX62" fmla="*/ 525316 w 2901803"/>
                  <a:gd name="connsiteY62" fmla="*/ 1471613 h 1676661"/>
                  <a:gd name="connsiteX63" fmla="*/ 511028 w 2901803"/>
                  <a:gd name="connsiteY63" fmla="*/ 1466850 h 1676661"/>
                  <a:gd name="connsiteX64" fmla="*/ 468166 w 2901803"/>
                  <a:gd name="connsiteY64" fmla="*/ 1433513 h 1676661"/>
                  <a:gd name="connsiteX65" fmla="*/ 453878 w 2901803"/>
                  <a:gd name="connsiteY65" fmla="*/ 1423988 h 1676661"/>
                  <a:gd name="connsiteX66" fmla="*/ 439591 w 2901803"/>
                  <a:gd name="connsiteY66" fmla="*/ 1395413 h 1676661"/>
                  <a:gd name="connsiteX67" fmla="*/ 406253 w 2901803"/>
                  <a:gd name="connsiteY67" fmla="*/ 1376363 h 1676661"/>
                  <a:gd name="connsiteX68" fmla="*/ 391966 w 2901803"/>
                  <a:gd name="connsiteY68" fmla="*/ 1366838 h 1676661"/>
                  <a:gd name="connsiteX69" fmla="*/ 377678 w 2901803"/>
                  <a:gd name="connsiteY69" fmla="*/ 1362075 h 1676661"/>
                  <a:gd name="connsiteX70" fmla="*/ 330053 w 2901803"/>
                  <a:gd name="connsiteY70" fmla="*/ 1333500 h 1676661"/>
                  <a:gd name="connsiteX71" fmla="*/ 311003 w 2901803"/>
                  <a:gd name="connsiteY71" fmla="*/ 1328738 h 1676661"/>
                  <a:gd name="connsiteX72" fmla="*/ 282428 w 2901803"/>
                  <a:gd name="connsiteY72" fmla="*/ 1319213 h 1676661"/>
                  <a:gd name="connsiteX73" fmla="*/ 268141 w 2901803"/>
                  <a:gd name="connsiteY73" fmla="*/ 1314450 h 1676661"/>
                  <a:gd name="connsiteX74" fmla="*/ 253853 w 2901803"/>
                  <a:gd name="connsiteY74" fmla="*/ 1304925 h 1676661"/>
                  <a:gd name="connsiteX75" fmla="*/ 225278 w 2901803"/>
                  <a:gd name="connsiteY75" fmla="*/ 1295400 h 1676661"/>
                  <a:gd name="connsiteX76" fmla="*/ 215753 w 2901803"/>
                  <a:gd name="connsiteY76" fmla="*/ 1266825 h 1676661"/>
                  <a:gd name="connsiteX77" fmla="*/ 115741 w 2901803"/>
                  <a:gd name="connsiteY77" fmla="*/ 1233488 h 1676661"/>
                  <a:gd name="connsiteX78" fmla="*/ 72878 w 2901803"/>
                  <a:gd name="connsiteY78" fmla="*/ 1219200 h 1676661"/>
                  <a:gd name="connsiteX79" fmla="*/ 58591 w 2901803"/>
                  <a:gd name="connsiteY79" fmla="*/ 1214438 h 1676661"/>
                  <a:gd name="connsiteX80" fmla="*/ 30016 w 2901803"/>
                  <a:gd name="connsiteY80"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82703 w 2901803"/>
                  <a:gd name="connsiteY44" fmla="*/ 14288 h 1676661"/>
                  <a:gd name="connsiteX45" fmla="*/ 2897041 w 2901803"/>
                  <a:gd name="connsiteY45" fmla="*/ 0 h 1676661"/>
                  <a:gd name="connsiteX46" fmla="*/ 2901803 w 2901803"/>
                  <a:gd name="connsiteY46" fmla="*/ 1390650 h 1676661"/>
                  <a:gd name="connsiteX47" fmla="*/ 2673203 w 2901803"/>
                  <a:gd name="connsiteY47" fmla="*/ 1395412 h 1676661"/>
                  <a:gd name="connsiteX48" fmla="*/ 2296966 w 2901803"/>
                  <a:gd name="connsiteY48" fmla="*/ 1485900 h 1676661"/>
                  <a:gd name="connsiteX49" fmla="*/ 1353991 w 2901803"/>
                  <a:gd name="connsiteY49" fmla="*/ 1676400 h 1676661"/>
                  <a:gd name="connsiteX50" fmla="*/ 1306366 w 2901803"/>
                  <a:gd name="connsiteY50" fmla="*/ 1433513 h 1676661"/>
                  <a:gd name="connsiteX51" fmla="*/ 1277791 w 2901803"/>
                  <a:gd name="connsiteY51" fmla="*/ 1443038 h 1676661"/>
                  <a:gd name="connsiteX52" fmla="*/ 1258741 w 2901803"/>
                  <a:gd name="connsiteY52" fmla="*/ 1471613 h 1676661"/>
                  <a:gd name="connsiteX53" fmla="*/ 1230166 w 2901803"/>
                  <a:gd name="connsiteY53" fmla="*/ 1495425 h 1676661"/>
                  <a:gd name="connsiteX54" fmla="*/ 1206353 w 2901803"/>
                  <a:gd name="connsiteY54" fmla="*/ 1500188 h 1676661"/>
                  <a:gd name="connsiteX55" fmla="*/ 1177778 w 2901803"/>
                  <a:gd name="connsiteY55" fmla="*/ 1509713 h 1676661"/>
                  <a:gd name="connsiteX56" fmla="*/ 1163491 w 2901803"/>
                  <a:gd name="connsiteY56" fmla="*/ 1514475 h 1676661"/>
                  <a:gd name="connsiteX57" fmla="*/ 634853 w 2901803"/>
                  <a:gd name="connsiteY57" fmla="*/ 1509713 h 1676661"/>
                  <a:gd name="connsiteX58" fmla="*/ 611041 w 2901803"/>
                  <a:gd name="connsiteY58" fmla="*/ 1504950 h 1676661"/>
                  <a:gd name="connsiteX59" fmla="*/ 591991 w 2901803"/>
                  <a:gd name="connsiteY59" fmla="*/ 1495425 h 1676661"/>
                  <a:gd name="connsiteX60" fmla="*/ 558653 w 2901803"/>
                  <a:gd name="connsiteY60" fmla="*/ 1485900 h 1676661"/>
                  <a:gd name="connsiteX61" fmla="*/ 544366 w 2901803"/>
                  <a:gd name="connsiteY61" fmla="*/ 1476375 h 1676661"/>
                  <a:gd name="connsiteX62" fmla="*/ 525316 w 2901803"/>
                  <a:gd name="connsiteY62" fmla="*/ 1471613 h 1676661"/>
                  <a:gd name="connsiteX63" fmla="*/ 511028 w 2901803"/>
                  <a:gd name="connsiteY63" fmla="*/ 1466850 h 1676661"/>
                  <a:gd name="connsiteX64" fmla="*/ 468166 w 2901803"/>
                  <a:gd name="connsiteY64" fmla="*/ 1433513 h 1676661"/>
                  <a:gd name="connsiteX65" fmla="*/ 453878 w 2901803"/>
                  <a:gd name="connsiteY65" fmla="*/ 1423988 h 1676661"/>
                  <a:gd name="connsiteX66" fmla="*/ 439591 w 2901803"/>
                  <a:gd name="connsiteY66" fmla="*/ 1395413 h 1676661"/>
                  <a:gd name="connsiteX67" fmla="*/ 391966 w 2901803"/>
                  <a:gd name="connsiteY67" fmla="*/ 1366838 h 1676661"/>
                  <a:gd name="connsiteX68" fmla="*/ 377678 w 2901803"/>
                  <a:gd name="connsiteY68" fmla="*/ 1362075 h 1676661"/>
                  <a:gd name="connsiteX69" fmla="*/ 330053 w 2901803"/>
                  <a:gd name="connsiteY69" fmla="*/ 1333500 h 1676661"/>
                  <a:gd name="connsiteX70" fmla="*/ 311003 w 2901803"/>
                  <a:gd name="connsiteY70" fmla="*/ 1328738 h 1676661"/>
                  <a:gd name="connsiteX71" fmla="*/ 282428 w 2901803"/>
                  <a:gd name="connsiteY71" fmla="*/ 1319213 h 1676661"/>
                  <a:gd name="connsiteX72" fmla="*/ 268141 w 2901803"/>
                  <a:gd name="connsiteY72" fmla="*/ 1314450 h 1676661"/>
                  <a:gd name="connsiteX73" fmla="*/ 253853 w 2901803"/>
                  <a:gd name="connsiteY73" fmla="*/ 1304925 h 1676661"/>
                  <a:gd name="connsiteX74" fmla="*/ 225278 w 2901803"/>
                  <a:gd name="connsiteY74" fmla="*/ 1295400 h 1676661"/>
                  <a:gd name="connsiteX75" fmla="*/ 215753 w 2901803"/>
                  <a:gd name="connsiteY75" fmla="*/ 1266825 h 1676661"/>
                  <a:gd name="connsiteX76" fmla="*/ 115741 w 2901803"/>
                  <a:gd name="connsiteY76" fmla="*/ 1233488 h 1676661"/>
                  <a:gd name="connsiteX77" fmla="*/ 72878 w 2901803"/>
                  <a:gd name="connsiteY77" fmla="*/ 1219200 h 1676661"/>
                  <a:gd name="connsiteX78" fmla="*/ 58591 w 2901803"/>
                  <a:gd name="connsiteY78" fmla="*/ 1214438 h 1676661"/>
                  <a:gd name="connsiteX79" fmla="*/ 30016 w 2901803"/>
                  <a:gd name="connsiteY79"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82703 w 2901803"/>
                  <a:gd name="connsiteY44" fmla="*/ 14288 h 1676661"/>
                  <a:gd name="connsiteX45" fmla="*/ 2897041 w 2901803"/>
                  <a:gd name="connsiteY45" fmla="*/ 0 h 1676661"/>
                  <a:gd name="connsiteX46" fmla="*/ 2901803 w 2901803"/>
                  <a:gd name="connsiteY46" fmla="*/ 1390650 h 1676661"/>
                  <a:gd name="connsiteX47" fmla="*/ 2673203 w 2901803"/>
                  <a:gd name="connsiteY47" fmla="*/ 1395412 h 1676661"/>
                  <a:gd name="connsiteX48" fmla="*/ 2296966 w 2901803"/>
                  <a:gd name="connsiteY48" fmla="*/ 1485900 h 1676661"/>
                  <a:gd name="connsiteX49" fmla="*/ 1353991 w 2901803"/>
                  <a:gd name="connsiteY49" fmla="*/ 1676400 h 1676661"/>
                  <a:gd name="connsiteX50" fmla="*/ 1306366 w 2901803"/>
                  <a:gd name="connsiteY50" fmla="*/ 1433513 h 1676661"/>
                  <a:gd name="connsiteX51" fmla="*/ 1277791 w 2901803"/>
                  <a:gd name="connsiteY51" fmla="*/ 1443038 h 1676661"/>
                  <a:gd name="connsiteX52" fmla="*/ 1258741 w 2901803"/>
                  <a:gd name="connsiteY52" fmla="*/ 1471613 h 1676661"/>
                  <a:gd name="connsiteX53" fmla="*/ 1230166 w 2901803"/>
                  <a:gd name="connsiteY53" fmla="*/ 1495425 h 1676661"/>
                  <a:gd name="connsiteX54" fmla="*/ 1206353 w 2901803"/>
                  <a:gd name="connsiteY54" fmla="*/ 1500188 h 1676661"/>
                  <a:gd name="connsiteX55" fmla="*/ 1177778 w 2901803"/>
                  <a:gd name="connsiteY55" fmla="*/ 1509713 h 1676661"/>
                  <a:gd name="connsiteX56" fmla="*/ 1163491 w 2901803"/>
                  <a:gd name="connsiteY56" fmla="*/ 1514475 h 1676661"/>
                  <a:gd name="connsiteX57" fmla="*/ 634853 w 2901803"/>
                  <a:gd name="connsiteY57" fmla="*/ 1509713 h 1676661"/>
                  <a:gd name="connsiteX58" fmla="*/ 611041 w 2901803"/>
                  <a:gd name="connsiteY58" fmla="*/ 1504950 h 1676661"/>
                  <a:gd name="connsiteX59" fmla="*/ 591991 w 2901803"/>
                  <a:gd name="connsiteY59" fmla="*/ 1495425 h 1676661"/>
                  <a:gd name="connsiteX60" fmla="*/ 558653 w 2901803"/>
                  <a:gd name="connsiteY60" fmla="*/ 1485900 h 1676661"/>
                  <a:gd name="connsiteX61" fmla="*/ 544366 w 2901803"/>
                  <a:gd name="connsiteY61" fmla="*/ 1476375 h 1676661"/>
                  <a:gd name="connsiteX62" fmla="*/ 525316 w 2901803"/>
                  <a:gd name="connsiteY62" fmla="*/ 1471613 h 1676661"/>
                  <a:gd name="connsiteX63" fmla="*/ 511028 w 2901803"/>
                  <a:gd name="connsiteY63" fmla="*/ 1466850 h 1676661"/>
                  <a:gd name="connsiteX64" fmla="*/ 468166 w 2901803"/>
                  <a:gd name="connsiteY64" fmla="*/ 1433513 h 1676661"/>
                  <a:gd name="connsiteX65" fmla="*/ 453878 w 2901803"/>
                  <a:gd name="connsiteY65" fmla="*/ 1423988 h 1676661"/>
                  <a:gd name="connsiteX66" fmla="*/ 439591 w 2901803"/>
                  <a:gd name="connsiteY66" fmla="*/ 1395413 h 1676661"/>
                  <a:gd name="connsiteX67" fmla="*/ 391966 w 2901803"/>
                  <a:gd name="connsiteY67" fmla="*/ 1366838 h 1676661"/>
                  <a:gd name="connsiteX68" fmla="*/ 330053 w 2901803"/>
                  <a:gd name="connsiteY68" fmla="*/ 1333500 h 1676661"/>
                  <a:gd name="connsiteX69" fmla="*/ 311003 w 2901803"/>
                  <a:gd name="connsiteY69" fmla="*/ 1328738 h 1676661"/>
                  <a:gd name="connsiteX70" fmla="*/ 282428 w 2901803"/>
                  <a:gd name="connsiteY70" fmla="*/ 1319213 h 1676661"/>
                  <a:gd name="connsiteX71" fmla="*/ 268141 w 2901803"/>
                  <a:gd name="connsiteY71" fmla="*/ 1314450 h 1676661"/>
                  <a:gd name="connsiteX72" fmla="*/ 253853 w 2901803"/>
                  <a:gd name="connsiteY72" fmla="*/ 1304925 h 1676661"/>
                  <a:gd name="connsiteX73" fmla="*/ 225278 w 2901803"/>
                  <a:gd name="connsiteY73" fmla="*/ 1295400 h 1676661"/>
                  <a:gd name="connsiteX74" fmla="*/ 215753 w 2901803"/>
                  <a:gd name="connsiteY74" fmla="*/ 1266825 h 1676661"/>
                  <a:gd name="connsiteX75" fmla="*/ 115741 w 2901803"/>
                  <a:gd name="connsiteY75" fmla="*/ 1233488 h 1676661"/>
                  <a:gd name="connsiteX76" fmla="*/ 72878 w 2901803"/>
                  <a:gd name="connsiteY76" fmla="*/ 1219200 h 1676661"/>
                  <a:gd name="connsiteX77" fmla="*/ 58591 w 2901803"/>
                  <a:gd name="connsiteY77" fmla="*/ 1214438 h 1676661"/>
                  <a:gd name="connsiteX78" fmla="*/ 30016 w 2901803"/>
                  <a:gd name="connsiteY78"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82703 w 2901803"/>
                  <a:gd name="connsiteY44" fmla="*/ 14288 h 1676661"/>
                  <a:gd name="connsiteX45" fmla="*/ 2897041 w 2901803"/>
                  <a:gd name="connsiteY45" fmla="*/ 0 h 1676661"/>
                  <a:gd name="connsiteX46" fmla="*/ 2901803 w 2901803"/>
                  <a:gd name="connsiteY46" fmla="*/ 1390650 h 1676661"/>
                  <a:gd name="connsiteX47" fmla="*/ 2673203 w 2901803"/>
                  <a:gd name="connsiteY47" fmla="*/ 1395412 h 1676661"/>
                  <a:gd name="connsiteX48" fmla="*/ 2296966 w 2901803"/>
                  <a:gd name="connsiteY48" fmla="*/ 1485900 h 1676661"/>
                  <a:gd name="connsiteX49" fmla="*/ 1353991 w 2901803"/>
                  <a:gd name="connsiteY49" fmla="*/ 1676400 h 1676661"/>
                  <a:gd name="connsiteX50" fmla="*/ 1306366 w 2901803"/>
                  <a:gd name="connsiteY50" fmla="*/ 1433513 h 1676661"/>
                  <a:gd name="connsiteX51" fmla="*/ 1277791 w 2901803"/>
                  <a:gd name="connsiteY51" fmla="*/ 1443038 h 1676661"/>
                  <a:gd name="connsiteX52" fmla="*/ 1258741 w 2901803"/>
                  <a:gd name="connsiteY52" fmla="*/ 1471613 h 1676661"/>
                  <a:gd name="connsiteX53" fmla="*/ 1230166 w 2901803"/>
                  <a:gd name="connsiteY53" fmla="*/ 1495425 h 1676661"/>
                  <a:gd name="connsiteX54" fmla="*/ 1206353 w 2901803"/>
                  <a:gd name="connsiteY54" fmla="*/ 1500188 h 1676661"/>
                  <a:gd name="connsiteX55" fmla="*/ 1177778 w 2901803"/>
                  <a:gd name="connsiteY55" fmla="*/ 1509713 h 1676661"/>
                  <a:gd name="connsiteX56" fmla="*/ 1163491 w 2901803"/>
                  <a:gd name="connsiteY56" fmla="*/ 1514475 h 1676661"/>
                  <a:gd name="connsiteX57" fmla="*/ 634853 w 2901803"/>
                  <a:gd name="connsiteY57" fmla="*/ 1509713 h 1676661"/>
                  <a:gd name="connsiteX58" fmla="*/ 611041 w 2901803"/>
                  <a:gd name="connsiteY58" fmla="*/ 1504950 h 1676661"/>
                  <a:gd name="connsiteX59" fmla="*/ 591991 w 2901803"/>
                  <a:gd name="connsiteY59" fmla="*/ 1495425 h 1676661"/>
                  <a:gd name="connsiteX60" fmla="*/ 558653 w 2901803"/>
                  <a:gd name="connsiteY60" fmla="*/ 1485900 h 1676661"/>
                  <a:gd name="connsiteX61" fmla="*/ 544366 w 2901803"/>
                  <a:gd name="connsiteY61" fmla="*/ 1476375 h 1676661"/>
                  <a:gd name="connsiteX62" fmla="*/ 525316 w 2901803"/>
                  <a:gd name="connsiteY62" fmla="*/ 1471613 h 1676661"/>
                  <a:gd name="connsiteX63" fmla="*/ 511028 w 2901803"/>
                  <a:gd name="connsiteY63" fmla="*/ 1466850 h 1676661"/>
                  <a:gd name="connsiteX64" fmla="*/ 468166 w 2901803"/>
                  <a:gd name="connsiteY64" fmla="*/ 1433513 h 1676661"/>
                  <a:gd name="connsiteX65" fmla="*/ 453878 w 2901803"/>
                  <a:gd name="connsiteY65" fmla="*/ 1423988 h 1676661"/>
                  <a:gd name="connsiteX66" fmla="*/ 439591 w 2901803"/>
                  <a:gd name="connsiteY66" fmla="*/ 1395413 h 1676661"/>
                  <a:gd name="connsiteX67" fmla="*/ 391966 w 2901803"/>
                  <a:gd name="connsiteY67" fmla="*/ 1366838 h 1676661"/>
                  <a:gd name="connsiteX68" fmla="*/ 330053 w 2901803"/>
                  <a:gd name="connsiteY68" fmla="*/ 1333500 h 1676661"/>
                  <a:gd name="connsiteX69" fmla="*/ 282428 w 2901803"/>
                  <a:gd name="connsiteY69" fmla="*/ 1319213 h 1676661"/>
                  <a:gd name="connsiteX70" fmla="*/ 268141 w 2901803"/>
                  <a:gd name="connsiteY70" fmla="*/ 1314450 h 1676661"/>
                  <a:gd name="connsiteX71" fmla="*/ 253853 w 2901803"/>
                  <a:gd name="connsiteY71" fmla="*/ 1304925 h 1676661"/>
                  <a:gd name="connsiteX72" fmla="*/ 225278 w 2901803"/>
                  <a:gd name="connsiteY72" fmla="*/ 1295400 h 1676661"/>
                  <a:gd name="connsiteX73" fmla="*/ 215753 w 2901803"/>
                  <a:gd name="connsiteY73" fmla="*/ 1266825 h 1676661"/>
                  <a:gd name="connsiteX74" fmla="*/ 115741 w 2901803"/>
                  <a:gd name="connsiteY74" fmla="*/ 1233488 h 1676661"/>
                  <a:gd name="connsiteX75" fmla="*/ 72878 w 2901803"/>
                  <a:gd name="connsiteY75" fmla="*/ 1219200 h 1676661"/>
                  <a:gd name="connsiteX76" fmla="*/ 58591 w 2901803"/>
                  <a:gd name="connsiteY76" fmla="*/ 1214438 h 1676661"/>
                  <a:gd name="connsiteX77" fmla="*/ 30016 w 2901803"/>
                  <a:gd name="connsiteY77"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82703 w 2901803"/>
                  <a:gd name="connsiteY44" fmla="*/ 14288 h 1676661"/>
                  <a:gd name="connsiteX45" fmla="*/ 2897041 w 2901803"/>
                  <a:gd name="connsiteY45" fmla="*/ 0 h 1676661"/>
                  <a:gd name="connsiteX46" fmla="*/ 2901803 w 2901803"/>
                  <a:gd name="connsiteY46" fmla="*/ 1390650 h 1676661"/>
                  <a:gd name="connsiteX47" fmla="*/ 2673203 w 2901803"/>
                  <a:gd name="connsiteY47" fmla="*/ 1395412 h 1676661"/>
                  <a:gd name="connsiteX48" fmla="*/ 2296966 w 2901803"/>
                  <a:gd name="connsiteY48" fmla="*/ 1485900 h 1676661"/>
                  <a:gd name="connsiteX49" fmla="*/ 1353991 w 2901803"/>
                  <a:gd name="connsiteY49" fmla="*/ 1676400 h 1676661"/>
                  <a:gd name="connsiteX50" fmla="*/ 1306366 w 2901803"/>
                  <a:gd name="connsiteY50" fmla="*/ 1433513 h 1676661"/>
                  <a:gd name="connsiteX51" fmla="*/ 1277791 w 2901803"/>
                  <a:gd name="connsiteY51" fmla="*/ 1443038 h 1676661"/>
                  <a:gd name="connsiteX52" fmla="*/ 1258741 w 2901803"/>
                  <a:gd name="connsiteY52" fmla="*/ 1471613 h 1676661"/>
                  <a:gd name="connsiteX53" fmla="*/ 1230166 w 2901803"/>
                  <a:gd name="connsiteY53" fmla="*/ 1495425 h 1676661"/>
                  <a:gd name="connsiteX54" fmla="*/ 1206353 w 2901803"/>
                  <a:gd name="connsiteY54" fmla="*/ 1500188 h 1676661"/>
                  <a:gd name="connsiteX55" fmla="*/ 1177778 w 2901803"/>
                  <a:gd name="connsiteY55" fmla="*/ 1509713 h 1676661"/>
                  <a:gd name="connsiteX56" fmla="*/ 1163491 w 2901803"/>
                  <a:gd name="connsiteY56" fmla="*/ 1514475 h 1676661"/>
                  <a:gd name="connsiteX57" fmla="*/ 634853 w 2901803"/>
                  <a:gd name="connsiteY57" fmla="*/ 1509713 h 1676661"/>
                  <a:gd name="connsiteX58" fmla="*/ 611041 w 2901803"/>
                  <a:gd name="connsiteY58" fmla="*/ 1504950 h 1676661"/>
                  <a:gd name="connsiteX59" fmla="*/ 591991 w 2901803"/>
                  <a:gd name="connsiteY59" fmla="*/ 1495425 h 1676661"/>
                  <a:gd name="connsiteX60" fmla="*/ 558653 w 2901803"/>
                  <a:gd name="connsiteY60" fmla="*/ 1485900 h 1676661"/>
                  <a:gd name="connsiteX61" fmla="*/ 544366 w 2901803"/>
                  <a:gd name="connsiteY61" fmla="*/ 1476375 h 1676661"/>
                  <a:gd name="connsiteX62" fmla="*/ 525316 w 2901803"/>
                  <a:gd name="connsiteY62" fmla="*/ 1471613 h 1676661"/>
                  <a:gd name="connsiteX63" fmla="*/ 511028 w 2901803"/>
                  <a:gd name="connsiteY63" fmla="*/ 1466850 h 1676661"/>
                  <a:gd name="connsiteX64" fmla="*/ 468166 w 2901803"/>
                  <a:gd name="connsiteY64" fmla="*/ 1433513 h 1676661"/>
                  <a:gd name="connsiteX65" fmla="*/ 453878 w 2901803"/>
                  <a:gd name="connsiteY65" fmla="*/ 1423988 h 1676661"/>
                  <a:gd name="connsiteX66" fmla="*/ 439591 w 2901803"/>
                  <a:gd name="connsiteY66" fmla="*/ 1395413 h 1676661"/>
                  <a:gd name="connsiteX67" fmla="*/ 391966 w 2901803"/>
                  <a:gd name="connsiteY67" fmla="*/ 1366838 h 1676661"/>
                  <a:gd name="connsiteX68" fmla="*/ 330053 w 2901803"/>
                  <a:gd name="connsiteY68" fmla="*/ 1333500 h 1676661"/>
                  <a:gd name="connsiteX69" fmla="*/ 282428 w 2901803"/>
                  <a:gd name="connsiteY69" fmla="*/ 1319213 h 1676661"/>
                  <a:gd name="connsiteX70" fmla="*/ 268141 w 2901803"/>
                  <a:gd name="connsiteY70" fmla="*/ 1314450 h 1676661"/>
                  <a:gd name="connsiteX71" fmla="*/ 225278 w 2901803"/>
                  <a:gd name="connsiteY71" fmla="*/ 1295400 h 1676661"/>
                  <a:gd name="connsiteX72" fmla="*/ 215753 w 2901803"/>
                  <a:gd name="connsiteY72" fmla="*/ 1266825 h 1676661"/>
                  <a:gd name="connsiteX73" fmla="*/ 115741 w 2901803"/>
                  <a:gd name="connsiteY73" fmla="*/ 1233488 h 1676661"/>
                  <a:gd name="connsiteX74" fmla="*/ 72878 w 2901803"/>
                  <a:gd name="connsiteY74" fmla="*/ 1219200 h 1676661"/>
                  <a:gd name="connsiteX75" fmla="*/ 58591 w 2901803"/>
                  <a:gd name="connsiteY75" fmla="*/ 1214438 h 1676661"/>
                  <a:gd name="connsiteX76" fmla="*/ 30016 w 2901803"/>
                  <a:gd name="connsiteY76"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82703 w 2901803"/>
                  <a:gd name="connsiteY44" fmla="*/ 14288 h 1676661"/>
                  <a:gd name="connsiteX45" fmla="*/ 2897041 w 2901803"/>
                  <a:gd name="connsiteY45" fmla="*/ 0 h 1676661"/>
                  <a:gd name="connsiteX46" fmla="*/ 2901803 w 2901803"/>
                  <a:gd name="connsiteY46" fmla="*/ 1390650 h 1676661"/>
                  <a:gd name="connsiteX47" fmla="*/ 2673203 w 2901803"/>
                  <a:gd name="connsiteY47" fmla="*/ 1395412 h 1676661"/>
                  <a:gd name="connsiteX48" fmla="*/ 2296966 w 2901803"/>
                  <a:gd name="connsiteY48" fmla="*/ 1485900 h 1676661"/>
                  <a:gd name="connsiteX49" fmla="*/ 1353991 w 2901803"/>
                  <a:gd name="connsiteY49" fmla="*/ 1676400 h 1676661"/>
                  <a:gd name="connsiteX50" fmla="*/ 1306366 w 2901803"/>
                  <a:gd name="connsiteY50" fmla="*/ 1433513 h 1676661"/>
                  <a:gd name="connsiteX51" fmla="*/ 1277791 w 2901803"/>
                  <a:gd name="connsiteY51" fmla="*/ 1443038 h 1676661"/>
                  <a:gd name="connsiteX52" fmla="*/ 1258741 w 2901803"/>
                  <a:gd name="connsiteY52" fmla="*/ 1471613 h 1676661"/>
                  <a:gd name="connsiteX53" fmla="*/ 1230166 w 2901803"/>
                  <a:gd name="connsiteY53" fmla="*/ 1495425 h 1676661"/>
                  <a:gd name="connsiteX54" fmla="*/ 1206353 w 2901803"/>
                  <a:gd name="connsiteY54" fmla="*/ 1500188 h 1676661"/>
                  <a:gd name="connsiteX55" fmla="*/ 1177778 w 2901803"/>
                  <a:gd name="connsiteY55" fmla="*/ 1509713 h 1676661"/>
                  <a:gd name="connsiteX56" fmla="*/ 1163491 w 2901803"/>
                  <a:gd name="connsiteY56" fmla="*/ 1514475 h 1676661"/>
                  <a:gd name="connsiteX57" fmla="*/ 634853 w 2901803"/>
                  <a:gd name="connsiteY57" fmla="*/ 1509713 h 1676661"/>
                  <a:gd name="connsiteX58" fmla="*/ 611041 w 2901803"/>
                  <a:gd name="connsiteY58" fmla="*/ 1504950 h 1676661"/>
                  <a:gd name="connsiteX59" fmla="*/ 591991 w 2901803"/>
                  <a:gd name="connsiteY59" fmla="*/ 1495425 h 1676661"/>
                  <a:gd name="connsiteX60" fmla="*/ 558653 w 2901803"/>
                  <a:gd name="connsiteY60" fmla="*/ 1485900 h 1676661"/>
                  <a:gd name="connsiteX61" fmla="*/ 544366 w 2901803"/>
                  <a:gd name="connsiteY61" fmla="*/ 1476375 h 1676661"/>
                  <a:gd name="connsiteX62" fmla="*/ 525316 w 2901803"/>
                  <a:gd name="connsiteY62" fmla="*/ 1471613 h 1676661"/>
                  <a:gd name="connsiteX63" fmla="*/ 511028 w 2901803"/>
                  <a:gd name="connsiteY63" fmla="*/ 1466850 h 1676661"/>
                  <a:gd name="connsiteX64" fmla="*/ 468166 w 2901803"/>
                  <a:gd name="connsiteY64" fmla="*/ 1433513 h 1676661"/>
                  <a:gd name="connsiteX65" fmla="*/ 453878 w 2901803"/>
                  <a:gd name="connsiteY65" fmla="*/ 1423988 h 1676661"/>
                  <a:gd name="connsiteX66" fmla="*/ 439591 w 2901803"/>
                  <a:gd name="connsiteY66" fmla="*/ 1395413 h 1676661"/>
                  <a:gd name="connsiteX67" fmla="*/ 391966 w 2901803"/>
                  <a:gd name="connsiteY67" fmla="*/ 1366838 h 1676661"/>
                  <a:gd name="connsiteX68" fmla="*/ 330053 w 2901803"/>
                  <a:gd name="connsiteY68" fmla="*/ 1333500 h 1676661"/>
                  <a:gd name="connsiteX69" fmla="*/ 282428 w 2901803"/>
                  <a:gd name="connsiteY69" fmla="*/ 1319213 h 1676661"/>
                  <a:gd name="connsiteX70" fmla="*/ 268141 w 2901803"/>
                  <a:gd name="connsiteY70" fmla="*/ 1314450 h 1676661"/>
                  <a:gd name="connsiteX71" fmla="*/ 225278 w 2901803"/>
                  <a:gd name="connsiteY71" fmla="*/ 1295400 h 1676661"/>
                  <a:gd name="connsiteX72" fmla="*/ 196703 w 2901803"/>
                  <a:gd name="connsiteY72" fmla="*/ 1328737 h 1676661"/>
                  <a:gd name="connsiteX73" fmla="*/ 115741 w 2901803"/>
                  <a:gd name="connsiteY73" fmla="*/ 1233488 h 1676661"/>
                  <a:gd name="connsiteX74" fmla="*/ 72878 w 2901803"/>
                  <a:gd name="connsiteY74" fmla="*/ 1219200 h 1676661"/>
                  <a:gd name="connsiteX75" fmla="*/ 58591 w 2901803"/>
                  <a:gd name="connsiteY75" fmla="*/ 1214438 h 1676661"/>
                  <a:gd name="connsiteX76" fmla="*/ 30016 w 2901803"/>
                  <a:gd name="connsiteY76"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82703 w 2901803"/>
                  <a:gd name="connsiteY44" fmla="*/ 14288 h 1676661"/>
                  <a:gd name="connsiteX45" fmla="*/ 2897041 w 2901803"/>
                  <a:gd name="connsiteY45" fmla="*/ 0 h 1676661"/>
                  <a:gd name="connsiteX46" fmla="*/ 2901803 w 2901803"/>
                  <a:gd name="connsiteY46" fmla="*/ 1390650 h 1676661"/>
                  <a:gd name="connsiteX47" fmla="*/ 2673203 w 2901803"/>
                  <a:gd name="connsiteY47" fmla="*/ 1395412 h 1676661"/>
                  <a:gd name="connsiteX48" fmla="*/ 2296966 w 2901803"/>
                  <a:gd name="connsiteY48" fmla="*/ 1485900 h 1676661"/>
                  <a:gd name="connsiteX49" fmla="*/ 1353991 w 2901803"/>
                  <a:gd name="connsiteY49" fmla="*/ 1676400 h 1676661"/>
                  <a:gd name="connsiteX50" fmla="*/ 1306366 w 2901803"/>
                  <a:gd name="connsiteY50" fmla="*/ 1433513 h 1676661"/>
                  <a:gd name="connsiteX51" fmla="*/ 1277791 w 2901803"/>
                  <a:gd name="connsiteY51" fmla="*/ 1443038 h 1676661"/>
                  <a:gd name="connsiteX52" fmla="*/ 1258741 w 2901803"/>
                  <a:gd name="connsiteY52" fmla="*/ 1471613 h 1676661"/>
                  <a:gd name="connsiteX53" fmla="*/ 1230166 w 2901803"/>
                  <a:gd name="connsiteY53" fmla="*/ 1495425 h 1676661"/>
                  <a:gd name="connsiteX54" fmla="*/ 1206353 w 2901803"/>
                  <a:gd name="connsiteY54" fmla="*/ 1500188 h 1676661"/>
                  <a:gd name="connsiteX55" fmla="*/ 1177778 w 2901803"/>
                  <a:gd name="connsiteY55" fmla="*/ 1509713 h 1676661"/>
                  <a:gd name="connsiteX56" fmla="*/ 1163491 w 2901803"/>
                  <a:gd name="connsiteY56" fmla="*/ 1514475 h 1676661"/>
                  <a:gd name="connsiteX57" fmla="*/ 634853 w 2901803"/>
                  <a:gd name="connsiteY57" fmla="*/ 1509713 h 1676661"/>
                  <a:gd name="connsiteX58" fmla="*/ 611041 w 2901803"/>
                  <a:gd name="connsiteY58" fmla="*/ 1504950 h 1676661"/>
                  <a:gd name="connsiteX59" fmla="*/ 591991 w 2901803"/>
                  <a:gd name="connsiteY59" fmla="*/ 1495425 h 1676661"/>
                  <a:gd name="connsiteX60" fmla="*/ 558653 w 2901803"/>
                  <a:gd name="connsiteY60" fmla="*/ 1485900 h 1676661"/>
                  <a:gd name="connsiteX61" fmla="*/ 544366 w 2901803"/>
                  <a:gd name="connsiteY61" fmla="*/ 1476375 h 1676661"/>
                  <a:gd name="connsiteX62" fmla="*/ 525316 w 2901803"/>
                  <a:gd name="connsiteY62" fmla="*/ 1471613 h 1676661"/>
                  <a:gd name="connsiteX63" fmla="*/ 511028 w 2901803"/>
                  <a:gd name="connsiteY63" fmla="*/ 1466850 h 1676661"/>
                  <a:gd name="connsiteX64" fmla="*/ 468166 w 2901803"/>
                  <a:gd name="connsiteY64" fmla="*/ 1433513 h 1676661"/>
                  <a:gd name="connsiteX65" fmla="*/ 453878 w 2901803"/>
                  <a:gd name="connsiteY65" fmla="*/ 1423988 h 1676661"/>
                  <a:gd name="connsiteX66" fmla="*/ 439591 w 2901803"/>
                  <a:gd name="connsiteY66" fmla="*/ 1395413 h 1676661"/>
                  <a:gd name="connsiteX67" fmla="*/ 391966 w 2901803"/>
                  <a:gd name="connsiteY67" fmla="*/ 1366838 h 1676661"/>
                  <a:gd name="connsiteX68" fmla="*/ 330053 w 2901803"/>
                  <a:gd name="connsiteY68" fmla="*/ 1333500 h 1676661"/>
                  <a:gd name="connsiteX69" fmla="*/ 282428 w 2901803"/>
                  <a:gd name="connsiteY69" fmla="*/ 1319213 h 1676661"/>
                  <a:gd name="connsiteX70" fmla="*/ 268141 w 2901803"/>
                  <a:gd name="connsiteY70" fmla="*/ 1314450 h 1676661"/>
                  <a:gd name="connsiteX71" fmla="*/ 225278 w 2901803"/>
                  <a:gd name="connsiteY71" fmla="*/ 1295400 h 1676661"/>
                  <a:gd name="connsiteX72" fmla="*/ 196703 w 2901803"/>
                  <a:gd name="connsiteY72" fmla="*/ 1328737 h 1676661"/>
                  <a:gd name="connsiteX73" fmla="*/ 120504 w 2901803"/>
                  <a:gd name="connsiteY73" fmla="*/ 1257301 h 1676661"/>
                  <a:gd name="connsiteX74" fmla="*/ 115741 w 2901803"/>
                  <a:gd name="connsiteY74" fmla="*/ 1233488 h 1676661"/>
                  <a:gd name="connsiteX75" fmla="*/ 72878 w 2901803"/>
                  <a:gd name="connsiteY75" fmla="*/ 1219200 h 1676661"/>
                  <a:gd name="connsiteX76" fmla="*/ 58591 w 2901803"/>
                  <a:gd name="connsiteY76" fmla="*/ 1214438 h 1676661"/>
                  <a:gd name="connsiteX77" fmla="*/ 30016 w 2901803"/>
                  <a:gd name="connsiteY77"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82703 w 2901803"/>
                  <a:gd name="connsiteY44" fmla="*/ 14288 h 1676661"/>
                  <a:gd name="connsiteX45" fmla="*/ 2897041 w 2901803"/>
                  <a:gd name="connsiteY45" fmla="*/ 0 h 1676661"/>
                  <a:gd name="connsiteX46" fmla="*/ 2901803 w 2901803"/>
                  <a:gd name="connsiteY46" fmla="*/ 1390650 h 1676661"/>
                  <a:gd name="connsiteX47" fmla="*/ 2673203 w 2901803"/>
                  <a:gd name="connsiteY47" fmla="*/ 1395412 h 1676661"/>
                  <a:gd name="connsiteX48" fmla="*/ 2296966 w 2901803"/>
                  <a:gd name="connsiteY48" fmla="*/ 1485900 h 1676661"/>
                  <a:gd name="connsiteX49" fmla="*/ 1353991 w 2901803"/>
                  <a:gd name="connsiteY49" fmla="*/ 1676400 h 1676661"/>
                  <a:gd name="connsiteX50" fmla="*/ 1306366 w 2901803"/>
                  <a:gd name="connsiteY50" fmla="*/ 1433513 h 1676661"/>
                  <a:gd name="connsiteX51" fmla="*/ 1277791 w 2901803"/>
                  <a:gd name="connsiteY51" fmla="*/ 1443038 h 1676661"/>
                  <a:gd name="connsiteX52" fmla="*/ 1258741 w 2901803"/>
                  <a:gd name="connsiteY52" fmla="*/ 1471613 h 1676661"/>
                  <a:gd name="connsiteX53" fmla="*/ 1230166 w 2901803"/>
                  <a:gd name="connsiteY53" fmla="*/ 1495425 h 1676661"/>
                  <a:gd name="connsiteX54" fmla="*/ 1206353 w 2901803"/>
                  <a:gd name="connsiteY54" fmla="*/ 1500188 h 1676661"/>
                  <a:gd name="connsiteX55" fmla="*/ 1177778 w 2901803"/>
                  <a:gd name="connsiteY55" fmla="*/ 1509713 h 1676661"/>
                  <a:gd name="connsiteX56" fmla="*/ 1163491 w 2901803"/>
                  <a:gd name="connsiteY56" fmla="*/ 1514475 h 1676661"/>
                  <a:gd name="connsiteX57" fmla="*/ 634853 w 2901803"/>
                  <a:gd name="connsiteY57" fmla="*/ 1509713 h 1676661"/>
                  <a:gd name="connsiteX58" fmla="*/ 611041 w 2901803"/>
                  <a:gd name="connsiteY58" fmla="*/ 1504950 h 1676661"/>
                  <a:gd name="connsiteX59" fmla="*/ 591991 w 2901803"/>
                  <a:gd name="connsiteY59" fmla="*/ 1495425 h 1676661"/>
                  <a:gd name="connsiteX60" fmla="*/ 558653 w 2901803"/>
                  <a:gd name="connsiteY60" fmla="*/ 1485900 h 1676661"/>
                  <a:gd name="connsiteX61" fmla="*/ 544366 w 2901803"/>
                  <a:gd name="connsiteY61" fmla="*/ 1476375 h 1676661"/>
                  <a:gd name="connsiteX62" fmla="*/ 525316 w 2901803"/>
                  <a:gd name="connsiteY62" fmla="*/ 1471613 h 1676661"/>
                  <a:gd name="connsiteX63" fmla="*/ 511028 w 2901803"/>
                  <a:gd name="connsiteY63" fmla="*/ 1466850 h 1676661"/>
                  <a:gd name="connsiteX64" fmla="*/ 468166 w 2901803"/>
                  <a:gd name="connsiteY64" fmla="*/ 1433513 h 1676661"/>
                  <a:gd name="connsiteX65" fmla="*/ 453878 w 2901803"/>
                  <a:gd name="connsiteY65" fmla="*/ 1423988 h 1676661"/>
                  <a:gd name="connsiteX66" fmla="*/ 439591 w 2901803"/>
                  <a:gd name="connsiteY66" fmla="*/ 1395413 h 1676661"/>
                  <a:gd name="connsiteX67" fmla="*/ 391966 w 2901803"/>
                  <a:gd name="connsiteY67" fmla="*/ 1366838 h 1676661"/>
                  <a:gd name="connsiteX68" fmla="*/ 330053 w 2901803"/>
                  <a:gd name="connsiteY68" fmla="*/ 1333500 h 1676661"/>
                  <a:gd name="connsiteX69" fmla="*/ 282428 w 2901803"/>
                  <a:gd name="connsiteY69" fmla="*/ 1319213 h 1676661"/>
                  <a:gd name="connsiteX70" fmla="*/ 268141 w 2901803"/>
                  <a:gd name="connsiteY70" fmla="*/ 1314450 h 1676661"/>
                  <a:gd name="connsiteX71" fmla="*/ 230041 w 2901803"/>
                  <a:gd name="connsiteY71" fmla="*/ 1338263 h 1676661"/>
                  <a:gd name="connsiteX72" fmla="*/ 196703 w 2901803"/>
                  <a:gd name="connsiteY72" fmla="*/ 1328737 h 1676661"/>
                  <a:gd name="connsiteX73" fmla="*/ 120504 w 2901803"/>
                  <a:gd name="connsiteY73" fmla="*/ 1257301 h 1676661"/>
                  <a:gd name="connsiteX74" fmla="*/ 115741 w 2901803"/>
                  <a:gd name="connsiteY74" fmla="*/ 1233488 h 1676661"/>
                  <a:gd name="connsiteX75" fmla="*/ 72878 w 2901803"/>
                  <a:gd name="connsiteY75" fmla="*/ 1219200 h 1676661"/>
                  <a:gd name="connsiteX76" fmla="*/ 58591 w 2901803"/>
                  <a:gd name="connsiteY76" fmla="*/ 1214438 h 1676661"/>
                  <a:gd name="connsiteX77" fmla="*/ 30016 w 2901803"/>
                  <a:gd name="connsiteY77"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82703 w 2901803"/>
                  <a:gd name="connsiteY44" fmla="*/ 14288 h 1676661"/>
                  <a:gd name="connsiteX45" fmla="*/ 2897041 w 2901803"/>
                  <a:gd name="connsiteY45" fmla="*/ 0 h 1676661"/>
                  <a:gd name="connsiteX46" fmla="*/ 2901803 w 2901803"/>
                  <a:gd name="connsiteY46" fmla="*/ 1390650 h 1676661"/>
                  <a:gd name="connsiteX47" fmla="*/ 2673203 w 2901803"/>
                  <a:gd name="connsiteY47" fmla="*/ 1395412 h 1676661"/>
                  <a:gd name="connsiteX48" fmla="*/ 2296966 w 2901803"/>
                  <a:gd name="connsiteY48" fmla="*/ 1485900 h 1676661"/>
                  <a:gd name="connsiteX49" fmla="*/ 1353991 w 2901803"/>
                  <a:gd name="connsiteY49" fmla="*/ 1676400 h 1676661"/>
                  <a:gd name="connsiteX50" fmla="*/ 1306366 w 2901803"/>
                  <a:gd name="connsiteY50" fmla="*/ 1433513 h 1676661"/>
                  <a:gd name="connsiteX51" fmla="*/ 1277791 w 2901803"/>
                  <a:gd name="connsiteY51" fmla="*/ 1443038 h 1676661"/>
                  <a:gd name="connsiteX52" fmla="*/ 1258741 w 2901803"/>
                  <a:gd name="connsiteY52" fmla="*/ 1471613 h 1676661"/>
                  <a:gd name="connsiteX53" fmla="*/ 1230166 w 2901803"/>
                  <a:gd name="connsiteY53" fmla="*/ 1495425 h 1676661"/>
                  <a:gd name="connsiteX54" fmla="*/ 1206353 w 2901803"/>
                  <a:gd name="connsiteY54" fmla="*/ 1500188 h 1676661"/>
                  <a:gd name="connsiteX55" fmla="*/ 1177778 w 2901803"/>
                  <a:gd name="connsiteY55" fmla="*/ 1509713 h 1676661"/>
                  <a:gd name="connsiteX56" fmla="*/ 1163491 w 2901803"/>
                  <a:gd name="connsiteY56" fmla="*/ 1514475 h 1676661"/>
                  <a:gd name="connsiteX57" fmla="*/ 634853 w 2901803"/>
                  <a:gd name="connsiteY57" fmla="*/ 1509713 h 1676661"/>
                  <a:gd name="connsiteX58" fmla="*/ 611041 w 2901803"/>
                  <a:gd name="connsiteY58" fmla="*/ 1504950 h 1676661"/>
                  <a:gd name="connsiteX59" fmla="*/ 591991 w 2901803"/>
                  <a:gd name="connsiteY59" fmla="*/ 1495425 h 1676661"/>
                  <a:gd name="connsiteX60" fmla="*/ 558653 w 2901803"/>
                  <a:gd name="connsiteY60" fmla="*/ 1485900 h 1676661"/>
                  <a:gd name="connsiteX61" fmla="*/ 544366 w 2901803"/>
                  <a:gd name="connsiteY61" fmla="*/ 1476375 h 1676661"/>
                  <a:gd name="connsiteX62" fmla="*/ 525316 w 2901803"/>
                  <a:gd name="connsiteY62" fmla="*/ 1471613 h 1676661"/>
                  <a:gd name="connsiteX63" fmla="*/ 511028 w 2901803"/>
                  <a:gd name="connsiteY63" fmla="*/ 1466850 h 1676661"/>
                  <a:gd name="connsiteX64" fmla="*/ 468166 w 2901803"/>
                  <a:gd name="connsiteY64" fmla="*/ 1433513 h 1676661"/>
                  <a:gd name="connsiteX65" fmla="*/ 453878 w 2901803"/>
                  <a:gd name="connsiteY65" fmla="*/ 1423988 h 1676661"/>
                  <a:gd name="connsiteX66" fmla="*/ 439591 w 2901803"/>
                  <a:gd name="connsiteY66" fmla="*/ 1395413 h 1676661"/>
                  <a:gd name="connsiteX67" fmla="*/ 391966 w 2901803"/>
                  <a:gd name="connsiteY67" fmla="*/ 1366838 h 1676661"/>
                  <a:gd name="connsiteX68" fmla="*/ 330053 w 2901803"/>
                  <a:gd name="connsiteY68" fmla="*/ 1333500 h 1676661"/>
                  <a:gd name="connsiteX69" fmla="*/ 268141 w 2901803"/>
                  <a:gd name="connsiteY69" fmla="*/ 1314450 h 1676661"/>
                  <a:gd name="connsiteX70" fmla="*/ 230041 w 2901803"/>
                  <a:gd name="connsiteY70" fmla="*/ 1338263 h 1676661"/>
                  <a:gd name="connsiteX71" fmla="*/ 196703 w 2901803"/>
                  <a:gd name="connsiteY71" fmla="*/ 1328737 h 1676661"/>
                  <a:gd name="connsiteX72" fmla="*/ 120504 w 2901803"/>
                  <a:gd name="connsiteY72" fmla="*/ 1257301 h 1676661"/>
                  <a:gd name="connsiteX73" fmla="*/ 115741 w 2901803"/>
                  <a:gd name="connsiteY73" fmla="*/ 1233488 h 1676661"/>
                  <a:gd name="connsiteX74" fmla="*/ 72878 w 2901803"/>
                  <a:gd name="connsiteY74" fmla="*/ 1219200 h 1676661"/>
                  <a:gd name="connsiteX75" fmla="*/ 58591 w 2901803"/>
                  <a:gd name="connsiteY75" fmla="*/ 1214438 h 1676661"/>
                  <a:gd name="connsiteX76" fmla="*/ 30016 w 2901803"/>
                  <a:gd name="connsiteY76"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82703 w 2901803"/>
                  <a:gd name="connsiteY44" fmla="*/ 14288 h 1676661"/>
                  <a:gd name="connsiteX45" fmla="*/ 2897041 w 2901803"/>
                  <a:gd name="connsiteY45" fmla="*/ 0 h 1676661"/>
                  <a:gd name="connsiteX46" fmla="*/ 2901803 w 2901803"/>
                  <a:gd name="connsiteY46" fmla="*/ 1390650 h 1676661"/>
                  <a:gd name="connsiteX47" fmla="*/ 2673203 w 2901803"/>
                  <a:gd name="connsiteY47" fmla="*/ 1395412 h 1676661"/>
                  <a:gd name="connsiteX48" fmla="*/ 2296966 w 2901803"/>
                  <a:gd name="connsiteY48" fmla="*/ 1485900 h 1676661"/>
                  <a:gd name="connsiteX49" fmla="*/ 1353991 w 2901803"/>
                  <a:gd name="connsiteY49" fmla="*/ 1676400 h 1676661"/>
                  <a:gd name="connsiteX50" fmla="*/ 1306366 w 2901803"/>
                  <a:gd name="connsiteY50" fmla="*/ 1433513 h 1676661"/>
                  <a:gd name="connsiteX51" fmla="*/ 1277791 w 2901803"/>
                  <a:gd name="connsiteY51" fmla="*/ 1443038 h 1676661"/>
                  <a:gd name="connsiteX52" fmla="*/ 1258741 w 2901803"/>
                  <a:gd name="connsiteY52" fmla="*/ 1471613 h 1676661"/>
                  <a:gd name="connsiteX53" fmla="*/ 1230166 w 2901803"/>
                  <a:gd name="connsiteY53" fmla="*/ 1495425 h 1676661"/>
                  <a:gd name="connsiteX54" fmla="*/ 1206353 w 2901803"/>
                  <a:gd name="connsiteY54" fmla="*/ 1500188 h 1676661"/>
                  <a:gd name="connsiteX55" fmla="*/ 1177778 w 2901803"/>
                  <a:gd name="connsiteY55" fmla="*/ 1509713 h 1676661"/>
                  <a:gd name="connsiteX56" fmla="*/ 1163491 w 2901803"/>
                  <a:gd name="connsiteY56" fmla="*/ 1514475 h 1676661"/>
                  <a:gd name="connsiteX57" fmla="*/ 634853 w 2901803"/>
                  <a:gd name="connsiteY57" fmla="*/ 1509713 h 1676661"/>
                  <a:gd name="connsiteX58" fmla="*/ 611041 w 2901803"/>
                  <a:gd name="connsiteY58" fmla="*/ 1504950 h 1676661"/>
                  <a:gd name="connsiteX59" fmla="*/ 591991 w 2901803"/>
                  <a:gd name="connsiteY59" fmla="*/ 1495425 h 1676661"/>
                  <a:gd name="connsiteX60" fmla="*/ 558653 w 2901803"/>
                  <a:gd name="connsiteY60" fmla="*/ 1485900 h 1676661"/>
                  <a:gd name="connsiteX61" fmla="*/ 544366 w 2901803"/>
                  <a:gd name="connsiteY61" fmla="*/ 1476375 h 1676661"/>
                  <a:gd name="connsiteX62" fmla="*/ 525316 w 2901803"/>
                  <a:gd name="connsiteY62" fmla="*/ 1471613 h 1676661"/>
                  <a:gd name="connsiteX63" fmla="*/ 511028 w 2901803"/>
                  <a:gd name="connsiteY63" fmla="*/ 1466850 h 1676661"/>
                  <a:gd name="connsiteX64" fmla="*/ 468166 w 2901803"/>
                  <a:gd name="connsiteY64" fmla="*/ 1433513 h 1676661"/>
                  <a:gd name="connsiteX65" fmla="*/ 453878 w 2901803"/>
                  <a:gd name="connsiteY65" fmla="*/ 1423988 h 1676661"/>
                  <a:gd name="connsiteX66" fmla="*/ 439591 w 2901803"/>
                  <a:gd name="connsiteY66" fmla="*/ 1395413 h 1676661"/>
                  <a:gd name="connsiteX67" fmla="*/ 391966 w 2901803"/>
                  <a:gd name="connsiteY67" fmla="*/ 1366838 h 1676661"/>
                  <a:gd name="connsiteX68" fmla="*/ 268141 w 2901803"/>
                  <a:gd name="connsiteY68" fmla="*/ 1314450 h 1676661"/>
                  <a:gd name="connsiteX69" fmla="*/ 230041 w 2901803"/>
                  <a:gd name="connsiteY69" fmla="*/ 1338263 h 1676661"/>
                  <a:gd name="connsiteX70" fmla="*/ 196703 w 2901803"/>
                  <a:gd name="connsiteY70" fmla="*/ 1328737 h 1676661"/>
                  <a:gd name="connsiteX71" fmla="*/ 120504 w 2901803"/>
                  <a:gd name="connsiteY71" fmla="*/ 1257301 h 1676661"/>
                  <a:gd name="connsiteX72" fmla="*/ 115741 w 2901803"/>
                  <a:gd name="connsiteY72" fmla="*/ 1233488 h 1676661"/>
                  <a:gd name="connsiteX73" fmla="*/ 72878 w 2901803"/>
                  <a:gd name="connsiteY73" fmla="*/ 1219200 h 1676661"/>
                  <a:gd name="connsiteX74" fmla="*/ 58591 w 2901803"/>
                  <a:gd name="connsiteY74" fmla="*/ 1214438 h 1676661"/>
                  <a:gd name="connsiteX75" fmla="*/ 30016 w 2901803"/>
                  <a:gd name="connsiteY75"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82703 w 2901803"/>
                  <a:gd name="connsiteY44" fmla="*/ 14288 h 1676661"/>
                  <a:gd name="connsiteX45" fmla="*/ 2897041 w 2901803"/>
                  <a:gd name="connsiteY45" fmla="*/ 0 h 1676661"/>
                  <a:gd name="connsiteX46" fmla="*/ 2901803 w 2901803"/>
                  <a:gd name="connsiteY46" fmla="*/ 1390650 h 1676661"/>
                  <a:gd name="connsiteX47" fmla="*/ 2673203 w 2901803"/>
                  <a:gd name="connsiteY47" fmla="*/ 1395412 h 1676661"/>
                  <a:gd name="connsiteX48" fmla="*/ 2296966 w 2901803"/>
                  <a:gd name="connsiteY48" fmla="*/ 1485900 h 1676661"/>
                  <a:gd name="connsiteX49" fmla="*/ 1353991 w 2901803"/>
                  <a:gd name="connsiteY49" fmla="*/ 1676400 h 1676661"/>
                  <a:gd name="connsiteX50" fmla="*/ 1306366 w 2901803"/>
                  <a:gd name="connsiteY50" fmla="*/ 1433513 h 1676661"/>
                  <a:gd name="connsiteX51" fmla="*/ 1277791 w 2901803"/>
                  <a:gd name="connsiteY51" fmla="*/ 1443038 h 1676661"/>
                  <a:gd name="connsiteX52" fmla="*/ 1258741 w 2901803"/>
                  <a:gd name="connsiteY52" fmla="*/ 1471613 h 1676661"/>
                  <a:gd name="connsiteX53" fmla="*/ 1230166 w 2901803"/>
                  <a:gd name="connsiteY53" fmla="*/ 1495425 h 1676661"/>
                  <a:gd name="connsiteX54" fmla="*/ 1206353 w 2901803"/>
                  <a:gd name="connsiteY54" fmla="*/ 1500188 h 1676661"/>
                  <a:gd name="connsiteX55" fmla="*/ 1177778 w 2901803"/>
                  <a:gd name="connsiteY55" fmla="*/ 1509713 h 1676661"/>
                  <a:gd name="connsiteX56" fmla="*/ 1163491 w 2901803"/>
                  <a:gd name="connsiteY56" fmla="*/ 1514475 h 1676661"/>
                  <a:gd name="connsiteX57" fmla="*/ 634853 w 2901803"/>
                  <a:gd name="connsiteY57" fmla="*/ 1509713 h 1676661"/>
                  <a:gd name="connsiteX58" fmla="*/ 611041 w 2901803"/>
                  <a:gd name="connsiteY58" fmla="*/ 1504950 h 1676661"/>
                  <a:gd name="connsiteX59" fmla="*/ 591991 w 2901803"/>
                  <a:gd name="connsiteY59" fmla="*/ 1495425 h 1676661"/>
                  <a:gd name="connsiteX60" fmla="*/ 558653 w 2901803"/>
                  <a:gd name="connsiteY60" fmla="*/ 1485900 h 1676661"/>
                  <a:gd name="connsiteX61" fmla="*/ 544366 w 2901803"/>
                  <a:gd name="connsiteY61" fmla="*/ 1476375 h 1676661"/>
                  <a:gd name="connsiteX62" fmla="*/ 525316 w 2901803"/>
                  <a:gd name="connsiteY62" fmla="*/ 1471613 h 1676661"/>
                  <a:gd name="connsiteX63" fmla="*/ 511028 w 2901803"/>
                  <a:gd name="connsiteY63" fmla="*/ 1466850 h 1676661"/>
                  <a:gd name="connsiteX64" fmla="*/ 468166 w 2901803"/>
                  <a:gd name="connsiteY64" fmla="*/ 1433513 h 1676661"/>
                  <a:gd name="connsiteX65" fmla="*/ 453878 w 2901803"/>
                  <a:gd name="connsiteY65" fmla="*/ 1423988 h 1676661"/>
                  <a:gd name="connsiteX66" fmla="*/ 439591 w 2901803"/>
                  <a:gd name="connsiteY66" fmla="*/ 1395413 h 1676661"/>
                  <a:gd name="connsiteX67" fmla="*/ 391966 w 2901803"/>
                  <a:gd name="connsiteY67" fmla="*/ 1366838 h 1676661"/>
                  <a:gd name="connsiteX68" fmla="*/ 363392 w 2901803"/>
                  <a:gd name="connsiteY68" fmla="*/ 1347789 h 1676661"/>
                  <a:gd name="connsiteX69" fmla="*/ 268141 w 2901803"/>
                  <a:gd name="connsiteY69" fmla="*/ 1314450 h 1676661"/>
                  <a:gd name="connsiteX70" fmla="*/ 230041 w 2901803"/>
                  <a:gd name="connsiteY70" fmla="*/ 1338263 h 1676661"/>
                  <a:gd name="connsiteX71" fmla="*/ 196703 w 2901803"/>
                  <a:gd name="connsiteY71" fmla="*/ 1328737 h 1676661"/>
                  <a:gd name="connsiteX72" fmla="*/ 120504 w 2901803"/>
                  <a:gd name="connsiteY72" fmla="*/ 1257301 h 1676661"/>
                  <a:gd name="connsiteX73" fmla="*/ 115741 w 2901803"/>
                  <a:gd name="connsiteY73" fmla="*/ 1233488 h 1676661"/>
                  <a:gd name="connsiteX74" fmla="*/ 72878 w 2901803"/>
                  <a:gd name="connsiteY74" fmla="*/ 1219200 h 1676661"/>
                  <a:gd name="connsiteX75" fmla="*/ 58591 w 2901803"/>
                  <a:gd name="connsiteY75" fmla="*/ 1214438 h 1676661"/>
                  <a:gd name="connsiteX76" fmla="*/ 30016 w 2901803"/>
                  <a:gd name="connsiteY76"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82703 w 2901803"/>
                  <a:gd name="connsiteY44" fmla="*/ 14288 h 1676661"/>
                  <a:gd name="connsiteX45" fmla="*/ 2897041 w 2901803"/>
                  <a:gd name="connsiteY45" fmla="*/ 0 h 1676661"/>
                  <a:gd name="connsiteX46" fmla="*/ 2901803 w 2901803"/>
                  <a:gd name="connsiteY46" fmla="*/ 1390650 h 1676661"/>
                  <a:gd name="connsiteX47" fmla="*/ 2673203 w 2901803"/>
                  <a:gd name="connsiteY47" fmla="*/ 1395412 h 1676661"/>
                  <a:gd name="connsiteX48" fmla="*/ 2296966 w 2901803"/>
                  <a:gd name="connsiteY48" fmla="*/ 1485900 h 1676661"/>
                  <a:gd name="connsiteX49" fmla="*/ 1353991 w 2901803"/>
                  <a:gd name="connsiteY49" fmla="*/ 1676400 h 1676661"/>
                  <a:gd name="connsiteX50" fmla="*/ 1306366 w 2901803"/>
                  <a:gd name="connsiteY50" fmla="*/ 1433513 h 1676661"/>
                  <a:gd name="connsiteX51" fmla="*/ 1277791 w 2901803"/>
                  <a:gd name="connsiteY51" fmla="*/ 1443038 h 1676661"/>
                  <a:gd name="connsiteX52" fmla="*/ 1258741 w 2901803"/>
                  <a:gd name="connsiteY52" fmla="*/ 1471613 h 1676661"/>
                  <a:gd name="connsiteX53" fmla="*/ 1230166 w 2901803"/>
                  <a:gd name="connsiteY53" fmla="*/ 1495425 h 1676661"/>
                  <a:gd name="connsiteX54" fmla="*/ 1206353 w 2901803"/>
                  <a:gd name="connsiteY54" fmla="*/ 1500188 h 1676661"/>
                  <a:gd name="connsiteX55" fmla="*/ 1177778 w 2901803"/>
                  <a:gd name="connsiteY55" fmla="*/ 1509713 h 1676661"/>
                  <a:gd name="connsiteX56" fmla="*/ 1163491 w 2901803"/>
                  <a:gd name="connsiteY56" fmla="*/ 1514475 h 1676661"/>
                  <a:gd name="connsiteX57" fmla="*/ 634853 w 2901803"/>
                  <a:gd name="connsiteY57" fmla="*/ 1509713 h 1676661"/>
                  <a:gd name="connsiteX58" fmla="*/ 611041 w 2901803"/>
                  <a:gd name="connsiteY58" fmla="*/ 1504950 h 1676661"/>
                  <a:gd name="connsiteX59" fmla="*/ 591991 w 2901803"/>
                  <a:gd name="connsiteY59" fmla="*/ 1495425 h 1676661"/>
                  <a:gd name="connsiteX60" fmla="*/ 558653 w 2901803"/>
                  <a:gd name="connsiteY60" fmla="*/ 1485900 h 1676661"/>
                  <a:gd name="connsiteX61" fmla="*/ 544366 w 2901803"/>
                  <a:gd name="connsiteY61" fmla="*/ 1476375 h 1676661"/>
                  <a:gd name="connsiteX62" fmla="*/ 525316 w 2901803"/>
                  <a:gd name="connsiteY62" fmla="*/ 1471613 h 1676661"/>
                  <a:gd name="connsiteX63" fmla="*/ 511028 w 2901803"/>
                  <a:gd name="connsiteY63" fmla="*/ 1466850 h 1676661"/>
                  <a:gd name="connsiteX64" fmla="*/ 468166 w 2901803"/>
                  <a:gd name="connsiteY64" fmla="*/ 1433513 h 1676661"/>
                  <a:gd name="connsiteX65" fmla="*/ 453878 w 2901803"/>
                  <a:gd name="connsiteY65" fmla="*/ 1423988 h 1676661"/>
                  <a:gd name="connsiteX66" fmla="*/ 439591 w 2901803"/>
                  <a:gd name="connsiteY66" fmla="*/ 1395413 h 1676661"/>
                  <a:gd name="connsiteX67" fmla="*/ 391966 w 2901803"/>
                  <a:gd name="connsiteY67" fmla="*/ 1404938 h 1676661"/>
                  <a:gd name="connsiteX68" fmla="*/ 363392 w 2901803"/>
                  <a:gd name="connsiteY68" fmla="*/ 1347789 h 1676661"/>
                  <a:gd name="connsiteX69" fmla="*/ 268141 w 2901803"/>
                  <a:gd name="connsiteY69" fmla="*/ 1314450 h 1676661"/>
                  <a:gd name="connsiteX70" fmla="*/ 230041 w 2901803"/>
                  <a:gd name="connsiteY70" fmla="*/ 1338263 h 1676661"/>
                  <a:gd name="connsiteX71" fmla="*/ 196703 w 2901803"/>
                  <a:gd name="connsiteY71" fmla="*/ 1328737 h 1676661"/>
                  <a:gd name="connsiteX72" fmla="*/ 120504 w 2901803"/>
                  <a:gd name="connsiteY72" fmla="*/ 1257301 h 1676661"/>
                  <a:gd name="connsiteX73" fmla="*/ 115741 w 2901803"/>
                  <a:gd name="connsiteY73" fmla="*/ 1233488 h 1676661"/>
                  <a:gd name="connsiteX74" fmla="*/ 72878 w 2901803"/>
                  <a:gd name="connsiteY74" fmla="*/ 1219200 h 1676661"/>
                  <a:gd name="connsiteX75" fmla="*/ 58591 w 2901803"/>
                  <a:gd name="connsiteY75" fmla="*/ 1214438 h 1676661"/>
                  <a:gd name="connsiteX76" fmla="*/ 30016 w 2901803"/>
                  <a:gd name="connsiteY76"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82703 w 2901803"/>
                  <a:gd name="connsiteY44" fmla="*/ 14288 h 1676661"/>
                  <a:gd name="connsiteX45" fmla="*/ 2897041 w 2901803"/>
                  <a:gd name="connsiteY45" fmla="*/ 0 h 1676661"/>
                  <a:gd name="connsiteX46" fmla="*/ 2901803 w 2901803"/>
                  <a:gd name="connsiteY46" fmla="*/ 1390650 h 1676661"/>
                  <a:gd name="connsiteX47" fmla="*/ 2673203 w 2901803"/>
                  <a:gd name="connsiteY47" fmla="*/ 1395412 h 1676661"/>
                  <a:gd name="connsiteX48" fmla="*/ 2296966 w 2901803"/>
                  <a:gd name="connsiteY48" fmla="*/ 1485900 h 1676661"/>
                  <a:gd name="connsiteX49" fmla="*/ 1353991 w 2901803"/>
                  <a:gd name="connsiteY49" fmla="*/ 1676400 h 1676661"/>
                  <a:gd name="connsiteX50" fmla="*/ 1306366 w 2901803"/>
                  <a:gd name="connsiteY50" fmla="*/ 1433513 h 1676661"/>
                  <a:gd name="connsiteX51" fmla="*/ 1277791 w 2901803"/>
                  <a:gd name="connsiteY51" fmla="*/ 1443038 h 1676661"/>
                  <a:gd name="connsiteX52" fmla="*/ 1258741 w 2901803"/>
                  <a:gd name="connsiteY52" fmla="*/ 1471613 h 1676661"/>
                  <a:gd name="connsiteX53" fmla="*/ 1230166 w 2901803"/>
                  <a:gd name="connsiteY53" fmla="*/ 1495425 h 1676661"/>
                  <a:gd name="connsiteX54" fmla="*/ 1206353 w 2901803"/>
                  <a:gd name="connsiteY54" fmla="*/ 1500188 h 1676661"/>
                  <a:gd name="connsiteX55" fmla="*/ 1177778 w 2901803"/>
                  <a:gd name="connsiteY55" fmla="*/ 1509713 h 1676661"/>
                  <a:gd name="connsiteX56" fmla="*/ 1163491 w 2901803"/>
                  <a:gd name="connsiteY56" fmla="*/ 1514475 h 1676661"/>
                  <a:gd name="connsiteX57" fmla="*/ 634853 w 2901803"/>
                  <a:gd name="connsiteY57" fmla="*/ 1509713 h 1676661"/>
                  <a:gd name="connsiteX58" fmla="*/ 611041 w 2901803"/>
                  <a:gd name="connsiteY58" fmla="*/ 1504950 h 1676661"/>
                  <a:gd name="connsiteX59" fmla="*/ 591991 w 2901803"/>
                  <a:gd name="connsiteY59" fmla="*/ 1495425 h 1676661"/>
                  <a:gd name="connsiteX60" fmla="*/ 558653 w 2901803"/>
                  <a:gd name="connsiteY60" fmla="*/ 1485900 h 1676661"/>
                  <a:gd name="connsiteX61" fmla="*/ 544366 w 2901803"/>
                  <a:gd name="connsiteY61" fmla="*/ 1476375 h 1676661"/>
                  <a:gd name="connsiteX62" fmla="*/ 525316 w 2901803"/>
                  <a:gd name="connsiteY62" fmla="*/ 1471613 h 1676661"/>
                  <a:gd name="connsiteX63" fmla="*/ 511028 w 2901803"/>
                  <a:gd name="connsiteY63" fmla="*/ 1466850 h 1676661"/>
                  <a:gd name="connsiteX64" fmla="*/ 468166 w 2901803"/>
                  <a:gd name="connsiteY64" fmla="*/ 1433513 h 1676661"/>
                  <a:gd name="connsiteX65" fmla="*/ 439591 w 2901803"/>
                  <a:gd name="connsiteY65" fmla="*/ 1395413 h 1676661"/>
                  <a:gd name="connsiteX66" fmla="*/ 391966 w 2901803"/>
                  <a:gd name="connsiteY66" fmla="*/ 1404938 h 1676661"/>
                  <a:gd name="connsiteX67" fmla="*/ 363392 w 2901803"/>
                  <a:gd name="connsiteY67" fmla="*/ 1347789 h 1676661"/>
                  <a:gd name="connsiteX68" fmla="*/ 268141 w 2901803"/>
                  <a:gd name="connsiteY68" fmla="*/ 1314450 h 1676661"/>
                  <a:gd name="connsiteX69" fmla="*/ 230041 w 2901803"/>
                  <a:gd name="connsiteY69" fmla="*/ 1338263 h 1676661"/>
                  <a:gd name="connsiteX70" fmla="*/ 196703 w 2901803"/>
                  <a:gd name="connsiteY70" fmla="*/ 1328737 h 1676661"/>
                  <a:gd name="connsiteX71" fmla="*/ 120504 w 2901803"/>
                  <a:gd name="connsiteY71" fmla="*/ 1257301 h 1676661"/>
                  <a:gd name="connsiteX72" fmla="*/ 115741 w 2901803"/>
                  <a:gd name="connsiteY72" fmla="*/ 1233488 h 1676661"/>
                  <a:gd name="connsiteX73" fmla="*/ 72878 w 2901803"/>
                  <a:gd name="connsiteY73" fmla="*/ 1219200 h 1676661"/>
                  <a:gd name="connsiteX74" fmla="*/ 58591 w 2901803"/>
                  <a:gd name="connsiteY74" fmla="*/ 1214438 h 1676661"/>
                  <a:gd name="connsiteX75" fmla="*/ 30016 w 2901803"/>
                  <a:gd name="connsiteY75"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82703 w 2901803"/>
                  <a:gd name="connsiteY44" fmla="*/ 14288 h 1676661"/>
                  <a:gd name="connsiteX45" fmla="*/ 2897041 w 2901803"/>
                  <a:gd name="connsiteY45" fmla="*/ 0 h 1676661"/>
                  <a:gd name="connsiteX46" fmla="*/ 2901803 w 2901803"/>
                  <a:gd name="connsiteY46" fmla="*/ 1390650 h 1676661"/>
                  <a:gd name="connsiteX47" fmla="*/ 2673203 w 2901803"/>
                  <a:gd name="connsiteY47" fmla="*/ 1395412 h 1676661"/>
                  <a:gd name="connsiteX48" fmla="*/ 2296966 w 2901803"/>
                  <a:gd name="connsiteY48" fmla="*/ 1485900 h 1676661"/>
                  <a:gd name="connsiteX49" fmla="*/ 1353991 w 2901803"/>
                  <a:gd name="connsiteY49" fmla="*/ 1676400 h 1676661"/>
                  <a:gd name="connsiteX50" fmla="*/ 1306366 w 2901803"/>
                  <a:gd name="connsiteY50" fmla="*/ 1433513 h 1676661"/>
                  <a:gd name="connsiteX51" fmla="*/ 1277791 w 2901803"/>
                  <a:gd name="connsiteY51" fmla="*/ 1443038 h 1676661"/>
                  <a:gd name="connsiteX52" fmla="*/ 1258741 w 2901803"/>
                  <a:gd name="connsiteY52" fmla="*/ 1471613 h 1676661"/>
                  <a:gd name="connsiteX53" fmla="*/ 1230166 w 2901803"/>
                  <a:gd name="connsiteY53" fmla="*/ 1495425 h 1676661"/>
                  <a:gd name="connsiteX54" fmla="*/ 1206353 w 2901803"/>
                  <a:gd name="connsiteY54" fmla="*/ 1500188 h 1676661"/>
                  <a:gd name="connsiteX55" fmla="*/ 1177778 w 2901803"/>
                  <a:gd name="connsiteY55" fmla="*/ 1509713 h 1676661"/>
                  <a:gd name="connsiteX56" fmla="*/ 1163491 w 2901803"/>
                  <a:gd name="connsiteY56" fmla="*/ 1514475 h 1676661"/>
                  <a:gd name="connsiteX57" fmla="*/ 634853 w 2901803"/>
                  <a:gd name="connsiteY57" fmla="*/ 1509713 h 1676661"/>
                  <a:gd name="connsiteX58" fmla="*/ 611041 w 2901803"/>
                  <a:gd name="connsiteY58" fmla="*/ 1504950 h 1676661"/>
                  <a:gd name="connsiteX59" fmla="*/ 591991 w 2901803"/>
                  <a:gd name="connsiteY59" fmla="*/ 1495425 h 1676661"/>
                  <a:gd name="connsiteX60" fmla="*/ 558653 w 2901803"/>
                  <a:gd name="connsiteY60" fmla="*/ 1485900 h 1676661"/>
                  <a:gd name="connsiteX61" fmla="*/ 544366 w 2901803"/>
                  <a:gd name="connsiteY61" fmla="*/ 1476375 h 1676661"/>
                  <a:gd name="connsiteX62" fmla="*/ 525316 w 2901803"/>
                  <a:gd name="connsiteY62" fmla="*/ 1471613 h 1676661"/>
                  <a:gd name="connsiteX63" fmla="*/ 511028 w 2901803"/>
                  <a:gd name="connsiteY63" fmla="*/ 1466850 h 1676661"/>
                  <a:gd name="connsiteX64" fmla="*/ 439591 w 2901803"/>
                  <a:gd name="connsiteY64" fmla="*/ 1395413 h 1676661"/>
                  <a:gd name="connsiteX65" fmla="*/ 391966 w 2901803"/>
                  <a:gd name="connsiteY65" fmla="*/ 1404938 h 1676661"/>
                  <a:gd name="connsiteX66" fmla="*/ 363392 w 2901803"/>
                  <a:gd name="connsiteY66" fmla="*/ 1347789 h 1676661"/>
                  <a:gd name="connsiteX67" fmla="*/ 268141 w 2901803"/>
                  <a:gd name="connsiteY67" fmla="*/ 1314450 h 1676661"/>
                  <a:gd name="connsiteX68" fmla="*/ 230041 w 2901803"/>
                  <a:gd name="connsiteY68" fmla="*/ 1338263 h 1676661"/>
                  <a:gd name="connsiteX69" fmla="*/ 196703 w 2901803"/>
                  <a:gd name="connsiteY69" fmla="*/ 1328737 h 1676661"/>
                  <a:gd name="connsiteX70" fmla="*/ 120504 w 2901803"/>
                  <a:gd name="connsiteY70" fmla="*/ 1257301 h 1676661"/>
                  <a:gd name="connsiteX71" fmla="*/ 115741 w 2901803"/>
                  <a:gd name="connsiteY71" fmla="*/ 1233488 h 1676661"/>
                  <a:gd name="connsiteX72" fmla="*/ 72878 w 2901803"/>
                  <a:gd name="connsiteY72" fmla="*/ 1219200 h 1676661"/>
                  <a:gd name="connsiteX73" fmla="*/ 58591 w 2901803"/>
                  <a:gd name="connsiteY73" fmla="*/ 1214438 h 1676661"/>
                  <a:gd name="connsiteX74" fmla="*/ 30016 w 2901803"/>
                  <a:gd name="connsiteY74"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82703 w 2901803"/>
                  <a:gd name="connsiteY44" fmla="*/ 14288 h 1676661"/>
                  <a:gd name="connsiteX45" fmla="*/ 2897041 w 2901803"/>
                  <a:gd name="connsiteY45" fmla="*/ 0 h 1676661"/>
                  <a:gd name="connsiteX46" fmla="*/ 2901803 w 2901803"/>
                  <a:gd name="connsiteY46" fmla="*/ 1390650 h 1676661"/>
                  <a:gd name="connsiteX47" fmla="*/ 2673203 w 2901803"/>
                  <a:gd name="connsiteY47" fmla="*/ 1395412 h 1676661"/>
                  <a:gd name="connsiteX48" fmla="*/ 2296966 w 2901803"/>
                  <a:gd name="connsiteY48" fmla="*/ 1485900 h 1676661"/>
                  <a:gd name="connsiteX49" fmla="*/ 1353991 w 2901803"/>
                  <a:gd name="connsiteY49" fmla="*/ 1676400 h 1676661"/>
                  <a:gd name="connsiteX50" fmla="*/ 1306366 w 2901803"/>
                  <a:gd name="connsiteY50" fmla="*/ 1433513 h 1676661"/>
                  <a:gd name="connsiteX51" fmla="*/ 1277791 w 2901803"/>
                  <a:gd name="connsiteY51" fmla="*/ 1443038 h 1676661"/>
                  <a:gd name="connsiteX52" fmla="*/ 1258741 w 2901803"/>
                  <a:gd name="connsiteY52" fmla="*/ 1471613 h 1676661"/>
                  <a:gd name="connsiteX53" fmla="*/ 1230166 w 2901803"/>
                  <a:gd name="connsiteY53" fmla="*/ 1495425 h 1676661"/>
                  <a:gd name="connsiteX54" fmla="*/ 1206353 w 2901803"/>
                  <a:gd name="connsiteY54" fmla="*/ 1500188 h 1676661"/>
                  <a:gd name="connsiteX55" fmla="*/ 1177778 w 2901803"/>
                  <a:gd name="connsiteY55" fmla="*/ 1509713 h 1676661"/>
                  <a:gd name="connsiteX56" fmla="*/ 1163491 w 2901803"/>
                  <a:gd name="connsiteY56" fmla="*/ 1514475 h 1676661"/>
                  <a:gd name="connsiteX57" fmla="*/ 634853 w 2901803"/>
                  <a:gd name="connsiteY57" fmla="*/ 1509713 h 1676661"/>
                  <a:gd name="connsiteX58" fmla="*/ 611041 w 2901803"/>
                  <a:gd name="connsiteY58" fmla="*/ 1504950 h 1676661"/>
                  <a:gd name="connsiteX59" fmla="*/ 591991 w 2901803"/>
                  <a:gd name="connsiteY59" fmla="*/ 1495425 h 1676661"/>
                  <a:gd name="connsiteX60" fmla="*/ 558653 w 2901803"/>
                  <a:gd name="connsiteY60" fmla="*/ 1485900 h 1676661"/>
                  <a:gd name="connsiteX61" fmla="*/ 544366 w 2901803"/>
                  <a:gd name="connsiteY61" fmla="*/ 1476375 h 1676661"/>
                  <a:gd name="connsiteX62" fmla="*/ 525316 w 2901803"/>
                  <a:gd name="connsiteY62" fmla="*/ 1471613 h 1676661"/>
                  <a:gd name="connsiteX63" fmla="*/ 511028 w 2901803"/>
                  <a:gd name="connsiteY63" fmla="*/ 1466850 h 1676661"/>
                  <a:gd name="connsiteX64" fmla="*/ 391966 w 2901803"/>
                  <a:gd name="connsiteY64" fmla="*/ 1404938 h 1676661"/>
                  <a:gd name="connsiteX65" fmla="*/ 363392 w 2901803"/>
                  <a:gd name="connsiteY65" fmla="*/ 1347789 h 1676661"/>
                  <a:gd name="connsiteX66" fmla="*/ 268141 w 2901803"/>
                  <a:gd name="connsiteY66" fmla="*/ 1314450 h 1676661"/>
                  <a:gd name="connsiteX67" fmla="*/ 230041 w 2901803"/>
                  <a:gd name="connsiteY67" fmla="*/ 1338263 h 1676661"/>
                  <a:gd name="connsiteX68" fmla="*/ 196703 w 2901803"/>
                  <a:gd name="connsiteY68" fmla="*/ 1328737 h 1676661"/>
                  <a:gd name="connsiteX69" fmla="*/ 120504 w 2901803"/>
                  <a:gd name="connsiteY69" fmla="*/ 1257301 h 1676661"/>
                  <a:gd name="connsiteX70" fmla="*/ 115741 w 2901803"/>
                  <a:gd name="connsiteY70" fmla="*/ 1233488 h 1676661"/>
                  <a:gd name="connsiteX71" fmla="*/ 72878 w 2901803"/>
                  <a:gd name="connsiteY71" fmla="*/ 1219200 h 1676661"/>
                  <a:gd name="connsiteX72" fmla="*/ 58591 w 2901803"/>
                  <a:gd name="connsiteY72" fmla="*/ 1214438 h 1676661"/>
                  <a:gd name="connsiteX73" fmla="*/ 30016 w 2901803"/>
                  <a:gd name="connsiteY73"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82703 w 2901803"/>
                  <a:gd name="connsiteY44" fmla="*/ 14288 h 1676661"/>
                  <a:gd name="connsiteX45" fmla="*/ 2897041 w 2901803"/>
                  <a:gd name="connsiteY45" fmla="*/ 0 h 1676661"/>
                  <a:gd name="connsiteX46" fmla="*/ 2901803 w 2901803"/>
                  <a:gd name="connsiteY46" fmla="*/ 1390650 h 1676661"/>
                  <a:gd name="connsiteX47" fmla="*/ 2673203 w 2901803"/>
                  <a:gd name="connsiteY47" fmla="*/ 1395412 h 1676661"/>
                  <a:gd name="connsiteX48" fmla="*/ 2296966 w 2901803"/>
                  <a:gd name="connsiteY48" fmla="*/ 1485900 h 1676661"/>
                  <a:gd name="connsiteX49" fmla="*/ 1353991 w 2901803"/>
                  <a:gd name="connsiteY49" fmla="*/ 1676400 h 1676661"/>
                  <a:gd name="connsiteX50" fmla="*/ 1306366 w 2901803"/>
                  <a:gd name="connsiteY50" fmla="*/ 1433513 h 1676661"/>
                  <a:gd name="connsiteX51" fmla="*/ 1277791 w 2901803"/>
                  <a:gd name="connsiteY51" fmla="*/ 1443038 h 1676661"/>
                  <a:gd name="connsiteX52" fmla="*/ 1258741 w 2901803"/>
                  <a:gd name="connsiteY52" fmla="*/ 1471613 h 1676661"/>
                  <a:gd name="connsiteX53" fmla="*/ 1230166 w 2901803"/>
                  <a:gd name="connsiteY53" fmla="*/ 1495425 h 1676661"/>
                  <a:gd name="connsiteX54" fmla="*/ 1206353 w 2901803"/>
                  <a:gd name="connsiteY54" fmla="*/ 1500188 h 1676661"/>
                  <a:gd name="connsiteX55" fmla="*/ 1177778 w 2901803"/>
                  <a:gd name="connsiteY55" fmla="*/ 1509713 h 1676661"/>
                  <a:gd name="connsiteX56" fmla="*/ 1163491 w 2901803"/>
                  <a:gd name="connsiteY56" fmla="*/ 1514475 h 1676661"/>
                  <a:gd name="connsiteX57" fmla="*/ 634853 w 2901803"/>
                  <a:gd name="connsiteY57" fmla="*/ 1509713 h 1676661"/>
                  <a:gd name="connsiteX58" fmla="*/ 611041 w 2901803"/>
                  <a:gd name="connsiteY58" fmla="*/ 1504950 h 1676661"/>
                  <a:gd name="connsiteX59" fmla="*/ 591991 w 2901803"/>
                  <a:gd name="connsiteY59" fmla="*/ 1495425 h 1676661"/>
                  <a:gd name="connsiteX60" fmla="*/ 558653 w 2901803"/>
                  <a:gd name="connsiteY60" fmla="*/ 1485900 h 1676661"/>
                  <a:gd name="connsiteX61" fmla="*/ 544366 w 2901803"/>
                  <a:gd name="connsiteY61" fmla="*/ 1476375 h 1676661"/>
                  <a:gd name="connsiteX62" fmla="*/ 525316 w 2901803"/>
                  <a:gd name="connsiteY62" fmla="*/ 1471613 h 1676661"/>
                  <a:gd name="connsiteX63" fmla="*/ 511028 w 2901803"/>
                  <a:gd name="connsiteY63" fmla="*/ 1466850 h 1676661"/>
                  <a:gd name="connsiteX64" fmla="*/ 391966 w 2901803"/>
                  <a:gd name="connsiteY64" fmla="*/ 1404938 h 1676661"/>
                  <a:gd name="connsiteX65" fmla="*/ 268141 w 2901803"/>
                  <a:gd name="connsiteY65" fmla="*/ 1314450 h 1676661"/>
                  <a:gd name="connsiteX66" fmla="*/ 230041 w 2901803"/>
                  <a:gd name="connsiteY66" fmla="*/ 1338263 h 1676661"/>
                  <a:gd name="connsiteX67" fmla="*/ 196703 w 2901803"/>
                  <a:gd name="connsiteY67" fmla="*/ 1328737 h 1676661"/>
                  <a:gd name="connsiteX68" fmla="*/ 120504 w 2901803"/>
                  <a:gd name="connsiteY68" fmla="*/ 1257301 h 1676661"/>
                  <a:gd name="connsiteX69" fmla="*/ 115741 w 2901803"/>
                  <a:gd name="connsiteY69" fmla="*/ 1233488 h 1676661"/>
                  <a:gd name="connsiteX70" fmla="*/ 72878 w 2901803"/>
                  <a:gd name="connsiteY70" fmla="*/ 1219200 h 1676661"/>
                  <a:gd name="connsiteX71" fmla="*/ 58591 w 2901803"/>
                  <a:gd name="connsiteY71" fmla="*/ 1214438 h 1676661"/>
                  <a:gd name="connsiteX72" fmla="*/ 30016 w 2901803"/>
                  <a:gd name="connsiteY72"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82703 w 2901803"/>
                  <a:gd name="connsiteY44" fmla="*/ 14288 h 1676661"/>
                  <a:gd name="connsiteX45" fmla="*/ 2897041 w 2901803"/>
                  <a:gd name="connsiteY45" fmla="*/ 0 h 1676661"/>
                  <a:gd name="connsiteX46" fmla="*/ 2901803 w 2901803"/>
                  <a:gd name="connsiteY46" fmla="*/ 1390650 h 1676661"/>
                  <a:gd name="connsiteX47" fmla="*/ 2673203 w 2901803"/>
                  <a:gd name="connsiteY47" fmla="*/ 1395412 h 1676661"/>
                  <a:gd name="connsiteX48" fmla="*/ 2296966 w 2901803"/>
                  <a:gd name="connsiteY48" fmla="*/ 1485900 h 1676661"/>
                  <a:gd name="connsiteX49" fmla="*/ 1353991 w 2901803"/>
                  <a:gd name="connsiteY49" fmla="*/ 1676400 h 1676661"/>
                  <a:gd name="connsiteX50" fmla="*/ 1306366 w 2901803"/>
                  <a:gd name="connsiteY50" fmla="*/ 1433513 h 1676661"/>
                  <a:gd name="connsiteX51" fmla="*/ 1277791 w 2901803"/>
                  <a:gd name="connsiteY51" fmla="*/ 1443038 h 1676661"/>
                  <a:gd name="connsiteX52" fmla="*/ 1258741 w 2901803"/>
                  <a:gd name="connsiteY52" fmla="*/ 1471613 h 1676661"/>
                  <a:gd name="connsiteX53" fmla="*/ 1230166 w 2901803"/>
                  <a:gd name="connsiteY53" fmla="*/ 1495425 h 1676661"/>
                  <a:gd name="connsiteX54" fmla="*/ 1206353 w 2901803"/>
                  <a:gd name="connsiteY54" fmla="*/ 1500188 h 1676661"/>
                  <a:gd name="connsiteX55" fmla="*/ 1177778 w 2901803"/>
                  <a:gd name="connsiteY55" fmla="*/ 1509713 h 1676661"/>
                  <a:gd name="connsiteX56" fmla="*/ 1163491 w 2901803"/>
                  <a:gd name="connsiteY56" fmla="*/ 1514475 h 1676661"/>
                  <a:gd name="connsiteX57" fmla="*/ 634853 w 2901803"/>
                  <a:gd name="connsiteY57" fmla="*/ 1509713 h 1676661"/>
                  <a:gd name="connsiteX58" fmla="*/ 611041 w 2901803"/>
                  <a:gd name="connsiteY58" fmla="*/ 1504950 h 1676661"/>
                  <a:gd name="connsiteX59" fmla="*/ 591991 w 2901803"/>
                  <a:gd name="connsiteY59" fmla="*/ 1495425 h 1676661"/>
                  <a:gd name="connsiteX60" fmla="*/ 558653 w 2901803"/>
                  <a:gd name="connsiteY60" fmla="*/ 1485900 h 1676661"/>
                  <a:gd name="connsiteX61" fmla="*/ 544366 w 2901803"/>
                  <a:gd name="connsiteY61" fmla="*/ 1476375 h 1676661"/>
                  <a:gd name="connsiteX62" fmla="*/ 525316 w 2901803"/>
                  <a:gd name="connsiteY62" fmla="*/ 1471613 h 1676661"/>
                  <a:gd name="connsiteX63" fmla="*/ 511028 w 2901803"/>
                  <a:gd name="connsiteY63" fmla="*/ 1466850 h 1676661"/>
                  <a:gd name="connsiteX64" fmla="*/ 391966 w 2901803"/>
                  <a:gd name="connsiteY64" fmla="*/ 1404938 h 1676661"/>
                  <a:gd name="connsiteX65" fmla="*/ 230041 w 2901803"/>
                  <a:gd name="connsiteY65" fmla="*/ 1338263 h 1676661"/>
                  <a:gd name="connsiteX66" fmla="*/ 196703 w 2901803"/>
                  <a:gd name="connsiteY66" fmla="*/ 1328737 h 1676661"/>
                  <a:gd name="connsiteX67" fmla="*/ 120504 w 2901803"/>
                  <a:gd name="connsiteY67" fmla="*/ 1257301 h 1676661"/>
                  <a:gd name="connsiteX68" fmla="*/ 115741 w 2901803"/>
                  <a:gd name="connsiteY68" fmla="*/ 1233488 h 1676661"/>
                  <a:gd name="connsiteX69" fmla="*/ 72878 w 2901803"/>
                  <a:gd name="connsiteY69" fmla="*/ 1219200 h 1676661"/>
                  <a:gd name="connsiteX70" fmla="*/ 58591 w 2901803"/>
                  <a:gd name="connsiteY70" fmla="*/ 1214438 h 1676661"/>
                  <a:gd name="connsiteX71" fmla="*/ 30016 w 2901803"/>
                  <a:gd name="connsiteY71"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82703 w 2901803"/>
                  <a:gd name="connsiteY44" fmla="*/ 14288 h 1676661"/>
                  <a:gd name="connsiteX45" fmla="*/ 2897041 w 2901803"/>
                  <a:gd name="connsiteY45" fmla="*/ 0 h 1676661"/>
                  <a:gd name="connsiteX46" fmla="*/ 2901803 w 2901803"/>
                  <a:gd name="connsiteY46" fmla="*/ 1390650 h 1676661"/>
                  <a:gd name="connsiteX47" fmla="*/ 2768454 w 2901803"/>
                  <a:gd name="connsiteY47" fmla="*/ 1362076 h 1676661"/>
                  <a:gd name="connsiteX48" fmla="*/ 2673203 w 2901803"/>
                  <a:gd name="connsiteY48" fmla="*/ 1395412 h 1676661"/>
                  <a:gd name="connsiteX49" fmla="*/ 2296966 w 2901803"/>
                  <a:gd name="connsiteY49" fmla="*/ 1485900 h 1676661"/>
                  <a:gd name="connsiteX50" fmla="*/ 1353991 w 2901803"/>
                  <a:gd name="connsiteY50" fmla="*/ 1676400 h 1676661"/>
                  <a:gd name="connsiteX51" fmla="*/ 1306366 w 2901803"/>
                  <a:gd name="connsiteY51" fmla="*/ 1433513 h 1676661"/>
                  <a:gd name="connsiteX52" fmla="*/ 1277791 w 2901803"/>
                  <a:gd name="connsiteY52" fmla="*/ 1443038 h 1676661"/>
                  <a:gd name="connsiteX53" fmla="*/ 1258741 w 2901803"/>
                  <a:gd name="connsiteY53" fmla="*/ 1471613 h 1676661"/>
                  <a:gd name="connsiteX54" fmla="*/ 1230166 w 2901803"/>
                  <a:gd name="connsiteY54" fmla="*/ 1495425 h 1676661"/>
                  <a:gd name="connsiteX55" fmla="*/ 1206353 w 2901803"/>
                  <a:gd name="connsiteY55" fmla="*/ 1500188 h 1676661"/>
                  <a:gd name="connsiteX56" fmla="*/ 1177778 w 2901803"/>
                  <a:gd name="connsiteY56" fmla="*/ 1509713 h 1676661"/>
                  <a:gd name="connsiteX57" fmla="*/ 1163491 w 2901803"/>
                  <a:gd name="connsiteY57" fmla="*/ 1514475 h 1676661"/>
                  <a:gd name="connsiteX58" fmla="*/ 634853 w 2901803"/>
                  <a:gd name="connsiteY58" fmla="*/ 1509713 h 1676661"/>
                  <a:gd name="connsiteX59" fmla="*/ 611041 w 2901803"/>
                  <a:gd name="connsiteY59" fmla="*/ 1504950 h 1676661"/>
                  <a:gd name="connsiteX60" fmla="*/ 591991 w 2901803"/>
                  <a:gd name="connsiteY60" fmla="*/ 1495425 h 1676661"/>
                  <a:gd name="connsiteX61" fmla="*/ 558653 w 2901803"/>
                  <a:gd name="connsiteY61" fmla="*/ 1485900 h 1676661"/>
                  <a:gd name="connsiteX62" fmla="*/ 544366 w 2901803"/>
                  <a:gd name="connsiteY62" fmla="*/ 1476375 h 1676661"/>
                  <a:gd name="connsiteX63" fmla="*/ 525316 w 2901803"/>
                  <a:gd name="connsiteY63" fmla="*/ 1471613 h 1676661"/>
                  <a:gd name="connsiteX64" fmla="*/ 511028 w 2901803"/>
                  <a:gd name="connsiteY64" fmla="*/ 1466850 h 1676661"/>
                  <a:gd name="connsiteX65" fmla="*/ 391966 w 2901803"/>
                  <a:gd name="connsiteY65" fmla="*/ 1404938 h 1676661"/>
                  <a:gd name="connsiteX66" fmla="*/ 230041 w 2901803"/>
                  <a:gd name="connsiteY66" fmla="*/ 1338263 h 1676661"/>
                  <a:gd name="connsiteX67" fmla="*/ 196703 w 2901803"/>
                  <a:gd name="connsiteY67" fmla="*/ 1328737 h 1676661"/>
                  <a:gd name="connsiteX68" fmla="*/ 120504 w 2901803"/>
                  <a:gd name="connsiteY68" fmla="*/ 1257301 h 1676661"/>
                  <a:gd name="connsiteX69" fmla="*/ 115741 w 2901803"/>
                  <a:gd name="connsiteY69" fmla="*/ 1233488 h 1676661"/>
                  <a:gd name="connsiteX70" fmla="*/ 72878 w 2901803"/>
                  <a:gd name="connsiteY70" fmla="*/ 1219200 h 1676661"/>
                  <a:gd name="connsiteX71" fmla="*/ 58591 w 2901803"/>
                  <a:gd name="connsiteY71" fmla="*/ 1214438 h 1676661"/>
                  <a:gd name="connsiteX72" fmla="*/ 30016 w 2901803"/>
                  <a:gd name="connsiteY72"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82703 w 2901803"/>
                  <a:gd name="connsiteY44" fmla="*/ 14288 h 1676661"/>
                  <a:gd name="connsiteX45" fmla="*/ 2897041 w 2901803"/>
                  <a:gd name="connsiteY45" fmla="*/ 0 h 1676661"/>
                  <a:gd name="connsiteX46" fmla="*/ 2901803 w 2901803"/>
                  <a:gd name="connsiteY46" fmla="*/ 1390650 h 1676661"/>
                  <a:gd name="connsiteX47" fmla="*/ 2768454 w 2901803"/>
                  <a:gd name="connsiteY47" fmla="*/ 1362076 h 1676661"/>
                  <a:gd name="connsiteX48" fmla="*/ 2673203 w 2901803"/>
                  <a:gd name="connsiteY48" fmla="*/ 1395412 h 1676661"/>
                  <a:gd name="connsiteX49" fmla="*/ 2296966 w 2901803"/>
                  <a:gd name="connsiteY49" fmla="*/ 1485900 h 1676661"/>
                  <a:gd name="connsiteX50" fmla="*/ 1353991 w 2901803"/>
                  <a:gd name="connsiteY50" fmla="*/ 1676400 h 1676661"/>
                  <a:gd name="connsiteX51" fmla="*/ 1306366 w 2901803"/>
                  <a:gd name="connsiteY51" fmla="*/ 1433513 h 1676661"/>
                  <a:gd name="connsiteX52" fmla="*/ 1277791 w 2901803"/>
                  <a:gd name="connsiteY52" fmla="*/ 1443038 h 1676661"/>
                  <a:gd name="connsiteX53" fmla="*/ 1258741 w 2901803"/>
                  <a:gd name="connsiteY53" fmla="*/ 1471613 h 1676661"/>
                  <a:gd name="connsiteX54" fmla="*/ 1230166 w 2901803"/>
                  <a:gd name="connsiteY54" fmla="*/ 1495425 h 1676661"/>
                  <a:gd name="connsiteX55" fmla="*/ 1206353 w 2901803"/>
                  <a:gd name="connsiteY55" fmla="*/ 1500188 h 1676661"/>
                  <a:gd name="connsiteX56" fmla="*/ 1177778 w 2901803"/>
                  <a:gd name="connsiteY56" fmla="*/ 1509713 h 1676661"/>
                  <a:gd name="connsiteX57" fmla="*/ 1163491 w 2901803"/>
                  <a:gd name="connsiteY57" fmla="*/ 1514475 h 1676661"/>
                  <a:gd name="connsiteX58" fmla="*/ 634853 w 2901803"/>
                  <a:gd name="connsiteY58" fmla="*/ 1509713 h 1676661"/>
                  <a:gd name="connsiteX59" fmla="*/ 611041 w 2901803"/>
                  <a:gd name="connsiteY59" fmla="*/ 1504950 h 1676661"/>
                  <a:gd name="connsiteX60" fmla="*/ 591991 w 2901803"/>
                  <a:gd name="connsiteY60" fmla="*/ 1495425 h 1676661"/>
                  <a:gd name="connsiteX61" fmla="*/ 558653 w 2901803"/>
                  <a:gd name="connsiteY61" fmla="*/ 1485900 h 1676661"/>
                  <a:gd name="connsiteX62" fmla="*/ 544366 w 2901803"/>
                  <a:gd name="connsiteY62" fmla="*/ 1476375 h 1676661"/>
                  <a:gd name="connsiteX63" fmla="*/ 525316 w 2901803"/>
                  <a:gd name="connsiteY63" fmla="*/ 1471613 h 1676661"/>
                  <a:gd name="connsiteX64" fmla="*/ 511028 w 2901803"/>
                  <a:gd name="connsiteY64" fmla="*/ 1466850 h 1676661"/>
                  <a:gd name="connsiteX65" fmla="*/ 391966 w 2901803"/>
                  <a:gd name="connsiteY65" fmla="*/ 1404938 h 1676661"/>
                  <a:gd name="connsiteX66" fmla="*/ 230041 w 2901803"/>
                  <a:gd name="connsiteY66" fmla="*/ 1338263 h 1676661"/>
                  <a:gd name="connsiteX67" fmla="*/ 196703 w 2901803"/>
                  <a:gd name="connsiteY67" fmla="*/ 1328737 h 1676661"/>
                  <a:gd name="connsiteX68" fmla="*/ 120504 w 2901803"/>
                  <a:gd name="connsiteY68" fmla="*/ 1257301 h 1676661"/>
                  <a:gd name="connsiteX69" fmla="*/ 115741 w 2901803"/>
                  <a:gd name="connsiteY69" fmla="*/ 1233488 h 1676661"/>
                  <a:gd name="connsiteX70" fmla="*/ 72878 w 2901803"/>
                  <a:gd name="connsiteY70" fmla="*/ 1219200 h 1676661"/>
                  <a:gd name="connsiteX71" fmla="*/ 58591 w 2901803"/>
                  <a:gd name="connsiteY71" fmla="*/ 1214438 h 1676661"/>
                  <a:gd name="connsiteX72" fmla="*/ 30016 w 2901803"/>
                  <a:gd name="connsiteY72"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82703 w 2901803"/>
                  <a:gd name="connsiteY44" fmla="*/ 14288 h 1676661"/>
                  <a:gd name="connsiteX45" fmla="*/ 2897041 w 2901803"/>
                  <a:gd name="connsiteY45" fmla="*/ 0 h 1676661"/>
                  <a:gd name="connsiteX46" fmla="*/ 2901803 w 2901803"/>
                  <a:gd name="connsiteY46" fmla="*/ 1390650 h 1676661"/>
                  <a:gd name="connsiteX47" fmla="*/ 2768454 w 2901803"/>
                  <a:gd name="connsiteY47" fmla="*/ 1362076 h 1676661"/>
                  <a:gd name="connsiteX48" fmla="*/ 2620816 w 2901803"/>
                  <a:gd name="connsiteY48" fmla="*/ 1404937 h 1676661"/>
                  <a:gd name="connsiteX49" fmla="*/ 2296966 w 2901803"/>
                  <a:gd name="connsiteY49" fmla="*/ 1485900 h 1676661"/>
                  <a:gd name="connsiteX50" fmla="*/ 1353991 w 2901803"/>
                  <a:gd name="connsiteY50" fmla="*/ 1676400 h 1676661"/>
                  <a:gd name="connsiteX51" fmla="*/ 1306366 w 2901803"/>
                  <a:gd name="connsiteY51" fmla="*/ 1433513 h 1676661"/>
                  <a:gd name="connsiteX52" fmla="*/ 1277791 w 2901803"/>
                  <a:gd name="connsiteY52" fmla="*/ 1443038 h 1676661"/>
                  <a:gd name="connsiteX53" fmla="*/ 1258741 w 2901803"/>
                  <a:gd name="connsiteY53" fmla="*/ 1471613 h 1676661"/>
                  <a:gd name="connsiteX54" fmla="*/ 1230166 w 2901803"/>
                  <a:gd name="connsiteY54" fmla="*/ 1495425 h 1676661"/>
                  <a:gd name="connsiteX55" fmla="*/ 1206353 w 2901803"/>
                  <a:gd name="connsiteY55" fmla="*/ 1500188 h 1676661"/>
                  <a:gd name="connsiteX56" fmla="*/ 1177778 w 2901803"/>
                  <a:gd name="connsiteY56" fmla="*/ 1509713 h 1676661"/>
                  <a:gd name="connsiteX57" fmla="*/ 1163491 w 2901803"/>
                  <a:gd name="connsiteY57" fmla="*/ 1514475 h 1676661"/>
                  <a:gd name="connsiteX58" fmla="*/ 634853 w 2901803"/>
                  <a:gd name="connsiteY58" fmla="*/ 1509713 h 1676661"/>
                  <a:gd name="connsiteX59" fmla="*/ 611041 w 2901803"/>
                  <a:gd name="connsiteY59" fmla="*/ 1504950 h 1676661"/>
                  <a:gd name="connsiteX60" fmla="*/ 591991 w 2901803"/>
                  <a:gd name="connsiteY60" fmla="*/ 1495425 h 1676661"/>
                  <a:gd name="connsiteX61" fmla="*/ 558653 w 2901803"/>
                  <a:gd name="connsiteY61" fmla="*/ 1485900 h 1676661"/>
                  <a:gd name="connsiteX62" fmla="*/ 544366 w 2901803"/>
                  <a:gd name="connsiteY62" fmla="*/ 1476375 h 1676661"/>
                  <a:gd name="connsiteX63" fmla="*/ 525316 w 2901803"/>
                  <a:gd name="connsiteY63" fmla="*/ 1471613 h 1676661"/>
                  <a:gd name="connsiteX64" fmla="*/ 511028 w 2901803"/>
                  <a:gd name="connsiteY64" fmla="*/ 1466850 h 1676661"/>
                  <a:gd name="connsiteX65" fmla="*/ 391966 w 2901803"/>
                  <a:gd name="connsiteY65" fmla="*/ 1404938 h 1676661"/>
                  <a:gd name="connsiteX66" fmla="*/ 230041 w 2901803"/>
                  <a:gd name="connsiteY66" fmla="*/ 1338263 h 1676661"/>
                  <a:gd name="connsiteX67" fmla="*/ 196703 w 2901803"/>
                  <a:gd name="connsiteY67" fmla="*/ 1328737 h 1676661"/>
                  <a:gd name="connsiteX68" fmla="*/ 120504 w 2901803"/>
                  <a:gd name="connsiteY68" fmla="*/ 1257301 h 1676661"/>
                  <a:gd name="connsiteX69" fmla="*/ 115741 w 2901803"/>
                  <a:gd name="connsiteY69" fmla="*/ 1233488 h 1676661"/>
                  <a:gd name="connsiteX70" fmla="*/ 72878 w 2901803"/>
                  <a:gd name="connsiteY70" fmla="*/ 1219200 h 1676661"/>
                  <a:gd name="connsiteX71" fmla="*/ 58591 w 2901803"/>
                  <a:gd name="connsiteY71" fmla="*/ 1214438 h 1676661"/>
                  <a:gd name="connsiteX72" fmla="*/ 30016 w 2901803"/>
                  <a:gd name="connsiteY72" fmla="*/ 1190625 h 1676661"/>
                  <a:gd name="connsiteX0" fmla="*/ 30016 w 2928290"/>
                  <a:gd name="connsiteY0" fmla="*/ 1293635 h 1779671"/>
                  <a:gd name="connsiteX1" fmla="*/ 1441 w 2928290"/>
                  <a:gd name="connsiteY1" fmla="*/ 1241248 h 1779671"/>
                  <a:gd name="connsiteX2" fmla="*/ 77641 w 2928290"/>
                  <a:gd name="connsiteY2" fmla="*/ 1222198 h 1779671"/>
                  <a:gd name="connsiteX3" fmla="*/ 206228 w 2928290"/>
                  <a:gd name="connsiteY3" fmla="*/ 1217435 h 1779671"/>
                  <a:gd name="connsiteX4" fmla="*/ 344341 w 2928290"/>
                  <a:gd name="connsiteY4" fmla="*/ 1241248 h 1779671"/>
                  <a:gd name="connsiteX5" fmla="*/ 487216 w 2928290"/>
                  <a:gd name="connsiteY5" fmla="*/ 1250773 h 1779671"/>
                  <a:gd name="connsiteX6" fmla="*/ 501503 w 2928290"/>
                  <a:gd name="connsiteY6" fmla="*/ 1265060 h 1779671"/>
                  <a:gd name="connsiteX7" fmla="*/ 506266 w 2928290"/>
                  <a:gd name="connsiteY7" fmla="*/ 1279348 h 1779671"/>
                  <a:gd name="connsiteX8" fmla="*/ 515791 w 2928290"/>
                  <a:gd name="connsiteY8" fmla="*/ 1293635 h 1779671"/>
                  <a:gd name="connsiteX9" fmla="*/ 663428 w 2928290"/>
                  <a:gd name="connsiteY9" fmla="*/ 1331735 h 1779671"/>
                  <a:gd name="connsiteX10" fmla="*/ 782491 w 2928290"/>
                  <a:gd name="connsiteY10" fmla="*/ 1398410 h 1779671"/>
                  <a:gd name="connsiteX11" fmla="*/ 987278 w 2928290"/>
                  <a:gd name="connsiteY11" fmla="*/ 1379360 h 1779671"/>
                  <a:gd name="connsiteX12" fmla="*/ 1068241 w 2928290"/>
                  <a:gd name="connsiteY12" fmla="*/ 1374598 h 1779671"/>
                  <a:gd name="connsiteX13" fmla="*/ 1111103 w 2928290"/>
                  <a:gd name="connsiteY13" fmla="*/ 1360310 h 1779671"/>
                  <a:gd name="connsiteX14" fmla="*/ 1125391 w 2928290"/>
                  <a:gd name="connsiteY14" fmla="*/ 1355548 h 1779671"/>
                  <a:gd name="connsiteX15" fmla="*/ 1153966 w 2928290"/>
                  <a:gd name="connsiteY15" fmla="*/ 1341260 h 1779671"/>
                  <a:gd name="connsiteX16" fmla="*/ 1168253 w 2928290"/>
                  <a:gd name="connsiteY16" fmla="*/ 1331735 h 1779671"/>
                  <a:gd name="connsiteX17" fmla="*/ 1187303 w 2928290"/>
                  <a:gd name="connsiteY17" fmla="*/ 1326973 h 1779671"/>
                  <a:gd name="connsiteX18" fmla="*/ 1201591 w 2928290"/>
                  <a:gd name="connsiteY18" fmla="*/ 1322210 h 1779671"/>
                  <a:gd name="connsiteX19" fmla="*/ 1311128 w 2928290"/>
                  <a:gd name="connsiteY19" fmla="*/ 1160285 h 1779671"/>
                  <a:gd name="connsiteX20" fmla="*/ 1182541 w 2928290"/>
                  <a:gd name="connsiteY20" fmla="*/ 1184098 h 1779671"/>
                  <a:gd name="connsiteX21" fmla="*/ 1101578 w 2928290"/>
                  <a:gd name="connsiteY21" fmla="*/ 1207910 h 1779671"/>
                  <a:gd name="connsiteX22" fmla="*/ 925366 w 2928290"/>
                  <a:gd name="connsiteY22" fmla="*/ 1236485 h 1779671"/>
                  <a:gd name="connsiteX23" fmla="*/ 739628 w 2928290"/>
                  <a:gd name="connsiteY23" fmla="*/ 1226960 h 1779671"/>
                  <a:gd name="connsiteX24" fmla="*/ 491978 w 2928290"/>
                  <a:gd name="connsiteY24" fmla="*/ 1193623 h 1779671"/>
                  <a:gd name="connsiteX25" fmla="*/ 434828 w 2928290"/>
                  <a:gd name="connsiteY25" fmla="*/ 1174573 h 1779671"/>
                  <a:gd name="connsiteX26" fmla="*/ 406253 w 2928290"/>
                  <a:gd name="connsiteY26" fmla="*/ 1165048 h 1779671"/>
                  <a:gd name="connsiteX27" fmla="*/ 391966 w 2928290"/>
                  <a:gd name="connsiteY27" fmla="*/ 1160285 h 1779671"/>
                  <a:gd name="connsiteX28" fmla="*/ 406253 w 2928290"/>
                  <a:gd name="connsiteY28" fmla="*/ 1150760 h 1779671"/>
                  <a:gd name="connsiteX29" fmla="*/ 463403 w 2928290"/>
                  <a:gd name="connsiteY29" fmla="*/ 1141235 h 1779671"/>
                  <a:gd name="connsiteX30" fmla="*/ 568178 w 2928290"/>
                  <a:gd name="connsiteY30" fmla="*/ 1136473 h 1779671"/>
                  <a:gd name="connsiteX31" fmla="*/ 739628 w 2928290"/>
                  <a:gd name="connsiteY31" fmla="*/ 1079323 h 1779671"/>
                  <a:gd name="connsiteX32" fmla="*/ 815828 w 2928290"/>
                  <a:gd name="connsiteY32" fmla="*/ 1026935 h 1779671"/>
                  <a:gd name="connsiteX33" fmla="*/ 872978 w 2928290"/>
                  <a:gd name="connsiteY33" fmla="*/ 960260 h 1779671"/>
                  <a:gd name="connsiteX34" fmla="*/ 968228 w 2928290"/>
                  <a:gd name="connsiteY34" fmla="*/ 955498 h 1779671"/>
                  <a:gd name="connsiteX35" fmla="*/ 1092054 w 2928290"/>
                  <a:gd name="connsiteY35" fmla="*/ 922160 h 1779671"/>
                  <a:gd name="connsiteX36" fmla="*/ 1320653 w 2928290"/>
                  <a:gd name="connsiteY36" fmla="*/ 898348 h 1779671"/>
                  <a:gd name="connsiteX37" fmla="*/ 1220641 w 2928290"/>
                  <a:gd name="connsiteY37" fmla="*/ 1041223 h 1779671"/>
                  <a:gd name="connsiteX38" fmla="*/ 1406378 w 2928290"/>
                  <a:gd name="connsiteY38" fmla="*/ 965023 h 1779671"/>
                  <a:gd name="connsiteX39" fmla="*/ 1563541 w 2928290"/>
                  <a:gd name="connsiteY39" fmla="*/ 869773 h 1779671"/>
                  <a:gd name="connsiteX40" fmla="*/ 1715941 w 2928290"/>
                  <a:gd name="connsiteY40" fmla="*/ 926923 h 1779671"/>
                  <a:gd name="connsiteX41" fmla="*/ 1739753 w 2928290"/>
                  <a:gd name="connsiteY41" fmla="*/ 879298 h 1779671"/>
                  <a:gd name="connsiteX42" fmla="*/ 1758803 w 2928290"/>
                  <a:gd name="connsiteY42" fmla="*/ 845960 h 1779671"/>
                  <a:gd name="connsiteX43" fmla="*/ 1863578 w 2928290"/>
                  <a:gd name="connsiteY43" fmla="*/ 426860 h 1779671"/>
                  <a:gd name="connsiteX44" fmla="*/ 2492228 w 2928290"/>
                  <a:gd name="connsiteY44" fmla="*/ 103011 h 1779671"/>
                  <a:gd name="connsiteX45" fmla="*/ 2897041 w 2928290"/>
                  <a:gd name="connsiteY45" fmla="*/ 103010 h 1779671"/>
                  <a:gd name="connsiteX46" fmla="*/ 2901803 w 2928290"/>
                  <a:gd name="connsiteY46" fmla="*/ 1493660 h 1779671"/>
                  <a:gd name="connsiteX47" fmla="*/ 2768454 w 2928290"/>
                  <a:gd name="connsiteY47" fmla="*/ 1465086 h 1779671"/>
                  <a:gd name="connsiteX48" fmla="*/ 2620816 w 2928290"/>
                  <a:gd name="connsiteY48" fmla="*/ 1507947 h 1779671"/>
                  <a:gd name="connsiteX49" fmla="*/ 2296966 w 2928290"/>
                  <a:gd name="connsiteY49" fmla="*/ 1588910 h 1779671"/>
                  <a:gd name="connsiteX50" fmla="*/ 1353991 w 2928290"/>
                  <a:gd name="connsiteY50" fmla="*/ 1779410 h 1779671"/>
                  <a:gd name="connsiteX51" fmla="*/ 1306366 w 2928290"/>
                  <a:gd name="connsiteY51" fmla="*/ 1536523 h 1779671"/>
                  <a:gd name="connsiteX52" fmla="*/ 1277791 w 2928290"/>
                  <a:gd name="connsiteY52" fmla="*/ 1546048 h 1779671"/>
                  <a:gd name="connsiteX53" fmla="*/ 1258741 w 2928290"/>
                  <a:gd name="connsiteY53" fmla="*/ 1574623 h 1779671"/>
                  <a:gd name="connsiteX54" fmla="*/ 1230166 w 2928290"/>
                  <a:gd name="connsiteY54" fmla="*/ 1598435 h 1779671"/>
                  <a:gd name="connsiteX55" fmla="*/ 1206353 w 2928290"/>
                  <a:gd name="connsiteY55" fmla="*/ 1603198 h 1779671"/>
                  <a:gd name="connsiteX56" fmla="*/ 1177778 w 2928290"/>
                  <a:gd name="connsiteY56" fmla="*/ 1612723 h 1779671"/>
                  <a:gd name="connsiteX57" fmla="*/ 1163491 w 2928290"/>
                  <a:gd name="connsiteY57" fmla="*/ 1617485 h 1779671"/>
                  <a:gd name="connsiteX58" fmla="*/ 634853 w 2928290"/>
                  <a:gd name="connsiteY58" fmla="*/ 1612723 h 1779671"/>
                  <a:gd name="connsiteX59" fmla="*/ 611041 w 2928290"/>
                  <a:gd name="connsiteY59" fmla="*/ 1607960 h 1779671"/>
                  <a:gd name="connsiteX60" fmla="*/ 591991 w 2928290"/>
                  <a:gd name="connsiteY60" fmla="*/ 1598435 h 1779671"/>
                  <a:gd name="connsiteX61" fmla="*/ 558653 w 2928290"/>
                  <a:gd name="connsiteY61" fmla="*/ 1588910 h 1779671"/>
                  <a:gd name="connsiteX62" fmla="*/ 544366 w 2928290"/>
                  <a:gd name="connsiteY62" fmla="*/ 1579385 h 1779671"/>
                  <a:gd name="connsiteX63" fmla="*/ 525316 w 2928290"/>
                  <a:gd name="connsiteY63" fmla="*/ 1574623 h 1779671"/>
                  <a:gd name="connsiteX64" fmla="*/ 511028 w 2928290"/>
                  <a:gd name="connsiteY64" fmla="*/ 1569860 h 1779671"/>
                  <a:gd name="connsiteX65" fmla="*/ 391966 w 2928290"/>
                  <a:gd name="connsiteY65" fmla="*/ 1507948 h 1779671"/>
                  <a:gd name="connsiteX66" fmla="*/ 230041 w 2928290"/>
                  <a:gd name="connsiteY66" fmla="*/ 1441273 h 1779671"/>
                  <a:gd name="connsiteX67" fmla="*/ 196703 w 2928290"/>
                  <a:gd name="connsiteY67" fmla="*/ 1431747 h 1779671"/>
                  <a:gd name="connsiteX68" fmla="*/ 120504 w 2928290"/>
                  <a:gd name="connsiteY68" fmla="*/ 1360311 h 1779671"/>
                  <a:gd name="connsiteX69" fmla="*/ 115741 w 2928290"/>
                  <a:gd name="connsiteY69" fmla="*/ 1336498 h 1779671"/>
                  <a:gd name="connsiteX70" fmla="*/ 72878 w 2928290"/>
                  <a:gd name="connsiteY70" fmla="*/ 1322210 h 1779671"/>
                  <a:gd name="connsiteX71" fmla="*/ 58591 w 2928290"/>
                  <a:gd name="connsiteY71" fmla="*/ 1317448 h 1779671"/>
                  <a:gd name="connsiteX72" fmla="*/ 30016 w 2928290"/>
                  <a:gd name="connsiteY72" fmla="*/ 1293635 h 1779671"/>
                  <a:gd name="connsiteX0" fmla="*/ 30016 w 2928290"/>
                  <a:gd name="connsiteY0" fmla="*/ 1190625 h 1676661"/>
                  <a:gd name="connsiteX1" fmla="*/ 1441 w 2928290"/>
                  <a:gd name="connsiteY1" fmla="*/ 1138238 h 1676661"/>
                  <a:gd name="connsiteX2" fmla="*/ 77641 w 2928290"/>
                  <a:gd name="connsiteY2" fmla="*/ 1119188 h 1676661"/>
                  <a:gd name="connsiteX3" fmla="*/ 206228 w 2928290"/>
                  <a:gd name="connsiteY3" fmla="*/ 1114425 h 1676661"/>
                  <a:gd name="connsiteX4" fmla="*/ 344341 w 2928290"/>
                  <a:gd name="connsiteY4" fmla="*/ 1138238 h 1676661"/>
                  <a:gd name="connsiteX5" fmla="*/ 487216 w 2928290"/>
                  <a:gd name="connsiteY5" fmla="*/ 1147763 h 1676661"/>
                  <a:gd name="connsiteX6" fmla="*/ 501503 w 2928290"/>
                  <a:gd name="connsiteY6" fmla="*/ 1162050 h 1676661"/>
                  <a:gd name="connsiteX7" fmla="*/ 506266 w 2928290"/>
                  <a:gd name="connsiteY7" fmla="*/ 1176338 h 1676661"/>
                  <a:gd name="connsiteX8" fmla="*/ 515791 w 2928290"/>
                  <a:gd name="connsiteY8" fmla="*/ 1190625 h 1676661"/>
                  <a:gd name="connsiteX9" fmla="*/ 663428 w 2928290"/>
                  <a:gd name="connsiteY9" fmla="*/ 1228725 h 1676661"/>
                  <a:gd name="connsiteX10" fmla="*/ 782491 w 2928290"/>
                  <a:gd name="connsiteY10" fmla="*/ 1295400 h 1676661"/>
                  <a:gd name="connsiteX11" fmla="*/ 987278 w 2928290"/>
                  <a:gd name="connsiteY11" fmla="*/ 1276350 h 1676661"/>
                  <a:gd name="connsiteX12" fmla="*/ 1068241 w 2928290"/>
                  <a:gd name="connsiteY12" fmla="*/ 1271588 h 1676661"/>
                  <a:gd name="connsiteX13" fmla="*/ 1111103 w 2928290"/>
                  <a:gd name="connsiteY13" fmla="*/ 1257300 h 1676661"/>
                  <a:gd name="connsiteX14" fmla="*/ 1125391 w 2928290"/>
                  <a:gd name="connsiteY14" fmla="*/ 1252538 h 1676661"/>
                  <a:gd name="connsiteX15" fmla="*/ 1153966 w 2928290"/>
                  <a:gd name="connsiteY15" fmla="*/ 1238250 h 1676661"/>
                  <a:gd name="connsiteX16" fmla="*/ 1168253 w 2928290"/>
                  <a:gd name="connsiteY16" fmla="*/ 1228725 h 1676661"/>
                  <a:gd name="connsiteX17" fmla="*/ 1187303 w 2928290"/>
                  <a:gd name="connsiteY17" fmla="*/ 1223963 h 1676661"/>
                  <a:gd name="connsiteX18" fmla="*/ 1201591 w 2928290"/>
                  <a:gd name="connsiteY18" fmla="*/ 1219200 h 1676661"/>
                  <a:gd name="connsiteX19" fmla="*/ 1311128 w 2928290"/>
                  <a:gd name="connsiteY19" fmla="*/ 1057275 h 1676661"/>
                  <a:gd name="connsiteX20" fmla="*/ 1182541 w 2928290"/>
                  <a:gd name="connsiteY20" fmla="*/ 1081088 h 1676661"/>
                  <a:gd name="connsiteX21" fmla="*/ 1101578 w 2928290"/>
                  <a:gd name="connsiteY21" fmla="*/ 1104900 h 1676661"/>
                  <a:gd name="connsiteX22" fmla="*/ 925366 w 2928290"/>
                  <a:gd name="connsiteY22" fmla="*/ 1133475 h 1676661"/>
                  <a:gd name="connsiteX23" fmla="*/ 739628 w 2928290"/>
                  <a:gd name="connsiteY23" fmla="*/ 1123950 h 1676661"/>
                  <a:gd name="connsiteX24" fmla="*/ 491978 w 2928290"/>
                  <a:gd name="connsiteY24" fmla="*/ 1090613 h 1676661"/>
                  <a:gd name="connsiteX25" fmla="*/ 434828 w 2928290"/>
                  <a:gd name="connsiteY25" fmla="*/ 1071563 h 1676661"/>
                  <a:gd name="connsiteX26" fmla="*/ 406253 w 2928290"/>
                  <a:gd name="connsiteY26" fmla="*/ 1062038 h 1676661"/>
                  <a:gd name="connsiteX27" fmla="*/ 391966 w 2928290"/>
                  <a:gd name="connsiteY27" fmla="*/ 1057275 h 1676661"/>
                  <a:gd name="connsiteX28" fmla="*/ 406253 w 2928290"/>
                  <a:gd name="connsiteY28" fmla="*/ 1047750 h 1676661"/>
                  <a:gd name="connsiteX29" fmla="*/ 463403 w 2928290"/>
                  <a:gd name="connsiteY29" fmla="*/ 1038225 h 1676661"/>
                  <a:gd name="connsiteX30" fmla="*/ 568178 w 2928290"/>
                  <a:gd name="connsiteY30" fmla="*/ 1033463 h 1676661"/>
                  <a:gd name="connsiteX31" fmla="*/ 739628 w 2928290"/>
                  <a:gd name="connsiteY31" fmla="*/ 976313 h 1676661"/>
                  <a:gd name="connsiteX32" fmla="*/ 815828 w 2928290"/>
                  <a:gd name="connsiteY32" fmla="*/ 923925 h 1676661"/>
                  <a:gd name="connsiteX33" fmla="*/ 872978 w 2928290"/>
                  <a:gd name="connsiteY33" fmla="*/ 857250 h 1676661"/>
                  <a:gd name="connsiteX34" fmla="*/ 968228 w 2928290"/>
                  <a:gd name="connsiteY34" fmla="*/ 852488 h 1676661"/>
                  <a:gd name="connsiteX35" fmla="*/ 1092054 w 2928290"/>
                  <a:gd name="connsiteY35" fmla="*/ 819150 h 1676661"/>
                  <a:gd name="connsiteX36" fmla="*/ 1320653 w 2928290"/>
                  <a:gd name="connsiteY36" fmla="*/ 795338 h 1676661"/>
                  <a:gd name="connsiteX37" fmla="*/ 1220641 w 2928290"/>
                  <a:gd name="connsiteY37" fmla="*/ 938213 h 1676661"/>
                  <a:gd name="connsiteX38" fmla="*/ 1406378 w 2928290"/>
                  <a:gd name="connsiteY38" fmla="*/ 862013 h 1676661"/>
                  <a:gd name="connsiteX39" fmla="*/ 1563541 w 2928290"/>
                  <a:gd name="connsiteY39" fmla="*/ 766763 h 1676661"/>
                  <a:gd name="connsiteX40" fmla="*/ 1715941 w 2928290"/>
                  <a:gd name="connsiteY40" fmla="*/ 823913 h 1676661"/>
                  <a:gd name="connsiteX41" fmla="*/ 1739753 w 2928290"/>
                  <a:gd name="connsiteY41" fmla="*/ 776288 h 1676661"/>
                  <a:gd name="connsiteX42" fmla="*/ 1758803 w 2928290"/>
                  <a:gd name="connsiteY42" fmla="*/ 742950 h 1676661"/>
                  <a:gd name="connsiteX43" fmla="*/ 1863578 w 2928290"/>
                  <a:gd name="connsiteY43" fmla="*/ 323850 h 1676661"/>
                  <a:gd name="connsiteX44" fmla="*/ 2492228 w 2928290"/>
                  <a:gd name="connsiteY44" fmla="*/ 1 h 1676661"/>
                  <a:gd name="connsiteX45" fmla="*/ 2897041 w 2928290"/>
                  <a:gd name="connsiteY45" fmla="*/ 0 h 1676661"/>
                  <a:gd name="connsiteX46" fmla="*/ 2901803 w 2928290"/>
                  <a:gd name="connsiteY46" fmla="*/ 1390650 h 1676661"/>
                  <a:gd name="connsiteX47" fmla="*/ 2768454 w 2928290"/>
                  <a:gd name="connsiteY47" fmla="*/ 1362076 h 1676661"/>
                  <a:gd name="connsiteX48" fmla="*/ 2620816 w 2928290"/>
                  <a:gd name="connsiteY48" fmla="*/ 1404937 h 1676661"/>
                  <a:gd name="connsiteX49" fmla="*/ 2296966 w 2928290"/>
                  <a:gd name="connsiteY49" fmla="*/ 1485900 h 1676661"/>
                  <a:gd name="connsiteX50" fmla="*/ 1353991 w 2928290"/>
                  <a:gd name="connsiteY50" fmla="*/ 1676400 h 1676661"/>
                  <a:gd name="connsiteX51" fmla="*/ 1306366 w 2928290"/>
                  <a:gd name="connsiteY51" fmla="*/ 1433513 h 1676661"/>
                  <a:gd name="connsiteX52" fmla="*/ 1277791 w 2928290"/>
                  <a:gd name="connsiteY52" fmla="*/ 1443038 h 1676661"/>
                  <a:gd name="connsiteX53" fmla="*/ 1258741 w 2928290"/>
                  <a:gd name="connsiteY53" fmla="*/ 1471613 h 1676661"/>
                  <a:gd name="connsiteX54" fmla="*/ 1230166 w 2928290"/>
                  <a:gd name="connsiteY54" fmla="*/ 1495425 h 1676661"/>
                  <a:gd name="connsiteX55" fmla="*/ 1206353 w 2928290"/>
                  <a:gd name="connsiteY55" fmla="*/ 1500188 h 1676661"/>
                  <a:gd name="connsiteX56" fmla="*/ 1177778 w 2928290"/>
                  <a:gd name="connsiteY56" fmla="*/ 1509713 h 1676661"/>
                  <a:gd name="connsiteX57" fmla="*/ 1163491 w 2928290"/>
                  <a:gd name="connsiteY57" fmla="*/ 1514475 h 1676661"/>
                  <a:gd name="connsiteX58" fmla="*/ 634853 w 2928290"/>
                  <a:gd name="connsiteY58" fmla="*/ 1509713 h 1676661"/>
                  <a:gd name="connsiteX59" fmla="*/ 611041 w 2928290"/>
                  <a:gd name="connsiteY59" fmla="*/ 1504950 h 1676661"/>
                  <a:gd name="connsiteX60" fmla="*/ 591991 w 2928290"/>
                  <a:gd name="connsiteY60" fmla="*/ 1495425 h 1676661"/>
                  <a:gd name="connsiteX61" fmla="*/ 558653 w 2928290"/>
                  <a:gd name="connsiteY61" fmla="*/ 1485900 h 1676661"/>
                  <a:gd name="connsiteX62" fmla="*/ 544366 w 2928290"/>
                  <a:gd name="connsiteY62" fmla="*/ 1476375 h 1676661"/>
                  <a:gd name="connsiteX63" fmla="*/ 525316 w 2928290"/>
                  <a:gd name="connsiteY63" fmla="*/ 1471613 h 1676661"/>
                  <a:gd name="connsiteX64" fmla="*/ 511028 w 2928290"/>
                  <a:gd name="connsiteY64" fmla="*/ 1466850 h 1676661"/>
                  <a:gd name="connsiteX65" fmla="*/ 391966 w 2928290"/>
                  <a:gd name="connsiteY65" fmla="*/ 1404938 h 1676661"/>
                  <a:gd name="connsiteX66" fmla="*/ 230041 w 2928290"/>
                  <a:gd name="connsiteY66" fmla="*/ 1338263 h 1676661"/>
                  <a:gd name="connsiteX67" fmla="*/ 196703 w 2928290"/>
                  <a:gd name="connsiteY67" fmla="*/ 1328737 h 1676661"/>
                  <a:gd name="connsiteX68" fmla="*/ 120504 w 2928290"/>
                  <a:gd name="connsiteY68" fmla="*/ 1257301 h 1676661"/>
                  <a:gd name="connsiteX69" fmla="*/ 115741 w 2928290"/>
                  <a:gd name="connsiteY69" fmla="*/ 1233488 h 1676661"/>
                  <a:gd name="connsiteX70" fmla="*/ 72878 w 2928290"/>
                  <a:gd name="connsiteY70" fmla="*/ 1219200 h 1676661"/>
                  <a:gd name="connsiteX71" fmla="*/ 58591 w 2928290"/>
                  <a:gd name="connsiteY71" fmla="*/ 1214438 h 1676661"/>
                  <a:gd name="connsiteX72" fmla="*/ 30016 w 2928290"/>
                  <a:gd name="connsiteY72" fmla="*/ 1190625 h 1676661"/>
                  <a:gd name="connsiteX0" fmla="*/ 30016 w 2901803"/>
                  <a:gd name="connsiteY0" fmla="*/ 1190625 h 1676661"/>
                  <a:gd name="connsiteX1" fmla="*/ 1441 w 2901803"/>
                  <a:gd name="connsiteY1" fmla="*/ 1138238 h 1676661"/>
                  <a:gd name="connsiteX2" fmla="*/ 77641 w 2901803"/>
                  <a:gd name="connsiteY2" fmla="*/ 1119188 h 1676661"/>
                  <a:gd name="connsiteX3" fmla="*/ 206228 w 2901803"/>
                  <a:gd name="connsiteY3" fmla="*/ 1114425 h 1676661"/>
                  <a:gd name="connsiteX4" fmla="*/ 344341 w 2901803"/>
                  <a:gd name="connsiteY4" fmla="*/ 1138238 h 1676661"/>
                  <a:gd name="connsiteX5" fmla="*/ 487216 w 2901803"/>
                  <a:gd name="connsiteY5" fmla="*/ 1147763 h 1676661"/>
                  <a:gd name="connsiteX6" fmla="*/ 501503 w 2901803"/>
                  <a:gd name="connsiteY6" fmla="*/ 1162050 h 1676661"/>
                  <a:gd name="connsiteX7" fmla="*/ 506266 w 2901803"/>
                  <a:gd name="connsiteY7" fmla="*/ 1176338 h 1676661"/>
                  <a:gd name="connsiteX8" fmla="*/ 515791 w 2901803"/>
                  <a:gd name="connsiteY8" fmla="*/ 1190625 h 1676661"/>
                  <a:gd name="connsiteX9" fmla="*/ 663428 w 2901803"/>
                  <a:gd name="connsiteY9" fmla="*/ 1228725 h 1676661"/>
                  <a:gd name="connsiteX10" fmla="*/ 782491 w 2901803"/>
                  <a:gd name="connsiteY10" fmla="*/ 1295400 h 1676661"/>
                  <a:gd name="connsiteX11" fmla="*/ 987278 w 2901803"/>
                  <a:gd name="connsiteY11" fmla="*/ 1276350 h 1676661"/>
                  <a:gd name="connsiteX12" fmla="*/ 1068241 w 2901803"/>
                  <a:gd name="connsiteY12" fmla="*/ 1271588 h 1676661"/>
                  <a:gd name="connsiteX13" fmla="*/ 1111103 w 2901803"/>
                  <a:gd name="connsiteY13" fmla="*/ 1257300 h 1676661"/>
                  <a:gd name="connsiteX14" fmla="*/ 1125391 w 2901803"/>
                  <a:gd name="connsiteY14" fmla="*/ 1252538 h 1676661"/>
                  <a:gd name="connsiteX15" fmla="*/ 1153966 w 2901803"/>
                  <a:gd name="connsiteY15" fmla="*/ 1238250 h 1676661"/>
                  <a:gd name="connsiteX16" fmla="*/ 1168253 w 2901803"/>
                  <a:gd name="connsiteY16" fmla="*/ 1228725 h 1676661"/>
                  <a:gd name="connsiteX17" fmla="*/ 1187303 w 2901803"/>
                  <a:gd name="connsiteY17" fmla="*/ 1223963 h 1676661"/>
                  <a:gd name="connsiteX18" fmla="*/ 1201591 w 2901803"/>
                  <a:gd name="connsiteY18" fmla="*/ 1219200 h 1676661"/>
                  <a:gd name="connsiteX19" fmla="*/ 1311128 w 2901803"/>
                  <a:gd name="connsiteY19" fmla="*/ 1057275 h 1676661"/>
                  <a:gd name="connsiteX20" fmla="*/ 1182541 w 2901803"/>
                  <a:gd name="connsiteY20" fmla="*/ 1081088 h 1676661"/>
                  <a:gd name="connsiteX21" fmla="*/ 1101578 w 2901803"/>
                  <a:gd name="connsiteY21" fmla="*/ 1104900 h 1676661"/>
                  <a:gd name="connsiteX22" fmla="*/ 925366 w 2901803"/>
                  <a:gd name="connsiteY22" fmla="*/ 1133475 h 1676661"/>
                  <a:gd name="connsiteX23" fmla="*/ 739628 w 2901803"/>
                  <a:gd name="connsiteY23" fmla="*/ 1123950 h 1676661"/>
                  <a:gd name="connsiteX24" fmla="*/ 491978 w 2901803"/>
                  <a:gd name="connsiteY24" fmla="*/ 1090613 h 1676661"/>
                  <a:gd name="connsiteX25" fmla="*/ 434828 w 2901803"/>
                  <a:gd name="connsiteY25" fmla="*/ 1071563 h 1676661"/>
                  <a:gd name="connsiteX26" fmla="*/ 406253 w 2901803"/>
                  <a:gd name="connsiteY26" fmla="*/ 1062038 h 1676661"/>
                  <a:gd name="connsiteX27" fmla="*/ 391966 w 2901803"/>
                  <a:gd name="connsiteY27" fmla="*/ 1057275 h 1676661"/>
                  <a:gd name="connsiteX28" fmla="*/ 406253 w 2901803"/>
                  <a:gd name="connsiteY28" fmla="*/ 1047750 h 1676661"/>
                  <a:gd name="connsiteX29" fmla="*/ 463403 w 2901803"/>
                  <a:gd name="connsiteY29" fmla="*/ 1038225 h 1676661"/>
                  <a:gd name="connsiteX30" fmla="*/ 568178 w 2901803"/>
                  <a:gd name="connsiteY30" fmla="*/ 1033463 h 1676661"/>
                  <a:gd name="connsiteX31" fmla="*/ 739628 w 2901803"/>
                  <a:gd name="connsiteY31" fmla="*/ 976313 h 1676661"/>
                  <a:gd name="connsiteX32" fmla="*/ 815828 w 2901803"/>
                  <a:gd name="connsiteY32" fmla="*/ 923925 h 1676661"/>
                  <a:gd name="connsiteX33" fmla="*/ 872978 w 2901803"/>
                  <a:gd name="connsiteY33" fmla="*/ 857250 h 1676661"/>
                  <a:gd name="connsiteX34" fmla="*/ 968228 w 2901803"/>
                  <a:gd name="connsiteY34" fmla="*/ 852488 h 1676661"/>
                  <a:gd name="connsiteX35" fmla="*/ 1092054 w 2901803"/>
                  <a:gd name="connsiteY35" fmla="*/ 819150 h 1676661"/>
                  <a:gd name="connsiteX36" fmla="*/ 1320653 w 2901803"/>
                  <a:gd name="connsiteY36" fmla="*/ 795338 h 1676661"/>
                  <a:gd name="connsiteX37" fmla="*/ 1220641 w 2901803"/>
                  <a:gd name="connsiteY37" fmla="*/ 938213 h 1676661"/>
                  <a:gd name="connsiteX38" fmla="*/ 1406378 w 2901803"/>
                  <a:gd name="connsiteY38" fmla="*/ 862013 h 1676661"/>
                  <a:gd name="connsiteX39" fmla="*/ 1563541 w 2901803"/>
                  <a:gd name="connsiteY39" fmla="*/ 766763 h 1676661"/>
                  <a:gd name="connsiteX40" fmla="*/ 1715941 w 2901803"/>
                  <a:gd name="connsiteY40" fmla="*/ 823913 h 1676661"/>
                  <a:gd name="connsiteX41" fmla="*/ 1739753 w 2901803"/>
                  <a:gd name="connsiteY41" fmla="*/ 776288 h 1676661"/>
                  <a:gd name="connsiteX42" fmla="*/ 1758803 w 2901803"/>
                  <a:gd name="connsiteY42" fmla="*/ 742950 h 1676661"/>
                  <a:gd name="connsiteX43" fmla="*/ 1863578 w 2901803"/>
                  <a:gd name="connsiteY43" fmla="*/ 323850 h 1676661"/>
                  <a:gd name="connsiteX44" fmla="*/ 2492228 w 2901803"/>
                  <a:gd name="connsiteY44" fmla="*/ 1 h 1676661"/>
                  <a:gd name="connsiteX45" fmla="*/ 2897041 w 2901803"/>
                  <a:gd name="connsiteY45" fmla="*/ 0 h 1676661"/>
                  <a:gd name="connsiteX46" fmla="*/ 2901803 w 2901803"/>
                  <a:gd name="connsiteY46" fmla="*/ 1390650 h 1676661"/>
                  <a:gd name="connsiteX47" fmla="*/ 2768454 w 2901803"/>
                  <a:gd name="connsiteY47" fmla="*/ 1362076 h 1676661"/>
                  <a:gd name="connsiteX48" fmla="*/ 2620816 w 2901803"/>
                  <a:gd name="connsiteY48" fmla="*/ 1404937 h 1676661"/>
                  <a:gd name="connsiteX49" fmla="*/ 2296966 w 2901803"/>
                  <a:gd name="connsiteY49" fmla="*/ 1485900 h 1676661"/>
                  <a:gd name="connsiteX50" fmla="*/ 1353991 w 2901803"/>
                  <a:gd name="connsiteY50" fmla="*/ 1676400 h 1676661"/>
                  <a:gd name="connsiteX51" fmla="*/ 1306366 w 2901803"/>
                  <a:gd name="connsiteY51" fmla="*/ 1433513 h 1676661"/>
                  <a:gd name="connsiteX52" fmla="*/ 1277791 w 2901803"/>
                  <a:gd name="connsiteY52" fmla="*/ 1443038 h 1676661"/>
                  <a:gd name="connsiteX53" fmla="*/ 1258741 w 2901803"/>
                  <a:gd name="connsiteY53" fmla="*/ 1471613 h 1676661"/>
                  <a:gd name="connsiteX54" fmla="*/ 1230166 w 2901803"/>
                  <a:gd name="connsiteY54" fmla="*/ 1495425 h 1676661"/>
                  <a:gd name="connsiteX55" fmla="*/ 1206353 w 2901803"/>
                  <a:gd name="connsiteY55" fmla="*/ 1500188 h 1676661"/>
                  <a:gd name="connsiteX56" fmla="*/ 1177778 w 2901803"/>
                  <a:gd name="connsiteY56" fmla="*/ 1509713 h 1676661"/>
                  <a:gd name="connsiteX57" fmla="*/ 1163491 w 2901803"/>
                  <a:gd name="connsiteY57" fmla="*/ 1514475 h 1676661"/>
                  <a:gd name="connsiteX58" fmla="*/ 634853 w 2901803"/>
                  <a:gd name="connsiteY58" fmla="*/ 1509713 h 1676661"/>
                  <a:gd name="connsiteX59" fmla="*/ 611041 w 2901803"/>
                  <a:gd name="connsiteY59" fmla="*/ 1504950 h 1676661"/>
                  <a:gd name="connsiteX60" fmla="*/ 591991 w 2901803"/>
                  <a:gd name="connsiteY60" fmla="*/ 1495425 h 1676661"/>
                  <a:gd name="connsiteX61" fmla="*/ 558653 w 2901803"/>
                  <a:gd name="connsiteY61" fmla="*/ 1485900 h 1676661"/>
                  <a:gd name="connsiteX62" fmla="*/ 544366 w 2901803"/>
                  <a:gd name="connsiteY62" fmla="*/ 1476375 h 1676661"/>
                  <a:gd name="connsiteX63" fmla="*/ 525316 w 2901803"/>
                  <a:gd name="connsiteY63" fmla="*/ 1471613 h 1676661"/>
                  <a:gd name="connsiteX64" fmla="*/ 511028 w 2901803"/>
                  <a:gd name="connsiteY64" fmla="*/ 1466850 h 1676661"/>
                  <a:gd name="connsiteX65" fmla="*/ 391966 w 2901803"/>
                  <a:gd name="connsiteY65" fmla="*/ 1404938 h 1676661"/>
                  <a:gd name="connsiteX66" fmla="*/ 230041 w 2901803"/>
                  <a:gd name="connsiteY66" fmla="*/ 1338263 h 1676661"/>
                  <a:gd name="connsiteX67" fmla="*/ 196703 w 2901803"/>
                  <a:gd name="connsiteY67" fmla="*/ 1328737 h 1676661"/>
                  <a:gd name="connsiteX68" fmla="*/ 120504 w 2901803"/>
                  <a:gd name="connsiteY68" fmla="*/ 1257301 h 1676661"/>
                  <a:gd name="connsiteX69" fmla="*/ 115741 w 2901803"/>
                  <a:gd name="connsiteY69" fmla="*/ 1233488 h 1676661"/>
                  <a:gd name="connsiteX70" fmla="*/ 72878 w 2901803"/>
                  <a:gd name="connsiteY70" fmla="*/ 1219200 h 1676661"/>
                  <a:gd name="connsiteX71" fmla="*/ 58591 w 2901803"/>
                  <a:gd name="connsiteY71" fmla="*/ 1214438 h 1676661"/>
                  <a:gd name="connsiteX72" fmla="*/ 30016 w 2901803"/>
                  <a:gd name="connsiteY72" fmla="*/ 1190625 h 1676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901803" h="1676661">
                    <a:moveTo>
                      <a:pt x="30016" y="1190625"/>
                    </a:moveTo>
                    <a:cubicBezTo>
                      <a:pt x="20491" y="1177925"/>
                      <a:pt x="-6496" y="1150144"/>
                      <a:pt x="1441" y="1138238"/>
                    </a:cubicBezTo>
                    <a:cubicBezTo>
                      <a:pt x="9378" y="1126332"/>
                      <a:pt x="43510" y="1123157"/>
                      <a:pt x="77641" y="1119188"/>
                    </a:cubicBezTo>
                    <a:cubicBezTo>
                      <a:pt x="111772" y="1115219"/>
                      <a:pt x="161778" y="1111250"/>
                      <a:pt x="206228" y="1114425"/>
                    </a:cubicBezTo>
                    <a:cubicBezTo>
                      <a:pt x="250678" y="1117600"/>
                      <a:pt x="297510" y="1132682"/>
                      <a:pt x="344341" y="1138238"/>
                    </a:cubicBezTo>
                    <a:cubicBezTo>
                      <a:pt x="391172" y="1143794"/>
                      <a:pt x="487216" y="1147763"/>
                      <a:pt x="487216" y="1147763"/>
                    </a:cubicBezTo>
                    <a:cubicBezTo>
                      <a:pt x="491978" y="1152525"/>
                      <a:pt x="497767" y="1156446"/>
                      <a:pt x="501503" y="1162050"/>
                    </a:cubicBezTo>
                    <a:cubicBezTo>
                      <a:pt x="504288" y="1166227"/>
                      <a:pt x="504021" y="1171848"/>
                      <a:pt x="506266" y="1176338"/>
                    </a:cubicBezTo>
                    <a:cubicBezTo>
                      <a:pt x="508826" y="1181457"/>
                      <a:pt x="512616" y="1185863"/>
                      <a:pt x="515791" y="1190625"/>
                    </a:cubicBezTo>
                    <a:cubicBezTo>
                      <a:pt x="541985" y="1199356"/>
                      <a:pt x="618978" y="1211263"/>
                      <a:pt x="663428" y="1228725"/>
                    </a:cubicBezTo>
                    <a:cubicBezTo>
                      <a:pt x="707878" y="1246187"/>
                      <a:pt x="718991" y="1285875"/>
                      <a:pt x="782491" y="1295400"/>
                    </a:cubicBezTo>
                    <a:cubicBezTo>
                      <a:pt x="835672" y="1307306"/>
                      <a:pt x="939653" y="1280319"/>
                      <a:pt x="987278" y="1276350"/>
                    </a:cubicBezTo>
                    <a:cubicBezTo>
                      <a:pt x="1034903" y="1272381"/>
                      <a:pt x="1047604" y="1274763"/>
                      <a:pt x="1068241" y="1271588"/>
                    </a:cubicBezTo>
                    <a:cubicBezTo>
                      <a:pt x="1088879" y="1268413"/>
                      <a:pt x="1096816" y="1262063"/>
                      <a:pt x="1111103" y="1257300"/>
                    </a:cubicBezTo>
                    <a:lnTo>
                      <a:pt x="1125391" y="1252538"/>
                    </a:lnTo>
                    <a:cubicBezTo>
                      <a:pt x="1166334" y="1225242"/>
                      <a:pt x="1114532" y="1257968"/>
                      <a:pt x="1153966" y="1238250"/>
                    </a:cubicBezTo>
                    <a:cubicBezTo>
                      <a:pt x="1159085" y="1235690"/>
                      <a:pt x="1162992" y="1230980"/>
                      <a:pt x="1168253" y="1228725"/>
                    </a:cubicBezTo>
                    <a:cubicBezTo>
                      <a:pt x="1174269" y="1226147"/>
                      <a:pt x="1181009" y="1225761"/>
                      <a:pt x="1187303" y="1223963"/>
                    </a:cubicBezTo>
                    <a:cubicBezTo>
                      <a:pt x="1192130" y="1222584"/>
                      <a:pt x="1180954" y="1246981"/>
                      <a:pt x="1201591" y="1219200"/>
                    </a:cubicBezTo>
                    <a:cubicBezTo>
                      <a:pt x="1222229" y="1191419"/>
                      <a:pt x="1309541" y="1087437"/>
                      <a:pt x="1311128" y="1057275"/>
                    </a:cubicBezTo>
                    <a:cubicBezTo>
                      <a:pt x="1307953" y="1034256"/>
                      <a:pt x="1205560" y="1068388"/>
                      <a:pt x="1182541" y="1081088"/>
                    </a:cubicBezTo>
                    <a:cubicBezTo>
                      <a:pt x="1159522" y="1093788"/>
                      <a:pt x="1144440" y="1096169"/>
                      <a:pt x="1101578" y="1104900"/>
                    </a:cubicBezTo>
                    <a:cubicBezTo>
                      <a:pt x="1058716" y="1113631"/>
                      <a:pt x="984103" y="1123950"/>
                      <a:pt x="925366" y="1133475"/>
                    </a:cubicBezTo>
                    <a:cubicBezTo>
                      <a:pt x="870597" y="1139825"/>
                      <a:pt x="811859" y="1131094"/>
                      <a:pt x="739628" y="1123950"/>
                    </a:cubicBezTo>
                    <a:cubicBezTo>
                      <a:pt x="667397" y="1116806"/>
                      <a:pt x="542778" y="1099344"/>
                      <a:pt x="491978" y="1090613"/>
                    </a:cubicBezTo>
                    <a:cubicBezTo>
                      <a:pt x="441178" y="1081882"/>
                      <a:pt x="453878" y="1077913"/>
                      <a:pt x="434828" y="1071563"/>
                    </a:cubicBezTo>
                    <a:lnTo>
                      <a:pt x="406253" y="1062038"/>
                    </a:lnTo>
                    <a:lnTo>
                      <a:pt x="391966" y="1057275"/>
                    </a:lnTo>
                    <a:cubicBezTo>
                      <a:pt x="396728" y="1054100"/>
                      <a:pt x="400992" y="1050005"/>
                      <a:pt x="406253" y="1047750"/>
                    </a:cubicBezTo>
                    <a:cubicBezTo>
                      <a:pt x="418515" y="1042495"/>
                      <a:pt x="456362" y="1038694"/>
                      <a:pt x="463403" y="1038225"/>
                    </a:cubicBezTo>
                    <a:cubicBezTo>
                      <a:pt x="498287" y="1035899"/>
                      <a:pt x="522141" y="1043782"/>
                      <a:pt x="568178" y="1033463"/>
                    </a:cubicBezTo>
                    <a:cubicBezTo>
                      <a:pt x="614216" y="1023144"/>
                      <a:pt x="682478" y="995363"/>
                      <a:pt x="739628" y="976313"/>
                    </a:cubicBezTo>
                    <a:cubicBezTo>
                      <a:pt x="757884" y="962819"/>
                      <a:pt x="793603" y="943769"/>
                      <a:pt x="815828" y="923925"/>
                    </a:cubicBezTo>
                    <a:cubicBezTo>
                      <a:pt x="838053" y="904081"/>
                      <a:pt x="847578" y="869156"/>
                      <a:pt x="872978" y="857250"/>
                    </a:cubicBezTo>
                    <a:cubicBezTo>
                      <a:pt x="898378" y="845344"/>
                      <a:pt x="926953" y="854076"/>
                      <a:pt x="968228" y="852488"/>
                    </a:cubicBezTo>
                    <a:cubicBezTo>
                      <a:pt x="1013472" y="844551"/>
                      <a:pt x="1033317" y="828675"/>
                      <a:pt x="1092054" y="819150"/>
                    </a:cubicBezTo>
                    <a:cubicBezTo>
                      <a:pt x="1150792" y="809625"/>
                      <a:pt x="1299222" y="775494"/>
                      <a:pt x="1320653" y="795338"/>
                    </a:cubicBezTo>
                    <a:cubicBezTo>
                      <a:pt x="1342084" y="815182"/>
                      <a:pt x="1187304" y="942975"/>
                      <a:pt x="1220641" y="938213"/>
                    </a:cubicBezTo>
                    <a:cubicBezTo>
                      <a:pt x="1253978" y="933451"/>
                      <a:pt x="1325415" y="903288"/>
                      <a:pt x="1406378" y="862013"/>
                    </a:cubicBezTo>
                    <a:cubicBezTo>
                      <a:pt x="1487341" y="820738"/>
                      <a:pt x="1511947" y="773113"/>
                      <a:pt x="1563541" y="766763"/>
                    </a:cubicBezTo>
                    <a:cubicBezTo>
                      <a:pt x="1615135" y="760413"/>
                      <a:pt x="1686572" y="822326"/>
                      <a:pt x="1715941" y="823913"/>
                    </a:cubicBezTo>
                    <a:cubicBezTo>
                      <a:pt x="1745310" y="825500"/>
                      <a:pt x="1732609" y="789782"/>
                      <a:pt x="1739753" y="776288"/>
                    </a:cubicBezTo>
                    <a:cubicBezTo>
                      <a:pt x="1746897" y="762794"/>
                      <a:pt x="1738165" y="818356"/>
                      <a:pt x="1758803" y="742950"/>
                    </a:cubicBezTo>
                    <a:cubicBezTo>
                      <a:pt x="1779441" y="667544"/>
                      <a:pt x="1741341" y="447675"/>
                      <a:pt x="1863578" y="323850"/>
                    </a:cubicBezTo>
                    <a:cubicBezTo>
                      <a:pt x="1985815" y="200025"/>
                      <a:pt x="2319984" y="53976"/>
                      <a:pt x="2492228" y="1"/>
                    </a:cubicBezTo>
                    <a:lnTo>
                      <a:pt x="2897041" y="0"/>
                    </a:lnTo>
                    <a:cubicBezTo>
                      <a:pt x="2898628" y="463550"/>
                      <a:pt x="2900216" y="927100"/>
                      <a:pt x="2901803" y="1390650"/>
                    </a:cubicBezTo>
                    <a:lnTo>
                      <a:pt x="2768454" y="1362076"/>
                    </a:lnTo>
                    <a:cubicBezTo>
                      <a:pt x="2730354" y="1362870"/>
                      <a:pt x="2699397" y="1384300"/>
                      <a:pt x="2620816" y="1404937"/>
                    </a:cubicBezTo>
                    <a:lnTo>
                      <a:pt x="2296966" y="1485900"/>
                    </a:lnTo>
                    <a:cubicBezTo>
                      <a:pt x="2150122" y="1472406"/>
                      <a:pt x="1519091" y="1685131"/>
                      <a:pt x="1353991" y="1676400"/>
                    </a:cubicBezTo>
                    <a:cubicBezTo>
                      <a:pt x="1188891" y="1667669"/>
                      <a:pt x="1319066" y="1472407"/>
                      <a:pt x="1306366" y="1433513"/>
                    </a:cubicBezTo>
                    <a:cubicBezTo>
                      <a:pt x="1296841" y="1436688"/>
                      <a:pt x="1283360" y="1434684"/>
                      <a:pt x="1277791" y="1443038"/>
                    </a:cubicBezTo>
                    <a:lnTo>
                      <a:pt x="1258741" y="1471613"/>
                    </a:lnTo>
                    <a:cubicBezTo>
                      <a:pt x="1248062" y="1487632"/>
                      <a:pt x="1250882" y="1488519"/>
                      <a:pt x="1230166" y="1495425"/>
                    </a:cubicBezTo>
                    <a:cubicBezTo>
                      <a:pt x="1222487" y="1497985"/>
                      <a:pt x="1214163" y="1498058"/>
                      <a:pt x="1206353" y="1500188"/>
                    </a:cubicBezTo>
                    <a:cubicBezTo>
                      <a:pt x="1196667" y="1502830"/>
                      <a:pt x="1187303" y="1506538"/>
                      <a:pt x="1177778" y="1509713"/>
                    </a:cubicBezTo>
                    <a:lnTo>
                      <a:pt x="1163491" y="1514475"/>
                    </a:lnTo>
                    <a:lnTo>
                      <a:pt x="634853" y="1509713"/>
                    </a:lnTo>
                    <a:cubicBezTo>
                      <a:pt x="626760" y="1509573"/>
                      <a:pt x="618720" y="1507510"/>
                      <a:pt x="611041" y="1504950"/>
                    </a:cubicBezTo>
                    <a:cubicBezTo>
                      <a:pt x="604306" y="1502705"/>
                      <a:pt x="598517" y="1498222"/>
                      <a:pt x="591991" y="1495425"/>
                    </a:cubicBezTo>
                    <a:cubicBezTo>
                      <a:pt x="582431" y="1491328"/>
                      <a:pt x="568312" y="1488315"/>
                      <a:pt x="558653" y="1485900"/>
                    </a:cubicBezTo>
                    <a:cubicBezTo>
                      <a:pt x="553891" y="1482725"/>
                      <a:pt x="549627" y="1478630"/>
                      <a:pt x="544366" y="1476375"/>
                    </a:cubicBezTo>
                    <a:cubicBezTo>
                      <a:pt x="538350" y="1473797"/>
                      <a:pt x="531610" y="1473411"/>
                      <a:pt x="525316" y="1471613"/>
                    </a:cubicBezTo>
                    <a:cubicBezTo>
                      <a:pt x="520489" y="1470234"/>
                      <a:pt x="515791" y="1468438"/>
                      <a:pt x="511028" y="1466850"/>
                    </a:cubicBezTo>
                    <a:cubicBezTo>
                      <a:pt x="488803" y="1455738"/>
                      <a:pt x="438797" y="1426369"/>
                      <a:pt x="391966" y="1404938"/>
                    </a:cubicBezTo>
                    <a:cubicBezTo>
                      <a:pt x="345135" y="1383507"/>
                      <a:pt x="262585" y="1350963"/>
                      <a:pt x="230041" y="1338263"/>
                    </a:cubicBezTo>
                    <a:cubicBezTo>
                      <a:pt x="197497" y="1325563"/>
                      <a:pt x="214959" y="1342231"/>
                      <a:pt x="196703" y="1328737"/>
                    </a:cubicBezTo>
                    <a:cubicBezTo>
                      <a:pt x="178447" y="1315243"/>
                      <a:pt x="133998" y="1273176"/>
                      <a:pt x="120504" y="1257301"/>
                    </a:cubicBezTo>
                    <a:cubicBezTo>
                      <a:pt x="107010" y="1241426"/>
                      <a:pt x="123679" y="1239838"/>
                      <a:pt x="115741" y="1233488"/>
                    </a:cubicBezTo>
                    <a:cubicBezTo>
                      <a:pt x="107803" y="1227138"/>
                      <a:pt x="87166" y="1223963"/>
                      <a:pt x="72878" y="1219200"/>
                    </a:cubicBezTo>
                    <a:lnTo>
                      <a:pt x="58591" y="1214438"/>
                    </a:lnTo>
                    <a:cubicBezTo>
                      <a:pt x="25647" y="1165020"/>
                      <a:pt x="39541" y="1203325"/>
                      <a:pt x="30016" y="1190625"/>
                    </a:cubicBezTo>
                    <a:close/>
                  </a:path>
                </a:pathLst>
              </a:custGeom>
              <a:solidFill>
                <a:srgbClr val="92D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dirty="0" smtClean="0">
                  <a:ln>
                    <a:noFill/>
                  </a:ln>
                  <a:solidFill>
                    <a:schemeClr val="tx1"/>
                  </a:solidFill>
                  <a:effectLst/>
                  <a:latin typeface="Arial" charset="0"/>
                </a:endParaRPr>
              </a:p>
            </p:txBody>
          </p:sp>
          <p:sp>
            <p:nvSpPr>
              <p:cNvPr id="102" name="Freeform 101"/>
              <p:cNvSpPr/>
              <p:nvPr/>
            </p:nvSpPr>
            <p:spPr bwMode="auto">
              <a:xfrm>
                <a:off x="5182438" y="1676401"/>
                <a:ext cx="2556994" cy="1048966"/>
              </a:xfrm>
              <a:custGeom>
                <a:avLst/>
                <a:gdLst>
                  <a:gd name="connsiteX0" fmla="*/ 0 w 2533650"/>
                  <a:gd name="connsiteY0" fmla="*/ 6350 h 1454150"/>
                  <a:gd name="connsiteX1" fmla="*/ 0 w 2533650"/>
                  <a:gd name="connsiteY1" fmla="*/ 6350 h 1454150"/>
                  <a:gd name="connsiteX2" fmla="*/ 2139950 w 2533650"/>
                  <a:gd name="connsiteY2" fmla="*/ 12700 h 1454150"/>
                  <a:gd name="connsiteX3" fmla="*/ 2292350 w 2533650"/>
                  <a:gd name="connsiteY3" fmla="*/ 19050 h 1454150"/>
                  <a:gd name="connsiteX4" fmla="*/ 2311400 w 2533650"/>
                  <a:gd name="connsiteY4" fmla="*/ 12700 h 1454150"/>
                  <a:gd name="connsiteX5" fmla="*/ 2343150 w 2533650"/>
                  <a:gd name="connsiteY5" fmla="*/ 6350 h 1454150"/>
                  <a:gd name="connsiteX6" fmla="*/ 2527300 w 2533650"/>
                  <a:gd name="connsiteY6" fmla="*/ 0 h 1454150"/>
                  <a:gd name="connsiteX7" fmla="*/ 2533650 w 2533650"/>
                  <a:gd name="connsiteY7" fmla="*/ 19050 h 1454150"/>
                  <a:gd name="connsiteX8" fmla="*/ 2508250 w 2533650"/>
                  <a:gd name="connsiteY8" fmla="*/ 50800 h 1454150"/>
                  <a:gd name="connsiteX9" fmla="*/ 2489200 w 2533650"/>
                  <a:gd name="connsiteY9" fmla="*/ 69850 h 1454150"/>
                  <a:gd name="connsiteX10" fmla="*/ 2463800 w 2533650"/>
                  <a:gd name="connsiteY10" fmla="*/ 82550 h 1454150"/>
                  <a:gd name="connsiteX11" fmla="*/ 2444750 w 2533650"/>
                  <a:gd name="connsiteY11" fmla="*/ 95250 h 1454150"/>
                  <a:gd name="connsiteX12" fmla="*/ 2432050 w 2533650"/>
                  <a:gd name="connsiteY12" fmla="*/ 114300 h 1454150"/>
                  <a:gd name="connsiteX13" fmla="*/ 2413000 w 2533650"/>
                  <a:gd name="connsiteY13" fmla="*/ 127000 h 1454150"/>
                  <a:gd name="connsiteX14" fmla="*/ 2393950 w 2533650"/>
                  <a:gd name="connsiteY14" fmla="*/ 171450 h 1454150"/>
                  <a:gd name="connsiteX15" fmla="*/ 2381250 w 2533650"/>
                  <a:gd name="connsiteY15" fmla="*/ 196850 h 1454150"/>
                  <a:gd name="connsiteX16" fmla="*/ 2355850 w 2533650"/>
                  <a:gd name="connsiteY16" fmla="*/ 241300 h 1454150"/>
                  <a:gd name="connsiteX17" fmla="*/ 2343150 w 2533650"/>
                  <a:gd name="connsiteY17" fmla="*/ 279400 h 1454150"/>
                  <a:gd name="connsiteX18" fmla="*/ 2336800 w 2533650"/>
                  <a:gd name="connsiteY18" fmla="*/ 298450 h 1454150"/>
                  <a:gd name="connsiteX19" fmla="*/ 2324100 w 2533650"/>
                  <a:gd name="connsiteY19" fmla="*/ 317500 h 1454150"/>
                  <a:gd name="connsiteX20" fmla="*/ 2305050 w 2533650"/>
                  <a:gd name="connsiteY20" fmla="*/ 374650 h 1454150"/>
                  <a:gd name="connsiteX21" fmla="*/ 2286000 w 2533650"/>
                  <a:gd name="connsiteY21" fmla="*/ 412750 h 1454150"/>
                  <a:gd name="connsiteX22" fmla="*/ 2266950 w 2533650"/>
                  <a:gd name="connsiteY22" fmla="*/ 419100 h 1454150"/>
                  <a:gd name="connsiteX23" fmla="*/ 2247900 w 2533650"/>
                  <a:gd name="connsiteY23" fmla="*/ 431800 h 1454150"/>
                  <a:gd name="connsiteX24" fmla="*/ 2209800 w 2533650"/>
                  <a:gd name="connsiteY24" fmla="*/ 444500 h 1454150"/>
                  <a:gd name="connsiteX25" fmla="*/ 2190750 w 2533650"/>
                  <a:gd name="connsiteY25" fmla="*/ 450850 h 1454150"/>
                  <a:gd name="connsiteX26" fmla="*/ 2171700 w 2533650"/>
                  <a:gd name="connsiteY26" fmla="*/ 457200 h 1454150"/>
                  <a:gd name="connsiteX27" fmla="*/ 2146300 w 2533650"/>
                  <a:gd name="connsiteY27" fmla="*/ 463550 h 1454150"/>
                  <a:gd name="connsiteX28" fmla="*/ 2108200 w 2533650"/>
                  <a:gd name="connsiteY28" fmla="*/ 476250 h 1454150"/>
                  <a:gd name="connsiteX29" fmla="*/ 2089150 w 2533650"/>
                  <a:gd name="connsiteY29" fmla="*/ 482600 h 1454150"/>
                  <a:gd name="connsiteX30" fmla="*/ 2070100 w 2533650"/>
                  <a:gd name="connsiteY30" fmla="*/ 495300 h 1454150"/>
                  <a:gd name="connsiteX31" fmla="*/ 2044700 w 2533650"/>
                  <a:gd name="connsiteY31" fmla="*/ 501650 h 1454150"/>
                  <a:gd name="connsiteX32" fmla="*/ 1987550 w 2533650"/>
                  <a:gd name="connsiteY32" fmla="*/ 520700 h 1454150"/>
                  <a:gd name="connsiteX33" fmla="*/ 1968500 w 2533650"/>
                  <a:gd name="connsiteY33" fmla="*/ 527050 h 1454150"/>
                  <a:gd name="connsiteX34" fmla="*/ 1905000 w 2533650"/>
                  <a:gd name="connsiteY34" fmla="*/ 546100 h 1454150"/>
                  <a:gd name="connsiteX35" fmla="*/ 1885950 w 2533650"/>
                  <a:gd name="connsiteY35" fmla="*/ 552450 h 1454150"/>
                  <a:gd name="connsiteX36" fmla="*/ 1847850 w 2533650"/>
                  <a:gd name="connsiteY36" fmla="*/ 577850 h 1454150"/>
                  <a:gd name="connsiteX37" fmla="*/ 1809750 w 2533650"/>
                  <a:gd name="connsiteY37" fmla="*/ 609600 h 1454150"/>
                  <a:gd name="connsiteX38" fmla="*/ 1790700 w 2533650"/>
                  <a:gd name="connsiteY38" fmla="*/ 615950 h 1454150"/>
                  <a:gd name="connsiteX39" fmla="*/ 1733550 w 2533650"/>
                  <a:gd name="connsiteY39" fmla="*/ 641350 h 1454150"/>
                  <a:gd name="connsiteX40" fmla="*/ 1689100 w 2533650"/>
                  <a:gd name="connsiteY40" fmla="*/ 647700 h 1454150"/>
                  <a:gd name="connsiteX41" fmla="*/ 1625600 w 2533650"/>
                  <a:gd name="connsiteY41" fmla="*/ 666750 h 1454150"/>
                  <a:gd name="connsiteX42" fmla="*/ 1606550 w 2533650"/>
                  <a:gd name="connsiteY42" fmla="*/ 673100 h 1454150"/>
                  <a:gd name="connsiteX43" fmla="*/ 1587500 w 2533650"/>
                  <a:gd name="connsiteY43" fmla="*/ 679450 h 1454150"/>
                  <a:gd name="connsiteX44" fmla="*/ 1568450 w 2533650"/>
                  <a:gd name="connsiteY44" fmla="*/ 692150 h 1454150"/>
                  <a:gd name="connsiteX45" fmla="*/ 1549400 w 2533650"/>
                  <a:gd name="connsiteY45" fmla="*/ 698500 h 1454150"/>
                  <a:gd name="connsiteX46" fmla="*/ 1492250 w 2533650"/>
                  <a:gd name="connsiteY46" fmla="*/ 736600 h 1454150"/>
                  <a:gd name="connsiteX47" fmla="*/ 1473200 w 2533650"/>
                  <a:gd name="connsiteY47" fmla="*/ 749300 h 1454150"/>
                  <a:gd name="connsiteX48" fmla="*/ 1454150 w 2533650"/>
                  <a:gd name="connsiteY48" fmla="*/ 755650 h 1454150"/>
                  <a:gd name="connsiteX49" fmla="*/ 1403350 w 2533650"/>
                  <a:gd name="connsiteY49" fmla="*/ 793750 h 1454150"/>
                  <a:gd name="connsiteX50" fmla="*/ 1365250 w 2533650"/>
                  <a:gd name="connsiteY50" fmla="*/ 819150 h 1454150"/>
                  <a:gd name="connsiteX51" fmla="*/ 1346200 w 2533650"/>
                  <a:gd name="connsiteY51" fmla="*/ 831850 h 1454150"/>
                  <a:gd name="connsiteX52" fmla="*/ 1320800 w 2533650"/>
                  <a:gd name="connsiteY52" fmla="*/ 838200 h 1454150"/>
                  <a:gd name="connsiteX53" fmla="*/ 1282700 w 2533650"/>
                  <a:gd name="connsiteY53" fmla="*/ 863600 h 1454150"/>
                  <a:gd name="connsiteX54" fmla="*/ 1257300 w 2533650"/>
                  <a:gd name="connsiteY54" fmla="*/ 869950 h 1454150"/>
                  <a:gd name="connsiteX55" fmla="*/ 1219200 w 2533650"/>
                  <a:gd name="connsiteY55" fmla="*/ 882650 h 1454150"/>
                  <a:gd name="connsiteX56" fmla="*/ 1168400 w 2533650"/>
                  <a:gd name="connsiteY56" fmla="*/ 895350 h 1454150"/>
                  <a:gd name="connsiteX57" fmla="*/ 1111250 w 2533650"/>
                  <a:gd name="connsiteY57" fmla="*/ 914400 h 1454150"/>
                  <a:gd name="connsiteX58" fmla="*/ 1092200 w 2533650"/>
                  <a:gd name="connsiteY58" fmla="*/ 920750 h 1454150"/>
                  <a:gd name="connsiteX59" fmla="*/ 1047750 w 2533650"/>
                  <a:gd name="connsiteY59" fmla="*/ 927100 h 1454150"/>
                  <a:gd name="connsiteX60" fmla="*/ 1009650 w 2533650"/>
                  <a:gd name="connsiteY60" fmla="*/ 939800 h 1454150"/>
                  <a:gd name="connsiteX61" fmla="*/ 990600 w 2533650"/>
                  <a:gd name="connsiteY61" fmla="*/ 946150 h 1454150"/>
                  <a:gd name="connsiteX62" fmla="*/ 901700 w 2533650"/>
                  <a:gd name="connsiteY62" fmla="*/ 965200 h 1454150"/>
                  <a:gd name="connsiteX63" fmla="*/ 857250 w 2533650"/>
                  <a:gd name="connsiteY63" fmla="*/ 977900 h 1454150"/>
                  <a:gd name="connsiteX64" fmla="*/ 279400 w 2533650"/>
                  <a:gd name="connsiteY64" fmla="*/ 984250 h 1454150"/>
                  <a:gd name="connsiteX65" fmla="*/ 184150 w 2533650"/>
                  <a:gd name="connsiteY65" fmla="*/ 1016000 h 1454150"/>
                  <a:gd name="connsiteX66" fmla="*/ 165100 w 2533650"/>
                  <a:gd name="connsiteY66" fmla="*/ 1022350 h 1454150"/>
                  <a:gd name="connsiteX67" fmla="*/ 146050 w 2533650"/>
                  <a:gd name="connsiteY67" fmla="*/ 1028700 h 1454150"/>
                  <a:gd name="connsiteX68" fmla="*/ 127000 w 2533650"/>
                  <a:gd name="connsiteY68" fmla="*/ 1041400 h 1454150"/>
                  <a:gd name="connsiteX69" fmla="*/ 88900 w 2533650"/>
                  <a:gd name="connsiteY69" fmla="*/ 1060450 h 1454150"/>
                  <a:gd name="connsiteX70" fmla="*/ 82550 w 2533650"/>
                  <a:gd name="connsiteY70" fmla="*/ 1117600 h 1454150"/>
                  <a:gd name="connsiteX71" fmla="*/ 76200 w 2533650"/>
                  <a:gd name="connsiteY71" fmla="*/ 1193800 h 1454150"/>
                  <a:gd name="connsiteX72" fmla="*/ 63500 w 2533650"/>
                  <a:gd name="connsiteY72" fmla="*/ 1238250 h 1454150"/>
                  <a:gd name="connsiteX73" fmla="*/ 19050 w 2533650"/>
                  <a:gd name="connsiteY73" fmla="*/ 1447800 h 1454150"/>
                  <a:gd name="connsiteX74" fmla="*/ 0 w 2533650"/>
                  <a:gd name="connsiteY74" fmla="*/ 1454150 h 1454150"/>
                  <a:gd name="connsiteX75" fmla="*/ 6350 w 2533650"/>
                  <a:gd name="connsiteY75" fmla="*/ 1416050 h 1454150"/>
                  <a:gd name="connsiteX76" fmla="*/ 19050 w 2533650"/>
                  <a:gd name="connsiteY76" fmla="*/ 1301750 h 1454150"/>
                  <a:gd name="connsiteX77" fmla="*/ 31750 w 2533650"/>
                  <a:gd name="connsiteY77" fmla="*/ 1257300 h 1454150"/>
                  <a:gd name="connsiteX78" fmla="*/ 44450 w 2533650"/>
                  <a:gd name="connsiteY78" fmla="*/ 1174750 h 1454150"/>
                  <a:gd name="connsiteX79" fmla="*/ 50800 w 2533650"/>
                  <a:gd name="connsiteY79" fmla="*/ 1136650 h 1454150"/>
                  <a:gd name="connsiteX80" fmla="*/ 57150 w 2533650"/>
                  <a:gd name="connsiteY80" fmla="*/ 1117600 h 1454150"/>
                  <a:gd name="connsiteX81" fmla="*/ 63500 w 2533650"/>
                  <a:gd name="connsiteY81" fmla="*/ 1085850 h 1454150"/>
                  <a:gd name="connsiteX82" fmla="*/ 76200 w 2533650"/>
                  <a:gd name="connsiteY82" fmla="*/ 1028700 h 1454150"/>
                  <a:gd name="connsiteX83" fmla="*/ 88900 w 2533650"/>
                  <a:gd name="connsiteY83" fmla="*/ 977900 h 1454150"/>
                  <a:gd name="connsiteX84" fmla="*/ 57150 w 2533650"/>
                  <a:gd name="connsiteY84" fmla="*/ 952500 h 1454150"/>
                  <a:gd name="connsiteX85" fmla="*/ 50800 w 2533650"/>
                  <a:gd name="connsiteY85" fmla="*/ 190500 h 1454150"/>
                  <a:gd name="connsiteX86" fmla="*/ 44450 w 2533650"/>
                  <a:gd name="connsiteY86" fmla="*/ 171450 h 1454150"/>
                  <a:gd name="connsiteX87" fmla="*/ 31750 w 2533650"/>
                  <a:gd name="connsiteY87" fmla="*/ 120650 h 1454150"/>
                  <a:gd name="connsiteX88" fmla="*/ 19050 w 2533650"/>
                  <a:gd name="connsiteY88" fmla="*/ 95250 h 1454150"/>
                  <a:gd name="connsiteX89" fmla="*/ 0 w 2533650"/>
                  <a:gd name="connsiteY89" fmla="*/ 38100 h 1454150"/>
                  <a:gd name="connsiteX90" fmla="*/ 0 w 2533650"/>
                  <a:gd name="connsiteY90" fmla="*/ 6350 h 1454150"/>
                  <a:gd name="connsiteX0" fmla="*/ 0 w 2533650"/>
                  <a:gd name="connsiteY0" fmla="*/ 6350 h 1454150"/>
                  <a:gd name="connsiteX1" fmla="*/ 0 w 2533650"/>
                  <a:gd name="connsiteY1" fmla="*/ 6350 h 1454150"/>
                  <a:gd name="connsiteX2" fmla="*/ 2139950 w 2533650"/>
                  <a:gd name="connsiteY2" fmla="*/ 12700 h 1454150"/>
                  <a:gd name="connsiteX3" fmla="*/ 2292350 w 2533650"/>
                  <a:gd name="connsiteY3" fmla="*/ 19050 h 1454150"/>
                  <a:gd name="connsiteX4" fmla="*/ 2311400 w 2533650"/>
                  <a:gd name="connsiteY4" fmla="*/ 12700 h 1454150"/>
                  <a:gd name="connsiteX5" fmla="*/ 2343150 w 2533650"/>
                  <a:gd name="connsiteY5" fmla="*/ 6350 h 1454150"/>
                  <a:gd name="connsiteX6" fmla="*/ 2527300 w 2533650"/>
                  <a:gd name="connsiteY6" fmla="*/ 0 h 1454150"/>
                  <a:gd name="connsiteX7" fmla="*/ 2533650 w 2533650"/>
                  <a:gd name="connsiteY7" fmla="*/ 19050 h 1454150"/>
                  <a:gd name="connsiteX8" fmla="*/ 2508250 w 2533650"/>
                  <a:gd name="connsiteY8" fmla="*/ 50800 h 1454150"/>
                  <a:gd name="connsiteX9" fmla="*/ 2489200 w 2533650"/>
                  <a:gd name="connsiteY9" fmla="*/ 69850 h 1454150"/>
                  <a:gd name="connsiteX10" fmla="*/ 2463800 w 2533650"/>
                  <a:gd name="connsiteY10" fmla="*/ 82550 h 1454150"/>
                  <a:gd name="connsiteX11" fmla="*/ 2444750 w 2533650"/>
                  <a:gd name="connsiteY11" fmla="*/ 95250 h 1454150"/>
                  <a:gd name="connsiteX12" fmla="*/ 2432050 w 2533650"/>
                  <a:gd name="connsiteY12" fmla="*/ 114300 h 1454150"/>
                  <a:gd name="connsiteX13" fmla="*/ 2413000 w 2533650"/>
                  <a:gd name="connsiteY13" fmla="*/ 127000 h 1454150"/>
                  <a:gd name="connsiteX14" fmla="*/ 2393950 w 2533650"/>
                  <a:gd name="connsiteY14" fmla="*/ 171450 h 1454150"/>
                  <a:gd name="connsiteX15" fmla="*/ 2381250 w 2533650"/>
                  <a:gd name="connsiteY15" fmla="*/ 196850 h 1454150"/>
                  <a:gd name="connsiteX16" fmla="*/ 2355850 w 2533650"/>
                  <a:gd name="connsiteY16" fmla="*/ 241300 h 1454150"/>
                  <a:gd name="connsiteX17" fmla="*/ 2343150 w 2533650"/>
                  <a:gd name="connsiteY17" fmla="*/ 279400 h 1454150"/>
                  <a:gd name="connsiteX18" fmla="*/ 2336800 w 2533650"/>
                  <a:gd name="connsiteY18" fmla="*/ 298450 h 1454150"/>
                  <a:gd name="connsiteX19" fmla="*/ 2324100 w 2533650"/>
                  <a:gd name="connsiteY19" fmla="*/ 317500 h 1454150"/>
                  <a:gd name="connsiteX20" fmla="*/ 2305050 w 2533650"/>
                  <a:gd name="connsiteY20" fmla="*/ 374650 h 1454150"/>
                  <a:gd name="connsiteX21" fmla="*/ 2286000 w 2533650"/>
                  <a:gd name="connsiteY21" fmla="*/ 412750 h 1454150"/>
                  <a:gd name="connsiteX22" fmla="*/ 2266950 w 2533650"/>
                  <a:gd name="connsiteY22" fmla="*/ 419100 h 1454150"/>
                  <a:gd name="connsiteX23" fmla="*/ 2247900 w 2533650"/>
                  <a:gd name="connsiteY23" fmla="*/ 431800 h 1454150"/>
                  <a:gd name="connsiteX24" fmla="*/ 2209800 w 2533650"/>
                  <a:gd name="connsiteY24" fmla="*/ 444500 h 1454150"/>
                  <a:gd name="connsiteX25" fmla="*/ 2190750 w 2533650"/>
                  <a:gd name="connsiteY25" fmla="*/ 450850 h 1454150"/>
                  <a:gd name="connsiteX26" fmla="*/ 2171700 w 2533650"/>
                  <a:gd name="connsiteY26" fmla="*/ 457200 h 1454150"/>
                  <a:gd name="connsiteX27" fmla="*/ 2146300 w 2533650"/>
                  <a:gd name="connsiteY27" fmla="*/ 463550 h 1454150"/>
                  <a:gd name="connsiteX28" fmla="*/ 2108200 w 2533650"/>
                  <a:gd name="connsiteY28" fmla="*/ 476250 h 1454150"/>
                  <a:gd name="connsiteX29" fmla="*/ 2089150 w 2533650"/>
                  <a:gd name="connsiteY29" fmla="*/ 482600 h 1454150"/>
                  <a:gd name="connsiteX30" fmla="*/ 2070100 w 2533650"/>
                  <a:gd name="connsiteY30" fmla="*/ 495300 h 1454150"/>
                  <a:gd name="connsiteX31" fmla="*/ 2044700 w 2533650"/>
                  <a:gd name="connsiteY31" fmla="*/ 501650 h 1454150"/>
                  <a:gd name="connsiteX32" fmla="*/ 1987550 w 2533650"/>
                  <a:gd name="connsiteY32" fmla="*/ 520700 h 1454150"/>
                  <a:gd name="connsiteX33" fmla="*/ 1968500 w 2533650"/>
                  <a:gd name="connsiteY33" fmla="*/ 527050 h 1454150"/>
                  <a:gd name="connsiteX34" fmla="*/ 1905000 w 2533650"/>
                  <a:gd name="connsiteY34" fmla="*/ 546100 h 1454150"/>
                  <a:gd name="connsiteX35" fmla="*/ 1885950 w 2533650"/>
                  <a:gd name="connsiteY35" fmla="*/ 552450 h 1454150"/>
                  <a:gd name="connsiteX36" fmla="*/ 1847850 w 2533650"/>
                  <a:gd name="connsiteY36" fmla="*/ 577850 h 1454150"/>
                  <a:gd name="connsiteX37" fmla="*/ 1809750 w 2533650"/>
                  <a:gd name="connsiteY37" fmla="*/ 609600 h 1454150"/>
                  <a:gd name="connsiteX38" fmla="*/ 1790700 w 2533650"/>
                  <a:gd name="connsiteY38" fmla="*/ 615950 h 1454150"/>
                  <a:gd name="connsiteX39" fmla="*/ 1733550 w 2533650"/>
                  <a:gd name="connsiteY39" fmla="*/ 641350 h 1454150"/>
                  <a:gd name="connsiteX40" fmla="*/ 1689100 w 2533650"/>
                  <a:gd name="connsiteY40" fmla="*/ 647700 h 1454150"/>
                  <a:gd name="connsiteX41" fmla="*/ 1625600 w 2533650"/>
                  <a:gd name="connsiteY41" fmla="*/ 666750 h 1454150"/>
                  <a:gd name="connsiteX42" fmla="*/ 1606550 w 2533650"/>
                  <a:gd name="connsiteY42" fmla="*/ 673100 h 1454150"/>
                  <a:gd name="connsiteX43" fmla="*/ 1587500 w 2533650"/>
                  <a:gd name="connsiteY43" fmla="*/ 679450 h 1454150"/>
                  <a:gd name="connsiteX44" fmla="*/ 1568450 w 2533650"/>
                  <a:gd name="connsiteY44" fmla="*/ 692150 h 1454150"/>
                  <a:gd name="connsiteX45" fmla="*/ 1549400 w 2533650"/>
                  <a:gd name="connsiteY45" fmla="*/ 698500 h 1454150"/>
                  <a:gd name="connsiteX46" fmla="*/ 1492250 w 2533650"/>
                  <a:gd name="connsiteY46" fmla="*/ 736600 h 1454150"/>
                  <a:gd name="connsiteX47" fmla="*/ 1473200 w 2533650"/>
                  <a:gd name="connsiteY47" fmla="*/ 749300 h 1454150"/>
                  <a:gd name="connsiteX48" fmla="*/ 1454150 w 2533650"/>
                  <a:gd name="connsiteY48" fmla="*/ 755650 h 1454150"/>
                  <a:gd name="connsiteX49" fmla="*/ 1403350 w 2533650"/>
                  <a:gd name="connsiteY49" fmla="*/ 793750 h 1454150"/>
                  <a:gd name="connsiteX50" fmla="*/ 1365250 w 2533650"/>
                  <a:gd name="connsiteY50" fmla="*/ 819150 h 1454150"/>
                  <a:gd name="connsiteX51" fmla="*/ 1346200 w 2533650"/>
                  <a:gd name="connsiteY51" fmla="*/ 831850 h 1454150"/>
                  <a:gd name="connsiteX52" fmla="*/ 1320800 w 2533650"/>
                  <a:gd name="connsiteY52" fmla="*/ 838200 h 1454150"/>
                  <a:gd name="connsiteX53" fmla="*/ 1282700 w 2533650"/>
                  <a:gd name="connsiteY53" fmla="*/ 863600 h 1454150"/>
                  <a:gd name="connsiteX54" fmla="*/ 1257300 w 2533650"/>
                  <a:gd name="connsiteY54" fmla="*/ 869950 h 1454150"/>
                  <a:gd name="connsiteX55" fmla="*/ 1219200 w 2533650"/>
                  <a:gd name="connsiteY55" fmla="*/ 882650 h 1454150"/>
                  <a:gd name="connsiteX56" fmla="*/ 1168400 w 2533650"/>
                  <a:gd name="connsiteY56" fmla="*/ 895350 h 1454150"/>
                  <a:gd name="connsiteX57" fmla="*/ 1111250 w 2533650"/>
                  <a:gd name="connsiteY57" fmla="*/ 914400 h 1454150"/>
                  <a:gd name="connsiteX58" fmla="*/ 1092200 w 2533650"/>
                  <a:gd name="connsiteY58" fmla="*/ 920750 h 1454150"/>
                  <a:gd name="connsiteX59" fmla="*/ 1047750 w 2533650"/>
                  <a:gd name="connsiteY59" fmla="*/ 927100 h 1454150"/>
                  <a:gd name="connsiteX60" fmla="*/ 1009650 w 2533650"/>
                  <a:gd name="connsiteY60" fmla="*/ 939800 h 1454150"/>
                  <a:gd name="connsiteX61" fmla="*/ 990600 w 2533650"/>
                  <a:gd name="connsiteY61" fmla="*/ 946150 h 1454150"/>
                  <a:gd name="connsiteX62" fmla="*/ 901700 w 2533650"/>
                  <a:gd name="connsiteY62" fmla="*/ 965200 h 1454150"/>
                  <a:gd name="connsiteX63" fmla="*/ 857250 w 2533650"/>
                  <a:gd name="connsiteY63" fmla="*/ 977900 h 1454150"/>
                  <a:gd name="connsiteX64" fmla="*/ 279400 w 2533650"/>
                  <a:gd name="connsiteY64" fmla="*/ 984250 h 1454150"/>
                  <a:gd name="connsiteX65" fmla="*/ 184150 w 2533650"/>
                  <a:gd name="connsiteY65" fmla="*/ 1016000 h 1454150"/>
                  <a:gd name="connsiteX66" fmla="*/ 165100 w 2533650"/>
                  <a:gd name="connsiteY66" fmla="*/ 1022350 h 1454150"/>
                  <a:gd name="connsiteX67" fmla="*/ 146050 w 2533650"/>
                  <a:gd name="connsiteY67" fmla="*/ 1028700 h 1454150"/>
                  <a:gd name="connsiteX68" fmla="*/ 127000 w 2533650"/>
                  <a:gd name="connsiteY68" fmla="*/ 1041400 h 1454150"/>
                  <a:gd name="connsiteX69" fmla="*/ 88900 w 2533650"/>
                  <a:gd name="connsiteY69" fmla="*/ 1060450 h 1454150"/>
                  <a:gd name="connsiteX70" fmla="*/ 82550 w 2533650"/>
                  <a:gd name="connsiteY70" fmla="*/ 1117600 h 1454150"/>
                  <a:gd name="connsiteX71" fmla="*/ 76200 w 2533650"/>
                  <a:gd name="connsiteY71" fmla="*/ 1193800 h 1454150"/>
                  <a:gd name="connsiteX72" fmla="*/ 63500 w 2533650"/>
                  <a:gd name="connsiteY72" fmla="*/ 1238250 h 1454150"/>
                  <a:gd name="connsiteX73" fmla="*/ 19050 w 2533650"/>
                  <a:gd name="connsiteY73" fmla="*/ 1447800 h 1454150"/>
                  <a:gd name="connsiteX74" fmla="*/ 0 w 2533650"/>
                  <a:gd name="connsiteY74" fmla="*/ 1454150 h 1454150"/>
                  <a:gd name="connsiteX75" fmla="*/ 6350 w 2533650"/>
                  <a:gd name="connsiteY75" fmla="*/ 1416050 h 1454150"/>
                  <a:gd name="connsiteX76" fmla="*/ 19050 w 2533650"/>
                  <a:gd name="connsiteY76" fmla="*/ 1301750 h 1454150"/>
                  <a:gd name="connsiteX77" fmla="*/ 31750 w 2533650"/>
                  <a:gd name="connsiteY77" fmla="*/ 1257300 h 1454150"/>
                  <a:gd name="connsiteX78" fmla="*/ 44450 w 2533650"/>
                  <a:gd name="connsiteY78" fmla="*/ 1174750 h 1454150"/>
                  <a:gd name="connsiteX79" fmla="*/ 50800 w 2533650"/>
                  <a:gd name="connsiteY79" fmla="*/ 1136650 h 1454150"/>
                  <a:gd name="connsiteX80" fmla="*/ 57150 w 2533650"/>
                  <a:gd name="connsiteY80" fmla="*/ 1117600 h 1454150"/>
                  <a:gd name="connsiteX81" fmla="*/ 63500 w 2533650"/>
                  <a:gd name="connsiteY81" fmla="*/ 1085850 h 1454150"/>
                  <a:gd name="connsiteX82" fmla="*/ 76200 w 2533650"/>
                  <a:gd name="connsiteY82" fmla="*/ 1028700 h 1454150"/>
                  <a:gd name="connsiteX83" fmla="*/ 88900 w 2533650"/>
                  <a:gd name="connsiteY83" fmla="*/ 977900 h 1454150"/>
                  <a:gd name="connsiteX84" fmla="*/ 57150 w 2533650"/>
                  <a:gd name="connsiteY84" fmla="*/ 952500 h 1454150"/>
                  <a:gd name="connsiteX85" fmla="*/ 44450 w 2533650"/>
                  <a:gd name="connsiteY85" fmla="*/ 171450 h 1454150"/>
                  <a:gd name="connsiteX86" fmla="*/ 31750 w 2533650"/>
                  <a:gd name="connsiteY86" fmla="*/ 120650 h 1454150"/>
                  <a:gd name="connsiteX87" fmla="*/ 19050 w 2533650"/>
                  <a:gd name="connsiteY87" fmla="*/ 95250 h 1454150"/>
                  <a:gd name="connsiteX88" fmla="*/ 0 w 2533650"/>
                  <a:gd name="connsiteY88" fmla="*/ 38100 h 1454150"/>
                  <a:gd name="connsiteX89" fmla="*/ 0 w 2533650"/>
                  <a:gd name="connsiteY89" fmla="*/ 6350 h 1454150"/>
                  <a:gd name="connsiteX0" fmla="*/ 0 w 2533650"/>
                  <a:gd name="connsiteY0" fmla="*/ 6350 h 1454150"/>
                  <a:gd name="connsiteX1" fmla="*/ 0 w 2533650"/>
                  <a:gd name="connsiteY1" fmla="*/ 6350 h 1454150"/>
                  <a:gd name="connsiteX2" fmla="*/ 2139950 w 2533650"/>
                  <a:gd name="connsiteY2" fmla="*/ 12700 h 1454150"/>
                  <a:gd name="connsiteX3" fmla="*/ 2292350 w 2533650"/>
                  <a:gd name="connsiteY3" fmla="*/ 19050 h 1454150"/>
                  <a:gd name="connsiteX4" fmla="*/ 2311400 w 2533650"/>
                  <a:gd name="connsiteY4" fmla="*/ 12700 h 1454150"/>
                  <a:gd name="connsiteX5" fmla="*/ 2343150 w 2533650"/>
                  <a:gd name="connsiteY5" fmla="*/ 6350 h 1454150"/>
                  <a:gd name="connsiteX6" fmla="*/ 2527300 w 2533650"/>
                  <a:gd name="connsiteY6" fmla="*/ 0 h 1454150"/>
                  <a:gd name="connsiteX7" fmla="*/ 2533650 w 2533650"/>
                  <a:gd name="connsiteY7" fmla="*/ 19050 h 1454150"/>
                  <a:gd name="connsiteX8" fmla="*/ 2508250 w 2533650"/>
                  <a:gd name="connsiteY8" fmla="*/ 50800 h 1454150"/>
                  <a:gd name="connsiteX9" fmla="*/ 2489200 w 2533650"/>
                  <a:gd name="connsiteY9" fmla="*/ 69850 h 1454150"/>
                  <a:gd name="connsiteX10" fmla="*/ 2463800 w 2533650"/>
                  <a:gd name="connsiteY10" fmla="*/ 82550 h 1454150"/>
                  <a:gd name="connsiteX11" fmla="*/ 2444750 w 2533650"/>
                  <a:gd name="connsiteY11" fmla="*/ 95250 h 1454150"/>
                  <a:gd name="connsiteX12" fmla="*/ 2432050 w 2533650"/>
                  <a:gd name="connsiteY12" fmla="*/ 114300 h 1454150"/>
                  <a:gd name="connsiteX13" fmla="*/ 2413000 w 2533650"/>
                  <a:gd name="connsiteY13" fmla="*/ 127000 h 1454150"/>
                  <a:gd name="connsiteX14" fmla="*/ 2393950 w 2533650"/>
                  <a:gd name="connsiteY14" fmla="*/ 171450 h 1454150"/>
                  <a:gd name="connsiteX15" fmla="*/ 2381250 w 2533650"/>
                  <a:gd name="connsiteY15" fmla="*/ 196850 h 1454150"/>
                  <a:gd name="connsiteX16" fmla="*/ 2355850 w 2533650"/>
                  <a:gd name="connsiteY16" fmla="*/ 241300 h 1454150"/>
                  <a:gd name="connsiteX17" fmla="*/ 2343150 w 2533650"/>
                  <a:gd name="connsiteY17" fmla="*/ 279400 h 1454150"/>
                  <a:gd name="connsiteX18" fmla="*/ 2336800 w 2533650"/>
                  <a:gd name="connsiteY18" fmla="*/ 298450 h 1454150"/>
                  <a:gd name="connsiteX19" fmla="*/ 2324100 w 2533650"/>
                  <a:gd name="connsiteY19" fmla="*/ 317500 h 1454150"/>
                  <a:gd name="connsiteX20" fmla="*/ 2305050 w 2533650"/>
                  <a:gd name="connsiteY20" fmla="*/ 374650 h 1454150"/>
                  <a:gd name="connsiteX21" fmla="*/ 2286000 w 2533650"/>
                  <a:gd name="connsiteY21" fmla="*/ 412750 h 1454150"/>
                  <a:gd name="connsiteX22" fmla="*/ 2266950 w 2533650"/>
                  <a:gd name="connsiteY22" fmla="*/ 419100 h 1454150"/>
                  <a:gd name="connsiteX23" fmla="*/ 2247900 w 2533650"/>
                  <a:gd name="connsiteY23" fmla="*/ 431800 h 1454150"/>
                  <a:gd name="connsiteX24" fmla="*/ 2209800 w 2533650"/>
                  <a:gd name="connsiteY24" fmla="*/ 444500 h 1454150"/>
                  <a:gd name="connsiteX25" fmla="*/ 2190750 w 2533650"/>
                  <a:gd name="connsiteY25" fmla="*/ 450850 h 1454150"/>
                  <a:gd name="connsiteX26" fmla="*/ 2171700 w 2533650"/>
                  <a:gd name="connsiteY26" fmla="*/ 457200 h 1454150"/>
                  <a:gd name="connsiteX27" fmla="*/ 2146300 w 2533650"/>
                  <a:gd name="connsiteY27" fmla="*/ 463550 h 1454150"/>
                  <a:gd name="connsiteX28" fmla="*/ 2108200 w 2533650"/>
                  <a:gd name="connsiteY28" fmla="*/ 476250 h 1454150"/>
                  <a:gd name="connsiteX29" fmla="*/ 2089150 w 2533650"/>
                  <a:gd name="connsiteY29" fmla="*/ 482600 h 1454150"/>
                  <a:gd name="connsiteX30" fmla="*/ 2070100 w 2533650"/>
                  <a:gd name="connsiteY30" fmla="*/ 495300 h 1454150"/>
                  <a:gd name="connsiteX31" fmla="*/ 2044700 w 2533650"/>
                  <a:gd name="connsiteY31" fmla="*/ 501650 h 1454150"/>
                  <a:gd name="connsiteX32" fmla="*/ 1987550 w 2533650"/>
                  <a:gd name="connsiteY32" fmla="*/ 520700 h 1454150"/>
                  <a:gd name="connsiteX33" fmla="*/ 1968500 w 2533650"/>
                  <a:gd name="connsiteY33" fmla="*/ 527050 h 1454150"/>
                  <a:gd name="connsiteX34" fmla="*/ 1905000 w 2533650"/>
                  <a:gd name="connsiteY34" fmla="*/ 546100 h 1454150"/>
                  <a:gd name="connsiteX35" fmla="*/ 1885950 w 2533650"/>
                  <a:gd name="connsiteY35" fmla="*/ 552450 h 1454150"/>
                  <a:gd name="connsiteX36" fmla="*/ 1847850 w 2533650"/>
                  <a:gd name="connsiteY36" fmla="*/ 577850 h 1454150"/>
                  <a:gd name="connsiteX37" fmla="*/ 1809750 w 2533650"/>
                  <a:gd name="connsiteY37" fmla="*/ 609600 h 1454150"/>
                  <a:gd name="connsiteX38" fmla="*/ 1790700 w 2533650"/>
                  <a:gd name="connsiteY38" fmla="*/ 615950 h 1454150"/>
                  <a:gd name="connsiteX39" fmla="*/ 1733550 w 2533650"/>
                  <a:gd name="connsiteY39" fmla="*/ 641350 h 1454150"/>
                  <a:gd name="connsiteX40" fmla="*/ 1689100 w 2533650"/>
                  <a:gd name="connsiteY40" fmla="*/ 647700 h 1454150"/>
                  <a:gd name="connsiteX41" fmla="*/ 1625600 w 2533650"/>
                  <a:gd name="connsiteY41" fmla="*/ 666750 h 1454150"/>
                  <a:gd name="connsiteX42" fmla="*/ 1606550 w 2533650"/>
                  <a:gd name="connsiteY42" fmla="*/ 673100 h 1454150"/>
                  <a:gd name="connsiteX43" fmla="*/ 1587500 w 2533650"/>
                  <a:gd name="connsiteY43" fmla="*/ 679450 h 1454150"/>
                  <a:gd name="connsiteX44" fmla="*/ 1568450 w 2533650"/>
                  <a:gd name="connsiteY44" fmla="*/ 692150 h 1454150"/>
                  <a:gd name="connsiteX45" fmla="*/ 1549400 w 2533650"/>
                  <a:gd name="connsiteY45" fmla="*/ 698500 h 1454150"/>
                  <a:gd name="connsiteX46" fmla="*/ 1492250 w 2533650"/>
                  <a:gd name="connsiteY46" fmla="*/ 736600 h 1454150"/>
                  <a:gd name="connsiteX47" fmla="*/ 1473200 w 2533650"/>
                  <a:gd name="connsiteY47" fmla="*/ 749300 h 1454150"/>
                  <a:gd name="connsiteX48" fmla="*/ 1454150 w 2533650"/>
                  <a:gd name="connsiteY48" fmla="*/ 755650 h 1454150"/>
                  <a:gd name="connsiteX49" fmla="*/ 1403350 w 2533650"/>
                  <a:gd name="connsiteY49" fmla="*/ 793750 h 1454150"/>
                  <a:gd name="connsiteX50" fmla="*/ 1365250 w 2533650"/>
                  <a:gd name="connsiteY50" fmla="*/ 819150 h 1454150"/>
                  <a:gd name="connsiteX51" fmla="*/ 1346200 w 2533650"/>
                  <a:gd name="connsiteY51" fmla="*/ 831850 h 1454150"/>
                  <a:gd name="connsiteX52" fmla="*/ 1320800 w 2533650"/>
                  <a:gd name="connsiteY52" fmla="*/ 838200 h 1454150"/>
                  <a:gd name="connsiteX53" fmla="*/ 1282700 w 2533650"/>
                  <a:gd name="connsiteY53" fmla="*/ 863600 h 1454150"/>
                  <a:gd name="connsiteX54" fmla="*/ 1257300 w 2533650"/>
                  <a:gd name="connsiteY54" fmla="*/ 869950 h 1454150"/>
                  <a:gd name="connsiteX55" fmla="*/ 1219200 w 2533650"/>
                  <a:gd name="connsiteY55" fmla="*/ 882650 h 1454150"/>
                  <a:gd name="connsiteX56" fmla="*/ 1168400 w 2533650"/>
                  <a:gd name="connsiteY56" fmla="*/ 895350 h 1454150"/>
                  <a:gd name="connsiteX57" fmla="*/ 1111250 w 2533650"/>
                  <a:gd name="connsiteY57" fmla="*/ 914400 h 1454150"/>
                  <a:gd name="connsiteX58" fmla="*/ 1092200 w 2533650"/>
                  <a:gd name="connsiteY58" fmla="*/ 920750 h 1454150"/>
                  <a:gd name="connsiteX59" fmla="*/ 1047750 w 2533650"/>
                  <a:gd name="connsiteY59" fmla="*/ 927100 h 1454150"/>
                  <a:gd name="connsiteX60" fmla="*/ 1009650 w 2533650"/>
                  <a:gd name="connsiteY60" fmla="*/ 939800 h 1454150"/>
                  <a:gd name="connsiteX61" fmla="*/ 990600 w 2533650"/>
                  <a:gd name="connsiteY61" fmla="*/ 946150 h 1454150"/>
                  <a:gd name="connsiteX62" fmla="*/ 901700 w 2533650"/>
                  <a:gd name="connsiteY62" fmla="*/ 965200 h 1454150"/>
                  <a:gd name="connsiteX63" fmla="*/ 857250 w 2533650"/>
                  <a:gd name="connsiteY63" fmla="*/ 977900 h 1454150"/>
                  <a:gd name="connsiteX64" fmla="*/ 279400 w 2533650"/>
                  <a:gd name="connsiteY64" fmla="*/ 984250 h 1454150"/>
                  <a:gd name="connsiteX65" fmla="*/ 184150 w 2533650"/>
                  <a:gd name="connsiteY65" fmla="*/ 1016000 h 1454150"/>
                  <a:gd name="connsiteX66" fmla="*/ 165100 w 2533650"/>
                  <a:gd name="connsiteY66" fmla="*/ 1022350 h 1454150"/>
                  <a:gd name="connsiteX67" fmla="*/ 146050 w 2533650"/>
                  <a:gd name="connsiteY67" fmla="*/ 1028700 h 1454150"/>
                  <a:gd name="connsiteX68" fmla="*/ 127000 w 2533650"/>
                  <a:gd name="connsiteY68" fmla="*/ 1041400 h 1454150"/>
                  <a:gd name="connsiteX69" fmla="*/ 88900 w 2533650"/>
                  <a:gd name="connsiteY69" fmla="*/ 1060450 h 1454150"/>
                  <a:gd name="connsiteX70" fmla="*/ 82550 w 2533650"/>
                  <a:gd name="connsiteY70" fmla="*/ 1117600 h 1454150"/>
                  <a:gd name="connsiteX71" fmla="*/ 76200 w 2533650"/>
                  <a:gd name="connsiteY71" fmla="*/ 1193800 h 1454150"/>
                  <a:gd name="connsiteX72" fmla="*/ 63500 w 2533650"/>
                  <a:gd name="connsiteY72" fmla="*/ 1238250 h 1454150"/>
                  <a:gd name="connsiteX73" fmla="*/ 19050 w 2533650"/>
                  <a:gd name="connsiteY73" fmla="*/ 1447800 h 1454150"/>
                  <a:gd name="connsiteX74" fmla="*/ 0 w 2533650"/>
                  <a:gd name="connsiteY74" fmla="*/ 1454150 h 1454150"/>
                  <a:gd name="connsiteX75" fmla="*/ 6350 w 2533650"/>
                  <a:gd name="connsiteY75" fmla="*/ 1416050 h 1454150"/>
                  <a:gd name="connsiteX76" fmla="*/ 19050 w 2533650"/>
                  <a:gd name="connsiteY76" fmla="*/ 1301750 h 1454150"/>
                  <a:gd name="connsiteX77" fmla="*/ 31750 w 2533650"/>
                  <a:gd name="connsiteY77" fmla="*/ 1257300 h 1454150"/>
                  <a:gd name="connsiteX78" fmla="*/ 44450 w 2533650"/>
                  <a:gd name="connsiteY78" fmla="*/ 1174750 h 1454150"/>
                  <a:gd name="connsiteX79" fmla="*/ 50800 w 2533650"/>
                  <a:gd name="connsiteY79" fmla="*/ 1136650 h 1454150"/>
                  <a:gd name="connsiteX80" fmla="*/ 57150 w 2533650"/>
                  <a:gd name="connsiteY80" fmla="*/ 1117600 h 1454150"/>
                  <a:gd name="connsiteX81" fmla="*/ 63500 w 2533650"/>
                  <a:gd name="connsiteY81" fmla="*/ 1085850 h 1454150"/>
                  <a:gd name="connsiteX82" fmla="*/ 76200 w 2533650"/>
                  <a:gd name="connsiteY82" fmla="*/ 1028700 h 1454150"/>
                  <a:gd name="connsiteX83" fmla="*/ 88900 w 2533650"/>
                  <a:gd name="connsiteY83" fmla="*/ 977900 h 1454150"/>
                  <a:gd name="connsiteX84" fmla="*/ 57150 w 2533650"/>
                  <a:gd name="connsiteY84" fmla="*/ 952500 h 1454150"/>
                  <a:gd name="connsiteX85" fmla="*/ 31750 w 2533650"/>
                  <a:gd name="connsiteY85" fmla="*/ 120650 h 1454150"/>
                  <a:gd name="connsiteX86" fmla="*/ 19050 w 2533650"/>
                  <a:gd name="connsiteY86" fmla="*/ 95250 h 1454150"/>
                  <a:gd name="connsiteX87" fmla="*/ 0 w 2533650"/>
                  <a:gd name="connsiteY87" fmla="*/ 38100 h 1454150"/>
                  <a:gd name="connsiteX88" fmla="*/ 0 w 2533650"/>
                  <a:gd name="connsiteY88" fmla="*/ 6350 h 1454150"/>
                  <a:gd name="connsiteX0" fmla="*/ 0 w 2533650"/>
                  <a:gd name="connsiteY0" fmla="*/ 6350 h 1454150"/>
                  <a:gd name="connsiteX1" fmla="*/ 0 w 2533650"/>
                  <a:gd name="connsiteY1" fmla="*/ 6350 h 1454150"/>
                  <a:gd name="connsiteX2" fmla="*/ 2139950 w 2533650"/>
                  <a:gd name="connsiteY2" fmla="*/ 12700 h 1454150"/>
                  <a:gd name="connsiteX3" fmla="*/ 2292350 w 2533650"/>
                  <a:gd name="connsiteY3" fmla="*/ 19050 h 1454150"/>
                  <a:gd name="connsiteX4" fmla="*/ 2311400 w 2533650"/>
                  <a:gd name="connsiteY4" fmla="*/ 12700 h 1454150"/>
                  <a:gd name="connsiteX5" fmla="*/ 2343150 w 2533650"/>
                  <a:gd name="connsiteY5" fmla="*/ 6350 h 1454150"/>
                  <a:gd name="connsiteX6" fmla="*/ 2527300 w 2533650"/>
                  <a:gd name="connsiteY6" fmla="*/ 0 h 1454150"/>
                  <a:gd name="connsiteX7" fmla="*/ 2533650 w 2533650"/>
                  <a:gd name="connsiteY7" fmla="*/ 19050 h 1454150"/>
                  <a:gd name="connsiteX8" fmla="*/ 2508250 w 2533650"/>
                  <a:gd name="connsiteY8" fmla="*/ 50800 h 1454150"/>
                  <a:gd name="connsiteX9" fmla="*/ 2489200 w 2533650"/>
                  <a:gd name="connsiteY9" fmla="*/ 69850 h 1454150"/>
                  <a:gd name="connsiteX10" fmla="*/ 2463800 w 2533650"/>
                  <a:gd name="connsiteY10" fmla="*/ 82550 h 1454150"/>
                  <a:gd name="connsiteX11" fmla="*/ 2444750 w 2533650"/>
                  <a:gd name="connsiteY11" fmla="*/ 95250 h 1454150"/>
                  <a:gd name="connsiteX12" fmla="*/ 2432050 w 2533650"/>
                  <a:gd name="connsiteY12" fmla="*/ 114300 h 1454150"/>
                  <a:gd name="connsiteX13" fmla="*/ 2413000 w 2533650"/>
                  <a:gd name="connsiteY13" fmla="*/ 127000 h 1454150"/>
                  <a:gd name="connsiteX14" fmla="*/ 2393950 w 2533650"/>
                  <a:gd name="connsiteY14" fmla="*/ 171450 h 1454150"/>
                  <a:gd name="connsiteX15" fmla="*/ 2381250 w 2533650"/>
                  <a:gd name="connsiteY15" fmla="*/ 196850 h 1454150"/>
                  <a:gd name="connsiteX16" fmla="*/ 2355850 w 2533650"/>
                  <a:gd name="connsiteY16" fmla="*/ 241300 h 1454150"/>
                  <a:gd name="connsiteX17" fmla="*/ 2343150 w 2533650"/>
                  <a:gd name="connsiteY17" fmla="*/ 279400 h 1454150"/>
                  <a:gd name="connsiteX18" fmla="*/ 2336800 w 2533650"/>
                  <a:gd name="connsiteY18" fmla="*/ 298450 h 1454150"/>
                  <a:gd name="connsiteX19" fmla="*/ 2324100 w 2533650"/>
                  <a:gd name="connsiteY19" fmla="*/ 317500 h 1454150"/>
                  <a:gd name="connsiteX20" fmla="*/ 2305050 w 2533650"/>
                  <a:gd name="connsiteY20" fmla="*/ 374650 h 1454150"/>
                  <a:gd name="connsiteX21" fmla="*/ 2286000 w 2533650"/>
                  <a:gd name="connsiteY21" fmla="*/ 412750 h 1454150"/>
                  <a:gd name="connsiteX22" fmla="*/ 2266950 w 2533650"/>
                  <a:gd name="connsiteY22" fmla="*/ 419100 h 1454150"/>
                  <a:gd name="connsiteX23" fmla="*/ 2247900 w 2533650"/>
                  <a:gd name="connsiteY23" fmla="*/ 431800 h 1454150"/>
                  <a:gd name="connsiteX24" fmla="*/ 2209800 w 2533650"/>
                  <a:gd name="connsiteY24" fmla="*/ 444500 h 1454150"/>
                  <a:gd name="connsiteX25" fmla="*/ 2190750 w 2533650"/>
                  <a:gd name="connsiteY25" fmla="*/ 450850 h 1454150"/>
                  <a:gd name="connsiteX26" fmla="*/ 2171700 w 2533650"/>
                  <a:gd name="connsiteY26" fmla="*/ 457200 h 1454150"/>
                  <a:gd name="connsiteX27" fmla="*/ 2146300 w 2533650"/>
                  <a:gd name="connsiteY27" fmla="*/ 463550 h 1454150"/>
                  <a:gd name="connsiteX28" fmla="*/ 2108200 w 2533650"/>
                  <a:gd name="connsiteY28" fmla="*/ 476250 h 1454150"/>
                  <a:gd name="connsiteX29" fmla="*/ 2089150 w 2533650"/>
                  <a:gd name="connsiteY29" fmla="*/ 482600 h 1454150"/>
                  <a:gd name="connsiteX30" fmla="*/ 2070100 w 2533650"/>
                  <a:gd name="connsiteY30" fmla="*/ 495300 h 1454150"/>
                  <a:gd name="connsiteX31" fmla="*/ 2044700 w 2533650"/>
                  <a:gd name="connsiteY31" fmla="*/ 501650 h 1454150"/>
                  <a:gd name="connsiteX32" fmla="*/ 1987550 w 2533650"/>
                  <a:gd name="connsiteY32" fmla="*/ 520700 h 1454150"/>
                  <a:gd name="connsiteX33" fmla="*/ 1968500 w 2533650"/>
                  <a:gd name="connsiteY33" fmla="*/ 527050 h 1454150"/>
                  <a:gd name="connsiteX34" fmla="*/ 1905000 w 2533650"/>
                  <a:gd name="connsiteY34" fmla="*/ 546100 h 1454150"/>
                  <a:gd name="connsiteX35" fmla="*/ 1885950 w 2533650"/>
                  <a:gd name="connsiteY35" fmla="*/ 552450 h 1454150"/>
                  <a:gd name="connsiteX36" fmla="*/ 1847850 w 2533650"/>
                  <a:gd name="connsiteY36" fmla="*/ 577850 h 1454150"/>
                  <a:gd name="connsiteX37" fmla="*/ 1809750 w 2533650"/>
                  <a:gd name="connsiteY37" fmla="*/ 609600 h 1454150"/>
                  <a:gd name="connsiteX38" fmla="*/ 1790700 w 2533650"/>
                  <a:gd name="connsiteY38" fmla="*/ 615950 h 1454150"/>
                  <a:gd name="connsiteX39" fmla="*/ 1733550 w 2533650"/>
                  <a:gd name="connsiteY39" fmla="*/ 641350 h 1454150"/>
                  <a:gd name="connsiteX40" fmla="*/ 1689100 w 2533650"/>
                  <a:gd name="connsiteY40" fmla="*/ 647700 h 1454150"/>
                  <a:gd name="connsiteX41" fmla="*/ 1625600 w 2533650"/>
                  <a:gd name="connsiteY41" fmla="*/ 666750 h 1454150"/>
                  <a:gd name="connsiteX42" fmla="*/ 1606550 w 2533650"/>
                  <a:gd name="connsiteY42" fmla="*/ 673100 h 1454150"/>
                  <a:gd name="connsiteX43" fmla="*/ 1587500 w 2533650"/>
                  <a:gd name="connsiteY43" fmla="*/ 679450 h 1454150"/>
                  <a:gd name="connsiteX44" fmla="*/ 1568450 w 2533650"/>
                  <a:gd name="connsiteY44" fmla="*/ 692150 h 1454150"/>
                  <a:gd name="connsiteX45" fmla="*/ 1549400 w 2533650"/>
                  <a:gd name="connsiteY45" fmla="*/ 698500 h 1454150"/>
                  <a:gd name="connsiteX46" fmla="*/ 1492250 w 2533650"/>
                  <a:gd name="connsiteY46" fmla="*/ 736600 h 1454150"/>
                  <a:gd name="connsiteX47" fmla="*/ 1473200 w 2533650"/>
                  <a:gd name="connsiteY47" fmla="*/ 749300 h 1454150"/>
                  <a:gd name="connsiteX48" fmla="*/ 1454150 w 2533650"/>
                  <a:gd name="connsiteY48" fmla="*/ 755650 h 1454150"/>
                  <a:gd name="connsiteX49" fmla="*/ 1403350 w 2533650"/>
                  <a:gd name="connsiteY49" fmla="*/ 793750 h 1454150"/>
                  <a:gd name="connsiteX50" fmla="*/ 1365250 w 2533650"/>
                  <a:gd name="connsiteY50" fmla="*/ 819150 h 1454150"/>
                  <a:gd name="connsiteX51" fmla="*/ 1346200 w 2533650"/>
                  <a:gd name="connsiteY51" fmla="*/ 831850 h 1454150"/>
                  <a:gd name="connsiteX52" fmla="*/ 1320800 w 2533650"/>
                  <a:gd name="connsiteY52" fmla="*/ 838200 h 1454150"/>
                  <a:gd name="connsiteX53" fmla="*/ 1282700 w 2533650"/>
                  <a:gd name="connsiteY53" fmla="*/ 863600 h 1454150"/>
                  <a:gd name="connsiteX54" fmla="*/ 1257300 w 2533650"/>
                  <a:gd name="connsiteY54" fmla="*/ 869950 h 1454150"/>
                  <a:gd name="connsiteX55" fmla="*/ 1219200 w 2533650"/>
                  <a:gd name="connsiteY55" fmla="*/ 882650 h 1454150"/>
                  <a:gd name="connsiteX56" fmla="*/ 1168400 w 2533650"/>
                  <a:gd name="connsiteY56" fmla="*/ 895350 h 1454150"/>
                  <a:gd name="connsiteX57" fmla="*/ 1111250 w 2533650"/>
                  <a:gd name="connsiteY57" fmla="*/ 914400 h 1454150"/>
                  <a:gd name="connsiteX58" fmla="*/ 1092200 w 2533650"/>
                  <a:gd name="connsiteY58" fmla="*/ 920750 h 1454150"/>
                  <a:gd name="connsiteX59" fmla="*/ 1047750 w 2533650"/>
                  <a:gd name="connsiteY59" fmla="*/ 927100 h 1454150"/>
                  <a:gd name="connsiteX60" fmla="*/ 1009650 w 2533650"/>
                  <a:gd name="connsiteY60" fmla="*/ 939800 h 1454150"/>
                  <a:gd name="connsiteX61" fmla="*/ 990600 w 2533650"/>
                  <a:gd name="connsiteY61" fmla="*/ 946150 h 1454150"/>
                  <a:gd name="connsiteX62" fmla="*/ 901700 w 2533650"/>
                  <a:gd name="connsiteY62" fmla="*/ 965200 h 1454150"/>
                  <a:gd name="connsiteX63" fmla="*/ 857250 w 2533650"/>
                  <a:gd name="connsiteY63" fmla="*/ 977900 h 1454150"/>
                  <a:gd name="connsiteX64" fmla="*/ 279400 w 2533650"/>
                  <a:gd name="connsiteY64" fmla="*/ 984250 h 1454150"/>
                  <a:gd name="connsiteX65" fmla="*/ 184150 w 2533650"/>
                  <a:gd name="connsiteY65" fmla="*/ 1016000 h 1454150"/>
                  <a:gd name="connsiteX66" fmla="*/ 165100 w 2533650"/>
                  <a:gd name="connsiteY66" fmla="*/ 1022350 h 1454150"/>
                  <a:gd name="connsiteX67" fmla="*/ 146050 w 2533650"/>
                  <a:gd name="connsiteY67" fmla="*/ 1028700 h 1454150"/>
                  <a:gd name="connsiteX68" fmla="*/ 127000 w 2533650"/>
                  <a:gd name="connsiteY68" fmla="*/ 1041400 h 1454150"/>
                  <a:gd name="connsiteX69" fmla="*/ 88900 w 2533650"/>
                  <a:gd name="connsiteY69" fmla="*/ 1060450 h 1454150"/>
                  <a:gd name="connsiteX70" fmla="*/ 82550 w 2533650"/>
                  <a:gd name="connsiteY70" fmla="*/ 1117600 h 1454150"/>
                  <a:gd name="connsiteX71" fmla="*/ 76200 w 2533650"/>
                  <a:gd name="connsiteY71" fmla="*/ 1193800 h 1454150"/>
                  <a:gd name="connsiteX72" fmla="*/ 63500 w 2533650"/>
                  <a:gd name="connsiteY72" fmla="*/ 1238250 h 1454150"/>
                  <a:gd name="connsiteX73" fmla="*/ 19050 w 2533650"/>
                  <a:gd name="connsiteY73" fmla="*/ 1447800 h 1454150"/>
                  <a:gd name="connsiteX74" fmla="*/ 0 w 2533650"/>
                  <a:gd name="connsiteY74" fmla="*/ 1454150 h 1454150"/>
                  <a:gd name="connsiteX75" fmla="*/ 6350 w 2533650"/>
                  <a:gd name="connsiteY75" fmla="*/ 1416050 h 1454150"/>
                  <a:gd name="connsiteX76" fmla="*/ 19050 w 2533650"/>
                  <a:gd name="connsiteY76" fmla="*/ 1301750 h 1454150"/>
                  <a:gd name="connsiteX77" fmla="*/ 31750 w 2533650"/>
                  <a:gd name="connsiteY77" fmla="*/ 1257300 h 1454150"/>
                  <a:gd name="connsiteX78" fmla="*/ 44450 w 2533650"/>
                  <a:gd name="connsiteY78" fmla="*/ 1174750 h 1454150"/>
                  <a:gd name="connsiteX79" fmla="*/ 50800 w 2533650"/>
                  <a:gd name="connsiteY79" fmla="*/ 1136650 h 1454150"/>
                  <a:gd name="connsiteX80" fmla="*/ 57150 w 2533650"/>
                  <a:gd name="connsiteY80" fmla="*/ 1117600 h 1454150"/>
                  <a:gd name="connsiteX81" fmla="*/ 63500 w 2533650"/>
                  <a:gd name="connsiteY81" fmla="*/ 1085850 h 1454150"/>
                  <a:gd name="connsiteX82" fmla="*/ 76200 w 2533650"/>
                  <a:gd name="connsiteY82" fmla="*/ 1028700 h 1454150"/>
                  <a:gd name="connsiteX83" fmla="*/ 88900 w 2533650"/>
                  <a:gd name="connsiteY83" fmla="*/ 977900 h 1454150"/>
                  <a:gd name="connsiteX84" fmla="*/ 57150 w 2533650"/>
                  <a:gd name="connsiteY84" fmla="*/ 952500 h 1454150"/>
                  <a:gd name="connsiteX85" fmla="*/ 19050 w 2533650"/>
                  <a:gd name="connsiteY85" fmla="*/ 95250 h 1454150"/>
                  <a:gd name="connsiteX86" fmla="*/ 0 w 2533650"/>
                  <a:gd name="connsiteY86" fmla="*/ 38100 h 1454150"/>
                  <a:gd name="connsiteX87" fmla="*/ 0 w 2533650"/>
                  <a:gd name="connsiteY87" fmla="*/ 6350 h 1454150"/>
                  <a:gd name="connsiteX0" fmla="*/ 0 w 2533650"/>
                  <a:gd name="connsiteY0" fmla="*/ 6350 h 1454150"/>
                  <a:gd name="connsiteX1" fmla="*/ 0 w 2533650"/>
                  <a:gd name="connsiteY1" fmla="*/ 6350 h 1454150"/>
                  <a:gd name="connsiteX2" fmla="*/ 2139950 w 2533650"/>
                  <a:gd name="connsiteY2" fmla="*/ 12700 h 1454150"/>
                  <a:gd name="connsiteX3" fmla="*/ 2292350 w 2533650"/>
                  <a:gd name="connsiteY3" fmla="*/ 19050 h 1454150"/>
                  <a:gd name="connsiteX4" fmla="*/ 2311400 w 2533650"/>
                  <a:gd name="connsiteY4" fmla="*/ 12700 h 1454150"/>
                  <a:gd name="connsiteX5" fmla="*/ 2343150 w 2533650"/>
                  <a:gd name="connsiteY5" fmla="*/ 6350 h 1454150"/>
                  <a:gd name="connsiteX6" fmla="*/ 2527300 w 2533650"/>
                  <a:gd name="connsiteY6" fmla="*/ 0 h 1454150"/>
                  <a:gd name="connsiteX7" fmla="*/ 2533650 w 2533650"/>
                  <a:gd name="connsiteY7" fmla="*/ 19050 h 1454150"/>
                  <a:gd name="connsiteX8" fmla="*/ 2508250 w 2533650"/>
                  <a:gd name="connsiteY8" fmla="*/ 50800 h 1454150"/>
                  <a:gd name="connsiteX9" fmla="*/ 2489200 w 2533650"/>
                  <a:gd name="connsiteY9" fmla="*/ 69850 h 1454150"/>
                  <a:gd name="connsiteX10" fmla="*/ 2463800 w 2533650"/>
                  <a:gd name="connsiteY10" fmla="*/ 82550 h 1454150"/>
                  <a:gd name="connsiteX11" fmla="*/ 2444750 w 2533650"/>
                  <a:gd name="connsiteY11" fmla="*/ 95250 h 1454150"/>
                  <a:gd name="connsiteX12" fmla="*/ 2432050 w 2533650"/>
                  <a:gd name="connsiteY12" fmla="*/ 114300 h 1454150"/>
                  <a:gd name="connsiteX13" fmla="*/ 2413000 w 2533650"/>
                  <a:gd name="connsiteY13" fmla="*/ 127000 h 1454150"/>
                  <a:gd name="connsiteX14" fmla="*/ 2393950 w 2533650"/>
                  <a:gd name="connsiteY14" fmla="*/ 171450 h 1454150"/>
                  <a:gd name="connsiteX15" fmla="*/ 2381250 w 2533650"/>
                  <a:gd name="connsiteY15" fmla="*/ 196850 h 1454150"/>
                  <a:gd name="connsiteX16" fmla="*/ 2355850 w 2533650"/>
                  <a:gd name="connsiteY16" fmla="*/ 241300 h 1454150"/>
                  <a:gd name="connsiteX17" fmla="*/ 2343150 w 2533650"/>
                  <a:gd name="connsiteY17" fmla="*/ 279400 h 1454150"/>
                  <a:gd name="connsiteX18" fmla="*/ 2336800 w 2533650"/>
                  <a:gd name="connsiteY18" fmla="*/ 298450 h 1454150"/>
                  <a:gd name="connsiteX19" fmla="*/ 2324100 w 2533650"/>
                  <a:gd name="connsiteY19" fmla="*/ 317500 h 1454150"/>
                  <a:gd name="connsiteX20" fmla="*/ 2305050 w 2533650"/>
                  <a:gd name="connsiteY20" fmla="*/ 374650 h 1454150"/>
                  <a:gd name="connsiteX21" fmla="*/ 2286000 w 2533650"/>
                  <a:gd name="connsiteY21" fmla="*/ 412750 h 1454150"/>
                  <a:gd name="connsiteX22" fmla="*/ 2266950 w 2533650"/>
                  <a:gd name="connsiteY22" fmla="*/ 419100 h 1454150"/>
                  <a:gd name="connsiteX23" fmla="*/ 2247900 w 2533650"/>
                  <a:gd name="connsiteY23" fmla="*/ 431800 h 1454150"/>
                  <a:gd name="connsiteX24" fmla="*/ 2209800 w 2533650"/>
                  <a:gd name="connsiteY24" fmla="*/ 444500 h 1454150"/>
                  <a:gd name="connsiteX25" fmla="*/ 2190750 w 2533650"/>
                  <a:gd name="connsiteY25" fmla="*/ 450850 h 1454150"/>
                  <a:gd name="connsiteX26" fmla="*/ 2171700 w 2533650"/>
                  <a:gd name="connsiteY26" fmla="*/ 457200 h 1454150"/>
                  <a:gd name="connsiteX27" fmla="*/ 2146300 w 2533650"/>
                  <a:gd name="connsiteY27" fmla="*/ 463550 h 1454150"/>
                  <a:gd name="connsiteX28" fmla="*/ 2108200 w 2533650"/>
                  <a:gd name="connsiteY28" fmla="*/ 476250 h 1454150"/>
                  <a:gd name="connsiteX29" fmla="*/ 2089150 w 2533650"/>
                  <a:gd name="connsiteY29" fmla="*/ 482600 h 1454150"/>
                  <a:gd name="connsiteX30" fmla="*/ 2070100 w 2533650"/>
                  <a:gd name="connsiteY30" fmla="*/ 495300 h 1454150"/>
                  <a:gd name="connsiteX31" fmla="*/ 2044700 w 2533650"/>
                  <a:gd name="connsiteY31" fmla="*/ 501650 h 1454150"/>
                  <a:gd name="connsiteX32" fmla="*/ 1987550 w 2533650"/>
                  <a:gd name="connsiteY32" fmla="*/ 520700 h 1454150"/>
                  <a:gd name="connsiteX33" fmla="*/ 1968500 w 2533650"/>
                  <a:gd name="connsiteY33" fmla="*/ 527050 h 1454150"/>
                  <a:gd name="connsiteX34" fmla="*/ 1905000 w 2533650"/>
                  <a:gd name="connsiteY34" fmla="*/ 546100 h 1454150"/>
                  <a:gd name="connsiteX35" fmla="*/ 1885950 w 2533650"/>
                  <a:gd name="connsiteY35" fmla="*/ 552450 h 1454150"/>
                  <a:gd name="connsiteX36" fmla="*/ 1847850 w 2533650"/>
                  <a:gd name="connsiteY36" fmla="*/ 577850 h 1454150"/>
                  <a:gd name="connsiteX37" fmla="*/ 1809750 w 2533650"/>
                  <a:gd name="connsiteY37" fmla="*/ 609600 h 1454150"/>
                  <a:gd name="connsiteX38" fmla="*/ 1790700 w 2533650"/>
                  <a:gd name="connsiteY38" fmla="*/ 615950 h 1454150"/>
                  <a:gd name="connsiteX39" fmla="*/ 1733550 w 2533650"/>
                  <a:gd name="connsiteY39" fmla="*/ 641350 h 1454150"/>
                  <a:gd name="connsiteX40" fmla="*/ 1689100 w 2533650"/>
                  <a:gd name="connsiteY40" fmla="*/ 647700 h 1454150"/>
                  <a:gd name="connsiteX41" fmla="*/ 1625600 w 2533650"/>
                  <a:gd name="connsiteY41" fmla="*/ 666750 h 1454150"/>
                  <a:gd name="connsiteX42" fmla="*/ 1606550 w 2533650"/>
                  <a:gd name="connsiteY42" fmla="*/ 673100 h 1454150"/>
                  <a:gd name="connsiteX43" fmla="*/ 1587500 w 2533650"/>
                  <a:gd name="connsiteY43" fmla="*/ 679450 h 1454150"/>
                  <a:gd name="connsiteX44" fmla="*/ 1568450 w 2533650"/>
                  <a:gd name="connsiteY44" fmla="*/ 692150 h 1454150"/>
                  <a:gd name="connsiteX45" fmla="*/ 1549400 w 2533650"/>
                  <a:gd name="connsiteY45" fmla="*/ 698500 h 1454150"/>
                  <a:gd name="connsiteX46" fmla="*/ 1492250 w 2533650"/>
                  <a:gd name="connsiteY46" fmla="*/ 736600 h 1454150"/>
                  <a:gd name="connsiteX47" fmla="*/ 1473200 w 2533650"/>
                  <a:gd name="connsiteY47" fmla="*/ 749300 h 1454150"/>
                  <a:gd name="connsiteX48" fmla="*/ 1454150 w 2533650"/>
                  <a:gd name="connsiteY48" fmla="*/ 755650 h 1454150"/>
                  <a:gd name="connsiteX49" fmla="*/ 1403350 w 2533650"/>
                  <a:gd name="connsiteY49" fmla="*/ 793750 h 1454150"/>
                  <a:gd name="connsiteX50" fmla="*/ 1365250 w 2533650"/>
                  <a:gd name="connsiteY50" fmla="*/ 819150 h 1454150"/>
                  <a:gd name="connsiteX51" fmla="*/ 1346200 w 2533650"/>
                  <a:gd name="connsiteY51" fmla="*/ 831850 h 1454150"/>
                  <a:gd name="connsiteX52" fmla="*/ 1320800 w 2533650"/>
                  <a:gd name="connsiteY52" fmla="*/ 838200 h 1454150"/>
                  <a:gd name="connsiteX53" fmla="*/ 1282700 w 2533650"/>
                  <a:gd name="connsiteY53" fmla="*/ 863600 h 1454150"/>
                  <a:gd name="connsiteX54" fmla="*/ 1257300 w 2533650"/>
                  <a:gd name="connsiteY54" fmla="*/ 869950 h 1454150"/>
                  <a:gd name="connsiteX55" fmla="*/ 1219200 w 2533650"/>
                  <a:gd name="connsiteY55" fmla="*/ 882650 h 1454150"/>
                  <a:gd name="connsiteX56" fmla="*/ 1168400 w 2533650"/>
                  <a:gd name="connsiteY56" fmla="*/ 895350 h 1454150"/>
                  <a:gd name="connsiteX57" fmla="*/ 1111250 w 2533650"/>
                  <a:gd name="connsiteY57" fmla="*/ 914400 h 1454150"/>
                  <a:gd name="connsiteX58" fmla="*/ 1092200 w 2533650"/>
                  <a:gd name="connsiteY58" fmla="*/ 920750 h 1454150"/>
                  <a:gd name="connsiteX59" fmla="*/ 1047750 w 2533650"/>
                  <a:gd name="connsiteY59" fmla="*/ 927100 h 1454150"/>
                  <a:gd name="connsiteX60" fmla="*/ 1009650 w 2533650"/>
                  <a:gd name="connsiteY60" fmla="*/ 939800 h 1454150"/>
                  <a:gd name="connsiteX61" fmla="*/ 990600 w 2533650"/>
                  <a:gd name="connsiteY61" fmla="*/ 946150 h 1454150"/>
                  <a:gd name="connsiteX62" fmla="*/ 901700 w 2533650"/>
                  <a:gd name="connsiteY62" fmla="*/ 965200 h 1454150"/>
                  <a:gd name="connsiteX63" fmla="*/ 857250 w 2533650"/>
                  <a:gd name="connsiteY63" fmla="*/ 977900 h 1454150"/>
                  <a:gd name="connsiteX64" fmla="*/ 279400 w 2533650"/>
                  <a:gd name="connsiteY64" fmla="*/ 984250 h 1454150"/>
                  <a:gd name="connsiteX65" fmla="*/ 184150 w 2533650"/>
                  <a:gd name="connsiteY65" fmla="*/ 1016000 h 1454150"/>
                  <a:gd name="connsiteX66" fmla="*/ 165100 w 2533650"/>
                  <a:gd name="connsiteY66" fmla="*/ 1022350 h 1454150"/>
                  <a:gd name="connsiteX67" fmla="*/ 146050 w 2533650"/>
                  <a:gd name="connsiteY67" fmla="*/ 1028700 h 1454150"/>
                  <a:gd name="connsiteX68" fmla="*/ 127000 w 2533650"/>
                  <a:gd name="connsiteY68" fmla="*/ 1041400 h 1454150"/>
                  <a:gd name="connsiteX69" fmla="*/ 88900 w 2533650"/>
                  <a:gd name="connsiteY69" fmla="*/ 1060450 h 1454150"/>
                  <a:gd name="connsiteX70" fmla="*/ 82550 w 2533650"/>
                  <a:gd name="connsiteY70" fmla="*/ 1117600 h 1454150"/>
                  <a:gd name="connsiteX71" fmla="*/ 76200 w 2533650"/>
                  <a:gd name="connsiteY71" fmla="*/ 1193800 h 1454150"/>
                  <a:gd name="connsiteX72" fmla="*/ 63500 w 2533650"/>
                  <a:gd name="connsiteY72" fmla="*/ 1238250 h 1454150"/>
                  <a:gd name="connsiteX73" fmla="*/ 19050 w 2533650"/>
                  <a:gd name="connsiteY73" fmla="*/ 1447800 h 1454150"/>
                  <a:gd name="connsiteX74" fmla="*/ 0 w 2533650"/>
                  <a:gd name="connsiteY74" fmla="*/ 1454150 h 1454150"/>
                  <a:gd name="connsiteX75" fmla="*/ 6350 w 2533650"/>
                  <a:gd name="connsiteY75" fmla="*/ 1416050 h 1454150"/>
                  <a:gd name="connsiteX76" fmla="*/ 19050 w 2533650"/>
                  <a:gd name="connsiteY76" fmla="*/ 1301750 h 1454150"/>
                  <a:gd name="connsiteX77" fmla="*/ 31750 w 2533650"/>
                  <a:gd name="connsiteY77" fmla="*/ 1257300 h 1454150"/>
                  <a:gd name="connsiteX78" fmla="*/ 44450 w 2533650"/>
                  <a:gd name="connsiteY78" fmla="*/ 1174750 h 1454150"/>
                  <a:gd name="connsiteX79" fmla="*/ 50800 w 2533650"/>
                  <a:gd name="connsiteY79" fmla="*/ 1136650 h 1454150"/>
                  <a:gd name="connsiteX80" fmla="*/ 57150 w 2533650"/>
                  <a:gd name="connsiteY80" fmla="*/ 1117600 h 1454150"/>
                  <a:gd name="connsiteX81" fmla="*/ 63500 w 2533650"/>
                  <a:gd name="connsiteY81" fmla="*/ 1085850 h 1454150"/>
                  <a:gd name="connsiteX82" fmla="*/ 76200 w 2533650"/>
                  <a:gd name="connsiteY82" fmla="*/ 1028700 h 1454150"/>
                  <a:gd name="connsiteX83" fmla="*/ 88900 w 2533650"/>
                  <a:gd name="connsiteY83" fmla="*/ 977900 h 1454150"/>
                  <a:gd name="connsiteX84" fmla="*/ 57150 w 2533650"/>
                  <a:gd name="connsiteY84" fmla="*/ 952500 h 1454150"/>
                  <a:gd name="connsiteX85" fmla="*/ 0 w 2533650"/>
                  <a:gd name="connsiteY85" fmla="*/ 38100 h 1454150"/>
                  <a:gd name="connsiteX86" fmla="*/ 0 w 2533650"/>
                  <a:gd name="connsiteY86" fmla="*/ 6350 h 1454150"/>
                  <a:gd name="connsiteX0" fmla="*/ 0 w 2533650"/>
                  <a:gd name="connsiteY0" fmla="*/ 6350 h 1454150"/>
                  <a:gd name="connsiteX1" fmla="*/ 0 w 2533650"/>
                  <a:gd name="connsiteY1" fmla="*/ 6350 h 1454150"/>
                  <a:gd name="connsiteX2" fmla="*/ 2139950 w 2533650"/>
                  <a:gd name="connsiteY2" fmla="*/ 12700 h 1454150"/>
                  <a:gd name="connsiteX3" fmla="*/ 2292350 w 2533650"/>
                  <a:gd name="connsiteY3" fmla="*/ 19050 h 1454150"/>
                  <a:gd name="connsiteX4" fmla="*/ 2311400 w 2533650"/>
                  <a:gd name="connsiteY4" fmla="*/ 12700 h 1454150"/>
                  <a:gd name="connsiteX5" fmla="*/ 2343150 w 2533650"/>
                  <a:gd name="connsiteY5" fmla="*/ 6350 h 1454150"/>
                  <a:gd name="connsiteX6" fmla="*/ 2527300 w 2533650"/>
                  <a:gd name="connsiteY6" fmla="*/ 0 h 1454150"/>
                  <a:gd name="connsiteX7" fmla="*/ 2533650 w 2533650"/>
                  <a:gd name="connsiteY7" fmla="*/ 19050 h 1454150"/>
                  <a:gd name="connsiteX8" fmla="*/ 2508250 w 2533650"/>
                  <a:gd name="connsiteY8" fmla="*/ 50800 h 1454150"/>
                  <a:gd name="connsiteX9" fmla="*/ 2489200 w 2533650"/>
                  <a:gd name="connsiteY9" fmla="*/ 69850 h 1454150"/>
                  <a:gd name="connsiteX10" fmla="*/ 2463800 w 2533650"/>
                  <a:gd name="connsiteY10" fmla="*/ 82550 h 1454150"/>
                  <a:gd name="connsiteX11" fmla="*/ 2444750 w 2533650"/>
                  <a:gd name="connsiteY11" fmla="*/ 95250 h 1454150"/>
                  <a:gd name="connsiteX12" fmla="*/ 2432050 w 2533650"/>
                  <a:gd name="connsiteY12" fmla="*/ 114300 h 1454150"/>
                  <a:gd name="connsiteX13" fmla="*/ 2413000 w 2533650"/>
                  <a:gd name="connsiteY13" fmla="*/ 127000 h 1454150"/>
                  <a:gd name="connsiteX14" fmla="*/ 2393950 w 2533650"/>
                  <a:gd name="connsiteY14" fmla="*/ 171450 h 1454150"/>
                  <a:gd name="connsiteX15" fmla="*/ 2381250 w 2533650"/>
                  <a:gd name="connsiteY15" fmla="*/ 196850 h 1454150"/>
                  <a:gd name="connsiteX16" fmla="*/ 2355850 w 2533650"/>
                  <a:gd name="connsiteY16" fmla="*/ 241300 h 1454150"/>
                  <a:gd name="connsiteX17" fmla="*/ 2343150 w 2533650"/>
                  <a:gd name="connsiteY17" fmla="*/ 279400 h 1454150"/>
                  <a:gd name="connsiteX18" fmla="*/ 2336800 w 2533650"/>
                  <a:gd name="connsiteY18" fmla="*/ 298450 h 1454150"/>
                  <a:gd name="connsiteX19" fmla="*/ 2324100 w 2533650"/>
                  <a:gd name="connsiteY19" fmla="*/ 317500 h 1454150"/>
                  <a:gd name="connsiteX20" fmla="*/ 2305050 w 2533650"/>
                  <a:gd name="connsiteY20" fmla="*/ 374650 h 1454150"/>
                  <a:gd name="connsiteX21" fmla="*/ 2286000 w 2533650"/>
                  <a:gd name="connsiteY21" fmla="*/ 412750 h 1454150"/>
                  <a:gd name="connsiteX22" fmla="*/ 2266950 w 2533650"/>
                  <a:gd name="connsiteY22" fmla="*/ 419100 h 1454150"/>
                  <a:gd name="connsiteX23" fmla="*/ 2247900 w 2533650"/>
                  <a:gd name="connsiteY23" fmla="*/ 431800 h 1454150"/>
                  <a:gd name="connsiteX24" fmla="*/ 2209800 w 2533650"/>
                  <a:gd name="connsiteY24" fmla="*/ 444500 h 1454150"/>
                  <a:gd name="connsiteX25" fmla="*/ 2190750 w 2533650"/>
                  <a:gd name="connsiteY25" fmla="*/ 450850 h 1454150"/>
                  <a:gd name="connsiteX26" fmla="*/ 2171700 w 2533650"/>
                  <a:gd name="connsiteY26" fmla="*/ 457200 h 1454150"/>
                  <a:gd name="connsiteX27" fmla="*/ 2146300 w 2533650"/>
                  <a:gd name="connsiteY27" fmla="*/ 463550 h 1454150"/>
                  <a:gd name="connsiteX28" fmla="*/ 2108200 w 2533650"/>
                  <a:gd name="connsiteY28" fmla="*/ 476250 h 1454150"/>
                  <a:gd name="connsiteX29" fmla="*/ 2089150 w 2533650"/>
                  <a:gd name="connsiteY29" fmla="*/ 482600 h 1454150"/>
                  <a:gd name="connsiteX30" fmla="*/ 2070100 w 2533650"/>
                  <a:gd name="connsiteY30" fmla="*/ 495300 h 1454150"/>
                  <a:gd name="connsiteX31" fmla="*/ 2044700 w 2533650"/>
                  <a:gd name="connsiteY31" fmla="*/ 501650 h 1454150"/>
                  <a:gd name="connsiteX32" fmla="*/ 1987550 w 2533650"/>
                  <a:gd name="connsiteY32" fmla="*/ 520700 h 1454150"/>
                  <a:gd name="connsiteX33" fmla="*/ 1968500 w 2533650"/>
                  <a:gd name="connsiteY33" fmla="*/ 527050 h 1454150"/>
                  <a:gd name="connsiteX34" fmla="*/ 1905000 w 2533650"/>
                  <a:gd name="connsiteY34" fmla="*/ 546100 h 1454150"/>
                  <a:gd name="connsiteX35" fmla="*/ 1885950 w 2533650"/>
                  <a:gd name="connsiteY35" fmla="*/ 552450 h 1454150"/>
                  <a:gd name="connsiteX36" fmla="*/ 1847850 w 2533650"/>
                  <a:gd name="connsiteY36" fmla="*/ 577850 h 1454150"/>
                  <a:gd name="connsiteX37" fmla="*/ 1809750 w 2533650"/>
                  <a:gd name="connsiteY37" fmla="*/ 609600 h 1454150"/>
                  <a:gd name="connsiteX38" fmla="*/ 1790700 w 2533650"/>
                  <a:gd name="connsiteY38" fmla="*/ 615950 h 1454150"/>
                  <a:gd name="connsiteX39" fmla="*/ 1733550 w 2533650"/>
                  <a:gd name="connsiteY39" fmla="*/ 641350 h 1454150"/>
                  <a:gd name="connsiteX40" fmla="*/ 1689100 w 2533650"/>
                  <a:gd name="connsiteY40" fmla="*/ 647700 h 1454150"/>
                  <a:gd name="connsiteX41" fmla="*/ 1625600 w 2533650"/>
                  <a:gd name="connsiteY41" fmla="*/ 666750 h 1454150"/>
                  <a:gd name="connsiteX42" fmla="*/ 1606550 w 2533650"/>
                  <a:gd name="connsiteY42" fmla="*/ 673100 h 1454150"/>
                  <a:gd name="connsiteX43" fmla="*/ 1587500 w 2533650"/>
                  <a:gd name="connsiteY43" fmla="*/ 679450 h 1454150"/>
                  <a:gd name="connsiteX44" fmla="*/ 1568450 w 2533650"/>
                  <a:gd name="connsiteY44" fmla="*/ 692150 h 1454150"/>
                  <a:gd name="connsiteX45" fmla="*/ 1549400 w 2533650"/>
                  <a:gd name="connsiteY45" fmla="*/ 698500 h 1454150"/>
                  <a:gd name="connsiteX46" fmla="*/ 1492250 w 2533650"/>
                  <a:gd name="connsiteY46" fmla="*/ 736600 h 1454150"/>
                  <a:gd name="connsiteX47" fmla="*/ 1473200 w 2533650"/>
                  <a:gd name="connsiteY47" fmla="*/ 749300 h 1454150"/>
                  <a:gd name="connsiteX48" fmla="*/ 1454150 w 2533650"/>
                  <a:gd name="connsiteY48" fmla="*/ 755650 h 1454150"/>
                  <a:gd name="connsiteX49" fmla="*/ 1403350 w 2533650"/>
                  <a:gd name="connsiteY49" fmla="*/ 793750 h 1454150"/>
                  <a:gd name="connsiteX50" fmla="*/ 1365250 w 2533650"/>
                  <a:gd name="connsiteY50" fmla="*/ 819150 h 1454150"/>
                  <a:gd name="connsiteX51" fmla="*/ 1346200 w 2533650"/>
                  <a:gd name="connsiteY51" fmla="*/ 831850 h 1454150"/>
                  <a:gd name="connsiteX52" fmla="*/ 1320800 w 2533650"/>
                  <a:gd name="connsiteY52" fmla="*/ 838200 h 1454150"/>
                  <a:gd name="connsiteX53" fmla="*/ 1282700 w 2533650"/>
                  <a:gd name="connsiteY53" fmla="*/ 863600 h 1454150"/>
                  <a:gd name="connsiteX54" fmla="*/ 1257300 w 2533650"/>
                  <a:gd name="connsiteY54" fmla="*/ 869950 h 1454150"/>
                  <a:gd name="connsiteX55" fmla="*/ 1219200 w 2533650"/>
                  <a:gd name="connsiteY55" fmla="*/ 882650 h 1454150"/>
                  <a:gd name="connsiteX56" fmla="*/ 1168400 w 2533650"/>
                  <a:gd name="connsiteY56" fmla="*/ 895350 h 1454150"/>
                  <a:gd name="connsiteX57" fmla="*/ 1111250 w 2533650"/>
                  <a:gd name="connsiteY57" fmla="*/ 914400 h 1454150"/>
                  <a:gd name="connsiteX58" fmla="*/ 1092200 w 2533650"/>
                  <a:gd name="connsiteY58" fmla="*/ 920750 h 1454150"/>
                  <a:gd name="connsiteX59" fmla="*/ 1047750 w 2533650"/>
                  <a:gd name="connsiteY59" fmla="*/ 927100 h 1454150"/>
                  <a:gd name="connsiteX60" fmla="*/ 1009650 w 2533650"/>
                  <a:gd name="connsiteY60" fmla="*/ 939800 h 1454150"/>
                  <a:gd name="connsiteX61" fmla="*/ 990600 w 2533650"/>
                  <a:gd name="connsiteY61" fmla="*/ 946150 h 1454150"/>
                  <a:gd name="connsiteX62" fmla="*/ 901700 w 2533650"/>
                  <a:gd name="connsiteY62" fmla="*/ 965200 h 1454150"/>
                  <a:gd name="connsiteX63" fmla="*/ 857250 w 2533650"/>
                  <a:gd name="connsiteY63" fmla="*/ 977900 h 1454150"/>
                  <a:gd name="connsiteX64" fmla="*/ 279400 w 2533650"/>
                  <a:gd name="connsiteY64" fmla="*/ 984250 h 1454150"/>
                  <a:gd name="connsiteX65" fmla="*/ 184150 w 2533650"/>
                  <a:gd name="connsiteY65" fmla="*/ 1016000 h 1454150"/>
                  <a:gd name="connsiteX66" fmla="*/ 165100 w 2533650"/>
                  <a:gd name="connsiteY66" fmla="*/ 1022350 h 1454150"/>
                  <a:gd name="connsiteX67" fmla="*/ 146050 w 2533650"/>
                  <a:gd name="connsiteY67" fmla="*/ 1028700 h 1454150"/>
                  <a:gd name="connsiteX68" fmla="*/ 127000 w 2533650"/>
                  <a:gd name="connsiteY68" fmla="*/ 1041400 h 1454150"/>
                  <a:gd name="connsiteX69" fmla="*/ 88900 w 2533650"/>
                  <a:gd name="connsiteY69" fmla="*/ 1060450 h 1454150"/>
                  <a:gd name="connsiteX70" fmla="*/ 82550 w 2533650"/>
                  <a:gd name="connsiteY70" fmla="*/ 1117600 h 1454150"/>
                  <a:gd name="connsiteX71" fmla="*/ 76200 w 2533650"/>
                  <a:gd name="connsiteY71" fmla="*/ 1193800 h 1454150"/>
                  <a:gd name="connsiteX72" fmla="*/ 63500 w 2533650"/>
                  <a:gd name="connsiteY72" fmla="*/ 1238250 h 1454150"/>
                  <a:gd name="connsiteX73" fmla="*/ 19050 w 2533650"/>
                  <a:gd name="connsiteY73" fmla="*/ 1447800 h 1454150"/>
                  <a:gd name="connsiteX74" fmla="*/ 0 w 2533650"/>
                  <a:gd name="connsiteY74" fmla="*/ 1454150 h 1454150"/>
                  <a:gd name="connsiteX75" fmla="*/ 6350 w 2533650"/>
                  <a:gd name="connsiteY75" fmla="*/ 1416050 h 1454150"/>
                  <a:gd name="connsiteX76" fmla="*/ 19050 w 2533650"/>
                  <a:gd name="connsiteY76" fmla="*/ 1301750 h 1454150"/>
                  <a:gd name="connsiteX77" fmla="*/ 31750 w 2533650"/>
                  <a:gd name="connsiteY77" fmla="*/ 1257300 h 1454150"/>
                  <a:gd name="connsiteX78" fmla="*/ 44450 w 2533650"/>
                  <a:gd name="connsiteY78" fmla="*/ 1174750 h 1454150"/>
                  <a:gd name="connsiteX79" fmla="*/ 50800 w 2533650"/>
                  <a:gd name="connsiteY79" fmla="*/ 1136650 h 1454150"/>
                  <a:gd name="connsiteX80" fmla="*/ 57150 w 2533650"/>
                  <a:gd name="connsiteY80" fmla="*/ 1117600 h 1454150"/>
                  <a:gd name="connsiteX81" fmla="*/ 63500 w 2533650"/>
                  <a:gd name="connsiteY81" fmla="*/ 1085850 h 1454150"/>
                  <a:gd name="connsiteX82" fmla="*/ 76200 w 2533650"/>
                  <a:gd name="connsiteY82" fmla="*/ 1028700 h 1454150"/>
                  <a:gd name="connsiteX83" fmla="*/ 88900 w 2533650"/>
                  <a:gd name="connsiteY83" fmla="*/ 977900 h 1454150"/>
                  <a:gd name="connsiteX84" fmla="*/ 57150 w 2533650"/>
                  <a:gd name="connsiteY84" fmla="*/ 952500 h 1454150"/>
                  <a:gd name="connsiteX85" fmla="*/ 57150 w 2533650"/>
                  <a:gd name="connsiteY85" fmla="*/ 914400 h 1454150"/>
                  <a:gd name="connsiteX86" fmla="*/ 0 w 2533650"/>
                  <a:gd name="connsiteY86" fmla="*/ 38100 h 1454150"/>
                  <a:gd name="connsiteX87" fmla="*/ 0 w 2533650"/>
                  <a:gd name="connsiteY87" fmla="*/ 6350 h 1454150"/>
                  <a:gd name="connsiteX0" fmla="*/ 0 w 2533650"/>
                  <a:gd name="connsiteY0" fmla="*/ 6350 h 1454150"/>
                  <a:gd name="connsiteX1" fmla="*/ 0 w 2533650"/>
                  <a:gd name="connsiteY1" fmla="*/ 6350 h 1454150"/>
                  <a:gd name="connsiteX2" fmla="*/ 2139950 w 2533650"/>
                  <a:gd name="connsiteY2" fmla="*/ 12700 h 1454150"/>
                  <a:gd name="connsiteX3" fmla="*/ 2292350 w 2533650"/>
                  <a:gd name="connsiteY3" fmla="*/ 19050 h 1454150"/>
                  <a:gd name="connsiteX4" fmla="*/ 2311400 w 2533650"/>
                  <a:gd name="connsiteY4" fmla="*/ 12700 h 1454150"/>
                  <a:gd name="connsiteX5" fmla="*/ 2343150 w 2533650"/>
                  <a:gd name="connsiteY5" fmla="*/ 6350 h 1454150"/>
                  <a:gd name="connsiteX6" fmla="*/ 2527300 w 2533650"/>
                  <a:gd name="connsiteY6" fmla="*/ 0 h 1454150"/>
                  <a:gd name="connsiteX7" fmla="*/ 2533650 w 2533650"/>
                  <a:gd name="connsiteY7" fmla="*/ 19050 h 1454150"/>
                  <a:gd name="connsiteX8" fmla="*/ 2508250 w 2533650"/>
                  <a:gd name="connsiteY8" fmla="*/ 50800 h 1454150"/>
                  <a:gd name="connsiteX9" fmla="*/ 2489200 w 2533650"/>
                  <a:gd name="connsiteY9" fmla="*/ 69850 h 1454150"/>
                  <a:gd name="connsiteX10" fmla="*/ 2463800 w 2533650"/>
                  <a:gd name="connsiteY10" fmla="*/ 82550 h 1454150"/>
                  <a:gd name="connsiteX11" fmla="*/ 2444750 w 2533650"/>
                  <a:gd name="connsiteY11" fmla="*/ 95250 h 1454150"/>
                  <a:gd name="connsiteX12" fmla="*/ 2432050 w 2533650"/>
                  <a:gd name="connsiteY12" fmla="*/ 114300 h 1454150"/>
                  <a:gd name="connsiteX13" fmla="*/ 2413000 w 2533650"/>
                  <a:gd name="connsiteY13" fmla="*/ 127000 h 1454150"/>
                  <a:gd name="connsiteX14" fmla="*/ 2393950 w 2533650"/>
                  <a:gd name="connsiteY14" fmla="*/ 171450 h 1454150"/>
                  <a:gd name="connsiteX15" fmla="*/ 2381250 w 2533650"/>
                  <a:gd name="connsiteY15" fmla="*/ 196850 h 1454150"/>
                  <a:gd name="connsiteX16" fmla="*/ 2355850 w 2533650"/>
                  <a:gd name="connsiteY16" fmla="*/ 241300 h 1454150"/>
                  <a:gd name="connsiteX17" fmla="*/ 2343150 w 2533650"/>
                  <a:gd name="connsiteY17" fmla="*/ 279400 h 1454150"/>
                  <a:gd name="connsiteX18" fmla="*/ 2336800 w 2533650"/>
                  <a:gd name="connsiteY18" fmla="*/ 298450 h 1454150"/>
                  <a:gd name="connsiteX19" fmla="*/ 2324100 w 2533650"/>
                  <a:gd name="connsiteY19" fmla="*/ 317500 h 1454150"/>
                  <a:gd name="connsiteX20" fmla="*/ 2305050 w 2533650"/>
                  <a:gd name="connsiteY20" fmla="*/ 374650 h 1454150"/>
                  <a:gd name="connsiteX21" fmla="*/ 2286000 w 2533650"/>
                  <a:gd name="connsiteY21" fmla="*/ 412750 h 1454150"/>
                  <a:gd name="connsiteX22" fmla="*/ 2266950 w 2533650"/>
                  <a:gd name="connsiteY22" fmla="*/ 419100 h 1454150"/>
                  <a:gd name="connsiteX23" fmla="*/ 2247900 w 2533650"/>
                  <a:gd name="connsiteY23" fmla="*/ 431800 h 1454150"/>
                  <a:gd name="connsiteX24" fmla="*/ 2209800 w 2533650"/>
                  <a:gd name="connsiteY24" fmla="*/ 444500 h 1454150"/>
                  <a:gd name="connsiteX25" fmla="*/ 2190750 w 2533650"/>
                  <a:gd name="connsiteY25" fmla="*/ 450850 h 1454150"/>
                  <a:gd name="connsiteX26" fmla="*/ 2171700 w 2533650"/>
                  <a:gd name="connsiteY26" fmla="*/ 457200 h 1454150"/>
                  <a:gd name="connsiteX27" fmla="*/ 2146300 w 2533650"/>
                  <a:gd name="connsiteY27" fmla="*/ 463550 h 1454150"/>
                  <a:gd name="connsiteX28" fmla="*/ 2108200 w 2533650"/>
                  <a:gd name="connsiteY28" fmla="*/ 476250 h 1454150"/>
                  <a:gd name="connsiteX29" fmla="*/ 2089150 w 2533650"/>
                  <a:gd name="connsiteY29" fmla="*/ 482600 h 1454150"/>
                  <a:gd name="connsiteX30" fmla="*/ 2070100 w 2533650"/>
                  <a:gd name="connsiteY30" fmla="*/ 495300 h 1454150"/>
                  <a:gd name="connsiteX31" fmla="*/ 2044700 w 2533650"/>
                  <a:gd name="connsiteY31" fmla="*/ 501650 h 1454150"/>
                  <a:gd name="connsiteX32" fmla="*/ 1987550 w 2533650"/>
                  <a:gd name="connsiteY32" fmla="*/ 520700 h 1454150"/>
                  <a:gd name="connsiteX33" fmla="*/ 1968500 w 2533650"/>
                  <a:gd name="connsiteY33" fmla="*/ 527050 h 1454150"/>
                  <a:gd name="connsiteX34" fmla="*/ 1905000 w 2533650"/>
                  <a:gd name="connsiteY34" fmla="*/ 546100 h 1454150"/>
                  <a:gd name="connsiteX35" fmla="*/ 1885950 w 2533650"/>
                  <a:gd name="connsiteY35" fmla="*/ 552450 h 1454150"/>
                  <a:gd name="connsiteX36" fmla="*/ 1847850 w 2533650"/>
                  <a:gd name="connsiteY36" fmla="*/ 577850 h 1454150"/>
                  <a:gd name="connsiteX37" fmla="*/ 1809750 w 2533650"/>
                  <a:gd name="connsiteY37" fmla="*/ 609600 h 1454150"/>
                  <a:gd name="connsiteX38" fmla="*/ 1790700 w 2533650"/>
                  <a:gd name="connsiteY38" fmla="*/ 615950 h 1454150"/>
                  <a:gd name="connsiteX39" fmla="*/ 1733550 w 2533650"/>
                  <a:gd name="connsiteY39" fmla="*/ 641350 h 1454150"/>
                  <a:gd name="connsiteX40" fmla="*/ 1689100 w 2533650"/>
                  <a:gd name="connsiteY40" fmla="*/ 647700 h 1454150"/>
                  <a:gd name="connsiteX41" fmla="*/ 1625600 w 2533650"/>
                  <a:gd name="connsiteY41" fmla="*/ 666750 h 1454150"/>
                  <a:gd name="connsiteX42" fmla="*/ 1606550 w 2533650"/>
                  <a:gd name="connsiteY42" fmla="*/ 673100 h 1454150"/>
                  <a:gd name="connsiteX43" fmla="*/ 1587500 w 2533650"/>
                  <a:gd name="connsiteY43" fmla="*/ 679450 h 1454150"/>
                  <a:gd name="connsiteX44" fmla="*/ 1568450 w 2533650"/>
                  <a:gd name="connsiteY44" fmla="*/ 692150 h 1454150"/>
                  <a:gd name="connsiteX45" fmla="*/ 1549400 w 2533650"/>
                  <a:gd name="connsiteY45" fmla="*/ 698500 h 1454150"/>
                  <a:gd name="connsiteX46" fmla="*/ 1492250 w 2533650"/>
                  <a:gd name="connsiteY46" fmla="*/ 736600 h 1454150"/>
                  <a:gd name="connsiteX47" fmla="*/ 1473200 w 2533650"/>
                  <a:gd name="connsiteY47" fmla="*/ 749300 h 1454150"/>
                  <a:gd name="connsiteX48" fmla="*/ 1454150 w 2533650"/>
                  <a:gd name="connsiteY48" fmla="*/ 755650 h 1454150"/>
                  <a:gd name="connsiteX49" fmla="*/ 1403350 w 2533650"/>
                  <a:gd name="connsiteY49" fmla="*/ 793750 h 1454150"/>
                  <a:gd name="connsiteX50" fmla="*/ 1365250 w 2533650"/>
                  <a:gd name="connsiteY50" fmla="*/ 819150 h 1454150"/>
                  <a:gd name="connsiteX51" fmla="*/ 1346200 w 2533650"/>
                  <a:gd name="connsiteY51" fmla="*/ 831850 h 1454150"/>
                  <a:gd name="connsiteX52" fmla="*/ 1320800 w 2533650"/>
                  <a:gd name="connsiteY52" fmla="*/ 838200 h 1454150"/>
                  <a:gd name="connsiteX53" fmla="*/ 1282700 w 2533650"/>
                  <a:gd name="connsiteY53" fmla="*/ 863600 h 1454150"/>
                  <a:gd name="connsiteX54" fmla="*/ 1257300 w 2533650"/>
                  <a:gd name="connsiteY54" fmla="*/ 869950 h 1454150"/>
                  <a:gd name="connsiteX55" fmla="*/ 1219200 w 2533650"/>
                  <a:gd name="connsiteY55" fmla="*/ 882650 h 1454150"/>
                  <a:gd name="connsiteX56" fmla="*/ 1168400 w 2533650"/>
                  <a:gd name="connsiteY56" fmla="*/ 895350 h 1454150"/>
                  <a:gd name="connsiteX57" fmla="*/ 1111250 w 2533650"/>
                  <a:gd name="connsiteY57" fmla="*/ 914400 h 1454150"/>
                  <a:gd name="connsiteX58" fmla="*/ 1092200 w 2533650"/>
                  <a:gd name="connsiteY58" fmla="*/ 920750 h 1454150"/>
                  <a:gd name="connsiteX59" fmla="*/ 1047750 w 2533650"/>
                  <a:gd name="connsiteY59" fmla="*/ 927100 h 1454150"/>
                  <a:gd name="connsiteX60" fmla="*/ 1009650 w 2533650"/>
                  <a:gd name="connsiteY60" fmla="*/ 939800 h 1454150"/>
                  <a:gd name="connsiteX61" fmla="*/ 990600 w 2533650"/>
                  <a:gd name="connsiteY61" fmla="*/ 946150 h 1454150"/>
                  <a:gd name="connsiteX62" fmla="*/ 901700 w 2533650"/>
                  <a:gd name="connsiteY62" fmla="*/ 965200 h 1454150"/>
                  <a:gd name="connsiteX63" fmla="*/ 857250 w 2533650"/>
                  <a:gd name="connsiteY63" fmla="*/ 977900 h 1454150"/>
                  <a:gd name="connsiteX64" fmla="*/ 279400 w 2533650"/>
                  <a:gd name="connsiteY64" fmla="*/ 984250 h 1454150"/>
                  <a:gd name="connsiteX65" fmla="*/ 184150 w 2533650"/>
                  <a:gd name="connsiteY65" fmla="*/ 1016000 h 1454150"/>
                  <a:gd name="connsiteX66" fmla="*/ 165100 w 2533650"/>
                  <a:gd name="connsiteY66" fmla="*/ 1022350 h 1454150"/>
                  <a:gd name="connsiteX67" fmla="*/ 146050 w 2533650"/>
                  <a:gd name="connsiteY67" fmla="*/ 1028700 h 1454150"/>
                  <a:gd name="connsiteX68" fmla="*/ 127000 w 2533650"/>
                  <a:gd name="connsiteY68" fmla="*/ 1041400 h 1454150"/>
                  <a:gd name="connsiteX69" fmla="*/ 88900 w 2533650"/>
                  <a:gd name="connsiteY69" fmla="*/ 1060450 h 1454150"/>
                  <a:gd name="connsiteX70" fmla="*/ 82550 w 2533650"/>
                  <a:gd name="connsiteY70" fmla="*/ 1117600 h 1454150"/>
                  <a:gd name="connsiteX71" fmla="*/ 76200 w 2533650"/>
                  <a:gd name="connsiteY71" fmla="*/ 1193800 h 1454150"/>
                  <a:gd name="connsiteX72" fmla="*/ 63500 w 2533650"/>
                  <a:gd name="connsiteY72" fmla="*/ 1238250 h 1454150"/>
                  <a:gd name="connsiteX73" fmla="*/ 19050 w 2533650"/>
                  <a:gd name="connsiteY73" fmla="*/ 1447800 h 1454150"/>
                  <a:gd name="connsiteX74" fmla="*/ 0 w 2533650"/>
                  <a:gd name="connsiteY74" fmla="*/ 1454150 h 1454150"/>
                  <a:gd name="connsiteX75" fmla="*/ 6350 w 2533650"/>
                  <a:gd name="connsiteY75" fmla="*/ 1416050 h 1454150"/>
                  <a:gd name="connsiteX76" fmla="*/ 19050 w 2533650"/>
                  <a:gd name="connsiteY76" fmla="*/ 1301750 h 1454150"/>
                  <a:gd name="connsiteX77" fmla="*/ 31750 w 2533650"/>
                  <a:gd name="connsiteY77" fmla="*/ 1257300 h 1454150"/>
                  <a:gd name="connsiteX78" fmla="*/ 44450 w 2533650"/>
                  <a:gd name="connsiteY78" fmla="*/ 1174750 h 1454150"/>
                  <a:gd name="connsiteX79" fmla="*/ 50800 w 2533650"/>
                  <a:gd name="connsiteY79" fmla="*/ 1136650 h 1454150"/>
                  <a:gd name="connsiteX80" fmla="*/ 57150 w 2533650"/>
                  <a:gd name="connsiteY80" fmla="*/ 1117600 h 1454150"/>
                  <a:gd name="connsiteX81" fmla="*/ 63500 w 2533650"/>
                  <a:gd name="connsiteY81" fmla="*/ 1085850 h 1454150"/>
                  <a:gd name="connsiteX82" fmla="*/ 76200 w 2533650"/>
                  <a:gd name="connsiteY82" fmla="*/ 1028700 h 1454150"/>
                  <a:gd name="connsiteX83" fmla="*/ 57150 w 2533650"/>
                  <a:gd name="connsiteY83" fmla="*/ 952500 h 1454150"/>
                  <a:gd name="connsiteX84" fmla="*/ 57150 w 2533650"/>
                  <a:gd name="connsiteY84" fmla="*/ 914400 h 1454150"/>
                  <a:gd name="connsiteX85" fmla="*/ 0 w 2533650"/>
                  <a:gd name="connsiteY85" fmla="*/ 38100 h 1454150"/>
                  <a:gd name="connsiteX86" fmla="*/ 0 w 2533650"/>
                  <a:gd name="connsiteY86" fmla="*/ 6350 h 1454150"/>
                  <a:gd name="connsiteX0" fmla="*/ 0 w 2533650"/>
                  <a:gd name="connsiteY0" fmla="*/ 6350 h 1454150"/>
                  <a:gd name="connsiteX1" fmla="*/ 0 w 2533650"/>
                  <a:gd name="connsiteY1" fmla="*/ 6350 h 1454150"/>
                  <a:gd name="connsiteX2" fmla="*/ 2139950 w 2533650"/>
                  <a:gd name="connsiteY2" fmla="*/ 12700 h 1454150"/>
                  <a:gd name="connsiteX3" fmla="*/ 2292350 w 2533650"/>
                  <a:gd name="connsiteY3" fmla="*/ 19050 h 1454150"/>
                  <a:gd name="connsiteX4" fmla="*/ 2311400 w 2533650"/>
                  <a:gd name="connsiteY4" fmla="*/ 12700 h 1454150"/>
                  <a:gd name="connsiteX5" fmla="*/ 2343150 w 2533650"/>
                  <a:gd name="connsiteY5" fmla="*/ 6350 h 1454150"/>
                  <a:gd name="connsiteX6" fmla="*/ 2527300 w 2533650"/>
                  <a:gd name="connsiteY6" fmla="*/ 0 h 1454150"/>
                  <a:gd name="connsiteX7" fmla="*/ 2533650 w 2533650"/>
                  <a:gd name="connsiteY7" fmla="*/ 19050 h 1454150"/>
                  <a:gd name="connsiteX8" fmla="*/ 2508250 w 2533650"/>
                  <a:gd name="connsiteY8" fmla="*/ 50800 h 1454150"/>
                  <a:gd name="connsiteX9" fmla="*/ 2489200 w 2533650"/>
                  <a:gd name="connsiteY9" fmla="*/ 69850 h 1454150"/>
                  <a:gd name="connsiteX10" fmla="*/ 2463800 w 2533650"/>
                  <a:gd name="connsiteY10" fmla="*/ 82550 h 1454150"/>
                  <a:gd name="connsiteX11" fmla="*/ 2444750 w 2533650"/>
                  <a:gd name="connsiteY11" fmla="*/ 95250 h 1454150"/>
                  <a:gd name="connsiteX12" fmla="*/ 2432050 w 2533650"/>
                  <a:gd name="connsiteY12" fmla="*/ 114300 h 1454150"/>
                  <a:gd name="connsiteX13" fmla="*/ 2413000 w 2533650"/>
                  <a:gd name="connsiteY13" fmla="*/ 127000 h 1454150"/>
                  <a:gd name="connsiteX14" fmla="*/ 2393950 w 2533650"/>
                  <a:gd name="connsiteY14" fmla="*/ 171450 h 1454150"/>
                  <a:gd name="connsiteX15" fmla="*/ 2381250 w 2533650"/>
                  <a:gd name="connsiteY15" fmla="*/ 196850 h 1454150"/>
                  <a:gd name="connsiteX16" fmla="*/ 2355850 w 2533650"/>
                  <a:gd name="connsiteY16" fmla="*/ 241300 h 1454150"/>
                  <a:gd name="connsiteX17" fmla="*/ 2343150 w 2533650"/>
                  <a:gd name="connsiteY17" fmla="*/ 279400 h 1454150"/>
                  <a:gd name="connsiteX18" fmla="*/ 2336800 w 2533650"/>
                  <a:gd name="connsiteY18" fmla="*/ 298450 h 1454150"/>
                  <a:gd name="connsiteX19" fmla="*/ 2324100 w 2533650"/>
                  <a:gd name="connsiteY19" fmla="*/ 317500 h 1454150"/>
                  <a:gd name="connsiteX20" fmla="*/ 2305050 w 2533650"/>
                  <a:gd name="connsiteY20" fmla="*/ 374650 h 1454150"/>
                  <a:gd name="connsiteX21" fmla="*/ 2286000 w 2533650"/>
                  <a:gd name="connsiteY21" fmla="*/ 412750 h 1454150"/>
                  <a:gd name="connsiteX22" fmla="*/ 2266950 w 2533650"/>
                  <a:gd name="connsiteY22" fmla="*/ 419100 h 1454150"/>
                  <a:gd name="connsiteX23" fmla="*/ 2247900 w 2533650"/>
                  <a:gd name="connsiteY23" fmla="*/ 431800 h 1454150"/>
                  <a:gd name="connsiteX24" fmla="*/ 2209800 w 2533650"/>
                  <a:gd name="connsiteY24" fmla="*/ 444500 h 1454150"/>
                  <a:gd name="connsiteX25" fmla="*/ 2190750 w 2533650"/>
                  <a:gd name="connsiteY25" fmla="*/ 450850 h 1454150"/>
                  <a:gd name="connsiteX26" fmla="*/ 2171700 w 2533650"/>
                  <a:gd name="connsiteY26" fmla="*/ 457200 h 1454150"/>
                  <a:gd name="connsiteX27" fmla="*/ 2146300 w 2533650"/>
                  <a:gd name="connsiteY27" fmla="*/ 463550 h 1454150"/>
                  <a:gd name="connsiteX28" fmla="*/ 2108200 w 2533650"/>
                  <a:gd name="connsiteY28" fmla="*/ 476250 h 1454150"/>
                  <a:gd name="connsiteX29" fmla="*/ 2089150 w 2533650"/>
                  <a:gd name="connsiteY29" fmla="*/ 482600 h 1454150"/>
                  <a:gd name="connsiteX30" fmla="*/ 2070100 w 2533650"/>
                  <a:gd name="connsiteY30" fmla="*/ 495300 h 1454150"/>
                  <a:gd name="connsiteX31" fmla="*/ 2044700 w 2533650"/>
                  <a:gd name="connsiteY31" fmla="*/ 501650 h 1454150"/>
                  <a:gd name="connsiteX32" fmla="*/ 1987550 w 2533650"/>
                  <a:gd name="connsiteY32" fmla="*/ 520700 h 1454150"/>
                  <a:gd name="connsiteX33" fmla="*/ 1968500 w 2533650"/>
                  <a:gd name="connsiteY33" fmla="*/ 527050 h 1454150"/>
                  <a:gd name="connsiteX34" fmla="*/ 1905000 w 2533650"/>
                  <a:gd name="connsiteY34" fmla="*/ 546100 h 1454150"/>
                  <a:gd name="connsiteX35" fmla="*/ 1885950 w 2533650"/>
                  <a:gd name="connsiteY35" fmla="*/ 552450 h 1454150"/>
                  <a:gd name="connsiteX36" fmla="*/ 1847850 w 2533650"/>
                  <a:gd name="connsiteY36" fmla="*/ 577850 h 1454150"/>
                  <a:gd name="connsiteX37" fmla="*/ 1809750 w 2533650"/>
                  <a:gd name="connsiteY37" fmla="*/ 609600 h 1454150"/>
                  <a:gd name="connsiteX38" fmla="*/ 1790700 w 2533650"/>
                  <a:gd name="connsiteY38" fmla="*/ 615950 h 1454150"/>
                  <a:gd name="connsiteX39" fmla="*/ 1733550 w 2533650"/>
                  <a:gd name="connsiteY39" fmla="*/ 641350 h 1454150"/>
                  <a:gd name="connsiteX40" fmla="*/ 1689100 w 2533650"/>
                  <a:gd name="connsiteY40" fmla="*/ 647700 h 1454150"/>
                  <a:gd name="connsiteX41" fmla="*/ 1625600 w 2533650"/>
                  <a:gd name="connsiteY41" fmla="*/ 666750 h 1454150"/>
                  <a:gd name="connsiteX42" fmla="*/ 1606550 w 2533650"/>
                  <a:gd name="connsiteY42" fmla="*/ 673100 h 1454150"/>
                  <a:gd name="connsiteX43" fmla="*/ 1587500 w 2533650"/>
                  <a:gd name="connsiteY43" fmla="*/ 679450 h 1454150"/>
                  <a:gd name="connsiteX44" fmla="*/ 1568450 w 2533650"/>
                  <a:gd name="connsiteY44" fmla="*/ 692150 h 1454150"/>
                  <a:gd name="connsiteX45" fmla="*/ 1549400 w 2533650"/>
                  <a:gd name="connsiteY45" fmla="*/ 698500 h 1454150"/>
                  <a:gd name="connsiteX46" fmla="*/ 1492250 w 2533650"/>
                  <a:gd name="connsiteY46" fmla="*/ 736600 h 1454150"/>
                  <a:gd name="connsiteX47" fmla="*/ 1473200 w 2533650"/>
                  <a:gd name="connsiteY47" fmla="*/ 749300 h 1454150"/>
                  <a:gd name="connsiteX48" fmla="*/ 1454150 w 2533650"/>
                  <a:gd name="connsiteY48" fmla="*/ 755650 h 1454150"/>
                  <a:gd name="connsiteX49" fmla="*/ 1403350 w 2533650"/>
                  <a:gd name="connsiteY49" fmla="*/ 793750 h 1454150"/>
                  <a:gd name="connsiteX50" fmla="*/ 1365250 w 2533650"/>
                  <a:gd name="connsiteY50" fmla="*/ 819150 h 1454150"/>
                  <a:gd name="connsiteX51" fmla="*/ 1346200 w 2533650"/>
                  <a:gd name="connsiteY51" fmla="*/ 831850 h 1454150"/>
                  <a:gd name="connsiteX52" fmla="*/ 1320800 w 2533650"/>
                  <a:gd name="connsiteY52" fmla="*/ 838200 h 1454150"/>
                  <a:gd name="connsiteX53" fmla="*/ 1282700 w 2533650"/>
                  <a:gd name="connsiteY53" fmla="*/ 863600 h 1454150"/>
                  <a:gd name="connsiteX54" fmla="*/ 1257300 w 2533650"/>
                  <a:gd name="connsiteY54" fmla="*/ 869950 h 1454150"/>
                  <a:gd name="connsiteX55" fmla="*/ 1219200 w 2533650"/>
                  <a:gd name="connsiteY55" fmla="*/ 882650 h 1454150"/>
                  <a:gd name="connsiteX56" fmla="*/ 1168400 w 2533650"/>
                  <a:gd name="connsiteY56" fmla="*/ 895350 h 1454150"/>
                  <a:gd name="connsiteX57" fmla="*/ 1111250 w 2533650"/>
                  <a:gd name="connsiteY57" fmla="*/ 914400 h 1454150"/>
                  <a:gd name="connsiteX58" fmla="*/ 1092200 w 2533650"/>
                  <a:gd name="connsiteY58" fmla="*/ 920750 h 1454150"/>
                  <a:gd name="connsiteX59" fmla="*/ 1047750 w 2533650"/>
                  <a:gd name="connsiteY59" fmla="*/ 927100 h 1454150"/>
                  <a:gd name="connsiteX60" fmla="*/ 1009650 w 2533650"/>
                  <a:gd name="connsiteY60" fmla="*/ 939800 h 1454150"/>
                  <a:gd name="connsiteX61" fmla="*/ 990600 w 2533650"/>
                  <a:gd name="connsiteY61" fmla="*/ 946150 h 1454150"/>
                  <a:gd name="connsiteX62" fmla="*/ 901700 w 2533650"/>
                  <a:gd name="connsiteY62" fmla="*/ 965200 h 1454150"/>
                  <a:gd name="connsiteX63" fmla="*/ 857250 w 2533650"/>
                  <a:gd name="connsiteY63" fmla="*/ 977900 h 1454150"/>
                  <a:gd name="connsiteX64" fmla="*/ 279400 w 2533650"/>
                  <a:gd name="connsiteY64" fmla="*/ 984250 h 1454150"/>
                  <a:gd name="connsiteX65" fmla="*/ 184150 w 2533650"/>
                  <a:gd name="connsiteY65" fmla="*/ 1016000 h 1454150"/>
                  <a:gd name="connsiteX66" fmla="*/ 165100 w 2533650"/>
                  <a:gd name="connsiteY66" fmla="*/ 1022350 h 1454150"/>
                  <a:gd name="connsiteX67" fmla="*/ 146050 w 2533650"/>
                  <a:gd name="connsiteY67" fmla="*/ 1028700 h 1454150"/>
                  <a:gd name="connsiteX68" fmla="*/ 127000 w 2533650"/>
                  <a:gd name="connsiteY68" fmla="*/ 1041400 h 1454150"/>
                  <a:gd name="connsiteX69" fmla="*/ 88900 w 2533650"/>
                  <a:gd name="connsiteY69" fmla="*/ 1060450 h 1454150"/>
                  <a:gd name="connsiteX70" fmla="*/ 82550 w 2533650"/>
                  <a:gd name="connsiteY70" fmla="*/ 1117600 h 1454150"/>
                  <a:gd name="connsiteX71" fmla="*/ 76200 w 2533650"/>
                  <a:gd name="connsiteY71" fmla="*/ 1193800 h 1454150"/>
                  <a:gd name="connsiteX72" fmla="*/ 63500 w 2533650"/>
                  <a:gd name="connsiteY72" fmla="*/ 1238250 h 1454150"/>
                  <a:gd name="connsiteX73" fmla="*/ 19050 w 2533650"/>
                  <a:gd name="connsiteY73" fmla="*/ 1447800 h 1454150"/>
                  <a:gd name="connsiteX74" fmla="*/ 0 w 2533650"/>
                  <a:gd name="connsiteY74" fmla="*/ 1454150 h 1454150"/>
                  <a:gd name="connsiteX75" fmla="*/ 6350 w 2533650"/>
                  <a:gd name="connsiteY75" fmla="*/ 1416050 h 1454150"/>
                  <a:gd name="connsiteX76" fmla="*/ 19050 w 2533650"/>
                  <a:gd name="connsiteY76" fmla="*/ 1301750 h 1454150"/>
                  <a:gd name="connsiteX77" fmla="*/ 31750 w 2533650"/>
                  <a:gd name="connsiteY77" fmla="*/ 1257300 h 1454150"/>
                  <a:gd name="connsiteX78" fmla="*/ 44450 w 2533650"/>
                  <a:gd name="connsiteY78" fmla="*/ 1174750 h 1454150"/>
                  <a:gd name="connsiteX79" fmla="*/ 50800 w 2533650"/>
                  <a:gd name="connsiteY79" fmla="*/ 1136650 h 1454150"/>
                  <a:gd name="connsiteX80" fmla="*/ 57150 w 2533650"/>
                  <a:gd name="connsiteY80" fmla="*/ 1117600 h 1454150"/>
                  <a:gd name="connsiteX81" fmla="*/ 63500 w 2533650"/>
                  <a:gd name="connsiteY81" fmla="*/ 1085850 h 1454150"/>
                  <a:gd name="connsiteX82" fmla="*/ 57150 w 2533650"/>
                  <a:gd name="connsiteY82" fmla="*/ 952500 h 1454150"/>
                  <a:gd name="connsiteX83" fmla="*/ 57150 w 2533650"/>
                  <a:gd name="connsiteY83" fmla="*/ 914400 h 1454150"/>
                  <a:gd name="connsiteX84" fmla="*/ 0 w 2533650"/>
                  <a:gd name="connsiteY84" fmla="*/ 38100 h 1454150"/>
                  <a:gd name="connsiteX85" fmla="*/ 0 w 2533650"/>
                  <a:gd name="connsiteY85" fmla="*/ 6350 h 1454150"/>
                  <a:gd name="connsiteX0" fmla="*/ 0 w 2533650"/>
                  <a:gd name="connsiteY0" fmla="*/ 6350 h 1454150"/>
                  <a:gd name="connsiteX1" fmla="*/ 0 w 2533650"/>
                  <a:gd name="connsiteY1" fmla="*/ 6350 h 1454150"/>
                  <a:gd name="connsiteX2" fmla="*/ 2139950 w 2533650"/>
                  <a:gd name="connsiteY2" fmla="*/ 12700 h 1454150"/>
                  <a:gd name="connsiteX3" fmla="*/ 2292350 w 2533650"/>
                  <a:gd name="connsiteY3" fmla="*/ 19050 h 1454150"/>
                  <a:gd name="connsiteX4" fmla="*/ 2311400 w 2533650"/>
                  <a:gd name="connsiteY4" fmla="*/ 12700 h 1454150"/>
                  <a:gd name="connsiteX5" fmla="*/ 2343150 w 2533650"/>
                  <a:gd name="connsiteY5" fmla="*/ 6350 h 1454150"/>
                  <a:gd name="connsiteX6" fmla="*/ 2527300 w 2533650"/>
                  <a:gd name="connsiteY6" fmla="*/ 0 h 1454150"/>
                  <a:gd name="connsiteX7" fmla="*/ 2533650 w 2533650"/>
                  <a:gd name="connsiteY7" fmla="*/ 19050 h 1454150"/>
                  <a:gd name="connsiteX8" fmla="*/ 2508250 w 2533650"/>
                  <a:gd name="connsiteY8" fmla="*/ 50800 h 1454150"/>
                  <a:gd name="connsiteX9" fmla="*/ 2489200 w 2533650"/>
                  <a:gd name="connsiteY9" fmla="*/ 69850 h 1454150"/>
                  <a:gd name="connsiteX10" fmla="*/ 2463800 w 2533650"/>
                  <a:gd name="connsiteY10" fmla="*/ 82550 h 1454150"/>
                  <a:gd name="connsiteX11" fmla="*/ 2444750 w 2533650"/>
                  <a:gd name="connsiteY11" fmla="*/ 95250 h 1454150"/>
                  <a:gd name="connsiteX12" fmla="*/ 2432050 w 2533650"/>
                  <a:gd name="connsiteY12" fmla="*/ 114300 h 1454150"/>
                  <a:gd name="connsiteX13" fmla="*/ 2413000 w 2533650"/>
                  <a:gd name="connsiteY13" fmla="*/ 127000 h 1454150"/>
                  <a:gd name="connsiteX14" fmla="*/ 2393950 w 2533650"/>
                  <a:gd name="connsiteY14" fmla="*/ 171450 h 1454150"/>
                  <a:gd name="connsiteX15" fmla="*/ 2381250 w 2533650"/>
                  <a:gd name="connsiteY15" fmla="*/ 196850 h 1454150"/>
                  <a:gd name="connsiteX16" fmla="*/ 2355850 w 2533650"/>
                  <a:gd name="connsiteY16" fmla="*/ 241300 h 1454150"/>
                  <a:gd name="connsiteX17" fmla="*/ 2343150 w 2533650"/>
                  <a:gd name="connsiteY17" fmla="*/ 279400 h 1454150"/>
                  <a:gd name="connsiteX18" fmla="*/ 2336800 w 2533650"/>
                  <a:gd name="connsiteY18" fmla="*/ 298450 h 1454150"/>
                  <a:gd name="connsiteX19" fmla="*/ 2324100 w 2533650"/>
                  <a:gd name="connsiteY19" fmla="*/ 317500 h 1454150"/>
                  <a:gd name="connsiteX20" fmla="*/ 2305050 w 2533650"/>
                  <a:gd name="connsiteY20" fmla="*/ 374650 h 1454150"/>
                  <a:gd name="connsiteX21" fmla="*/ 2286000 w 2533650"/>
                  <a:gd name="connsiteY21" fmla="*/ 412750 h 1454150"/>
                  <a:gd name="connsiteX22" fmla="*/ 2266950 w 2533650"/>
                  <a:gd name="connsiteY22" fmla="*/ 419100 h 1454150"/>
                  <a:gd name="connsiteX23" fmla="*/ 2247900 w 2533650"/>
                  <a:gd name="connsiteY23" fmla="*/ 431800 h 1454150"/>
                  <a:gd name="connsiteX24" fmla="*/ 2209800 w 2533650"/>
                  <a:gd name="connsiteY24" fmla="*/ 444500 h 1454150"/>
                  <a:gd name="connsiteX25" fmla="*/ 2190750 w 2533650"/>
                  <a:gd name="connsiteY25" fmla="*/ 450850 h 1454150"/>
                  <a:gd name="connsiteX26" fmla="*/ 2171700 w 2533650"/>
                  <a:gd name="connsiteY26" fmla="*/ 457200 h 1454150"/>
                  <a:gd name="connsiteX27" fmla="*/ 2146300 w 2533650"/>
                  <a:gd name="connsiteY27" fmla="*/ 463550 h 1454150"/>
                  <a:gd name="connsiteX28" fmla="*/ 2108200 w 2533650"/>
                  <a:gd name="connsiteY28" fmla="*/ 476250 h 1454150"/>
                  <a:gd name="connsiteX29" fmla="*/ 2089150 w 2533650"/>
                  <a:gd name="connsiteY29" fmla="*/ 482600 h 1454150"/>
                  <a:gd name="connsiteX30" fmla="*/ 2070100 w 2533650"/>
                  <a:gd name="connsiteY30" fmla="*/ 495300 h 1454150"/>
                  <a:gd name="connsiteX31" fmla="*/ 2044700 w 2533650"/>
                  <a:gd name="connsiteY31" fmla="*/ 501650 h 1454150"/>
                  <a:gd name="connsiteX32" fmla="*/ 1987550 w 2533650"/>
                  <a:gd name="connsiteY32" fmla="*/ 520700 h 1454150"/>
                  <a:gd name="connsiteX33" fmla="*/ 1968500 w 2533650"/>
                  <a:gd name="connsiteY33" fmla="*/ 527050 h 1454150"/>
                  <a:gd name="connsiteX34" fmla="*/ 1905000 w 2533650"/>
                  <a:gd name="connsiteY34" fmla="*/ 546100 h 1454150"/>
                  <a:gd name="connsiteX35" fmla="*/ 1885950 w 2533650"/>
                  <a:gd name="connsiteY35" fmla="*/ 552450 h 1454150"/>
                  <a:gd name="connsiteX36" fmla="*/ 1847850 w 2533650"/>
                  <a:gd name="connsiteY36" fmla="*/ 577850 h 1454150"/>
                  <a:gd name="connsiteX37" fmla="*/ 1809750 w 2533650"/>
                  <a:gd name="connsiteY37" fmla="*/ 609600 h 1454150"/>
                  <a:gd name="connsiteX38" fmla="*/ 1790700 w 2533650"/>
                  <a:gd name="connsiteY38" fmla="*/ 615950 h 1454150"/>
                  <a:gd name="connsiteX39" fmla="*/ 1733550 w 2533650"/>
                  <a:gd name="connsiteY39" fmla="*/ 641350 h 1454150"/>
                  <a:gd name="connsiteX40" fmla="*/ 1689100 w 2533650"/>
                  <a:gd name="connsiteY40" fmla="*/ 647700 h 1454150"/>
                  <a:gd name="connsiteX41" fmla="*/ 1625600 w 2533650"/>
                  <a:gd name="connsiteY41" fmla="*/ 666750 h 1454150"/>
                  <a:gd name="connsiteX42" fmla="*/ 1606550 w 2533650"/>
                  <a:gd name="connsiteY42" fmla="*/ 673100 h 1454150"/>
                  <a:gd name="connsiteX43" fmla="*/ 1587500 w 2533650"/>
                  <a:gd name="connsiteY43" fmla="*/ 679450 h 1454150"/>
                  <a:gd name="connsiteX44" fmla="*/ 1568450 w 2533650"/>
                  <a:gd name="connsiteY44" fmla="*/ 692150 h 1454150"/>
                  <a:gd name="connsiteX45" fmla="*/ 1549400 w 2533650"/>
                  <a:gd name="connsiteY45" fmla="*/ 698500 h 1454150"/>
                  <a:gd name="connsiteX46" fmla="*/ 1492250 w 2533650"/>
                  <a:gd name="connsiteY46" fmla="*/ 736600 h 1454150"/>
                  <a:gd name="connsiteX47" fmla="*/ 1473200 w 2533650"/>
                  <a:gd name="connsiteY47" fmla="*/ 749300 h 1454150"/>
                  <a:gd name="connsiteX48" fmla="*/ 1454150 w 2533650"/>
                  <a:gd name="connsiteY48" fmla="*/ 755650 h 1454150"/>
                  <a:gd name="connsiteX49" fmla="*/ 1403350 w 2533650"/>
                  <a:gd name="connsiteY49" fmla="*/ 793750 h 1454150"/>
                  <a:gd name="connsiteX50" fmla="*/ 1365250 w 2533650"/>
                  <a:gd name="connsiteY50" fmla="*/ 819150 h 1454150"/>
                  <a:gd name="connsiteX51" fmla="*/ 1346200 w 2533650"/>
                  <a:gd name="connsiteY51" fmla="*/ 831850 h 1454150"/>
                  <a:gd name="connsiteX52" fmla="*/ 1320800 w 2533650"/>
                  <a:gd name="connsiteY52" fmla="*/ 838200 h 1454150"/>
                  <a:gd name="connsiteX53" fmla="*/ 1282700 w 2533650"/>
                  <a:gd name="connsiteY53" fmla="*/ 863600 h 1454150"/>
                  <a:gd name="connsiteX54" fmla="*/ 1257300 w 2533650"/>
                  <a:gd name="connsiteY54" fmla="*/ 869950 h 1454150"/>
                  <a:gd name="connsiteX55" fmla="*/ 1219200 w 2533650"/>
                  <a:gd name="connsiteY55" fmla="*/ 882650 h 1454150"/>
                  <a:gd name="connsiteX56" fmla="*/ 1168400 w 2533650"/>
                  <a:gd name="connsiteY56" fmla="*/ 895350 h 1454150"/>
                  <a:gd name="connsiteX57" fmla="*/ 1111250 w 2533650"/>
                  <a:gd name="connsiteY57" fmla="*/ 914400 h 1454150"/>
                  <a:gd name="connsiteX58" fmla="*/ 1092200 w 2533650"/>
                  <a:gd name="connsiteY58" fmla="*/ 920750 h 1454150"/>
                  <a:gd name="connsiteX59" fmla="*/ 1047750 w 2533650"/>
                  <a:gd name="connsiteY59" fmla="*/ 927100 h 1454150"/>
                  <a:gd name="connsiteX60" fmla="*/ 1009650 w 2533650"/>
                  <a:gd name="connsiteY60" fmla="*/ 939800 h 1454150"/>
                  <a:gd name="connsiteX61" fmla="*/ 990600 w 2533650"/>
                  <a:gd name="connsiteY61" fmla="*/ 946150 h 1454150"/>
                  <a:gd name="connsiteX62" fmla="*/ 901700 w 2533650"/>
                  <a:gd name="connsiteY62" fmla="*/ 965200 h 1454150"/>
                  <a:gd name="connsiteX63" fmla="*/ 857250 w 2533650"/>
                  <a:gd name="connsiteY63" fmla="*/ 977900 h 1454150"/>
                  <a:gd name="connsiteX64" fmla="*/ 279400 w 2533650"/>
                  <a:gd name="connsiteY64" fmla="*/ 984250 h 1454150"/>
                  <a:gd name="connsiteX65" fmla="*/ 184150 w 2533650"/>
                  <a:gd name="connsiteY65" fmla="*/ 1016000 h 1454150"/>
                  <a:gd name="connsiteX66" fmla="*/ 165100 w 2533650"/>
                  <a:gd name="connsiteY66" fmla="*/ 1022350 h 1454150"/>
                  <a:gd name="connsiteX67" fmla="*/ 146050 w 2533650"/>
                  <a:gd name="connsiteY67" fmla="*/ 1028700 h 1454150"/>
                  <a:gd name="connsiteX68" fmla="*/ 127000 w 2533650"/>
                  <a:gd name="connsiteY68" fmla="*/ 1041400 h 1454150"/>
                  <a:gd name="connsiteX69" fmla="*/ 88900 w 2533650"/>
                  <a:gd name="connsiteY69" fmla="*/ 1060450 h 1454150"/>
                  <a:gd name="connsiteX70" fmla="*/ 82550 w 2533650"/>
                  <a:gd name="connsiteY70" fmla="*/ 1117600 h 1454150"/>
                  <a:gd name="connsiteX71" fmla="*/ 76200 w 2533650"/>
                  <a:gd name="connsiteY71" fmla="*/ 1193800 h 1454150"/>
                  <a:gd name="connsiteX72" fmla="*/ 63500 w 2533650"/>
                  <a:gd name="connsiteY72" fmla="*/ 1238250 h 1454150"/>
                  <a:gd name="connsiteX73" fmla="*/ 19050 w 2533650"/>
                  <a:gd name="connsiteY73" fmla="*/ 1447800 h 1454150"/>
                  <a:gd name="connsiteX74" fmla="*/ 0 w 2533650"/>
                  <a:gd name="connsiteY74" fmla="*/ 1454150 h 1454150"/>
                  <a:gd name="connsiteX75" fmla="*/ 6350 w 2533650"/>
                  <a:gd name="connsiteY75" fmla="*/ 1416050 h 1454150"/>
                  <a:gd name="connsiteX76" fmla="*/ 19050 w 2533650"/>
                  <a:gd name="connsiteY76" fmla="*/ 1301750 h 1454150"/>
                  <a:gd name="connsiteX77" fmla="*/ 31750 w 2533650"/>
                  <a:gd name="connsiteY77" fmla="*/ 1257300 h 1454150"/>
                  <a:gd name="connsiteX78" fmla="*/ 44450 w 2533650"/>
                  <a:gd name="connsiteY78" fmla="*/ 1174750 h 1454150"/>
                  <a:gd name="connsiteX79" fmla="*/ 50800 w 2533650"/>
                  <a:gd name="connsiteY79" fmla="*/ 1136650 h 1454150"/>
                  <a:gd name="connsiteX80" fmla="*/ 57150 w 2533650"/>
                  <a:gd name="connsiteY80" fmla="*/ 1117600 h 1454150"/>
                  <a:gd name="connsiteX81" fmla="*/ 63500 w 2533650"/>
                  <a:gd name="connsiteY81" fmla="*/ 1085850 h 1454150"/>
                  <a:gd name="connsiteX82" fmla="*/ 57150 w 2533650"/>
                  <a:gd name="connsiteY82" fmla="*/ 914400 h 1454150"/>
                  <a:gd name="connsiteX83" fmla="*/ 0 w 2533650"/>
                  <a:gd name="connsiteY83" fmla="*/ 38100 h 1454150"/>
                  <a:gd name="connsiteX84" fmla="*/ 0 w 2533650"/>
                  <a:gd name="connsiteY84" fmla="*/ 6350 h 1454150"/>
                  <a:gd name="connsiteX0" fmla="*/ 0 w 2533650"/>
                  <a:gd name="connsiteY0" fmla="*/ 6350 h 1454150"/>
                  <a:gd name="connsiteX1" fmla="*/ 0 w 2533650"/>
                  <a:gd name="connsiteY1" fmla="*/ 6350 h 1454150"/>
                  <a:gd name="connsiteX2" fmla="*/ 2139950 w 2533650"/>
                  <a:gd name="connsiteY2" fmla="*/ 12700 h 1454150"/>
                  <a:gd name="connsiteX3" fmla="*/ 2292350 w 2533650"/>
                  <a:gd name="connsiteY3" fmla="*/ 19050 h 1454150"/>
                  <a:gd name="connsiteX4" fmla="*/ 2311400 w 2533650"/>
                  <a:gd name="connsiteY4" fmla="*/ 12700 h 1454150"/>
                  <a:gd name="connsiteX5" fmla="*/ 2343150 w 2533650"/>
                  <a:gd name="connsiteY5" fmla="*/ 6350 h 1454150"/>
                  <a:gd name="connsiteX6" fmla="*/ 2527300 w 2533650"/>
                  <a:gd name="connsiteY6" fmla="*/ 0 h 1454150"/>
                  <a:gd name="connsiteX7" fmla="*/ 2533650 w 2533650"/>
                  <a:gd name="connsiteY7" fmla="*/ 19050 h 1454150"/>
                  <a:gd name="connsiteX8" fmla="*/ 2508250 w 2533650"/>
                  <a:gd name="connsiteY8" fmla="*/ 50800 h 1454150"/>
                  <a:gd name="connsiteX9" fmla="*/ 2489200 w 2533650"/>
                  <a:gd name="connsiteY9" fmla="*/ 69850 h 1454150"/>
                  <a:gd name="connsiteX10" fmla="*/ 2463800 w 2533650"/>
                  <a:gd name="connsiteY10" fmla="*/ 82550 h 1454150"/>
                  <a:gd name="connsiteX11" fmla="*/ 2444750 w 2533650"/>
                  <a:gd name="connsiteY11" fmla="*/ 95250 h 1454150"/>
                  <a:gd name="connsiteX12" fmla="*/ 2432050 w 2533650"/>
                  <a:gd name="connsiteY12" fmla="*/ 114300 h 1454150"/>
                  <a:gd name="connsiteX13" fmla="*/ 2413000 w 2533650"/>
                  <a:gd name="connsiteY13" fmla="*/ 127000 h 1454150"/>
                  <a:gd name="connsiteX14" fmla="*/ 2393950 w 2533650"/>
                  <a:gd name="connsiteY14" fmla="*/ 171450 h 1454150"/>
                  <a:gd name="connsiteX15" fmla="*/ 2381250 w 2533650"/>
                  <a:gd name="connsiteY15" fmla="*/ 196850 h 1454150"/>
                  <a:gd name="connsiteX16" fmla="*/ 2355850 w 2533650"/>
                  <a:gd name="connsiteY16" fmla="*/ 241300 h 1454150"/>
                  <a:gd name="connsiteX17" fmla="*/ 2343150 w 2533650"/>
                  <a:gd name="connsiteY17" fmla="*/ 279400 h 1454150"/>
                  <a:gd name="connsiteX18" fmla="*/ 2336800 w 2533650"/>
                  <a:gd name="connsiteY18" fmla="*/ 298450 h 1454150"/>
                  <a:gd name="connsiteX19" fmla="*/ 2324100 w 2533650"/>
                  <a:gd name="connsiteY19" fmla="*/ 317500 h 1454150"/>
                  <a:gd name="connsiteX20" fmla="*/ 2305050 w 2533650"/>
                  <a:gd name="connsiteY20" fmla="*/ 374650 h 1454150"/>
                  <a:gd name="connsiteX21" fmla="*/ 2286000 w 2533650"/>
                  <a:gd name="connsiteY21" fmla="*/ 412750 h 1454150"/>
                  <a:gd name="connsiteX22" fmla="*/ 2266950 w 2533650"/>
                  <a:gd name="connsiteY22" fmla="*/ 419100 h 1454150"/>
                  <a:gd name="connsiteX23" fmla="*/ 2247900 w 2533650"/>
                  <a:gd name="connsiteY23" fmla="*/ 431800 h 1454150"/>
                  <a:gd name="connsiteX24" fmla="*/ 2209800 w 2533650"/>
                  <a:gd name="connsiteY24" fmla="*/ 444500 h 1454150"/>
                  <a:gd name="connsiteX25" fmla="*/ 2190750 w 2533650"/>
                  <a:gd name="connsiteY25" fmla="*/ 450850 h 1454150"/>
                  <a:gd name="connsiteX26" fmla="*/ 2171700 w 2533650"/>
                  <a:gd name="connsiteY26" fmla="*/ 457200 h 1454150"/>
                  <a:gd name="connsiteX27" fmla="*/ 2146300 w 2533650"/>
                  <a:gd name="connsiteY27" fmla="*/ 463550 h 1454150"/>
                  <a:gd name="connsiteX28" fmla="*/ 2108200 w 2533650"/>
                  <a:gd name="connsiteY28" fmla="*/ 476250 h 1454150"/>
                  <a:gd name="connsiteX29" fmla="*/ 2089150 w 2533650"/>
                  <a:gd name="connsiteY29" fmla="*/ 482600 h 1454150"/>
                  <a:gd name="connsiteX30" fmla="*/ 2070100 w 2533650"/>
                  <a:gd name="connsiteY30" fmla="*/ 495300 h 1454150"/>
                  <a:gd name="connsiteX31" fmla="*/ 2044700 w 2533650"/>
                  <a:gd name="connsiteY31" fmla="*/ 501650 h 1454150"/>
                  <a:gd name="connsiteX32" fmla="*/ 1987550 w 2533650"/>
                  <a:gd name="connsiteY32" fmla="*/ 520700 h 1454150"/>
                  <a:gd name="connsiteX33" fmla="*/ 1968500 w 2533650"/>
                  <a:gd name="connsiteY33" fmla="*/ 527050 h 1454150"/>
                  <a:gd name="connsiteX34" fmla="*/ 1905000 w 2533650"/>
                  <a:gd name="connsiteY34" fmla="*/ 546100 h 1454150"/>
                  <a:gd name="connsiteX35" fmla="*/ 1885950 w 2533650"/>
                  <a:gd name="connsiteY35" fmla="*/ 552450 h 1454150"/>
                  <a:gd name="connsiteX36" fmla="*/ 1847850 w 2533650"/>
                  <a:gd name="connsiteY36" fmla="*/ 577850 h 1454150"/>
                  <a:gd name="connsiteX37" fmla="*/ 1809750 w 2533650"/>
                  <a:gd name="connsiteY37" fmla="*/ 609600 h 1454150"/>
                  <a:gd name="connsiteX38" fmla="*/ 1790700 w 2533650"/>
                  <a:gd name="connsiteY38" fmla="*/ 615950 h 1454150"/>
                  <a:gd name="connsiteX39" fmla="*/ 1733550 w 2533650"/>
                  <a:gd name="connsiteY39" fmla="*/ 641350 h 1454150"/>
                  <a:gd name="connsiteX40" fmla="*/ 1689100 w 2533650"/>
                  <a:gd name="connsiteY40" fmla="*/ 647700 h 1454150"/>
                  <a:gd name="connsiteX41" fmla="*/ 1625600 w 2533650"/>
                  <a:gd name="connsiteY41" fmla="*/ 666750 h 1454150"/>
                  <a:gd name="connsiteX42" fmla="*/ 1606550 w 2533650"/>
                  <a:gd name="connsiteY42" fmla="*/ 673100 h 1454150"/>
                  <a:gd name="connsiteX43" fmla="*/ 1587500 w 2533650"/>
                  <a:gd name="connsiteY43" fmla="*/ 679450 h 1454150"/>
                  <a:gd name="connsiteX44" fmla="*/ 1568450 w 2533650"/>
                  <a:gd name="connsiteY44" fmla="*/ 692150 h 1454150"/>
                  <a:gd name="connsiteX45" fmla="*/ 1549400 w 2533650"/>
                  <a:gd name="connsiteY45" fmla="*/ 698500 h 1454150"/>
                  <a:gd name="connsiteX46" fmla="*/ 1492250 w 2533650"/>
                  <a:gd name="connsiteY46" fmla="*/ 736600 h 1454150"/>
                  <a:gd name="connsiteX47" fmla="*/ 1473200 w 2533650"/>
                  <a:gd name="connsiteY47" fmla="*/ 749300 h 1454150"/>
                  <a:gd name="connsiteX48" fmla="*/ 1454150 w 2533650"/>
                  <a:gd name="connsiteY48" fmla="*/ 755650 h 1454150"/>
                  <a:gd name="connsiteX49" fmla="*/ 1403350 w 2533650"/>
                  <a:gd name="connsiteY49" fmla="*/ 793750 h 1454150"/>
                  <a:gd name="connsiteX50" fmla="*/ 1365250 w 2533650"/>
                  <a:gd name="connsiteY50" fmla="*/ 819150 h 1454150"/>
                  <a:gd name="connsiteX51" fmla="*/ 1346200 w 2533650"/>
                  <a:gd name="connsiteY51" fmla="*/ 831850 h 1454150"/>
                  <a:gd name="connsiteX52" fmla="*/ 1320800 w 2533650"/>
                  <a:gd name="connsiteY52" fmla="*/ 838200 h 1454150"/>
                  <a:gd name="connsiteX53" fmla="*/ 1282700 w 2533650"/>
                  <a:gd name="connsiteY53" fmla="*/ 863600 h 1454150"/>
                  <a:gd name="connsiteX54" fmla="*/ 1257300 w 2533650"/>
                  <a:gd name="connsiteY54" fmla="*/ 869950 h 1454150"/>
                  <a:gd name="connsiteX55" fmla="*/ 1219200 w 2533650"/>
                  <a:gd name="connsiteY55" fmla="*/ 882650 h 1454150"/>
                  <a:gd name="connsiteX56" fmla="*/ 1168400 w 2533650"/>
                  <a:gd name="connsiteY56" fmla="*/ 895350 h 1454150"/>
                  <a:gd name="connsiteX57" fmla="*/ 1111250 w 2533650"/>
                  <a:gd name="connsiteY57" fmla="*/ 914400 h 1454150"/>
                  <a:gd name="connsiteX58" fmla="*/ 1092200 w 2533650"/>
                  <a:gd name="connsiteY58" fmla="*/ 920750 h 1454150"/>
                  <a:gd name="connsiteX59" fmla="*/ 1047750 w 2533650"/>
                  <a:gd name="connsiteY59" fmla="*/ 927100 h 1454150"/>
                  <a:gd name="connsiteX60" fmla="*/ 1009650 w 2533650"/>
                  <a:gd name="connsiteY60" fmla="*/ 939800 h 1454150"/>
                  <a:gd name="connsiteX61" fmla="*/ 990600 w 2533650"/>
                  <a:gd name="connsiteY61" fmla="*/ 946150 h 1454150"/>
                  <a:gd name="connsiteX62" fmla="*/ 901700 w 2533650"/>
                  <a:gd name="connsiteY62" fmla="*/ 965200 h 1454150"/>
                  <a:gd name="connsiteX63" fmla="*/ 857250 w 2533650"/>
                  <a:gd name="connsiteY63" fmla="*/ 977900 h 1454150"/>
                  <a:gd name="connsiteX64" fmla="*/ 279400 w 2533650"/>
                  <a:gd name="connsiteY64" fmla="*/ 984250 h 1454150"/>
                  <a:gd name="connsiteX65" fmla="*/ 184150 w 2533650"/>
                  <a:gd name="connsiteY65" fmla="*/ 1016000 h 1454150"/>
                  <a:gd name="connsiteX66" fmla="*/ 165100 w 2533650"/>
                  <a:gd name="connsiteY66" fmla="*/ 1022350 h 1454150"/>
                  <a:gd name="connsiteX67" fmla="*/ 146050 w 2533650"/>
                  <a:gd name="connsiteY67" fmla="*/ 1028700 h 1454150"/>
                  <a:gd name="connsiteX68" fmla="*/ 127000 w 2533650"/>
                  <a:gd name="connsiteY68" fmla="*/ 1041400 h 1454150"/>
                  <a:gd name="connsiteX69" fmla="*/ 88900 w 2533650"/>
                  <a:gd name="connsiteY69" fmla="*/ 1060450 h 1454150"/>
                  <a:gd name="connsiteX70" fmla="*/ 82550 w 2533650"/>
                  <a:gd name="connsiteY70" fmla="*/ 1117600 h 1454150"/>
                  <a:gd name="connsiteX71" fmla="*/ 76200 w 2533650"/>
                  <a:gd name="connsiteY71" fmla="*/ 1193800 h 1454150"/>
                  <a:gd name="connsiteX72" fmla="*/ 63500 w 2533650"/>
                  <a:gd name="connsiteY72" fmla="*/ 1238250 h 1454150"/>
                  <a:gd name="connsiteX73" fmla="*/ 19050 w 2533650"/>
                  <a:gd name="connsiteY73" fmla="*/ 1447800 h 1454150"/>
                  <a:gd name="connsiteX74" fmla="*/ 0 w 2533650"/>
                  <a:gd name="connsiteY74" fmla="*/ 1454150 h 1454150"/>
                  <a:gd name="connsiteX75" fmla="*/ 6350 w 2533650"/>
                  <a:gd name="connsiteY75" fmla="*/ 1416050 h 1454150"/>
                  <a:gd name="connsiteX76" fmla="*/ 19050 w 2533650"/>
                  <a:gd name="connsiteY76" fmla="*/ 1301750 h 1454150"/>
                  <a:gd name="connsiteX77" fmla="*/ 31750 w 2533650"/>
                  <a:gd name="connsiteY77" fmla="*/ 1257300 h 1454150"/>
                  <a:gd name="connsiteX78" fmla="*/ 44450 w 2533650"/>
                  <a:gd name="connsiteY78" fmla="*/ 1174750 h 1454150"/>
                  <a:gd name="connsiteX79" fmla="*/ 50800 w 2533650"/>
                  <a:gd name="connsiteY79" fmla="*/ 1136650 h 1454150"/>
                  <a:gd name="connsiteX80" fmla="*/ 57150 w 2533650"/>
                  <a:gd name="connsiteY80" fmla="*/ 1117600 h 1454150"/>
                  <a:gd name="connsiteX81" fmla="*/ 63500 w 2533650"/>
                  <a:gd name="connsiteY81" fmla="*/ 1085850 h 1454150"/>
                  <a:gd name="connsiteX82" fmla="*/ 0 w 2533650"/>
                  <a:gd name="connsiteY82" fmla="*/ 38100 h 1454150"/>
                  <a:gd name="connsiteX83" fmla="*/ 0 w 2533650"/>
                  <a:gd name="connsiteY83" fmla="*/ 6350 h 1454150"/>
                  <a:gd name="connsiteX0" fmla="*/ 0 w 2533650"/>
                  <a:gd name="connsiteY0" fmla="*/ 6350 h 1454150"/>
                  <a:gd name="connsiteX1" fmla="*/ 0 w 2533650"/>
                  <a:gd name="connsiteY1" fmla="*/ 6350 h 1454150"/>
                  <a:gd name="connsiteX2" fmla="*/ 2139950 w 2533650"/>
                  <a:gd name="connsiteY2" fmla="*/ 12700 h 1454150"/>
                  <a:gd name="connsiteX3" fmla="*/ 2292350 w 2533650"/>
                  <a:gd name="connsiteY3" fmla="*/ 19050 h 1454150"/>
                  <a:gd name="connsiteX4" fmla="*/ 2311400 w 2533650"/>
                  <a:gd name="connsiteY4" fmla="*/ 12700 h 1454150"/>
                  <a:gd name="connsiteX5" fmla="*/ 2343150 w 2533650"/>
                  <a:gd name="connsiteY5" fmla="*/ 6350 h 1454150"/>
                  <a:gd name="connsiteX6" fmla="*/ 2527300 w 2533650"/>
                  <a:gd name="connsiteY6" fmla="*/ 0 h 1454150"/>
                  <a:gd name="connsiteX7" fmla="*/ 2533650 w 2533650"/>
                  <a:gd name="connsiteY7" fmla="*/ 19050 h 1454150"/>
                  <a:gd name="connsiteX8" fmla="*/ 2508250 w 2533650"/>
                  <a:gd name="connsiteY8" fmla="*/ 50800 h 1454150"/>
                  <a:gd name="connsiteX9" fmla="*/ 2489200 w 2533650"/>
                  <a:gd name="connsiteY9" fmla="*/ 69850 h 1454150"/>
                  <a:gd name="connsiteX10" fmla="*/ 2463800 w 2533650"/>
                  <a:gd name="connsiteY10" fmla="*/ 82550 h 1454150"/>
                  <a:gd name="connsiteX11" fmla="*/ 2444750 w 2533650"/>
                  <a:gd name="connsiteY11" fmla="*/ 95250 h 1454150"/>
                  <a:gd name="connsiteX12" fmla="*/ 2432050 w 2533650"/>
                  <a:gd name="connsiteY12" fmla="*/ 114300 h 1454150"/>
                  <a:gd name="connsiteX13" fmla="*/ 2413000 w 2533650"/>
                  <a:gd name="connsiteY13" fmla="*/ 127000 h 1454150"/>
                  <a:gd name="connsiteX14" fmla="*/ 2393950 w 2533650"/>
                  <a:gd name="connsiteY14" fmla="*/ 171450 h 1454150"/>
                  <a:gd name="connsiteX15" fmla="*/ 2381250 w 2533650"/>
                  <a:gd name="connsiteY15" fmla="*/ 196850 h 1454150"/>
                  <a:gd name="connsiteX16" fmla="*/ 2355850 w 2533650"/>
                  <a:gd name="connsiteY16" fmla="*/ 241300 h 1454150"/>
                  <a:gd name="connsiteX17" fmla="*/ 2343150 w 2533650"/>
                  <a:gd name="connsiteY17" fmla="*/ 279400 h 1454150"/>
                  <a:gd name="connsiteX18" fmla="*/ 2336800 w 2533650"/>
                  <a:gd name="connsiteY18" fmla="*/ 298450 h 1454150"/>
                  <a:gd name="connsiteX19" fmla="*/ 2324100 w 2533650"/>
                  <a:gd name="connsiteY19" fmla="*/ 317500 h 1454150"/>
                  <a:gd name="connsiteX20" fmla="*/ 2305050 w 2533650"/>
                  <a:gd name="connsiteY20" fmla="*/ 374650 h 1454150"/>
                  <a:gd name="connsiteX21" fmla="*/ 2286000 w 2533650"/>
                  <a:gd name="connsiteY21" fmla="*/ 412750 h 1454150"/>
                  <a:gd name="connsiteX22" fmla="*/ 2266950 w 2533650"/>
                  <a:gd name="connsiteY22" fmla="*/ 419100 h 1454150"/>
                  <a:gd name="connsiteX23" fmla="*/ 2247900 w 2533650"/>
                  <a:gd name="connsiteY23" fmla="*/ 431800 h 1454150"/>
                  <a:gd name="connsiteX24" fmla="*/ 2209800 w 2533650"/>
                  <a:gd name="connsiteY24" fmla="*/ 444500 h 1454150"/>
                  <a:gd name="connsiteX25" fmla="*/ 2190750 w 2533650"/>
                  <a:gd name="connsiteY25" fmla="*/ 450850 h 1454150"/>
                  <a:gd name="connsiteX26" fmla="*/ 2171700 w 2533650"/>
                  <a:gd name="connsiteY26" fmla="*/ 457200 h 1454150"/>
                  <a:gd name="connsiteX27" fmla="*/ 2146300 w 2533650"/>
                  <a:gd name="connsiteY27" fmla="*/ 463550 h 1454150"/>
                  <a:gd name="connsiteX28" fmla="*/ 2108200 w 2533650"/>
                  <a:gd name="connsiteY28" fmla="*/ 476250 h 1454150"/>
                  <a:gd name="connsiteX29" fmla="*/ 2089150 w 2533650"/>
                  <a:gd name="connsiteY29" fmla="*/ 482600 h 1454150"/>
                  <a:gd name="connsiteX30" fmla="*/ 2070100 w 2533650"/>
                  <a:gd name="connsiteY30" fmla="*/ 495300 h 1454150"/>
                  <a:gd name="connsiteX31" fmla="*/ 2044700 w 2533650"/>
                  <a:gd name="connsiteY31" fmla="*/ 501650 h 1454150"/>
                  <a:gd name="connsiteX32" fmla="*/ 1987550 w 2533650"/>
                  <a:gd name="connsiteY32" fmla="*/ 520700 h 1454150"/>
                  <a:gd name="connsiteX33" fmla="*/ 1968500 w 2533650"/>
                  <a:gd name="connsiteY33" fmla="*/ 527050 h 1454150"/>
                  <a:gd name="connsiteX34" fmla="*/ 1905000 w 2533650"/>
                  <a:gd name="connsiteY34" fmla="*/ 546100 h 1454150"/>
                  <a:gd name="connsiteX35" fmla="*/ 1885950 w 2533650"/>
                  <a:gd name="connsiteY35" fmla="*/ 552450 h 1454150"/>
                  <a:gd name="connsiteX36" fmla="*/ 1847850 w 2533650"/>
                  <a:gd name="connsiteY36" fmla="*/ 577850 h 1454150"/>
                  <a:gd name="connsiteX37" fmla="*/ 1809750 w 2533650"/>
                  <a:gd name="connsiteY37" fmla="*/ 609600 h 1454150"/>
                  <a:gd name="connsiteX38" fmla="*/ 1790700 w 2533650"/>
                  <a:gd name="connsiteY38" fmla="*/ 615950 h 1454150"/>
                  <a:gd name="connsiteX39" fmla="*/ 1733550 w 2533650"/>
                  <a:gd name="connsiteY39" fmla="*/ 641350 h 1454150"/>
                  <a:gd name="connsiteX40" fmla="*/ 1689100 w 2533650"/>
                  <a:gd name="connsiteY40" fmla="*/ 647700 h 1454150"/>
                  <a:gd name="connsiteX41" fmla="*/ 1625600 w 2533650"/>
                  <a:gd name="connsiteY41" fmla="*/ 666750 h 1454150"/>
                  <a:gd name="connsiteX42" fmla="*/ 1606550 w 2533650"/>
                  <a:gd name="connsiteY42" fmla="*/ 673100 h 1454150"/>
                  <a:gd name="connsiteX43" fmla="*/ 1587500 w 2533650"/>
                  <a:gd name="connsiteY43" fmla="*/ 679450 h 1454150"/>
                  <a:gd name="connsiteX44" fmla="*/ 1568450 w 2533650"/>
                  <a:gd name="connsiteY44" fmla="*/ 692150 h 1454150"/>
                  <a:gd name="connsiteX45" fmla="*/ 1549400 w 2533650"/>
                  <a:gd name="connsiteY45" fmla="*/ 698500 h 1454150"/>
                  <a:gd name="connsiteX46" fmla="*/ 1492250 w 2533650"/>
                  <a:gd name="connsiteY46" fmla="*/ 736600 h 1454150"/>
                  <a:gd name="connsiteX47" fmla="*/ 1473200 w 2533650"/>
                  <a:gd name="connsiteY47" fmla="*/ 749300 h 1454150"/>
                  <a:gd name="connsiteX48" fmla="*/ 1454150 w 2533650"/>
                  <a:gd name="connsiteY48" fmla="*/ 755650 h 1454150"/>
                  <a:gd name="connsiteX49" fmla="*/ 1403350 w 2533650"/>
                  <a:gd name="connsiteY49" fmla="*/ 793750 h 1454150"/>
                  <a:gd name="connsiteX50" fmla="*/ 1365250 w 2533650"/>
                  <a:gd name="connsiteY50" fmla="*/ 819150 h 1454150"/>
                  <a:gd name="connsiteX51" fmla="*/ 1346200 w 2533650"/>
                  <a:gd name="connsiteY51" fmla="*/ 831850 h 1454150"/>
                  <a:gd name="connsiteX52" fmla="*/ 1320800 w 2533650"/>
                  <a:gd name="connsiteY52" fmla="*/ 838200 h 1454150"/>
                  <a:gd name="connsiteX53" fmla="*/ 1282700 w 2533650"/>
                  <a:gd name="connsiteY53" fmla="*/ 863600 h 1454150"/>
                  <a:gd name="connsiteX54" fmla="*/ 1257300 w 2533650"/>
                  <a:gd name="connsiteY54" fmla="*/ 869950 h 1454150"/>
                  <a:gd name="connsiteX55" fmla="*/ 1219200 w 2533650"/>
                  <a:gd name="connsiteY55" fmla="*/ 882650 h 1454150"/>
                  <a:gd name="connsiteX56" fmla="*/ 1168400 w 2533650"/>
                  <a:gd name="connsiteY56" fmla="*/ 895350 h 1454150"/>
                  <a:gd name="connsiteX57" fmla="*/ 1111250 w 2533650"/>
                  <a:gd name="connsiteY57" fmla="*/ 914400 h 1454150"/>
                  <a:gd name="connsiteX58" fmla="*/ 1092200 w 2533650"/>
                  <a:gd name="connsiteY58" fmla="*/ 920750 h 1454150"/>
                  <a:gd name="connsiteX59" fmla="*/ 1047750 w 2533650"/>
                  <a:gd name="connsiteY59" fmla="*/ 927100 h 1454150"/>
                  <a:gd name="connsiteX60" fmla="*/ 1009650 w 2533650"/>
                  <a:gd name="connsiteY60" fmla="*/ 939800 h 1454150"/>
                  <a:gd name="connsiteX61" fmla="*/ 990600 w 2533650"/>
                  <a:gd name="connsiteY61" fmla="*/ 946150 h 1454150"/>
                  <a:gd name="connsiteX62" fmla="*/ 901700 w 2533650"/>
                  <a:gd name="connsiteY62" fmla="*/ 965200 h 1454150"/>
                  <a:gd name="connsiteX63" fmla="*/ 857250 w 2533650"/>
                  <a:gd name="connsiteY63" fmla="*/ 977900 h 1454150"/>
                  <a:gd name="connsiteX64" fmla="*/ 279400 w 2533650"/>
                  <a:gd name="connsiteY64" fmla="*/ 984250 h 1454150"/>
                  <a:gd name="connsiteX65" fmla="*/ 184150 w 2533650"/>
                  <a:gd name="connsiteY65" fmla="*/ 1016000 h 1454150"/>
                  <a:gd name="connsiteX66" fmla="*/ 165100 w 2533650"/>
                  <a:gd name="connsiteY66" fmla="*/ 1022350 h 1454150"/>
                  <a:gd name="connsiteX67" fmla="*/ 146050 w 2533650"/>
                  <a:gd name="connsiteY67" fmla="*/ 1028700 h 1454150"/>
                  <a:gd name="connsiteX68" fmla="*/ 127000 w 2533650"/>
                  <a:gd name="connsiteY68" fmla="*/ 1041400 h 1454150"/>
                  <a:gd name="connsiteX69" fmla="*/ 88900 w 2533650"/>
                  <a:gd name="connsiteY69" fmla="*/ 1060450 h 1454150"/>
                  <a:gd name="connsiteX70" fmla="*/ 82550 w 2533650"/>
                  <a:gd name="connsiteY70" fmla="*/ 1117600 h 1454150"/>
                  <a:gd name="connsiteX71" fmla="*/ 76200 w 2533650"/>
                  <a:gd name="connsiteY71" fmla="*/ 1193800 h 1454150"/>
                  <a:gd name="connsiteX72" fmla="*/ 63500 w 2533650"/>
                  <a:gd name="connsiteY72" fmla="*/ 1238250 h 1454150"/>
                  <a:gd name="connsiteX73" fmla="*/ 19050 w 2533650"/>
                  <a:gd name="connsiteY73" fmla="*/ 1447800 h 1454150"/>
                  <a:gd name="connsiteX74" fmla="*/ 0 w 2533650"/>
                  <a:gd name="connsiteY74" fmla="*/ 1454150 h 1454150"/>
                  <a:gd name="connsiteX75" fmla="*/ 6350 w 2533650"/>
                  <a:gd name="connsiteY75" fmla="*/ 1416050 h 1454150"/>
                  <a:gd name="connsiteX76" fmla="*/ 19050 w 2533650"/>
                  <a:gd name="connsiteY76" fmla="*/ 1301750 h 1454150"/>
                  <a:gd name="connsiteX77" fmla="*/ 44450 w 2533650"/>
                  <a:gd name="connsiteY77" fmla="*/ 1174750 h 1454150"/>
                  <a:gd name="connsiteX78" fmla="*/ 50800 w 2533650"/>
                  <a:gd name="connsiteY78" fmla="*/ 1136650 h 1454150"/>
                  <a:gd name="connsiteX79" fmla="*/ 57150 w 2533650"/>
                  <a:gd name="connsiteY79" fmla="*/ 1117600 h 1454150"/>
                  <a:gd name="connsiteX80" fmla="*/ 63500 w 2533650"/>
                  <a:gd name="connsiteY80" fmla="*/ 1085850 h 1454150"/>
                  <a:gd name="connsiteX81" fmla="*/ 0 w 2533650"/>
                  <a:gd name="connsiteY81" fmla="*/ 38100 h 1454150"/>
                  <a:gd name="connsiteX82" fmla="*/ 0 w 2533650"/>
                  <a:gd name="connsiteY82" fmla="*/ 6350 h 1454150"/>
                  <a:gd name="connsiteX0" fmla="*/ 0 w 2533650"/>
                  <a:gd name="connsiteY0" fmla="*/ 6350 h 1454150"/>
                  <a:gd name="connsiteX1" fmla="*/ 0 w 2533650"/>
                  <a:gd name="connsiteY1" fmla="*/ 6350 h 1454150"/>
                  <a:gd name="connsiteX2" fmla="*/ 2139950 w 2533650"/>
                  <a:gd name="connsiteY2" fmla="*/ 12700 h 1454150"/>
                  <a:gd name="connsiteX3" fmla="*/ 2292350 w 2533650"/>
                  <a:gd name="connsiteY3" fmla="*/ 19050 h 1454150"/>
                  <a:gd name="connsiteX4" fmla="*/ 2311400 w 2533650"/>
                  <a:gd name="connsiteY4" fmla="*/ 12700 h 1454150"/>
                  <a:gd name="connsiteX5" fmla="*/ 2343150 w 2533650"/>
                  <a:gd name="connsiteY5" fmla="*/ 6350 h 1454150"/>
                  <a:gd name="connsiteX6" fmla="*/ 2527300 w 2533650"/>
                  <a:gd name="connsiteY6" fmla="*/ 0 h 1454150"/>
                  <a:gd name="connsiteX7" fmla="*/ 2533650 w 2533650"/>
                  <a:gd name="connsiteY7" fmla="*/ 19050 h 1454150"/>
                  <a:gd name="connsiteX8" fmla="*/ 2508250 w 2533650"/>
                  <a:gd name="connsiteY8" fmla="*/ 50800 h 1454150"/>
                  <a:gd name="connsiteX9" fmla="*/ 2489200 w 2533650"/>
                  <a:gd name="connsiteY9" fmla="*/ 69850 h 1454150"/>
                  <a:gd name="connsiteX10" fmla="*/ 2463800 w 2533650"/>
                  <a:gd name="connsiteY10" fmla="*/ 82550 h 1454150"/>
                  <a:gd name="connsiteX11" fmla="*/ 2444750 w 2533650"/>
                  <a:gd name="connsiteY11" fmla="*/ 95250 h 1454150"/>
                  <a:gd name="connsiteX12" fmla="*/ 2432050 w 2533650"/>
                  <a:gd name="connsiteY12" fmla="*/ 114300 h 1454150"/>
                  <a:gd name="connsiteX13" fmla="*/ 2413000 w 2533650"/>
                  <a:gd name="connsiteY13" fmla="*/ 127000 h 1454150"/>
                  <a:gd name="connsiteX14" fmla="*/ 2393950 w 2533650"/>
                  <a:gd name="connsiteY14" fmla="*/ 171450 h 1454150"/>
                  <a:gd name="connsiteX15" fmla="*/ 2381250 w 2533650"/>
                  <a:gd name="connsiteY15" fmla="*/ 196850 h 1454150"/>
                  <a:gd name="connsiteX16" fmla="*/ 2355850 w 2533650"/>
                  <a:gd name="connsiteY16" fmla="*/ 241300 h 1454150"/>
                  <a:gd name="connsiteX17" fmla="*/ 2343150 w 2533650"/>
                  <a:gd name="connsiteY17" fmla="*/ 279400 h 1454150"/>
                  <a:gd name="connsiteX18" fmla="*/ 2336800 w 2533650"/>
                  <a:gd name="connsiteY18" fmla="*/ 298450 h 1454150"/>
                  <a:gd name="connsiteX19" fmla="*/ 2324100 w 2533650"/>
                  <a:gd name="connsiteY19" fmla="*/ 317500 h 1454150"/>
                  <a:gd name="connsiteX20" fmla="*/ 2305050 w 2533650"/>
                  <a:gd name="connsiteY20" fmla="*/ 374650 h 1454150"/>
                  <a:gd name="connsiteX21" fmla="*/ 2286000 w 2533650"/>
                  <a:gd name="connsiteY21" fmla="*/ 412750 h 1454150"/>
                  <a:gd name="connsiteX22" fmla="*/ 2266950 w 2533650"/>
                  <a:gd name="connsiteY22" fmla="*/ 419100 h 1454150"/>
                  <a:gd name="connsiteX23" fmla="*/ 2247900 w 2533650"/>
                  <a:gd name="connsiteY23" fmla="*/ 431800 h 1454150"/>
                  <a:gd name="connsiteX24" fmla="*/ 2209800 w 2533650"/>
                  <a:gd name="connsiteY24" fmla="*/ 444500 h 1454150"/>
                  <a:gd name="connsiteX25" fmla="*/ 2190750 w 2533650"/>
                  <a:gd name="connsiteY25" fmla="*/ 450850 h 1454150"/>
                  <a:gd name="connsiteX26" fmla="*/ 2171700 w 2533650"/>
                  <a:gd name="connsiteY26" fmla="*/ 457200 h 1454150"/>
                  <a:gd name="connsiteX27" fmla="*/ 2146300 w 2533650"/>
                  <a:gd name="connsiteY27" fmla="*/ 463550 h 1454150"/>
                  <a:gd name="connsiteX28" fmla="*/ 2108200 w 2533650"/>
                  <a:gd name="connsiteY28" fmla="*/ 476250 h 1454150"/>
                  <a:gd name="connsiteX29" fmla="*/ 2089150 w 2533650"/>
                  <a:gd name="connsiteY29" fmla="*/ 482600 h 1454150"/>
                  <a:gd name="connsiteX30" fmla="*/ 2070100 w 2533650"/>
                  <a:gd name="connsiteY30" fmla="*/ 495300 h 1454150"/>
                  <a:gd name="connsiteX31" fmla="*/ 2044700 w 2533650"/>
                  <a:gd name="connsiteY31" fmla="*/ 501650 h 1454150"/>
                  <a:gd name="connsiteX32" fmla="*/ 1987550 w 2533650"/>
                  <a:gd name="connsiteY32" fmla="*/ 520700 h 1454150"/>
                  <a:gd name="connsiteX33" fmla="*/ 1968500 w 2533650"/>
                  <a:gd name="connsiteY33" fmla="*/ 527050 h 1454150"/>
                  <a:gd name="connsiteX34" fmla="*/ 1905000 w 2533650"/>
                  <a:gd name="connsiteY34" fmla="*/ 546100 h 1454150"/>
                  <a:gd name="connsiteX35" fmla="*/ 1885950 w 2533650"/>
                  <a:gd name="connsiteY35" fmla="*/ 552450 h 1454150"/>
                  <a:gd name="connsiteX36" fmla="*/ 1847850 w 2533650"/>
                  <a:gd name="connsiteY36" fmla="*/ 577850 h 1454150"/>
                  <a:gd name="connsiteX37" fmla="*/ 1809750 w 2533650"/>
                  <a:gd name="connsiteY37" fmla="*/ 609600 h 1454150"/>
                  <a:gd name="connsiteX38" fmla="*/ 1790700 w 2533650"/>
                  <a:gd name="connsiteY38" fmla="*/ 615950 h 1454150"/>
                  <a:gd name="connsiteX39" fmla="*/ 1733550 w 2533650"/>
                  <a:gd name="connsiteY39" fmla="*/ 641350 h 1454150"/>
                  <a:gd name="connsiteX40" fmla="*/ 1689100 w 2533650"/>
                  <a:gd name="connsiteY40" fmla="*/ 647700 h 1454150"/>
                  <a:gd name="connsiteX41" fmla="*/ 1625600 w 2533650"/>
                  <a:gd name="connsiteY41" fmla="*/ 666750 h 1454150"/>
                  <a:gd name="connsiteX42" fmla="*/ 1606550 w 2533650"/>
                  <a:gd name="connsiteY42" fmla="*/ 673100 h 1454150"/>
                  <a:gd name="connsiteX43" fmla="*/ 1587500 w 2533650"/>
                  <a:gd name="connsiteY43" fmla="*/ 679450 h 1454150"/>
                  <a:gd name="connsiteX44" fmla="*/ 1568450 w 2533650"/>
                  <a:gd name="connsiteY44" fmla="*/ 692150 h 1454150"/>
                  <a:gd name="connsiteX45" fmla="*/ 1549400 w 2533650"/>
                  <a:gd name="connsiteY45" fmla="*/ 698500 h 1454150"/>
                  <a:gd name="connsiteX46" fmla="*/ 1492250 w 2533650"/>
                  <a:gd name="connsiteY46" fmla="*/ 736600 h 1454150"/>
                  <a:gd name="connsiteX47" fmla="*/ 1473200 w 2533650"/>
                  <a:gd name="connsiteY47" fmla="*/ 749300 h 1454150"/>
                  <a:gd name="connsiteX48" fmla="*/ 1454150 w 2533650"/>
                  <a:gd name="connsiteY48" fmla="*/ 755650 h 1454150"/>
                  <a:gd name="connsiteX49" fmla="*/ 1403350 w 2533650"/>
                  <a:gd name="connsiteY49" fmla="*/ 793750 h 1454150"/>
                  <a:gd name="connsiteX50" fmla="*/ 1365250 w 2533650"/>
                  <a:gd name="connsiteY50" fmla="*/ 819150 h 1454150"/>
                  <a:gd name="connsiteX51" fmla="*/ 1346200 w 2533650"/>
                  <a:gd name="connsiteY51" fmla="*/ 831850 h 1454150"/>
                  <a:gd name="connsiteX52" fmla="*/ 1320800 w 2533650"/>
                  <a:gd name="connsiteY52" fmla="*/ 838200 h 1454150"/>
                  <a:gd name="connsiteX53" fmla="*/ 1282700 w 2533650"/>
                  <a:gd name="connsiteY53" fmla="*/ 863600 h 1454150"/>
                  <a:gd name="connsiteX54" fmla="*/ 1257300 w 2533650"/>
                  <a:gd name="connsiteY54" fmla="*/ 869950 h 1454150"/>
                  <a:gd name="connsiteX55" fmla="*/ 1219200 w 2533650"/>
                  <a:gd name="connsiteY55" fmla="*/ 882650 h 1454150"/>
                  <a:gd name="connsiteX56" fmla="*/ 1168400 w 2533650"/>
                  <a:gd name="connsiteY56" fmla="*/ 895350 h 1454150"/>
                  <a:gd name="connsiteX57" fmla="*/ 1111250 w 2533650"/>
                  <a:gd name="connsiteY57" fmla="*/ 914400 h 1454150"/>
                  <a:gd name="connsiteX58" fmla="*/ 1092200 w 2533650"/>
                  <a:gd name="connsiteY58" fmla="*/ 920750 h 1454150"/>
                  <a:gd name="connsiteX59" fmla="*/ 1047750 w 2533650"/>
                  <a:gd name="connsiteY59" fmla="*/ 927100 h 1454150"/>
                  <a:gd name="connsiteX60" fmla="*/ 1009650 w 2533650"/>
                  <a:gd name="connsiteY60" fmla="*/ 939800 h 1454150"/>
                  <a:gd name="connsiteX61" fmla="*/ 990600 w 2533650"/>
                  <a:gd name="connsiteY61" fmla="*/ 946150 h 1454150"/>
                  <a:gd name="connsiteX62" fmla="*/ 901700 w 2533650"/>
                  <a:gd name="connsiteY62" fmla="*/ 965200 h 1454150"/>
                  <a:gd name="connsiteX63" fmla="*/ 857250 w 2533650"/>
                  <a:gd name="connsiteY63" fmla="*/ 977900 h 1454150"/>
                  <a:gd name="connsiteX64" fmla="*/ 279400 w 2533650"/>
                  <a:gd name="connsiteY64" fmla="*/ 984250 h 1454150"/>
                  <a:gd name="connsiteX65" fmla="*/ 184150 w 2533650"/>
                  <a:gd name="connsiteY65" fmla="*/ 1016000 h 1454150"/>
                  <a:gd name="connsiteX66" fmla="*/ 165100 w 2533650"/>
                  <a:gd name="connsiteY66" fmla="*/ 1022350 h 1454150"/>
                  <a:gd name="connsiteX67" fmla="*/ 146050 w 2533650"/>
                  <a:gd name="connsiteY67" fmla="*/ 1028700 h 1454150"/>
                  <a:gd name="connsiteX68" fmla="*/ 127000 w 2533650"/>
                  <a:gd name="connsiteY68" fmla="*/ 1041400 h 1454150"/>
                  <a:gd name="connsiteX69" fmla="*/ 88900 w 2533650"/>
                  <a:gd name="connsiteY69" fmla="*/ 1060450 h 1454150"/>
                  <a:gd name="connsiteX70" fmla="*/ 82550 w 2533650"/>
                  <a:gd name="connsiteY70" fmla="*/ 1117600 h 1454150"/>
                  <a:gd name="connsiteX71" fmla="*/ 76200 w 2533650"/>
                  <a:gd name="connsiteY71" fmla="*/ 1193800 h 1454150"/>
                  <a:gd name="connsiteX72" fmla="*/ 63500 w 2533650"/>
                  <a:gd name="connsiteY72" fmla="*/ 1238250 h 1454150"/>
                  <a:gd name="connsiteX73" fmla="*/ 19050 w 2533650"/>
                  <a:gd name="connsiteY73" fmla="*/ 1447800 h 1454150"/>
                  <a:gd name="connsiteX74" fmla="*/ 0 w 2533650"/>
                  <a:gd name="connsiteY74" fmla="*/ 1454150 h 1454150"/>
                  <a:gd name="connsiteX75" fmla="*/ 6350 w 2533650"/>
                  <a:gd name="connsiteY75" fmla="*/ 1416050 h 1454150"/>
                  <a:gd name="connsiteX76" fmla="*/ 44450 w 2533650"/>
                  <a:gd name="connsiteY76" fmla="*/ 1174750 h 1454150"/>
                  <a:gd name="connsiteX77" fmla="*/ 50800 w 2533650"/>
                  <a:gd name="connsiteY77" fmla="*/ 1136650 h 1454150"/>
                  <a:gd name="connsiteX78" fmla="*/ 57150 w 2533650"/>
                  <a:gd name="connsiteY78" fmla="*/ 1117600 h 1454150"/>
                  <a:gd name="connsiteX79" fmla="*/ 63500 w 2533650"/>
                  <a:gd name="connsiteY79" fmla="*/ 1085850 h 1454150"/>
                  <a:gd name="connsiteX80" fmla="*/ 0 w 2533650"/>
                  <a:gd name="connsiteY80" fmla="*/ 38100 h 1454150"/>
                  <a:gd name="connsiteX81" fmla="*/ 0 w 2533650"/>
                  <a:gd name="connsiteY81" fmla="*/ 6350 h 1454150"/>
                  <a:gd name="connsiteX0" fmla="*/ 0 w 2533650"/>
                  <a:gd name="connsiteY0" fmla="*/ 6350 h 1454150"/>
                  <a:gd name="connsiteX1" fmla="*/ 0 w 2533650"/>
                  <a:gd name="connsiteY1" fmla="*/ 6350 h 1454150"/>
                  <a:gd name="connsiteX2" fmla="*/ 2139950 w 2533650"/>
                  <a:gd name="connsiteY2" fmla="*/ 12700 h 1454150"/>
                  <a:gd name="connsiteX3" fmla="*/ 2292350 w 2533650"/>
                  <a:gd name="connsiteY3" fmla="*/ 19050 h 1454150"/>
                  <a:gd name="connsiteX4" fmla="*/ 2311400 w 2533650"/>
                  <a:gd name="connsiteY4" fmla="*/ 12700 h 1454150"/>
                  <a:gd name="connsiteX5" fmla="*/ 2343150 w 2533650"/>
                  <a:gd name="connsiteY5" fmla="*/ 6350 h 1454150"/>
                  <a:gd name="connsiteX6" fmla="*/ 2527300 w 2533650"/>
                  <a:gd name="connsiteY6" fmla="*/ 0 h 1454150"/>
                  <a:gd name="connsiteX7" fmla="*/ 2533650 w 2533650"/>
                  <a:gd name="connsiteY7" fmla="*/ 19050 h 1454150"/>
                  <a:gd name="connsiteX8" fmla="*/ 2508250 w 2533650"/>
                  <a:gd name="connsiteY8" fmla="*/ 50800 h 1454150"/>
                  <a:gd name="connsiteX9" fmla="*/ 2489200 w 2533650"/>
                  <a:gd name="connsiteY9" fmla="*/ 69850 h 1454150"/>
                  <a:gd name="connsiteX10" fmla="*/ 2463800 w 2533650"/>
                  <a:gd name="connsiteY10" fmla="*/ 82550 h 1454150"/>
                  <a:gd name="connsiteX11" fmla="*/ 2444750 w 2533650"/>
                  <a:gd name="connsiteY11" fmla="*/ 95250 h 1454150"/>
                  <a:gd name="connsiteX12" fmla="*/ 2432050 w 2533650"/>
                  <a:gd name="connsiteY12" fmla="*/ 114300 h 1454150"/>
                  <a:gd name="connsiteX13" fmla="*/ 2413000 w 2533650"/>
                  <a:gd name="connsiteY13" fmla="*/ 127000 h 1454150"/>
                  <a:gd name="connsiteX14" fmla="*/ 2393950 w 2533650"/>
                  <a:gd name="connsiteY14" fmla="*/ 171450 h 1454150"/>
                  <a:gd name="connsiteX15" fmla="*/ 2381250 w 2533650"/>
                  <a:gd name="connsiteY15" fmla="*/ 196850 h 1454150"/>
                  <a:gd name="connsiteX16" fmla="*/ 2355850 w 2533650"/>
                  <a:gd name="connsiteY16" fmla="*/ 241300 h 1454150"/>
                  <a:gd name="connsiteX17" fmla="*/ 2343150 w 2533650"/>
                  <a:gd name="connsiteY17" fmla="*/ 279400 h 1454150"/>
                  <a:gd name="connsiteX18" fmla="*/ 2336800 w 2533650"/>
                  <a:gd name="connsiteY18" fmla="*/ 298450 h 1454150"/>
                  <a:gd name="connsiteX19" fmla="*/ 2324100 w 2533650"/>
                  <a:gd name="connsiteY19" fmla="*/ 317500 h 1454150"/>
                  <a:gd name="connsiteX20" fmla="*/ 2305050 w 2533650"/>
                  <a:gd name="connsiteY20" fmla="*/ 374650 h 1454150"/>
                  <a:gd name="connsiteX21" fmla="*/ 2286000 w 2533650"/>
                  <a:gd name="connsiteY21" fmla="*/ 412750 h 1454150"/>
                  <a:gd name="connsiteX22" fmla="*/ 2266950 w 2533650"/>
                  <a:gd name="connsiteY22" fmla="*/ 419100 h 1454150"/>
                  <a:gd name="connsiteX23" fmla="*/ 2247900 w 2533650"/>
                  <a:gd name="connsiteY23" fmla="*/ 431800 h 1454150"/>
                  <a:gd name="connsiteX24" fmla="*/ 2209800 w 2533650"/>
                  <a:gd name="connsiteY24" fmla="*/ 444500 h 1454150"/>
                  <a:gd name="connsiteX25" fmla="*/ 2190750 w 2533650"/>
                  <a:gd name="connsiteY25" fmla="*/ 450850 h 1454150"/>
                  <a:gd name="connsiteX26" fmla="*/ 2171700 w 2533650"/>
                  <a:gd name="connsiteY26" fmla="*/ 457200 h 1454150"/>
                  <a:gd name="connsiteX27" fmla="*/ 2146300 w 2533650"/>
                  <a:gd name="connsiteY27" fmla="*/ 463550 h 1454150"/>
                  <a:gd name="connsiteX28" fmla="*/ 2108200 w 2533650"/>
                  <a:gd name="connsiteY28" fmla="*/ 476250 h 1454150"/>
                  <a:gd name="connsiteX29" fmla="*/ 2089150 w 2533650"/>
                  <a:gd name="connsiteY29" fmla="*/ 482600 h 1454150"/>
                  <a:gd name="connsiteX30" fmla="*/ 2070100 w 2533650"/>
                  <a:gd name="connsiteY30" fmla="*/ 495300 h 1454150"/>
                  <a:gd name="connsiteX31" fmla="*/ 2044700 w 2533650"/>
                  <a:gd name="connsiteY31" fmla="*/ 501650 h 1454150"/>
                  <a:gd name="connsiteX32" fmla="*/ 1987550 w 2533650"/>
                  <a:gd name="connsiteY32" fmla="*/ 520700 h 1454150"/>
                  <a:gd name="connsiteX33" fmla="*/ 1968500 w 2533650"/>
                  <a:gd name="connsiteY33" fmla="*/ 527050 h 1454150"/>
                  <a:gd name="connsiteX34" fmla="*/ 1905000 w 2533650"/>
                  <a:gd name="connsiteY34" fmla="*/ 546100 h 1454150"/>
                  <a:gd name="connsiteX35" fmla="*/ 1885950 w 2533650"/>
                  <a:gd name="connsiteY35" fmla="*/ 552450 h 1454150"/>
                  <a:gd name="connsiteX36" fmla="*/ 1847850 w 2533650"/>
                  <a:gd name="connsiteY36" fmla="*/ 577850 h 1454150"/>
                  <a:gd name="connsiteX37" fmla="*/ 1809750 w 2533650"/>
                  <a:gd name="connsiteY37" fmla="*/ 609600 h 1454150"/>
                  <a:gd name="connsiteX38" fmla="*/ 1790700 w 2533650"/>
                  <a:gd name="connsiteY38" fmla="*/ 615950 h 1454150"/>
                  <a:gd name="connsiteX39" fmla="*/ 1733550 w 2533650"/>
                  <a:gd name="connsiteY39" fmla="*/ 641350 h 1454150"/>
                  <a:gd name="connsiteX40" fmla="*/ 1689100 w 2533650"/>
                  <a:gd name="connsiteY40" fmla="*/ 647700 h 1454150"/>
                  <a:gd name="connsiteX41" fmla="*/ 1625600 w 2533650"/>
                  <a:gd name="connsiteY41" fmla="*/ 666750 h 1454150"/>
                  <a:gd name="connsiteX42" fmla="*/ 1606550 w 2533650"/>
                  <a:gd name="connsiteY42" fmla="*/ 673100 h 1454150"/>
                  <a:gd name="connsiteX43" fmla="*/ 1587500 w 2533650"/>
                  <a:gd name="connsiteY43" fmla="*/ 679450 h 1454150"/>
                  <a:gd name="connsiteX44" fmla="*/ 1568450 w 2533650"/>
                  <a:gd name="connsiteY44" fmla="*/ 692150 h 1454150"/>
                  <a:gd name="connsiteX45" fmla="*/ 1549400 w 2533650"/>
                  <a:gd name="connsiteY45" fmla="*/ 698500 h 1454150"/>
                  <a:gd name="connsiteX46" fmla="*/ 1492250 w 2533650"/>
                  <a:gd name="connsiteY46" fmla="*/ 736600 h 1454150"/>
                  <a:gd name="connsiteX47" fmla="*/ 1473200 w 2533650"/>
                  <a:gd name="connsiteY47" fmla="*/ 749300 h 1454150"/>
                  <a:gd name="connsiteX48" fmla="*/ 1454150 w 2533650"/>
                  <a:gd name="connsiteY48" fmla="*/ 755650 h 1454150"/>
                  <a:gd name="connsiteX49" fmla="*/ 1403350 w 2533650"/>
                  <a:gd name="connsiteY49" fmla="*/ 793750 h 1454150"/>
                  <a:gd name="connsiteX50" fmla="*/ 1365250 w 2533650"/>
                  <a:gd name="connsiteY50" fmla="*/ 819150 h 1454150"/>
                  <a:gd name="connsiteX51" fmla="*/ 1346200 w 2533650"/>
                  <a:gd name="connsiteY51" fmla="*/ 831850 h 1454150"/>
                  <a:gd name="connsiteX52" fmla="*/ 1320800 w 2533650"/>
                  <a:gd name="connsiteY52" fmla="*/ 838200 h 1454150"/>
                  <a:gd name="connsiteX53" fmla="*/ 1282700 w 2533650"/>
                  <a:gd name="connsiteY53" fmla="*/ 863600 h 1454150"/>
                  <a:gd name="connsiteX54" fmla="*/ 1257300 w 2533650"/>
                  <a:gd name="connsiteY54" fmla="*/ 869950 h 1454150"/>
                  <a:gd name="connsiteX55" fmla="*/ 1219200 w 2533650"/>
                  <a:gd name="connsiteY55" fmla="*/ 882650 h 1454150"/>
                  <a:gd name="connsiteX56" fmla="*/ 1168400 w 2533650"/>
                  <a:gd name="connsiteY56" fmla="*/ 895350 h 1454150"/>
                  <a:gd name="connsiteX57" fmla="*/ 1111250 w 2533650"/>
                  <a:gd name="connsiteY57" fmla="*/ 914400 h 1454150"/>
                  <a:gd name="connsiteX58" fmla="*/ 1092200 w 2533650"/>
                  <a:gd name="connsiteY58" fmla="*/ 920750 h 1454150"/>
                  <a:gd name="connsiteX59" fmla="*/ 1047750 w 2533650"/>
                  <a:gd name="connsiteY59" fmla="*/ 927100 h 1454150"/>
                  <a:gd name="connsiteX60" fmla="*/ 1009650 w 2533650"/>
                  <a:gd name="connsiteY60" fmla="*/ 939800 h 1454150"/>
                  <a:gd name="connsiteX61" fmla="*/ 990600 w 2533650"/>
                  <a:gd name="connsiteY61" fmla="*/ 946150 h 1454150"/>
                  <a:gd name="connsiteX62" fmla="*/ 901700 w 2533650"/>
                  <a:gd name="connsiteY62" fmla="*/ 965200 h 1454150"/>
                  <a:gd name="connsiteX63" fmla="*/ 857250 w 2533650"/>
                  <a:gd name="connsiteY63" fmla="*/ 977900 h 1454150"/>
                  <a:gd name="connsiteX64" fmla="*/ 279400 w 2533650"/>
                  <a:gd name="connsiteY64" fmla="*/ 984250 h 1454150"/>
                  <a:gd name="connsiteX65" fmla="*/ 184150 w 2533650"/>
                  <a:gd name="connsiteY65" fmla="*/ 1016000 h 1454150"/>
                  <a:gd name="connsiteX66" fmla="*/ 165100 w 2533650"/>
                  <a:gd name="connsiteY66" fmla="*/ 1022350 h 1454150"/>
                  <a:gd name="connsiteX67" fmla="*/ 146050 w 2533650"/>
                  <a:gd name="connsiteY67" fmla="*/ 1028700 h 1454150"/>
                  <a:gd name="connsiteX68" fmla="*/ 127000 w 2533650"/>
                  <a:gd name="connsiteY68" fmla="*/ 1041400 h 1454150"/>
                  <a:gd name="connsiteX69" fmla="*/ 88900 w 2533650"/>
                  <a:gd name="connsiteY69" fmla="*/ 1060450 h 1454150"/>
                  <a:gd name="connsiteX70" fmla="*/ 82550 w 2533650"/>
                  <a:gd name="connsiteY70" fmla="*/ 1117600 h 1454150"/>
                  <a:gd name="connsiteX71" fmla="*/ 76200 w 2533650"/>
                  <a:gd name="connsiteY71" fmla="*/ 1193800 h 1454150"/>
                  <a:gd name="connsiteX72" fmla="*/ 63500 w 2533650"/>
                  <a:gd name="connsiteY72" fmla="*/ 1238250 h 1454150"/>
                  <a:gd name="connsiteX73" fmla="*/ 19050 w 2533650"/>
                  <a:gd name="connsiteY73" fmla="*/ 1447800 h 1454150"/>
                  <a:gd name="connsiteX74" fmla="*/ 0 w 2533650"/>
                  <a:gd name="connsiteY74" fmla="*/ 1454150 h 1454150"/>
                  <a:gd name="connsiteX75" fmla="*/ 6350 w 2533650"/>
                  <a:gd name="connsiteY75" fmla="*/ 1416050 h 1454150"/>
                  <a:gd name="connsiteX76" fmla="*/ 50800 w 2533650"/>
                  <a:gd name="connsiteY76" fmla="*/ 1136650 h 1454150"/>
                  <a:gd name="connsiteX77" fmla="*/ 57150 w 2533650"/>
                  <a:gd name="connsiteY77" fmla="*/ 1117600 h 1454150"/>
                  <a:gd name="connsiteX78" fmla="*/ 63500 w 2533650"/>
                  <a:gd name="connsiteY78" fmla="*/ 1085850 h 1454150"/>
                  <a:gd name="connsiteX79" fmla="*/ 0 w 2533650"/>
                  <a:gd name="connsiteY79" fmla="*/ 38100 h 1454150"/>
                  <a:gd name="connsiteX80" fmla="*/ 0 w 2533650"/>
                  <a:gd name="connsiteY80" fmla="*/ 6350 h 1454150"/>
                  <a:gd name="connsiteX0" fmla="*/ 0 w 2533650"/>
                  <a:gd name="connsiteY0" fmla="*/ 6350 h 1454150"/>
                  <a:gd name="connsiteX1" fmla="*/ 0 w 2533650"/>
                  <a:gd name="connsiteY1" fmla="*/ 6350 h 1454150"/>
                  <a:gd name="connsiteX2" fmla="*/ 2139950 w 2533650"/>
                  <a:gd name="connsiteY2" fmla="*/ 12700 h 1454150"/>
                  <a:gd name="connsiteX3" fmla="*/ 2292350 w 2533650"/>
                  <a:gd name="connsiteY3" fmla="*/ 19050 h 1454150"/>
                  <a:gd name="connsiteX4" fmla="*/ 2311400 w 2533650"/>
                  <a:gd name="connsiteY4" fmla="*/ 12700 h 1454150"/>
                  <a:gd name="connsiteX5" fmla="*/ 2343150 w 2533650"/>
                  <a:gd name="connsiteY5" fmla="*/ 6350 h 1454150"/>
                  <a:gd name="connsiteX6" fmla="*/ 2527300 w 2533650"/>
                  <a:gd name="connsiteY6" fmla="*/ 0 h 1454150"/>
                  <a:gd name="connsiteX7" fmla="*/ 2533650 w 2533650"/>
                  <a:gd name="connsiteY7" fmla="*/ 19050 h 1454150"/>
                  <a:gd name="connsiteX8" fmla="*/ 2508250 w 2533650"/>
                  <a:gd name="connsiteY8" fmla="*/ 50800 h 1454150"/>
                  <a:gd name="connsiteX9" fmla="*/ 2489200 w 2533650"/>
                  <a:gd name="connsiteY9" fmla="*/ 69850 h 1454150"/>
                  <a:gd name="connsiteX10" fmla="*/ 2463800 w 2533650"/>
                  <a:gd name="connsiteY10" fmla="*/ 82550 h 1454150"/>
                  <a:gd name="connsiteX11" fmla="*/ 2444750 w 2533650"/>
                  <a:gd name="connsiteY11" fmla="*/ 95250 h 1454150"/>
                  <a:gd name="connsiteX12" fmla="*/ 2432050 w 2533650"/>
                  <a:gd name="connsiteY12" fmla="*/ 114300 h 1454150"/>
                  <a:gd name="connsiteX13" fmla="*/ 2413000 w 2533650"/>
                  <a:gd name="connsiteY13" fmla="*/ 127000 h 1454150"/>
                  <a:gd name="connsiteX14" fmla="*/ 2393950 w 2533650"/>
                  <a:gd name="connsiteY14" fmla="*/ 171450 h 1454150"/>
                  <a:gd name="connsiteX15" fmla="*/ 2381250 w 2533650"/>
                  <a:gd name="connsiteY15" fmla="*/ 196850 h 1454150"/>
                  <a:gd name="connsiteX16" fmla="*/ 2355850 w 2533650"/>
                  <a:gd name="connsiteY16" fmla="*/ 241300 h 1454150"/>
                  <a:gd name="connsiteX17" fmla="*/ 2343150 w 2533650"/>
                  <a:gd name="connsiteY17" fmla="*/ 279400 h 1454150"/>
                  <a:gd name="connsiteX18" fmla="*/ 2336800 w 2533650"/>
                  <a:gd name="connsiteY18" fmla="*/ 298450 h 1454150"/>
                  <a:gd name="connsiteX19" fmla="*/ 2324100 w 2533650"/>
                  <a:gd name="connsiteY19" fmla="*/ 317500 h 1454150"/>
                  <a:gd name="connsiteX20" fmla="*/ 2305050 w 2533650"/>
                  <a:gd name="connsiteY20" fmla="*/ 374650 h 1454150"/>
                  <a:gd name="connsiteX21" fmla="*/ 2286000 w 2533650"/>
                  <a:gd name="connsiteY21" fmla="*/ 412750 h 1454150"/>
                  <a:gd name="connsiteX22" fmla="*/ 2266950 w 2533650"/>
                  <a:gd name="connsiteY22" fmla="*/ 419100 h 1454150"/>
                  <a:gd name="connsiteX23" fmla="*/ 2247900 w 2533650"/>
                  <a:gd name="connsiteY23" fmla="*/ 431800 h 1454150"/>
                  <a:gd name="connsiteX24" fmla="*/ 2209800 w 2533650"/>
                  <a:gd name="connsiteY24" fmla="*/ 444500 h 1454150"/>
                  <a:gd name="connsiteX25" fmla="*/ 2190750 w 2533650"/>
                  <a:gd name="connsiteY25" fmla="*/ 450850 h 1454150"/>
                  <a:gd name="connsiteX26" fmla="*/ 2171700 w 2533650"/>
                  <a:gd name="connsiteY26" fmla="*/ 457200 h 1454150"/>
                  <a:gd name="connsiteX27" fmla="*/ 2146300 w 2533650"/>
                  <a:gd name="connsiteY27" fmla="*/ 463550 h 1454150"/>
                  <a:gd name="connsiteX28" fmla="*/ 2108200 w 2533650"/>
                  <a:gd name="connsiteY28" fmla="*/ 476250 h 1454150"/>
                  <a:gd name="connsiteX29" fmla="*/ 2089150 w 2533650"/>
                  <a:gd name="connsiteY29" fmla="*/ 482600 h 1454150"/>
                  <a:gd name="connsiteX30" fmla="*/ 2070100 w 2533650"/>
                  <a:gd name="connsiteY30" fmla="*/ 495300 h 1454150"/>
                  <a:gd name="connsiteX31" fmla="*/ 2044700 w 2533650"/>
                  <a:gd name="connsiteY31" fmla="*/ 501650 h 1454150"/>
                  <a:gd name="connsiteX32" fmla="*/ 1987550 w 2533650"/>
                  <a:gd name="connsiteY32" fmla="*/ 520700 h 1454150"/>
                  <a:gd name="connsiteX33" fmla="*/ 1968500 w 2533650"/>
                  <a:gd name="connsiteY33" fmla="*/ 527050 h 1454150"/>
                  <a:gd name="connsiteX34" fmla="*/ 1905000 w 2533650"/>
                  <a:gd name="connsiteY34" fmla="*/ 546100 h 1454150"/>
                  <a:gd name="connsiteX35" fmla="*/ 1885950 w 2533650"/>
                  <a:gd name="connsiteY35" fmla="*/ 552450 h 1454150"/>
                  <a:gd name="connsiteX36" fmla="*/ 1847850 w 2533650"/>
                  <a:gd name="connsiteY36" fmla="*/ 577850 h 1454150"/>
                  <a:gd name="connsiteX37" fmla="*/ 1809750 w 2533650"/>
                  <a:gd name="connsiteY37" fmla="*/ 609600 h 1454150"/>
                  <a:gd name="connsiteX38" fmla="*/ 1790700 w 2533650"/>
                  <a:gd name="connsiteY38" fmla="*/ 615950 h 1454150"/>
                  <a:gd name="connsiteX39" fmla="*/ 1733550 w 2533650"/>
                  <a:gd name="connsiteY39" fmla="*/ 641350 h 1454150"/>
                  <a:gd name="connsiteX40" fmla="*/ 1689100 w 2533650"/>
                  <a:gd name="connsiteY40" fmla="*/ 647700 h 1454150"/>
                  <a:gd name="connsiteX41" fmla="*/ 1625600 w 2533650"/>
                  <a:gd name="connsiteY41" fmla="*/ 666750 h 1454150"/>
                  <a:gd name="connsiteX42" fmla="*/ 1606550 w 2533650"/>
                  <a:gd name="connsiteY42" fmla="*/ 673100 h 1454150"/>
                  <a:gd name="connsiteX43" fmla="*/ 1587500 w 2533650"/>
                  <a:gd name="connsiteY43" fmla="*/ 679450 h 1454150"/>
                  <a:gd name="connsiteX44" fmla="*/ 1568450 w 2533650"/>
                  <a:gd name="connsiteY44" fmla="*/ 692150 h 1454150"/>
                  <a:gd name="connsiteX45" fmla="*/ 1549400 w 2533650"/>
                  <a:gd name="connsiteY45" fmla="*/ 698500 h 1454150"/>
                  <a:gd name="connsiteX46" fmla="*/ 1492250 w 2533650"/>
                  <a:gd name="connsiteY46" fmla="*/ 736600 h 1454150"/>
                  <a:gd name="connsiteX47" fmla="*/ 1473200 w 2533650"/>
                  <a:gd name="connsiteY47" fmla="*/ 749300 h 1454150"/>
                  <a:gd name="connsiteX48" fmla="*/ 1454150 w 2533650"/>
                  <a:gd name="connsiteY48" fmla="*/ 755650 h 1454150"/>
                  <a:gd name="connsiteX49" fmla="*/ 1403350 w 2533650"/>
                  <a:gd name="connsiteY49" fmla="*/ 793750 h 1454150"/>
                  <a:gd name="connsiteX50" fmla="*/ 1365250 w 2533650"/>
                  <a:gd name="connsiteY50" fmla="*/ 819150 h 1454150"/>
                  <a:gd name="connsiteX51" fmla="*/ 1346200 w 2533650"/>
                  <a:gd name="connsiteY51" fmla="*/ 831850 h 1454150"/>
                  <a:gd name="connsiteX52" fmla="*/ 1320800 w 2533650"/>
                  <a:gd name="connsiteY52" fmla="*/ 838200 h 1454150"/>
                  <a:gd name="connsiteX53" fmla="*/ 1282700 w 2533650"/>
                  <a:gd name="connsiteY53" fmla="*/ 863600 h 1454150"/>
                  <a:gd name="connsiteX54" fmla="*/ 1257300 w 2533650"/>
                  <a:gd name="connsiteY54" fmla="*/ 869950 h 1454150"/>
                  <a:gd name="connsiteX55" fmla="*/ 1219200 w 2533650"/>
                  <a:gd name="connsiteY55" fmla="*/ 882650 h 1454150"/>
                  <a:gd name="connsiteX56" fmla="*/ 1168400 w 2533650"/>
                  <a:gd name="connsiteY56" fmla="*/ 895350 h 1454150"/>
                  <a:gd name="connsiteX57" fmla="*/ 1111250 w 2533650"/>
                  <a:gd name="connsiteY57" fmla="*/ 914400 h 1454150"/>
                  <a:gd name="connsiteX58" fmla="*/ 1092200 w 2533650"/>
                  <a:gd name="connsiteY58" fmla="*/ 920750 h 1454150"/>
                  <a:gd name="connsiteX59" fmla="*/ 1047750 w 2533650"/>
                  <a:gd name="connsiteY59" fmla="*/ 927100 h 1454150"/>
                  <a:gd name="connsiteX60" fmla="*/ 1009650 w 2533650"/>
                  <a:gd name="connsiteY60" fmla="*/ 939800 h 1454150"/>
                  <a:gd name="connsiteX61" fmla="*/ 990600 w 2533650"/>
                  <a:gd name="connsiteY61" fmla="*/ 946150 h 1454150"/>
                  <a:gd name="connsiteX62" fmla="*/ 901700 w 2533650"/>
                  <a:gd name="connsiteY62" fmla="*/ 965200 h 1454150"/>
                  <a:gd name="connsiteX63" fmla="*/ 857250 w 2533650"/>
                  <a:gd name="connsiteY63" fmla="*/ 977900 h 1454150"/>
                  <a:gd name="connsiteX64" fmla="*/ 279400 w 2533650"/>
                  <a:gd name="connsiteY64" fmla="*/ 984250 h 1454150"/>
                  <a:gd name="connsiteX65" fmla="*/ 184150 w 2533650"/>
                  <a:gd name="connsiteY65" fmla="*/ 1016000 h 1454150"/>
                  <a:gd name="connsiteX66" fmla="*/ 165100 w 2533650"/>
                  <a:gd name="connsiteY66" fmla="*/ 1022350 h 1454150"/>
                  <a:gd name="connsiteX67" fmla="*/ 146050 w 2533650"/>
                  <a:gd name="connsiteY67" fmla="*/ 1028700 h 1454150"/>
                  <a:gd name="connsiteX68" fmla="*/ 127000 w 2533650"/>
                  <a:gd name="connsiteY68" fmla="*/ 1041400 h 1454150"/>
                  <a:gd name="connsiteX69" fmla="*/ 88900 w 2533650"/>
                  <a:gd name="connsiteY69" fmla="*/ 1060450 h 1454150"/>
                  <a:gd name="connsiteX70" fmla="*/ 82550 w 2533650"/>
                  <a:gd name="connsiteY70" fmla="*/ 1117600 h 1454150"/>
                  <a:gd name="connsiteX71" fmla="*/ 76200 w 2533650"/>
                  <a:gd name="connsiteY71" fmla="*/ 1193800 h 1454150"/>
                  <a:gd name="connsiteX72" fmla="*/ 63500 w 2533650"/>
                  <a:gd name="connsiteY72" fmla="*/ 1238250 h 1454150"/>
                  <a:gd name="connsiteX73" fmla="*/ 19050 w 2533650"/>
                  <a:gd name="connsiteY73" fmla="*/ 1447800 h 1454150"/>
                  <a:gd name="connsiteX74" fmla="*/ 0 w 2533650"/>
                  <a:gd name="connsiteY74" fmla="*/ 1454150 h 1454150"/>
                  <a:gd name="connsiteX75" fmla="*/ 6350 w 2533650"/>
                  <a:gd name="connsiteY75" fmla="*/ 1416050 h 1454150"/>
                  <a:gd name="connsiteX76" fmla="*/ 50800 w 2533650"/>
                  <a:gd name="connsiteY76" fmla="*/ 1136650 h 1454150"/>
                  <a:gd name="connsiteX77" fmla="*/ 63500 w 2533650"/>
                  <a:gd name="connsiteY77" fmla="*/ 1085850 h 1454150"/>
                  <a:gd name="connsiteX78" fmla="*/ 0 w 2533650"/>
                  <a:gd name="connsiteY78" fmla="*/ 38100 h 1454150"/>
                  <a:gd name="connsiteX79" fmla="*/ 0 w 2533650"/>
                  <a:gd name="connsiteY79" fmla="*/ 6350 h 1454150"/>
                  <a:gd name="connsiteX0" fmla="*/ 0 w 2533650"/>
                  <a:gd name="connsiteY0" fmla="*/ 6350 h 1454150"/>
                  <a:gd name="connsiteX1" fmla="*/ 0 w 2533650"/>
                  <a:gd name="connsiteY1" fmla="*/ 6350 h 1454150"/>
                  <a:gd name="connsiteX2" fmla="*/ 2139950 w 2533650"/>
                  <a:gd name="connsiteY2" fmla="*/ 12700 h 1454150"/>
                  <a:gd name="connsiteX3" fmla="*/ 2292350 w 2533650"/>
                  <a:gd name="connsiteY3" fmla="*/ 19050 h 1454150"/>
                  <a:gd name="connsiteX4" fmla="*/ 2311400 w 2533650"/>
                  <a:gd name="connsiteY4" fmla="*/ 12700 h 1454150"/>
                  <a:gd name="connsiteX5" fmla="*/ 2343150 w 2533650"/>
                  <a:gd name="connsiteY5" fmla="*/ 6350 h 1454150"/>
                  <a:gd name="connsiteX6" fmla="*/ 2527300 w 2533650"/>
                  <a:gd name="connsiteY6" fmla="*/ 0 h 1454150"/>
                  <a:gd name="connsiteX7" fmla="*/ 2533650 w 2533650"/>
                  <a:gd name="connsiteY7" fmla="*/ 19050 h 1454150"/>
                  <a:gd name="connsiteX8" fmla="*/ 2508250 w 2533650"/>
                  <a:gd name="connsiteY8" fmla="*/ 50800 h 1454150"/>
                  <a:gd name="connsiteX9" fmla="*/ 2489200 w 2533650"/>
                  <a:gd name="connsiteY9" fmla="*/ 69850 h 1454150"/>
                  <a:gd name="connsiteX10" fmla="*/ 2463800 w 2533650"/>
                  <a:gd name="connsiteY10" fmla="*/ 82550 h 1454150"/>
                  <a:gd name="connsiteX11" fmla="*/ 2444750 w 2533650"/>
                  <a:gd name="connsiteY11" fmla="*/ 95250 h 1454150"/>
                  <a:gd name="connsiteX12" fmla="*/ 2432050 w 2533650"/>
                  <a:gd name="connsiteY12" fmla="*/ 114300 h 1454150"/>
                  <a:gd name="connsiteX13" fmla="*/ 2413000 w 2533650"/>
                  <a:gd name="connsiteY13" fmla="*/ 127000 h 1454150"/>
                  <a:gd name="connsiteX14" fmla="*/ 2393950 w 2533650"/>
                  <a:gd name="connsiteY14" fmla="*/ 171450 h 1454150"/>
                  <a:gd name="connsiteX15" fmla="*/ 2381250 w 2533650"/>
                  <a:gd name="connsiteY15" fmla="*/ 196850 h 1454150"/>
                  <a:gd name="connsiteX16" fmla="*/ 2355850 w 2533650"/>
                  <a:gd name="connsiteY16" fmla="*/ 241300 h 1454150"/>
                  <a:gd name="connsiteX17" fmla="*/ 2343150 w 2533650"/>
                  <a:gd name="connsiteY17" fmla="*/ 279400 h 1454150"/>
                  <a:gd name="connsiteX18" fmla="*/ 2336800 w 2533650"/>
                  <a:gd name="connsiteY18" fmla="*/ 298450 h 1454150"/>
                  <a:gd name="connsiteX19" fmla="*/ 2324100 w 2533650"/>
                  <a:gd name="connsiteY19" fmla="*/ 317500 h 1454150"/>
                  <a:gd name="connsiteX20" fmla="*/ 2305050 w 2533650"/>
                  <a:gd name="connsiteY20" fmla="*/ 374650 h 1454150"/>
                  <a:gd name="connsiteX21" fmla="*/ 2286000 w 2533650"/>
                  <a:gd name="connsiteY21" fmla="*/ 412750 h 1454150"/>
                  <a:gd name="connsiteX22" fmla="*/ 2266950 w 2533650"/>
                  <a:gd name="connsiteY22" fmla="*/ 419100 h 1454150"/>
                  <a:gd name="connsiteX23" fmla="*/ 2247900 w 2533650"/>
                  <a:gd name="connsiteY23" fmla="*/ 431800 h 1454150"/>
                  <a:gd name="connsiteX24" fmla="*/ 2209800 w 2533650"/>
                  <a:gd name="connsiteY24" fmla="*/ 444500 h 1454150"/>
                  <a:gd name="connsiteX25" fmla="*/ 2190750 w 2533650"/>
                  <a:gd name="connsiteY25" fmla="*/ 450850 h 1454150"/>
                  <a:gd name="connsiteX26" fmla="*/ 2171700 w 2533650"/>
                  <a:gd name="connsiteY26" fmla="*/ 457200 h 1454150"/>
                  <a:gd name="connsiteX27" fmla="*/ 2146300 w 2533650"/>
                  <a:gd name="connsiteY27" fmla="*/ 463550 h 1454150"/>
                  <a:gd name="connsiteX28" fmla="*/ 2108200 w 2533650"/>
                  <a:gd name="connsiteY28" fmla="*/ 476250 h 1454150"/>
                  <a:gd name="connsiteX29" fmla="*/ 2089150 w 2533650"/>
                  <a:gd name="connsiteY29" fmla="*/ 482600 h 1454150"/>
                  <a:gd name="connsiteX30" fmla="*/ 2070100 w 2533650"/>
                  <a:gd name="connsiteY30" fmla="*/ 495300 h 1454150"/>
                  <a:gd name="connsiteX31" fmla="*/ 2044700 w 2533650"/>
                  <a:gd name="connsiteY31" fmla="*/ 501650 h 1454150"/>
                  <a:gd name="connsiteX32" fmla="*/ 1987550 w 2533650"/>
                  <a:gd name="connsiteY32" fmla="*/ 520700 h 1454150"/>
                  <a:gd name="connsiteX33" fmla="*/ 1968500 w 2533650"/>
                  <a:gd name="connsiteY33" fmla="*/ 527050 h 1454150"/>
                  <a:gd name="connsiteX34" fmla="*/ 1905000 w 2533650"/>
                  <a:gd name="connsiteY34" fmla="*/ 546100 h 1454150"/>
                  <a:gd name="connsiteX35" fmla="*/ 1885950 w 2533650"/>
                  <a:gd name="connsiteY35" fmla="*/ 552450 h 1454150"/>
                  <a:gd name="connsiteX36" fmla="*/ 1847850 w 2533650"/>
                  <a:gd name="connsiteY36" fmla="*/ 577850 h 1454150"/>
                  <a:gd name="connsiteX37" fmla="*/ 1809750 w 2533650"/>
                  <a:gd name="connsiteY37" fmla="*/ 609600 h 1454150"/>
                  <a:gd name="connsiteX38" fmla="*/ 1790700 w 2533650"/>
                  <a:gd name="connsiteY38" fmla="*/ 615950 h 1454150"/>
                  <a:gd name="connsiteX39" fmla="*/ 1733550 w 2533650"/>
                  <a:gd name="connsiteY39" fmla="*/ 641350 h 1454150"/>
                  <a:gd name="connsiteX40" fmla="*/ 1689100 w 2533650"/>
                  <a:gd name="connsiteY40" fmla="*/ 647700 h 1454150"/>
                  <a:gd name="connsiteX41" fmla="*/ 1625600 w 2533650"/>
                  <a:gd name="connsiteY41" fmla="*/ 666750 h 1454150"/>
                  <a:gd name="connsiteX42" fmla="*/ 1606550 w 2533650"/>
                  <a:gd name="connsiteY42" fmla="*/ 673100 h 1454150"/>
                  <a:gd name="connsiteX43" fmla="*/ 1587500 w 2533650"/>
                  <a:gd name="connsiteY43" fmla="*/ 679450 h 1454150"/>
                  <a:gd name="connsiteX44" fmla="*/ 1568450 w 2533650"/>
                  <a:gd name="connsiteY44" fmla="*/ 692150 h 1454150"/>
                  <a:gd name="connsiteX45" fmla="*/ 1549400 w 2533650"/>
                  <a:gd name="connsiteY45" fmla="*/ 698500 h 1454150"/>
                  <a:gd name="connsiteX46" fmla="*/ 1492250 w 2533650"/>
                  <a:gd name="connsiteY46" fmla="*/ 736600 h 1454150"/>
                  <a:gd name="connsiteX47" fmla="*/ 1473200 w 2533650"/>
                  <a:gd name="connsiteY47" fmla="*/ 749300 h 1454150"/>
                  <a:gd name="connsiteX48" fmla="*/ 1454150 w 2533650"/>
                  <a:gd name="connsiteY48" fmla="*/ 755650 h 1454150"/>
                  <a:gd name="connsiteX49" fmla="*/ 1403350 w 2533650"/>
                  <a:gd name="connsiteY49" fmla="*/ 793750 h 1454150"/>
                  <a:gd name="connsiteX50" fmla="*/ 1365250 w 2533650"/>
                  <a:gd name="connsiteY50" fmla="*/ 819150 h 1454150"/>
                  <a:gd name="connsiteX51" fmla="*/ 1346200 w 2533650"/>
                  <a:gd name="connsiteY51" fmla="*/ 831850 h 1454150"/>
                  <a:gd name="connsiteX52" fmla="*/ 1320800 w 2533650"/>
                  <a:gd name="connsiteY52" fmla="*/ 838200 h 1454150"/>
                  <a:gd name="connsiteX53" fmla="*/ 1282700 w 2533650"/>
                  <a:gd name="connsiteY53" fmla="*/ 863600 h 1454150"/>
                  <a:gd name="connsiteX54" fmla="*/ 1257300 w 2533650"/>
                  <a:gd name="connsiteY54" fmla="*/ 869950 h 1454150"/>
                  <a:gd name="connsiteX55" fmla="*/ 1219200 w 2533650"/>
                  <a:gd name="connsiteY55" fmla="*/ 882650 h 1454150"/>
                  <a:gd name="connsiteX56" fmla="*/ 1168400 w 2533650"/>
                  <a:gd name="connsiteY56" fmla="*/ 895350 h 1454150"/>
                  <a:gd name="connsiteX57" fmla="*/ 1111250 w 2533650"/>
                  <a:gd name="connsiteY57" fmla="*/ 914400 h 1454150"/>
                  <a:gd name="connsiteX58" fmla="*/ 1092200 w 2533650"/>
                  <a:gd name="connsiteY58" fmla="*/ 920750 h 1454150"/>
                  <a:gd name="connsiteX59" fmla="*/ 1047750 w 2533650"/>
                  <a:gd name="connsiteY59" fmla="*/ 927100 h 1454150"/>
                  <a:gd name="connsiteX60" fmla="*/ 1009650 w 2533650"/>
                  <a:gd name="connsiteY60" fmla="*/ 939800 h 1454150"/>
                  <a:gd name="connsiteX61" fmla="*/ 990600 w 2533650"/>
                  <a:gd name="connsiteY61" fmla="*/ 946150 h 1454150"/>
                  <a:gd name="connsiteX62" fmla="*/ 901700 w 2533650"/>
                  <a:gd name="connsiteY62" fmla="*/ 965200 h 1454150"/>
                  <a:gd name="connsiteX63" fmla="*/ 857250 w 2533650"/>
                  <a:gd name="connsiteY63" fmla="*/ 977900 h 1454150"/>
                  <a:gd name="connsiteX64" fmla="*/ 279400 w 2533650"/>
                  <a:gd name="connsiteY64" fmla="*/ 984250 h 1454150"/>
                  <a:gd name="connsiteX65" fmla="*/ 184150 w 2533650"/>
                  <a:gd name="connsiteY65" fmla="*/ 1016000 h 1454150"/>
                  <a:gd name="connsiteX66" fmla="*/ 165100 w 2533650"/>
                  <a:gd name="connsiteY66" fmla="*/ 1022350 h 1454150"/>
                  <a:gd name="connsiteX67" fmla="*/ 146050 w 2533650"/>
                  <a:gd name="connsiteY67" fmla="*/ 1028700 h 1454150"/>
                  <a:gd name="connsiteX68" fmla="*/ 127000 w 2533650"/>
                  <a:gd name="connsiteY68" fmla="*/ 1041400 h 1454150"/>
                  <a:gd name="connsiteX69" fmla="*/ 88900 w 2533650"/>
                  <a:gd name="connsiteY69" fmla="*/ 1060450 h 1454150"/>
                  <a:gd name="connsiteX70" fmla="*/ 82550 w 2533650"/>
                  <a:gd name="connsiteY70" fmla="*/ 1117600 h 1454150"/>
                  <a:gd name="connsiteX71" fmla="*/ 76200 w 2533650"/>
                  <a:gd name="connsiteY71" fmla="*/ 1193800 h 1454150"/>
                  <a:gd name="connsiteX72" fmla="*/ 63500 w 2533650"/>
                  <a:gd name="connsiteY72" fmla="*/ 1238250 h 1454150"/>
                  <a:gd name="connsiteX73" fmla="*/ 19050 w 2533650"/>
                  <a:gd name="connsiteY73" fmla="*/ 1447800 h 1454150"/>
                  <a:gd name="connsiteX74" fmla="*/ 0 w 2533650"/>
                  <a:gd name="connsiteY74" fmla="*/ 1454150 h 1454150"/>
                  <a:gd name="connsiteX75" fmla="*/ 6350 w 2533650"/>
                  <a:gd name="connsiteY75" fmla="*/ 1416050 h 1454150"/>
                  <a:gd name="connsiteX76" fmla="*/ 50800 w 2533650"/>
                  <a:gd name="connsiteY76" fmla="*/ 1136650 h 1454150"/>
                  <a:gd name="connsiteX77" fmla="*/ 0 w 2533650"/>
                  <a:gd name="connsiteY77" fmla="*/ 38100 h 1454150"/>
                  <a:gd name="connsiteX78" fmla="*/ 0 w 2533650"/>
                  <a:gd name="connsiteY78" fmla="*/ 6350 h 1454150"/>
                  <a:gd name="connsiteX0" fmla="*/ 0 w 2533650"/>
                  <a:gd name="connsiteY0" fmla="*/ 6350 h 1528556"/>
                  <a:gd name="connsiteX1" fmla="*/ 0 w 2533650"/>
                  <a:gd name="connsiteY1" fmla="*/ 6350 h 1528556"/>
                  <a:gd name="connsiteX2" fmla="*/ 2139950 w 2533650"/>
                  <a:gd name="connsiteY2" fmla="*/ 12700 h 1528556"/>
                  <a:gd name="connsiteX3" fmla="*/ 2292350 w 2533650"/>
                  <a:gd name="connsiteY3" fmla="*/ 19050 h 1528556"/>
                  <a:gd name="connsiteX4" fmla="*/ 2311400 w 2533650"/>
                  <a:gd name="connsiteY4" fmla="*/ 12700 h 1528556"/>
                  <a:gd name="connsiteX5" fmla="*/ 2343150 w 2533650"/>
                  <a:gd name="connsiteY5" fmla="*/ 6350 h 1528556"/>
                  <a:gd name="connsiteX6" fmla="*/ 2527300 w 2533650"/>
                  <a:gd name="connsiteY6" fmla="*/ 0 h 1528556"/>
                  <a:gd name="connsiteX7" fmla="*/ 2533650 w 2533650"/>
                  <a:gd name="connsiteY7" fmla="*/ 19050 h 1528556"/>
                  <a:gd name="connsiteX8" fmla="*/ 2508250 w 2533650"/>
                  <a:gd name="connsiteY8" fmla="*/ 50800 h 1528556"/>
                  <a:gd name="connsiteX9" fmla="*/ 2489200 w 2533650"/>
                  <a:gd name="connsiteY9" fmla="*/ 69850 h 1528556"/>
                  <a:gd name="connsiteX10" fmla="*/ 2463800 w 2533650"/>
                  <a:gd name="connsiteY10" fmla="*/ 82550 h 1528556"/>
                  <a:gd name="connsiteX11" fmla="*/ 2444750 w 2533650"/>
                  <a:gd name="connsiteY11" fmla="*/ 95250 h 1528556"/>
                  <a:gd name="connsiteX12" fmla="*/ 2432050 w 2533650"/>
                  <a:gd name="connsiteY12" fmla="*/ 114300 h 1528556"/>
                  <a:gd name="connsiteX13" fmla="*/ 2413000 w 2533650"/>
                  <a:gd name="connsiteY13" fmla="*/ 127000 h 1528556"/>
                  <a:gd name="connsiteX14" fmla="*/ 2393950 w 2533650"/>
                  <a:gd name="connsiteY14" fmla="*/ 171450 h 1528556"/>
                  <a:gd name="connsiteX15" fmla="*/ 2381250 w 2533650"/>
                  <a:gd name="connsiteY15" fmla="*/ 196850 h 1528556"/>
                  <a:gd name="connsiteX16" fmla="*/ 2355850 w 2533650"/>
                  <a:gd name="connsiteY16" fmla="*/ 241300 h 1528556"/>
                  <a:gd name="connsiteX17" fmla="*/ 2343150 w 2533650"/>
                  <a:gd name="connsiteY17" fmla="*/ 279400 h 1528556"/>
                  <a:gd name="connsiteX18" fmla="*/ 2336800 w 2533650"/>
                  <a:gd name="connsiteY18" fmla="*/ 298450 h 1528556"/>
                  <a:gd name="connsiteX19" fmla="*/ 2324100 w 2533650"/>
                  <a:gd name="connsiteY19" fmla="*/ 317500 h 1528556"/>
                  <a:gd name="connsiteX20" fmla="*/ 2305050 w 2533650"/>
                  <a:gd name="connsiteY20" fmla="*/ 374650 h 1528556"/>
                  <a:gd name="connsiteX21" fmla="*/ 2286000 w 2533650"/>
                  <a:gd name="connsiteY21" fmla="*/ 412750 h 1528556"/>
                  <a:gd name="connsiteX22" fmla="*/ 2266950 w 2533650"/>
                  <a:gd name="connsiteY22" fmla="*/ 419100 h 1528556"/>
                  <a:gd name="connsiteX23" fmla="*/ 2247900 w 2533650"/>
                  <a:gd name="connsiteY23" fmla="*/ 431800 h 1528556"/>
                  <a:gd name="connsiteX24" fmla="*/ 2209800 w 2533650"/>
                  <a:gd name="connsiteY24" fmla="*/ 444500 h 1528556"/>
                  <a:gd name="connsiteX25" fmla="*/ 2190750 w 2533650"/>
                  <a:gd name="connsiteY25" fmla="*/ 450850 h 1528556"/>
                  <a:gd name="connsiteX26" fmla="*/ 2171700 w 2533650"/>
                  <a:gd name="connsiteY26" fmla="*/ 457200 h 1528556"/>
                  <a:gd name="connsiteX27" fmla="*/ 2146300 w 2533650"/>
                  <a:gd name="connsiteY27" fmla="*/ 463550 h 1528556"/>
                  <a:gd name="connsiteX28" fmla="*/ 2108200 w 2533650"/>
                  <a:gd name="connsiteY28" fmla="*/ 476250 h 1528556"/>
                  <a:gd name="connsiteX29" fmla="*/ 2089150 w 2533650"/>
                  <a:gd name="connsiteY29" fmla="*/ 482600 h 1528556"/>
                  <a:gd name="connsiteX30" fmla="*/ 2070100 w 2533650"/>
                  <a:gd name="connsiteY30" fmla="*/ 495300 h 1528556"/>
                  <a:gd name="connsiteX31" fmla="*/ 2044700 w 2533650"/>
                  <a:gd name="connsiteY31" fmla="*/ 501650 h 1528556"/>
                  <a:gd name="connsiteX32" fmla="*/ 1987550 w 2533650"/>
                  <a:gd name="connsiteY32" fmla="*/ 520700 h 1528556"/>
                  <a:gd name="connsiteX33" fmla="*/ 1968500 w 2533650"/>
                  <a:gd name="connsiteY33" fmla="*/ 527050 h 1528556"/>
                  <a:gd name="connsiteX34" fmla="*/ 1905000 w 2533650"/>
                  <a:gd name="connsiteY34" fmla="*/ 546100 h 1528556"/>
                  <a:gd name="connsiteX35" fmla="*/ 1885950 w 2533650"/>
                  <a:gd name="connsiteY35" fmla="*/ 552450 h 1528556"/>
                  <a:gd name="connsiteX36" fmla="*/ 1847850 w 2533650"/>
                  <a:gd name="connsiteY36" fmla="*/ 577850 h 1528556"/>
                  <a:gd name="connsiteX37" fmla="*/ 1809750 w 2533650"/>
                  <a:gd name="connsiteY37" fmla="*/ 609600 h 1528556"/>
                  <a:gd name="connsiteX38" fmla="*/ 1790700 w 2533650"/>
                  <a:gd name="connsiteY38" fmla="*/ 615950 h 1528556"/>
                  <a:gd name="connsiteX39" fmla="*/ 1733550 w 2533650"/>
                  <a:gd name="connsiteY39" fmla="*/ 641350 h 1528556"/>
                  <a:gd name="connsiteX40" fmla="*/ 1689100 w 2533650"/>
                  <a:gd name="connsiteY40" fmla="*/ 647700 h 1528556"/>
                  <a:gd name="connsiteX41" fmla="*/ 1625600 w 2533650"/>
                  <a:gd name="connsiteY41" fmla="*/ 666750 h 1528556"/>
                  <a:gd name="connsiteX42" fmla="*/ 1606550 w 2533650"/>
                  <a:gd name="connsiteY42" fmla="*/ 673100 h 1528556"/>
                  <a:gd name="connsiteX43" fmla="*/ 1587500 w 2533650"/>
                  <a:gd name="connsiteY43" fmla="*/ 679450 h 1528556"/>
                  <a:gd name="connsiteX44" fmla="*/ 1568450 w 2533650"/>
                  <a:gd name="connsiteY44" fmla="*/ 692150 h 1528556"/>
                  <a:gd name="connsiteX45" fmla="*/ 1549400 w 2533650"/>
                  <a:gd name="connsiteY45" fmla="*/ 698500 h 1528556"/>
                  <a:gd name="connsiteX46" fmla="*/ 1492250 w 2533650"/>
                  <a:gd name="connsiteY46" fmla="*/ 736600 h 1528556"/>
                  <a:gd name="connsiteX47" fmla="*/ 1473200 w 2533650"/>
                  <a:gd name="connsiteY47" fmla="*/ 749300 h 1528556"/>
                  <a:gd name="connsiteX48" fmla="*/ 1454150 w 2533650"/>
                  <a:gd name="connsiteY48" fmla="*/ 755650 h 1528556"/>
                  <a:gd name="connsiteX49" fmla="*/ 1403350 w 2533650"/>
                  <a:gd name="connsiteY49" fmla="*/ 793750 h 1528556"/>
                  <a:gd name="connsiteX50" fmla="*/ 1365250 w 2533650"/>
                  <a:gd name="connsiteY50" fmla="*/ 819150 h 1528556"/>
                  <a:gd name="connsiteX51" fmla="*/ 1346200 w 2533650"/>
                  <a:gd name="connsiteY51" fmla="*/ 831850 h 1528556"/>
                  <a:gd name="connsiteX52" fmla="*/ 1320800 w 2533650"/>
                  <a:gd name="connsiteY52" fmla="*/ 838200 h 1528556"/>
                  <a:gd name="connsiteX53" fmla="*/ 1282700 w 2533650"/>
                  <a:gd name="connsiteY53" fmla="*/ 863600 h 1528556"/>
                  <a:gd name="connsiteX54" fmla="*/ 1257300 w 2533650"/>
                  <a:gd name="connsiteY54" fmla="*/ 869950 h 1528556"/>
                  <a:gd name="connsiteX55" fmla="*/ 1219200 w 2533650"/>
                  <a:gd name="connsiteY55" fmla="*/ 882650 h 1528556"/>
                  <a:gd name="connsiteX56" fmla="*/ 1168400 w 2533650"/>
                  <a:gd name="connsiteY56" fmla="*/ 895350 h 1528556"/>
                  <a:gd name="connsiteX57" fmla="*/ 1111250 w 2533650"/>
                  <a:gd name="connsiteY57" fmla="*/ 914400 h 1528556"/>
                  <a:gd name="connsiteX58" fmla="*/ 1092200 w 2533650"/>
                  <a:gd name="connsiteY58" fmla="*/ 920750 h 1528556"/>
                  <a:gd name="connsiteX59" fmla="*/ 1047750 w 2533650"/>
                  <a:gd name="connsiteY59" fmla="*/ 927100 h 1528556"/>
                  <a:gd name="connsiteX60" fmla="*/ 1009650 w 2533650"/>
                  <a:gd name="connsiteY60" fmla="*/ 939800 h 1528556"/>
                  <a:gd name="connsiteX61" fmla="*/ 990600 w 2533650"/>
                  <a:gd name="connsiteY61" fmla="*/ 946150 h 1528556"/>
                  <a:gd name="connsiteX62" fmla="*/ 901700 w 2533650"/>
                  <a:gd name="connsiteY62" fmla="*/ 965200 h 1528556"/>
                  <a:gd name="connsiteX63" fmla="*/ 857250 w 2533650"/>
                  <a:gd name="connsiteY63" fmla="*/ 977900 h 1528556"/>
                  <a:gd name="connsiteX64" fmla="*/ 279400 w 2533650"/>
                  <a:gd name="connsiteY64" fmla="*/ 984250 h 1528556"/>
                  <a:gd name="connsiteX65" fmla="*/ 184150 w 2533650"/>
                  <a:gd name="connsiteY65" fmla="*/ 1016000 h 1528556"/>
                  <a:gd name="connsiteX66" fmla="*/ 165100 w 2533650"/>
                  <a:gd name="connsiteY66" fmla="*/ 1022350 h 1528556"/>
                  <a:gd name="connsiteX67" fmla="*/ 146050 w 2533650"/>
                  <a:gd name="connsiteY67" fmla="*/ 1028700 h 1528556"/>
                  <a:gd name="connsiteX68" fmla="*/ 127000 w 2533650"/>
                  <a:gd name="connsiteY68" fmla="*/ 1041400 h 1528556"/>
                  <a:gd name="connsiteX69" fmla="*/ 88900 w 2533650"/>
                  <a:gd name="connsiteY69" fmla="*/ 1060450 h 1528556"/>
                  <a:gd name="connsiteX70" fmla="*/ 82550 w 2533650"/>
                  <a:gd name="connsiteY70" fmla="*/ 1117600 h 1528556"/>
                  <a:gd name="connsiteX71" fmla="*/ 76200 w 2533650"/>
                  <a:gd name="connsiteY71" fmla="*/ 1193800 h 1528556"/>
                  <a:gd name="connsiteX72" fmla="*/ 63500 w 2533650"/>
                  <a:gd name="connsiteY72" fmla="*/ 1238250 h 1528556"/>
                  <a:gd name="connsiteX73" fmla="*/ 19050 w 2533650"/>
                  <a:gd name="connsiteY73" fmla="*/ 1447800 h 1528556"/>
                  <a:gd name="connsiteX74" fmla="*/ 0 w 2533650"/>
                  <a:gd name="connsiteY74" fmla="*/ 1454150 h 1528556"/>
                  <a:gd name="connsiteX75" fmla="*/ 6350 w 2533650"/>
                  <a:gd name="connsiteY75" fmla="*/ 1416050 h 1528556"/>
                  <a:gd name="connsiteX76" fmla="*/ 0 w 2533650"/>
                  <a:gd name="connsiteY76" fmla="*/ 38100 h 1528556"/>
                  <a:gd name="connsiteX77" fmla="*/ 0 w 2533650"/>
                  <a:gd name="connsiteY77" fmla="*/ 6350 h 1528556"/>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433461 w 2535061"/>
                  <a:gd name="connsiteY12" fmla="*/ 114300 h 1454150"/>
                  <a:gd name="connsiteX13" fmla="*/ 2414411 w 2535061"/>
                  <a:gd name="connsiteY13" fmla="*/ 127000 h 1454150"/>
                  <a:gd name="connsiteX14" fmla="*/ 2395361 w 2535061"/>
                  <a:gd name="connsiteY14" fmla="*/ 171450 h 1454150"/>
                  <a:gd name="connsiteX15" fmla="*/ 2382661 w 2535061"/>
                  <a:gd name="connsiteY15" fmla="*/ 196850 h 1454150"/>
                  <a:gd name="connsiteX16" fmla="*/ 2357261 w 2535061"/>
                  <a:gd name="connsiteY16" fmla="*/ 241300 h 1454150"/>
                  <a:gd name="connsiteX17" fmla="*/ 2344561 w 2535061"/>
                  <a:gd name="connsiteY17" fmla="*/ 279400 h 1454150"/>
                  <a:gd name="connsiteX18" fmla="*/ 2338211 w 2535061"/>
                  <a:gd name="connsiteY18" fmla="*/ 298450 h 1454150"/>
                  <a:gd name="connsiteX19" fmla="*/ 2325511 w 2535061"/>
                  <a:gd name="connsiteY19" fmla="*/ 317500 h 1454150"/>
                  <a:gd name="connsiteX20" fmla="*/ 2306461 w 2535061"/>
                  <a:gd name="connsiteY20" fmla="*/ 374650 h 1454150"/>
                  <a:gd name="connsiteX21" fmla="*/ 2287411 w 2535061"/>
                  <a:gd name="connsiteY21" fmla="*/ 412750 h 1454150"/>
                  <a:gd name="connsiteX22" fmla="*/ 2268361 w 2535061"/>
                  <a:gd name="connsiteY22" fmla="*/ 419100 h 1454150"/>
                  <a:gd name="connsiteX23" fmla="*/ 2249311 w 2535061"/>
                  <a:gd name="connsiteY23" fmla="*/ 431800 h 1454150"/>
                  <a:gd name="connsiteX24" fmla="*/ 2211211 w 2535061"/>
                  <a:gd name="connsiteY24" fmla="*/ 444500 h 1454150"/>
                  <a:gd name="connsiteX25" fmla="*/ 2192161 w 2535061"/>
                  <a:gd name="connsiteY25" fmla="*/ 450850 h 1454150"/>
                  <a:gd name="connsiteX26" fmla="*/ 2173111 w 2535061"/>
                  <a:gd name="connsiteY26" fmla="*/ 457200 h 1454150"/>
                  <a:gd name="connsiteX27" fmla="*/ 2147711 w 2535061"/>
                  <a:gd name="connsiteY27" fmla="*/ 463550 h 1454150"/>
                  <a:gd name="connsiteX28" fmla="*/ 2109611 w 2535061"/>
                  <a:gd name="connsiteY28" fmla="*/ 476250 h 1454150"/>
                  <a:gd name="connsiteX29" fmla="*/ 2090561 w 2535061"/>
                  <a:gd name="connsiteY29" fmla="*/ 482600 h 1454150"/>
                  <a:gd name="connsiteX30" fmla="*/ 2071511 w 2535061"/>
                  <a:gd name="connsiteY30" fmla="*/ 495300 h 1454150"/>
                  <a:gd name="connsiteX31" fmla="*/ 2046111 w 2535061"/>
                  <a:gd name="connsiteY31" fmla="*/ 501650 h 1454150"/>
                  <a:gd name="connsiteX32" fmla="*/ 1988961 w 2535061"/>
                  <a:gd name="connsiteY32" fmla="*/ 520700 h 1454150"/>
                  <a:gd name="connsiteX33" fmla="*/ 1969911 w 2535061"/>
                  <a:gd name="connsiteY33" fmla="*/ 527050 h 1454150"/>
                  <a:gd name="connsiteX34" fmla="*/ 1906411 w 2535061"/>
                  <a:gd name="connsiteY34" fmla="*/ 546100 h 1454150"/>
                  <a:gd name="connsiteX35" fmla="*/ 1887361 w 2535061"/>
                  <a:gd name="connsiteY35" fmla="*/ 552450 h 1454150"/>
                  <a:gd name="connsiteX36" fmla="*/ 1849261 w 2535061"/>
                  <a:gd name="connsiteY36" fmla="*/ 577850 h 1454150"/>
                  <a:gd name="connsiteX37" fmla="*/ 1811161 w 2535061"/>
                  <a:gd name="connsiteY37" fmla="*/ 609600 h 1454150"/>
                  <a:gd name="connsiteX38" fmla="*/ 1792111 w 2535061"/>
                  <a:gd name="connsiteY38" fmla="*/ 615950 h 1454150"/>
                  <a:gd name="connsiteX39" fmla="*/ 1734961 w 2535061"/>
                  <a:gd name="connsiteY39" fmla="*/ 641350 h 1454150"/>
                  <a:gd name="connsiteX40" fmla="*/ 1690511 w 2535061"/>
                  <a:gd name="connsiteY40" fmla="*/ 647700 h 1454150"/>
                  <a:gd name="connsiteX41" fmla="*/ 1627011 w 2535061"/>
                  <a:gd name="connsiteY41" fmla="*/ 666750 h 1454150"/>
                  <a:gd name="connsiteX42" fmla="*/ 1607961 w 2535061"/>
                  <a:gd name="connsiteY42" fmla="*/ 673100 h 1454150"/>
                  <a:gd name="connsiteX43" fmla="*/ 1588911 w 2535061"/>
                  <a:gd name="connsiteY43" fmla="*/ 679450 h 1454150"/>
                  <a:gd name="connsiteX44" fmla="*/ 1569861 w 2535061"/>
                  <a:gd name="connsiteY44" fmla="*/ 692150 h 1454150"/>
                  <a:gd name="connsiteX45" fmla="*/ 1550811 w 2535061"/>
                  <a:gd name="connsiteY45" fmla="*/ 698500 h 1454150"/>
                  <a:gd name="connsiteX46" fmla="*/ 1493661 w 2535061"/>
                  <a:gd name="connsiteY46" fmla="*/ 736600 h 1454150"/>
                  <a:gd name="connsiteX47" fmla="*/ 1474611 w 2535061"/>
                  <a:gd name="connsiteY47" fmla="*/ 749300 h 1454150"/>
                  <a:gd name="connsiteX48" fmla="*/ 1455561 w 2535061"/>
                  <a:gd name="connsiteY48" fmla="*/ 755650 h 1454150"/>
                  <a:gd name="connsiteX49" fmla="*/ 1404761 w 2535061"/>
                  <a:gd name="connsiteY49" fmla="*/ 793750 h 1454150"/>
                  <a:gd name="connsiteX50" fmla="*/ 1366661 w 2535061"/>
                  <a:gd name="connsiteY50" fmla="*/ 819150 h 1454150"/>
                  <a:gd name="connsiteX51" fmla="*/ 1347611 w 2535061"/>
                  <a:gd name="connsiteY51" fmla="*/ 831850 h 1454150"/>
                  <a:gd name="connsiteX52" fmla="*/ 1322211 w 2535061"/>
                  <a:gd name="connsiteY52" fmla="*/ 838200 h 1454150"/>
                  <a:gd name="connsiteX53" fmla="*/ 1284111 w 2535061"/>
                  <a:gd name="connsiteY53" fmla="*/ 863600 h 1454150"/>
                  <a:gd name="connsiteX54" fmla="*/ 1258711 w 2535061"/>
                  <a:gd name="connsiteY54" fmla="*/ 869950 h 1454150"/>
                  <a:gd name="connsiteX55" fmla="*/ 1220611 w 2535061"/>
                  <a:gd name="connsiteY55" fmla="*/ 882650 h 1454150"/>
                  <a:gd name="connsiteX56" fmla="*/ 1169811 w 2535061"/>
                  <a:gd name="connsiteY56" fmla="*/ 895350 h 1454150"/>
                  <a:gd name="connsiteX57" fmla="*/ 1112661 w 2535061"/>
                  <a:gd name="connsiteY57" fmla="*/ 914400 h 1454150"/>
                  <a:gd name="connsiteX58" fmla="*/ 1093611 w 2535061"/>
                  <a:gd name="connsiteY58" fmla="*/ 920750 h 1454150"/>
                  <a:gd name="connsiteX59" fmla="*/ 1049161 w 2535061"/>
                  <a:gd name="connsiteY59" fmla="*/ 927100 h 1454150"/>
                  <a:gd name="connsiteX60" fmla="*/ 1011061 w 2535061"/>
                  <a:gd name="connsiteY60" fmla="*/ 939800 h 1454150"/>
                  <a:gd name="connsiteX61" fmla="*/ 992011 w 2535061"/>
                  <a:gd name="connsiteY61" fmla="*/ 946150 h 1454150"/>
                  <a:gd name="connsiteX62" fmla="*/ 903111 w 2535061"/>
                  <a:gd name="connsiteY62" fmla="*/ 965200 h 1454150"/>
                  <a:gd name="connsiteX63" fmla="*/ 858661 w 2535061"/>
                  <a:gd name="connsiteY63" fmla="*/ 977900 h 1454150"/>
                  <a:gd name="connsiteX64" fmla="*/ 280811 w 2535061"/>
                  <a:gd name="connsiteY64" fmla="*/ 984250 h 1454150"/>
                  <a:gd name="connsiteX65" fmla="*/ 185561 w 2535061"/>
                  <a:gd name="connsiteY65" fmla="*/ 1016000 h 1454150"/>
                  <a:gd name="connsiteX66" fmla="*/ 166511 w 2535061"/>
                  <a:gd name="connsiteY66" fmla="*/ 1022350 h 1454150"/>
                  <a:gd name="connsiteX67" fmla="*/ 147461 w 2535061"/>
                  <a:gd name="connsiteY67" fmla="*/ 1028700 h 1454150"/>
                  <a:gd name="connsiteX68" fmla="*/ 128411 w 2535061"/>
                  <a:gd name="connsiteY68" fmla="*/ 1041400 h 1454150"/>
                  <a:gd name="connsiteX69" fmla="*/ 90311 w 2535061"/>
                  <a:gd name="connsiteY69" fmla="*/ 1060450 h 1454150"/>
                  <a:gd name="connsiteX70" fmla="*/ 83961 w 2535061"/>
                  <a:gd name="connsiteY70" fmla="*/ 1117600 h 1454150"/>
                  <a:gd name="connsiteX71" fmla="*/ 77611 w 2535061"/>
                  <a:gd name="connsiteY71" fmla="*/ 1193800 h 1454150"/>
                  <a:gd name="connsiteX72" fmla="*/ 64911 w 2535061"/>
                  <a:gd name="connsiteY72" fmla="*/ 1238250 h 1454150"/>
                  <a:gd name="connsiteX73" fmla="*/ 20461 w 2535061"/>
                  <a:gd name="connsiteY73" fmla="*/ 1447800 h 1454150"/>
                  <a:gd name="connsiteX74" fmla="*/ 1411 w 2535061"/>
                  <a:gd name="connsiteY74" fmla="*/ 1454150 h 1454150"/>
                  <a:gd name="connsiteX75" fmla="*/ 1411 w 2535061"/>
                  <a:gd name="connsiteY75" fmla="*/ 38100 h 1454150"/>
                  <a:gd name="connsiteX76" fmla="*/ 1411 w 2535061"/>
                  <a:gd name="connsiteY76"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433461 w 2535061"/>
                  <a:gd name="connsiteY12" fmla="*/ 114300 h 1454150"/>
                  <a:gd name="connsiteX13" fmla="*/ 2414411 w 2535061"/>
                  <a:gd name="connsiteY13" fmla="*/ 127000 h 1454150"/>
                  <a:gd name="connsiteX14" fmla="*/ 2395361 w 2535061"/>
                  <a:gd name="connsiteY14" fmla="*/ 171450 h 1454150"/>
                  <a:gd name="connsiteX15" fmla="*/ 2382661 w 2535061"/>
                  <a:gd name="connsiteY15" fmla="*/ 196850 h 1454150"/>
                  <a:gd name="connsiteX16" fmla="*/ 2344561 w 2535061"/>
                  <a:gd name="connsiteY16" fmla="*/ 279400 h 1454150"/>
                  <a:gd name="connsiteX17" fmla="*/ 2338211 w 2535061"/>
                  <a:gd name="connsiteY17" fmla="*/ 298450 h 1454150"/>
                  <a:gd name="connsiteX18" fmla="*/ 2325511 w 2535061"/>
                  <a:gd name="connsiteY18" fmla="*/ 317500 h 1454150"/>
                  <a:gd name="connsiteX19" fmla="*/ 2306461 w 2535061"/>
                  <a:gd name="connsiteY19" fmla="*/ 374650 h 1454150"/>
                  <a:gd name="connsiteX20" fmla="*/ 2287411 w 2535061"/>
                  <a:gd name="connsiteY20" fmla="*/ 412750 h 1454150"/>
                  <a:gd name="connsiteX21" fmla="*/ 2268361 w 2535061"/>
                  <a:gd name="connsiteY21" fmla="*/ 419100 h 1454150"/>
                  <a:gd name="connsiteX22" fmla="*/ 2249311 w 2535061"/>
                  <a:gd name="connsiteY22" fmla="*/ 431800 h 1454150"/>
                  <a:gd name="connsiteX23" fmla="*/ 2211211 w 2535061"/>
                  <a:gd name="connsiteY23" fmla="*/ 444500 h 1454150"/>
                  <a:gd name="connsiteX24" fmla="*/ 2192161 w 2535061"/>
                  <a:gd name="connsiteY24" fmla="*/ 450850 h 1454150"/>
                  <a:gd name="connsiteX25" fmla="*/ 2173111 w 2535061"/>
                  <a:gd name="connsiteY25" fmla="*/ 457200 h 1454150"/>
                  <a:gd name="connsiteX26" fmla="*/ 2147711 w 2535061"/>
                  <a:gd name="connsiteY26" fmla="*/ 463550 h 1454150"/>
                  <a:gd name="connsiteX27" fmla="*/ 2109611 w 2535061"/>
                  <a:gd name="connsiteY27" fmla="*/ 476250 h 1454150"/>
                  <a:gd name="connsiteX28" fmla="*/ 2090561 w 2535061"/>
                  <a:gd name="connsiteY28" fmla="*/ 482600 h 1454150"/>
                  <a:gd name="connsiteX29" fmla="*/ 2071511 w 2535061"/>
                  <a:gd name="connsiteY29" fmla="*/ 495300 h 1454150"/>
                  <a:gd name="connsiteX30" fmla="*/ 2046111 w 2535061"/>
                  <a:gd name="connsiteY30" fmla="*/ 501650 h 1454150"/>
                  <a:gd name="connsiteX31" fmla="*/ 1988961 w 2535061"/>
                  <a:gd name="connsiteY31" fmla="*/ 520700 h 1454150"/>
                  <a:gd name="connsiteX32" fmla="*/ 1969911 w 2535061"/>
                  <a:gd name="connsiteY32" fmla="*/ 527050 h 1454150"/>
                  <a:gd name="connsiteX33" fmla="*/ 1906411 w 2535061"/>
                  <a:gd name="connsiteY33" fmla="*/ 546100 h 1454150"/>
                  <a:gd name="connsiteX34" fmla="*/ 1887361 w 2535061"/>
                  <a:gd name="connsiteY34" fmla="*/ 552450 h 1454150"/>
                  <a:gd name="connsiteX35" fmla="*/ 1849261 w 2535061"/>
                  <a:gd name="connsiteY35" fmla="*/ 577850 h 1454150"/>
                  <a:gd name="connsiteX36" fmla="*/ 1811161 w 2535061"/>
                  <a:gd name="connsiteY36" fmla="*/ 609600 h 1454150"/>
                  <a:gd name="connsiteX37" fmla="*/ 1792111 w 2535061"/>
                  <a:gd name="connsiteY37" fmla="*/ 615950 h 1454150"/>
                  <a:gd name="connsiteX38" fmla="*/ 1734961 w 2535061"/>
                  <a:gd name="connsiteY38" fmla="*/ 641350 h 1454150"/>
                  <a:gd name="connsiteX39" fmla="*/ 1690511 w 2535061"/>
                  <a:gd name="connsiteY39" fmla="*/ 647700 h 1454150"/>
                  <a:gd name="connsiteX40" fmla="*/ 1627011 w 2535061"/>
                  <a:gd name="connsiteY40" fmla="*/ 666750 h 1454150"/>
                  <a:gd name="connsiteX41" fmla="*/ 1607961 w 2535061"/>
                  <a:gd name="connsiteY41" fmla="*/ 673100 h 1454150"/>
                  <a:gd name="connsiteX42" fmla="*/ 1588911 w 2535061"/>
                  <a:gd name="connsiteY42" fmla="*/ 679450 h 1454150"/>
                  <a:gd name="connsiteX43" fmla="*/ 1569861 w 2535061"/>
                  <a:gd name="connsiteY43" fmla="*/ 692150 h 1454150"/>
                  <a:gd name="connsiteX44" fmla="*/ 1550811 w 2535061"/>
                  <a:gd name="connsiteY44" fmla="*/ 698500 h 1454150"/>
                  <a:gd name="connsiteX45" fmla="*/ 1493661 w 2535061"/>
                  <a:gd name="connsiteY45" fmla="*/ 736600 h 1454150"/>
                  <a:gd name="connsiteX46" fmla="*/ 1474611 w 2535061"/>
                  <a:gd name="connsiteY46" fmla="*/ 749300 h 1454150"/>
                  <a:gd name="connsiteX47" fmla="*/ 1455561 w 2535061"/>
                  <a:gd name="connsiteY47" fmla="*/ 755650 h 1454150"/>
                  <a:gd name="connsiteX48" fmla="*/ 1404761 w 2535061"/>
                  <a:gd name="connsiteY48" fmla="*/ 793750 h 1454150"/>
                  <a:gd name="connsiteX49" fmla="*/ 1366661 w 2535061"/>
                  <a:gd name="connsiteY49" fmla="*/ 819150 h 1454150"/>
                  <a:gd name="connsiteX50" fmla="*/ 1347611 w 2535061"/>
                  <a:gd name="connsiteY50" fmla="*/ 831850 h 1454150"/>
                  <a:gd name="connsiteX51" fmla="*/ 1322211 w 2535061"/>
                  <a:gd name="connsiteY51" fmla="*/ 838200 h 1454150"/>
                  <a:gd name="connsiteX52" fmla="*/ 1284111 w 2535061"/>
                  <a:gd name="connsiteY52" fmla="*/ 863600 h 1454150"/>
                  <a:gd name="connsiteX53" fmla="*/ 1258711 w 2535061"/>
                  <a:gd name="connsiteY53" fmla="*/ 869950 h 1454150"/>
                  <a:gd name="connsiteX54" fmla="*/ 1220611 w 2535061"/>
                  <a:gd name="connsiteY54" fmla="*/ 882650 h 1454150"/>
                  <a:gd name="connsiteX55" fmla="*/ 1169811 w 2535061"/>
                  <a:gd name="connsiteY55" fmla="*/ 895350 h 1454150"/>
                  <a:gd name="connsiteX56" fmla="*/ 1112661 w 2535061"/>
                  <a:gd name="connsiteY56" fmla="*/ 914400 h 1454150"/>
                  <a:gd name="connsiteX57" fmla="*/ 1093611 w 2535061"/>
                  <a:gd name="connsiteY57" fmla="*/ 920750 h 1454150"/>
                  <a:gd name="connsiteX58" fmla="*/ 1049161 w 2535061"/>
                  <a:gd name="connsiteY58" fmla="*/ 927100 h 1454150"/>
                  <a:gd name="connsiteX59" fmla="*/ 1011061 w 2535061"/>
                  <a:gd name="connsiteY59" fmla="*/ 939800 h 1454150"/>
                  <a:gd name="connsiteX60" fmla="*/ 992011 w 2535061"/>
                  <a:gd name="connsiteY60" fmla="*/ 946150 h 1454150"/>
                  <a:gd name="connsiteX61" fmla="*/ 903111 w 2535061"/>
                  <a:gd name="connsiteY61" fmla="*/ 965200 h 1454150"/>
                  <a:gd name="connsiteX62" fmla="*/ 858661 w 2535061"/>
                  <a:gd name="connsiteY62" fmla="*/ 977900 h 1454150"/>
                  <a:gd name="connsiteX63" fmla="*/ 280811 w 2535061"/>
                  <a:gd name="connsiteY63" fmla="*/ 984250 h 1454150"/>
                  <a:gd name="connsiteX64" fmla="*/ 185561 w 2535061"/>
                  <a:gd name="connsiteY64" fmla="*/ 1016000 h 1454150"/>
                  <a:gd name="connsiteX65" fmla="*/ 166511 w 2535061"/>
                  <a:gd name="connsiteY65" fmla="*/ 1022350 h 1454150"/>
                  <a:gd name="connsiteX66" fmla="*/ 147461 w 2535061"/>
                  <a:gd name="connsiteY66" fmla="*/ 1028700 h 1454150"/>
                  <a:gd name="connsiteX67" fmla="*/ 128411 w 2535061"/>
                  <a:gd name="connsiteY67" fmla="*/ 1041400 h 1454150"/>
                  <a:gd name="connsiteX68" fmla="*/ 90311 w 2535061"/>
                  <a:gd name="connsiteY68" fmla="*/ 1060450 h 1454150"/>
                  <a:gd name="connsiteX69" fmla="*/ 83961 w 2535061"/>
                  <a:gd name="connsiteY69" fmla="*/ 1117600 h 1454150"/>
                  <a:gd name="connsiteX70" fmla="*/ 77611 w 2535061"/>
                  <a:gd name="connsiteY70" fmla="*/ 1193800 h 1454150"/>
                  <a:gd name="connsiteX71" fmla="*/ 64911 w 2535061"/>
                  <a:gd name="connsiteY71" fmla="*/ 1238250 h 1454150"/>
                  <a:gd name="connsiteX72" fmla="*/ 20461 w 2535061"/>
                  <a:gd name="connsiteY72" fmla="*/ 1447800 h 1454150"/>
                  <a:gd name="connsiteX73" fmla="*/ 1411 w 2535061"/>
                  <a:gd name="connsiteY73" fmla="*/ 1454150 h 1454150"/>
                  <a:gd name="connsiteX74" fmla="*/ 1411 w 2535061"/>
                  <a:gd name="connsiteY74" fmla="*/ 38100 h 1454150"/>
                  <a:gd name="connsiteX75" fmla="*/ 1411 w 2535061"/>
                  <a:gd name="connsiteY75"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433461 w 2535061"/>
                  <a:gd name="connsiteY12" fmla="*/ 114300 h 1454150"/>
                  <a:gd name="connsiteX13" fmla="*/ 2414411 w 2535061"/>
                  <a:gd name="connsiteY13" fmla="*/ 127000 h 1454150"/>
                  <a:gd name="connsiteX14" fmla="*/ 2382661 w 2535061"/>
                  <a:gd name="connsiteY14" fmla="*/ 196850 h 1454150"/>
                  <a:gd name="connsiteX15" fmla="*/ 2344561 w 2535061"/>
                  <a:gd name="connsiteY15" fmla="*/ 279400 h 1454150"/>
                  <a:gd name="connsiteX16" fmla="*/ 2338211 w 2535061"/>
                  <a:gd name="connsiteY16" fmla="*/ 298450 h 1454150"/>
                  <a:gd name="connsiteX17" fmla="*/ 2325511 w 2535061"/>
                  <a:gd name="connsiteY17" fmla="*/ 317500 h 1454150"/>
                  <a:gd name="connsiteX18" fmla="*/ 2306461 w 2535061"/>
                  <a:gd name="connsiteY18" fmla="*/ 374650 h 1454150"/>
                  <a:gd name="connsiteX19" fmla="*/ 2287411 w 2535061"/>
                  <a:gd name="connsiteY19" fmla="*/ 412750 h 1454150"/>
                  <a:gd name="connsiteX20" fmla="*/ 2268361 w 2535061"/>
                  <a:gd name="connsiteY20" fmla="*/ 419100 h 1454150"/>
                  <a:gd name="connsiteX21" fmla="*/ 2249311 w 2535061"/>
                  <a:gd name="connsiteY21" fmla="*/ 431800 h 1454150"/>
                  <a:gd name="connsiteX22" fmla="*/ 2211211 w 2535061"/>
                  <a:gd name="connsiteY22" fmla="*/ 444500 h 1454150"/>
                  <a:gd name="connsiteX23" fmla="*/ 2192161 w 2535061"/>
                  <a:gd name="connsiteY23" fmla="*/ 450850 h 1454150"/>
                  <a:gd name="connsiteX24" fmla="*/ 2173111 w 2535061"/>
                  <a:gd name="connsiteY24" fmla="*/ 457200 h 1454150"/>
                  <a:gd name="connsiteX25" fmla="*/ 2147711 w 2535061"/>
                  <a:gd name="connsiteY25" fmla="*/ 463550 h 1454150"/>
                  <a:gd name="connsiteX26" fmla="*/ 2109611 w 2535061"/>
                  <a:gd name="connsiteY26" fmla="*/ 476250 h 1454150"/>
                  <a:gd name="connsiteX27" fmla="*/ 2090561 w 2535061"/>
                  <a:gd name="connsiteY27" fmla="*/ 482600 h 1454150"/>
                  <a:gd name="connsiteX28" fmla="*/ 2071511 w 2535061"/>
                  <a:gd name="connsiteY28" fmla="*/ 495300 h 1454150"/>
                  <a:gd name="connsiteX29" fmla="*/ 2046111 w 2535061"/>
                  <a:gd name="connsiteY29" fmla="*/ 501650 h 1454150"/>
                  <a:gd name="connsiteX30" fmla="*/ 1988961 w 2535061"/>
                  <a:gd name="connsiteY30" fmla="*/ 520700 h 1454150"/>
                  <a:gd name="connsiteX31" fmla="*/ 1969911 w 2535061"/>
                  <a:gd name="connsiteY31" fmla="*/ 527050 h 1454150"/>
                  <a:gd name="connsiteX32" fmla="*/ 1906411 w 2535061"/>
                  <a:gd name="connsiteY32" fmla="*/ 546100 h 1454150"/>
                  <a:gd name="connsiteX33" fmla="*/ 1887361 w 2535061"/>
                  <a:gd name="connsiteY33" fmla="*/ 552450 h 1454150"/>
                  <a:gd name="connsiteX34" fmla="*/ 1849261 w 2535061"/>
                  <a:gd name="connsiteY34" fmla="*/ 577850 h 1454150"/>
                  <a:gd name="connsiteX35" fmla="*/ 1811161 w 2535061"/>
                  <a:gd name="connsiteY35" fmla="*/ 609600 h 1454150"/>
                  <a:gd name="connsiteX36" fmla="*/ 1792111 w 2535061"/>
                  <a:gd name="connsiteY36" fmla="*/ 615950 h 1454150"/>
                  <a:gd name="connsiteX37" fmla="*/ 1734961 w 2535061"/>
                  <a:gd name="connsiteY37" fmla="*/ 641350 h 1454150"/>
                  <a:gd name="connsiteX38" fmla="*/ 1690511 w 2535061"/>
                  <a:gd name="connsiteY38" fmla="*/ 647700 h 1454150"/>
                  <a:gd name="connsiteX39" fmla="*/ 1627011 w 2535061"/>
                  <a:gd name="connsiteY39" fmla="*/ 666750 h 1454150"/>
                  <a:gd name="connsiteX40" fmla="*/ 1607961 w 2535061"/>
                  <a:gd name="connsiteY40" fmla="*/ 673100 h 1454150"/>
                  <a:gd name="connsiteX41" fmla="*/ 1588911 w 2535061"/>
                  <a:gd name="connsiteY41" fmla="*/ 679450 h 1454150"/>
                  <a:gd name="connsiteX42" fmla="*/ 1569861 w 2535061"/>
                  <a:gd name="connsiteY42" fmla="*/ 692150 h 1454150"/>
                  <a:gd name="connsiteX43" fmla="*/ 1550811 w 2535061"/>
                  <a:gd name="connsiteY43" fmla="*/ 698500 h 1454150"/>
                  <a:gd name="connsiteX44" fmla="*/ 1493661 w 2535061"/>
                  <a:gd name="connsiteY44" fmla="*/ 736600 h 1454150"/>
                  <a:gd name="connsiteX45" fmla="*/ 1474611 w 2535061"/>
                  <a:gd name="connsiteY45" fmla="*/ 749300 h 1454150"/>
                  <a:gd name="connsiteX46" fmla="*/ 1455561 w 2535061"/>
                  <a:gd name="connsiteY46" fmla="*/ 755650 h 1454150"/>
                  <a:gd name="connsiteX47" fmla="*/ 1404761 w 2535061"/>
                  <a:gd name="connsiteY47" fmla="*/ 793750 h 1454150"/>
                  <a:gd name="connsiteX48" fmla="*/ 1366661 w 2535061"/>
                  <a:gd name="connsiteY48" fmla="*/ 819150 h 1454150"/>
                  <a:gd name="connsiteX49" fmla="*/ 1347611 w 2535061"/>
                  <a:gd name="connsiteY49" fmla="*/ 831850 h 1454150"/>
                  <a:gd name="connsiteX50" fmla="*/ 1322211 w 2535061"/>
                  <a:gd name="connsiteY50" fmla="*/ 838200 h 1454150"/>
                  <a:gd name="connsiteX51" fmla="*/ 1284111 w 2535061"/>
                  <a:gd name="connsiteY51" fmla="*/ 863600 h 1454150"/>
                  <a:gd name="connsiteX52" fmla="*/ 1258711 w 2535061"/>
                  <a:gd name="connsiteY52" fmla="*/ 869950 h 1454150"/>
                  <a:gd name="connsiteX53" fmla="*/ 1220611 w 2535061"/>
                  <a:gd name="connsiteY53" fmla="*/ 882650 h 1454150"/>
                  <a:gd name="connsiteX54" fmla="*/ 1169811 w 2535061"/>
                  <a:gd name="connsiteY54" fmla="*/ 895350 h 1454150"/>
                  <a:gd name="connsiteX55" fmla="*/ 1112661 w 2535061"/>
                  <a:gd name="connsiteY55" fmla="*/ 914400 h 1454150"/>
                  <a:gd name="connsiteX56" fmla="*/ 1093611 w 2535061"/>
                  <a:gd name="connsiteY56" fmla="*/ 920750 h 1454150"/>
                  <a:gd name="connsiteX57" fmla="*/ 1049161 w 2535061"/>
                  <a:gd name="connsiteY57" fmla="*/ 927100 h 1454150"/>
                  <a:gd name="connsiteX58" fmla="*/ 1011061 w 2535061"/>
                  <a:gd name="connsiteY58" fmla="*/ 939800 h 1454150"/>
                  <a:gd name="connsiteX59" fmla="*/ 992011 w 2535061"/>
                  <a:gd name="connsiteY59" fmla="*/ 946150 h 1454150"/>
                  <a:gd name="connsiteX60" fmla="*/ 903111 w 2535061"/>
                  <a:gd name="connsiteY60" fmla="*/ 965200 h 1454150"/>
                  <a:gd name="connsiteX61" fmla="*/ 858661 w 2535061"/>
                  <a:gd name="connsiteY61" fmla="*/ 977900 h 1454150"/>
                  <a:gd name="connsiteX62" fmla="*/ 280811 w 2535061"/>
                  <a:gd name="connsiteY62" fmla="*/ 984250 h 1454150"/>
                  <a:gd name="connsiteX63" fmla="*/ 185561 w 2535061"/>
                  <a:gd name="connsiteY63" fmla="*/ 1016000 h 1454150"/>
                  <a:gd name="connsiteX64" fmla="*/ 166511 w 2535061"/>
                  <a:gd name="connsiteY64" fmla="*/ 1022350 h 1454150"/>
                  <a:gd name="connsiteX65" fmla="*/ 147461 w 2535061"/>
                  <a:gd name="connsiteY65" fmla="*/ 1028700 h 1454150"/>
                  <a:gd name="connsiteX66" fmla="*/ 128411 w 2535061"/>
                  <a:gd name="connsiteY66" fmla="*/ 1041400 h 1454150"/>
                  <a:gd name="connsiteX67" fmla="*/ 90311 w 2535061"/>
                  <a:gd name="connsiteY67" fmla="*/ 1060450 h 1454150"/>
                  <a:gd name="connsiteX68" fmla="*/ 83961 w 2535061"/>
                  <a:gd name="connsiteY68" fmla="*/ 1117600 h 1454150"/>
                  <a:gd name="connsiteX69" fmla="*/ 77611 w 2535061"/>
                  <a:gd name="connsiteY69" fmla="*/ 1193800 h 1454150"/>
                  <a:gd name="connsiteX70" fmla="*/ 64911 w 2535061"/>
                  <a:gd name="connsiteY70" fmla="*/ 1238250 h 1454150"/>
                  <a:gd name="connsiteX71" fmla="*/ 20461 w 2535061"/>
                  <a:gd name="connsiteY71" fmla="*/ 1447800 h 1454150"/>
                  <a:gd name="connsiteX72" fmla="*/ 1411 w 2535061"/>
                  <a:gd name="connsiteY72" fmla="*/ 1454150 h 1454150"/>
                  <a:gd name="connsiteX73" fmla="*/ 1411 w 2535061"/>
                  <a:gd name="connsiteY73" fmla="*/ 38100 h 1454150"/>
                  <a:gd name="connsiteX74" fmla="*/ 1411 w 2535061"/>
                  <a:gd name="connsiteY74"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433461 w 2535061"/>
                  <a:gd name="connsiteY12" fmla="*/ 114300 h 1454150"/>
                  <a:gd name="connsiteX13" fmla="*/ 2382661 w 2535061"/>
                  <a:gd name="connsiteY13" fmla="*/ 196850 h 1454150"/>
                  <a:gd name="connsiteX14" fmla="*/ 2344561 w 2535061"/>
                  <a:gd name="connsiteY14" fmla="*/ 27940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11161 w 2535061"/>
                  <a:gd name="connsiteY34" fmla="*/ 609600 h 1454150"/>
                  <a:gd name="connsiteX35" fmla="*/ 1792111 w 2535061"/>
                  <a:gd name="connsiteY35" fmla="*/ 615950 h 1454150"/>
                  <a:gd name="connsiteX36" fmla="*/ 1734961 w 2535061"/>
                  <a:gd name="connsiteY36" fmla="*/ 641350 h 1454150"/>
                  <a:gd name="connsiteX37" fmla="*/ 1690511 w 2535061"/>
                  <a:gd name="connsiteY37" fmla="*/ 647700 h 1454150"/>
                  <a:gd name="connsiteX38" fmla="*/ 1627011 w 2535061"/>
                  <a:gd name="connsiteY38" fmla="*/ 666750 h 1454150"/>
                  <a:gd name="connsiteX39" fmla="*/ 1607961 w 2535061"/>
                  <a:gd name="connsiteY39" fmla="*/ 673100 h 1454150"/>
                  <a:gd name="connsiteX40" fmla="*/ 1588911 w 2535061"/>
                  <a:gd name="connsiteY40" fmla="*/ 679450 h 1454150"/>
                  <a:gd name="connsiteX41" fmla="*/ 1569861 w 2535061"/>
                  <a:gd name="connsiteY41" fmla="*/ 692150 h 1454150"/>
                  <a:gd name="connsiteX42" fmla="*/ 1550811 w 2535061"/>
                  <a:gd name="connsiteY42" fmla="*/ 698500 h 1454150"/>
                  <a:gd name="connsiteX43" fmla="*/ 1493661 w 2535061"/>
                  <a:gd name="connsiteY43" fmla="*/ 736600 h 1454150"/>
                  <a:gd name="connsiteX44" fmla="*/ 1474611 w 2535061"/>
                  <a:gd name="connsiteY44" fmla="*/ 749300 h 1454150"/>
                  <a:gd name="connsiteX45" fmla="*/ 1455561 w 2535061"/>
                  <a:gd name="connsiteY45" fmla="*/ 755650 h 1454150"/>
                  <a:gd name="connsiteX46" fmla="*/ 1404761 w 2535061"/>
                  <a:gd name="connsiteY46" fmla="*/ 793750 h 1454150"/>
                  <a:gd name="connsiteX47" fmla="*/ 1366661 w 2535061"/>
                  <a:gd name="connsiteY47" fmla="*/ 819150 h 1454150"/>
                  <a:gd name="connsiteX48" fmla="*/ 1347611 w 2535061"/>
                  <a:gd name="connsiteY48" fmla="*/ 831850 h 1454150"/>
                  <a:gd name="connsiteX49" fmla="*/ 1322211 w 2535061"/>
                  <a:gd name="connsiteY49" fmla="*/ 838200 h 1454150"/>
                  <a:gd name="connsiteX50" fmla="*/ 1284111 w 2535061"/>
                  <a:gd name="connsiteY50" fmla="*/ 863600 h 1454150"/>
                  <a:gd name="connsiteX51" fmla="*/ 1258711 w 2535061"/>
                  <a:gd name="connsiteY51" fmla="*/ 869950 h 1454150"/>
                  <a:gd name="connsiteX52" fmla="*/ 1220611 w 2535061"/>
                  <a:gd name="connsiteY52" fmla="*/ 882650 h 1454150"/>
                  <a:gd name="connsiteX53" fmla="*/ 1169811 w 2535061"/>
                  <a:gd name="connsiteY53" fmla="*/ 895350 h 1454150"/>
                  <a:gd name="connsiteX54" fmla="*/ 1112661 w 2535061"/>
                  <a:gd name="connsiteY54" fmla="*/ 914400 h 1454150"/>
                  <a:gd name="connsiteX55" fmla="*/ 1093611 w 2535061"/>
                  <a:gd name="connsiteY55" fmla="*/ 920750 h 1454150"/>
                  <a:gd name="connsiteX56" fmla="*/ 1049161 w 2535061"/>
                  <a:gd name="connsiteY56" fmla="*/ 927100 h 1454150"/>
                  <a:gd name="connsiteX57" fmla="*/ 1011061 w 2535061"/>
                  <a:gd name="connsiteY57" fmla="*/ 939800 h 1454150"/>
                  <a:gd name="connsiteX58" fmla="*/ 992011 w 2535061"/>
                  <a:gd name="connsiteY58" fmla="*/ 946150 h 1454150"/>
                  <a:gd name="connsiteX59" fmla="*/ 903111 w 2535061"/>
                  <a:gd name="connsiteY59" fmla="*/ 965200 h 1454150"/>
                  <a:gd name="connsiteX60" fmla="*/ 858661 w 2535061"/>
                  <a:gd name="connsiteY60" fmla="*/ 977900 h 1454150"/>
                  <a:gd name="connsiteX61" fmla="*/ 280811 w 2535061"/>
                  <a:gd name="connsiteY61" fmla="*/ 984250 h 1454150"/>
                  <a:gd name="connsiteX62" fmla="*/ 185561 w 2535061"/>
                  <a:gd name="connsiteY62" fmla="*/ 1016000 h 1454150"/>
                  <a:gd name="connsiteX63" fmla="*/ 166511 w 2535061"/>
                  <a:gd name="connsiteY63" fmla="*/ 1022350 h 1454150"/>
                  <a:gd name="connsiteX64" fmla="*/ 147461 w 2535061"/>
                  <a:gd name="connsiteY64" fmla="*/ 1028700 h 1454150"/>
                  <a:gd name="connsiteX65" fmla="*/ 128411 w 2535061"/>
                  <a:gd name="connsiteY65" fmla="*/ 1041400 h 1454150"/>
                  <a:gd name="connsiteX66" fmla="*/ 90311 w 2535061"/>
                  <a:gd name="connsiteY66" fmla="*/ 1060450 h 1454150"/>
                  <a:gd name="connsiteX67" fmla="*/ 83961 w 2535061"/>
                  <a:gd name="connsiteY67" fmla="*/ 1117600 h 1454150"/>
                  <a:gd name="connsiteX68" fmla="*/ 77611 w 2535061"/>
                  <a:gd name="connsiteY68" fmla="*/ 1193800 h 1454150"/>
                  <a:gd name="connsiteX69" fmla="*/ 64911 w 2535061"/>
                  <a:gd name="connsiteY69" fmla="*/ 1238250 h 1454150"/>
                  <a:gd name="connsiteX70" fmla="*/ 20461 w 2535061"/>
                  <a:gd name="connsiteY70" fmla="*/ 1447800 h 1454150"/>
                  <a:gd name="connsiteX71" fmla="*/ 1411 w 2535061"/>
                  <a:gd name="connsiteY71" fmla="*/ 1454150 h 1454150"/>
                  <a:gd name="connsiteX72" fmla="*/ 1411 w 2535061"/>
                  <a:gd name="connsiteY72" fmla="*/ 38100 h 1454150"/>
                  <a:gd name="connsiteX73" fmla="*/ 1411 w 2535061"/>
                  <a:gd name="connsiteY73"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433461 w 2535061"/>
                  <a:gd name="connsiteY12" fmla="*/ 114300 h 1454150"/>
                  <a:gd name="connsiteX13" fmla="*/ 2096911 w 2535061"/>
                  <a:gd name="connsiteY13" fmla="*/ 393700 h 1454150"/>
                  <a:gd name="connsiteX14" fmla="*/ 2344561 w 2535061"/>
                  <a:gd name="connsiteY14" fmla="*/ 27940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11161 w 2535061"/>
                  <a:gd name="connsiteY34" fmla="*/ 609600 h 1454150"/>
                  <a:gd name="connsiteX35" fmla="*/ 1792111 w 2535061"/>
                  <a:gd name="connsiteY35" fmla="*/ 615950 h 1454150"/>
                  <a:gd name="connsiteX36" fmla="*/ 1734961 w 2535061"/>
                  <a:gd name="connsiteY36" fmla="*/ 641350 h 1454150"/>
                  <a:gd name="connsiteX37" fmla="*/ 1690511 w 2535061"/>
                  <a:gd name="connsiteY37" fmla="*/ 647700 h 1454150"/>
                  <a:gd name="connsiteX38" fmla="*/ 1627011 w 2535061"/>
                  <a:gd name="connsiteY38" fmla="*/ 666750 h 1454150"/>
                  <a:gd name="connsiteX39" fmla="*/ 1607961 w 2535061"/>
                  <a:gd name="connsiteY39" fmla="*/ 673100 h 1454150"/>
                  <a:gd name="connsiteX40" fmla="*/ 1588911 w 2535061"/>
                  <a:gd name="connsiteY40" fmla="*/ 679450 h 1454150"/>
                  <a:gd name="connsiteX41" fmla="*/ 1569861 w 2535061"/>
                  <a:gd name="connsiteY41" fmla="*/ 692150 h 1454150"/>
                  <a:gd name="connsiteX42" fmla="*/ 1550811 w 2535061"/>
                  <a:gd name="connsiteY42" fmla="*/ 698500 h 1454150"/>
                  <a:gd name="connsiteX43" fmla="*/ 1493661 w 2535061"/>
                  <a:gd name="connsiteY43" fmla="*/ 736600 h 1454150"/>
                  <a:gd name="connsiteX44" fmla="*/ 1474611 w 2535061"/>
                  <a:gd name="connsiteY44" fmla="*/ 749300 h 1454150"/>
                  <a:gd name="connsiteX45" fmla="*/ 1455561 w 2535061"/>
                  <a:gd name="connsiteY45" fmla="*/ 755650 h 1454150"/>
                  <a:gd name="connsiteX46" fmla="*/ 1404761 w 2535061"/>
                  <a:gd name="connsiteY46" fmla="*/ 793750 h 1454150"/>
                  <a:gd name="connsiteX47" fmla="*/ 1366661 w 2535061"/>
                  <a:gd name="connsiteY47" fmla="*/ 819150 h 1454150"/>
                  <a:gd name="connsiteX48" fmla="*/ 1347611 w 2535061"/>
                  <a:gd name="connsiteY48" fmla="*/ 831850 h 1454150"/>
                  <a:gd name="connsiteX49" fmla="*/ 1322211 w 2535061"/>
                  <a:gd name="connsiteY49" fmla="*/ 838200 h 1454150"/>
                  <a:gd name="connsiteX50" fmla="*/ 1284111 w 2535061"/>
                  <a:gd name="connsiteY50" fmla="*/ 863600 h 1454150"/>
                  <a:gd name="connsiteX51" fmla="*/ 1258711 w 2535061"/>
                  <a:gd name="connsiteY51" fmla="*/ 869950 h 1454150"/>
                  <a:gd name="connsiteX52" fmla="*/ 1220611 w 2535061"/>
                  <a:gd name="connsiteY52" fmla="*/ 882650 h 1454150"/>
                  <a:gd name="connsiteX53" fmla="*/ 1169811 w 2535061"/>
                  <a:gd name="connsiteY53" fmla="*/ 895350 h 1454150"/>
                  <a:gd name="connsiteX54" fmla="*/ 1112661 w 2535061"/>
                  <a:gd name="connsiteY54" fmla="*/ 914400 h 1454150"/>
                  <a:gd name="connsiteX55" fmla="*/ 1093611 w 2535061"/>
                  <a:gd name="connsiteY55" fmla="*/ 920750 h 1454150"/>
                  <a:gd name="connsiteX56" fmla="*/ 1049161 w 2535061"/>
                  <a:gd name="connsiteY56" fmla="*/ 927100 h 1454150"/>
                  <a:gd name="connsiteX57" fmla="*/ 1011061 w 2535061"/>
                  <a:gd name="connsiteY57" fmla="*/ 939800 h 1454150"/>
                  <a:gd name="connsiteX58" fmla="*/ 992011 w 2535061"/>
                  <a:gd name="connsiteY58" fmla="*/ 946150 h 1454150"/>
                  <a:gd name="connsiteX59" fmla="*/ 903111 w 2535061"/>
                  <a:gd name="connsiteY59" fmla="*/ 965200 h 1454150"/>
                  <a:gd name="connsiteX60" fmla="*/ 858661 w 2535061"/>
                  <a:gd name="connsiteY60" fmla="*/ 977900 h 1454150"/>
                  <a:gd name="connsiteX61" fmla="*/ 280811 w 2535061"/>
                  <a:gd name="connsiteY61" fmla="*/ 984250 h 1454150"/>
                  <a:gd name="connsiteX62" fmla="*/ 185561 w 2535061"/>
                  <a:gd name="connsiteY62" fmla="*/ 1016000 h 1454150"/>
                  <a:gd name="connsiteX63" fmla="*/ 166511 w 2535061"/>
                  <a:gd name="connsiteY63" fmla="*/ 1022350 h 1454150"/>
                  <a:gd name="connsiteX64" fmla="*/ 147461 w 2535061"/>
                  <a:gd name="connsiteY64" fmla="*/ 1028700 h 1454150"/>
                  <a:gd name="connsiteX65" fmla="*/ 128411 w 2535061"/>
                  <a:gd name="connsiteY65" fmla="*/ 1041400 h 1454150"/>
                  <a:gd name="connsiteX66" fmla="*/ 90311 w 2535061"/>
                  <a:gd name="connsiteY66" fmla="*/ 1060450 h 1454150"/>
                  <a:gd name="connsiteX67" fmla="*/ 83961 w 2535061"/>
                  <a:gd name="connsiteY67" fmla="*/ 1117600 h 1454150"/>
                  <a:gd name="connsiteX68" fmla="*/ 77611 w 2535061"/>
                  <a:gd name="connsiteY68" fmla="*/ 1193800 h 1454150"/>
                  <a:gd name="connsiteX69" fmla="*/ 64911 w 2535061"/>
                  <a:gd name="connsiteY69" fmla="*/ 1238250 h 1454150"/>
                  <a:gd name="connsiteX70" fmla="*/ 20461 w 2535061"/>
                  <a:gd name="connsiteY70" fmla="*/ 1447800 h 1454150"/>
                  <a:gd name="connsiteX71" fmla="*/ 1411 w 2535061"/>
                  <a:gd name="connsiteY71" fmla="*/ 1454150 h 1454150"/>
                  <a:gd name="connsiteX72" fmla="*/ 1411 w 2535061"/>
                  <a:gd name="connsiteY72" fmla="*/ 38100 h 1454150"/>
                  <a:gd name="connsiteX73" fmla="*/ 1411 w 2535061"/>
                  <a:gd name="connsiteY73"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344561 w 2535061"/>
                  <a:gd name="connsiteY14" fmla="*/ 27940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11161 w 2535061"/>
                  <a:gd name="connsiteY34" fmla="*/ 609600 h 1454150"/>
                  <a:gd name="connsiteX35" fmla="*/ 1792111 w 2535061"/>
                  <a:gd name="connsiteY35" fmla="*/ 615950 h 1454150"/>
                  <a:gd name="connsiteX36" fmla="*/ 1734961 w 2535061"/>
                  <a:gd name="connsiteY36" fmla="*/ 641350 h 1454150"/>
                  <a:gd name="connsiteX37" fmla="*/ 1690511 w 2535061"/>
                  <a:gd name="connsiteY37" fmla="*/ 647700 h 1454150"/>
                  <a:gd name="connsiteX38" fmla="*/ 1627011 w 2535061"/>
                  <a:gd name="connsiteY38" fmla="*/ 666750 h 1454150"/>
                  <a:gd name="connsiteX39" fmla="*/ 1607961 w 2535061"/>
                  <a:gd name="connsiteY39" fmla="*/ 673100 h 1454150"/>
                  <a:gd name="connsiteX40" fmla="*/ 1588911 w 2535061"/>
                  <a:gd name="connsiteY40" fmla="*/ 679450 h 1454150"/>
                  <a:gd name="connsiteX41" fmla="*/ 1569861 w 2535061"/>
                  <a:gd name="connsiteY41" fmla="*/ 692150 h 1454150"/>
                  <a:gd name="connsiteX42" fmla="*/ 1550811 w 2535061"/>
                  <a:gd name="connsiteY42" fmla="*/ 698500 h 1454150"/>
                  <a:gd name="connsiteX43" fmla="*/ 1493661 w 2535061"/>
                  <a:gd name="connsiteY43" fmla="*/ 736600 h 1454150"/>
                  <a:gd name="connsiteX44" fmla="*/ 1474611 w 2535061"/>
                  <a:gd name="connsiteY44" fmla="*/ 749300 h 1454150"/>
                  <a:gd name="connsiteX45" fmla="*/ 1455561 w 2535061"/>
                  <a:gd name="connsiteY45" fmla="*/ 755650 h 1454150"/>
                  <a:gd name="connsiteX46" fmla="*/ 1404761 w 2535061"/>
                  <a:gd name="connsiteY46" fmla="*/ 793750 h 1454150"/>
                  <a:gd name="connsiteX47" fmla="*/ 1366661 w 2535061"/>
                  <a:gd name="connsiteY47" fmla="*/ 819150 h 1454150"/>
                  <a:gd name="connsiteX48" fmla="*/ 1347611 w 2535061"/>
                  <a:gd name="connsiteY48" fmla="*/ 831850 h 1454150"/>
                  <a:gd name="connsiteX49" fmla="*/ 1322211 w 2535061"/>
                  <a:gd name="connsiteY49" fmla="*/ 838200 h 1454150"/>
                  <a:gd name="connsiteX50" fmla="*/ 1284111 w 2535061"/>
                  <a:gd name="connsiteY50" fmla="*/ 863600 h 1454150"/>
                  <a:gd name="connsiteX51" fmla="*/ 1258711 w 2535061"/>
                  <a:gd name="connsiteY51" fmla="*/ 869950 h 1454150"/>
                  <a:gd name="connsiteX52" fmla="*/ 1220611 w 2535061"/>
                  <a:gd name="connsiteY52" fmla="*/ 882650 h 1454150"/>
                  <a:gd name="connsiteX53" fmla="*/ 1169811 w 2535061"/>
                  <a:gd name="connsiteY53" fmla="*/ 895350 h 1454150"/>
                  <a:gd name="connsiteX54" fmla="*/ 1112661 w 2535061"/>
                  <a:gd name="connsiteY54" fmla="*/ 914400 h 1454150"/>
                  <a:gd name="connsiteX55" fmla="*/ 1093611 w 2535061"/>
                  <a:gd name="connsiteY55" fmla="*/ 920750 h 1454150"/>
                  <a:gd name="connsiteX56" fmla="*/ 1049161 w 2535061"/>
                  <a:gd name="connsiteY56" fmla="*/ 927100 h 1454150"/>
                  <a:gd name="connsiteX57" fmla="*/ 1011061 w 2535061"/>
                  <a:gd name="connsiteY57" fmla="*/ 939800 h 1454150"/>
                  <a:gd name="connsiteX58" fmla="*/ 992011 w 2535061"/>
                  <a:gd name="connsiteY58" fmla="*/ 946150 h 1454150"/>
                  <a:gd name="connsiteX59" fmla="*/ 903111 w 2535061"/>
                  <a:gd name="connsiteY59" fmla="*/ 965200 h 1454150"/>
                  <a:gd name="connsiteX60" fmla="*/ 858661 w 2535061"/>
                  <a:gd name="connsiteY60" fmla="*/ 977900 h 1454150"/>
                  <a:gd name="connsiteX61" fmla="*/ 280811 w 2535061"/>
                  <a:gd name="connsiteY61" fmla="*/ 984250 h 1454150"/>
                  <a:gd name="connsiteX62" fmla="*/ 185561 w 2535061"/>
                  <a:gd name="connsiteY62" fmla="*/ 1016000 h 1454150"/>
                  <a:gd name="connsiteX63" fmla="*/ 166511 w 2535061"/>
                  <a:gd name="connsiteY63" fmla="*/ 1022350 h 1454150"/>
                  <a:gd name="connsiteX64" fmla="*/ 147461 w 2535061"/>
                  <a:gd name="connsiteY64" fmla="*/ 1028700 h 1454150"/>
                  <a:gd name="connsiteX65" fmla="*/ 128411 w 2535061"/>
                  <a:gd name="connsiteY65" fmla="*/ 1041400 h 1454150"/>
                  <a:gd name="connsiteX66" fmla="*/ 90311 w 2535061"/>
                  <a:gd name="connsiteY66" fmla="*/ 1060450 h 1454150"/>
                  <a:gd name="connsiteX67" fmla="*/ 83961 w 2535061"/>
                  <a:gd name="connsiteY67" fmla="*/ 1117600 h 1454150"/>
                  <a:gd name="connsiteX68" fmla="*/ 77611 w 2535061"/>
                  <a:gd name="connsiteY68" fmla="*/ 1193800 h 1454150"/>
                  <a:gd name="connsiteX69" fmla="*/ 64911 w 2535061"/>
                  <a:gd name="connsiteY69" fmla="*/ 1238250 h 1454150"/>
                  <a:gd name="connsiteX70" fmla="*/ 20461 w 2535061"/>
                  <a:gd name="connsiteY70" fmla="*/ 1447800 h 1454150"/>
                  <a:gd name="connsiteX71" fmla="*/ 1411 w 2535061"/>
                  <a:gd name="connsiteY71" fmla="*/ 1454150 h 1454150"/>
                  <a:gd name="connsiteX72" fmla="*/ 1411 w 2535061"/>
                  <a:gd name="connsiteY72" fmla="*/ 38100 h 1454150"/>
                  <a:gd name="connsiteX73" fmla="*/ 1411 w 2535061"/>
                  <a:gd name="connsiteY73"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11161 w 2535061"/>
                  <a:gd name="connsiteY34" fmla="*/ 609600 h 1454150"/>
                  <a:gd name="connsiteX35" fmla="*/ 1792111 w 2535061"/>
                  <a:gd name="connsiteY35" fmla="*/ 615950 h 1454150"/>
                  <a:gd name="connsiteX36" fmla="*/ 1734961 w 2535061"/>
                  <a:gd name="connsiteY36" fmla="*/ 641350 h 1454150"/>
                  <a:gd name="connsiteX37" fmla="*/ 1690511 w 2535061"/>
                  <a:gd name="connsiteY37" fmla="*/ 647700 h 1454150"/>
                  <a:gd name="connsiteX38" fmla="*/ 1627011 w 2535061"/>
                  <a:gd name="connsiteY38" fmla="*/ 666750 h 1454150"/>
                  <a:gd name="connsiteX39" fmla="*/ 1607961 w 2535061"/>
                  <a:gd name="connsiteY39" fmla="*/ 673100 h 1454150"/>
                  <a:gd name="connsiteX40" fmla="*/ 1588911 w 2535061"/>
                  <a:gd name="connsiteY40" fmla="*/ 679450 h 1454150"/>
                  <a:gd name="connsiteX41" fmla="*/ 1569861 w 2535061"/>
                  <a:gd name="connsiteY41" fmla="*/ 692150 h 1454150"/>
                  <a:gd name="connsiteX42" fmla="*/ 1550811 w 2535061"/>
                  <a:gd name="connsiteY42" fmla="*/ 698500 h 1454150"/>
                  <a:gd name="connsiteX43" fmla="*/ 1493661 w 2535061"/>
                  <a:gd name="connsiteY43" fmla="*/ 736600 h 1454150"/>
                  <a:gd name="connsiteX44" fmla="*/ 1474611 w 2535061"/>
                  <a:gd name="connsiteY44" fmla="*/ 749300 h 1454150"/>
                  <a:gd name="connsiteX45" fmla="*/ 1455561 w 2535061"/>
                  <a:gd name="connsiteY45" fmla="*/ 755650 h 1454150"/>
                  <a:gd name="connsiteX46" fmla="*/ 1404761 w 2535061"/>
                  <a:gd name="connsiteY46" fmla="*/ 793750 h 1454150"/>
                  <a:gd name="connsiteX47" fmla="*/ 1366661 w 2535061"/>
                  <a:gd name="connsiteY47" fmla="*/ 819150 h 1454150"/>
                  <a:gd name="connsiteX48" fmla="*/ 1347611 w 2535061"/>
                  <a:gd name="connsiteY48" fmla="*/ 831850 h 1454150"/>
                  <a:gd name="connsiteX49" fmla="*/ 1322211 w 2535061"/>
                  <a:gd name="connsiteY49" fmla="*/ 838200 h 1454150"/>
                  <a:gd name="connsiteX50" fmla="*/ 1284111 w 2535061"/>
                  <a:gd name="connsiteY50" fmla="*/ 863600 h 1454150"/>
                  <a:gd name="connsiteX51" fmla="*/ 1258711 w 2535061"/>
                  <a:gd name="connsiteY51" fmla="*/ 869950 h 1454150"/>
                  <a:gd name="connsiteX52" fmla="*/ 1220611 w 2535061"/>
                  <a:gd name="connsiteY52" fmla="*/ 882650 h 1454150"/>
                  <a:gd name="connsiteX53" fmla="*/ 1169811 w 2535061"/>
                  <a:gd name="connsiteY53" fmla="*/ 895350 h 1454150"/>
                  <a:gd name="connsiteX54" fmla="*/ 1112661 w 2535061"/>
                  <a:gd name="connsiteY54" fmla="*/ 914400 h 1454150"/>
                  <a:gd name="connsiteX55" fmla="*/ 1093611 w 2535061"/>
                  <a:gd name="connsiteY55" fmla="*/ 920750 h 1454150"/>
                  <a:gd name="connsiteX56" fmla="*/ 1049161 w 2535061"/>
                  <a:gd name="connsiteY56" fmla="*/ 927100 h 1454150"/>
                  <a:gd name="connsiteX57" fmla="*/ 1011061 w 2535061"/>
                  <a:gd name="connsiteY57" fmla="*/ 939800 h 1454150"/>
                  <a:gd name="connsiteX58" fmla="*/ 992011 w 2535061"/>
                  <a:gd name="connsiteY58" fmla="*/ 946150 h 1454150"/>
                  <a:gd name="connsiteX59" fmla="*/ 903111 w 2535061"/>
                  <a:gd name="connsiteY59" fmla="*/ 965200 h 1454150"/>
                  <a:gd name="connsiteX60" fmla="*/ 858661 w 2535061"/>
                  <a:gd name="connsiteY60" fmla="*/ 977900 h 1454150"/>
                  <a:gd name="connsiteX61" fmla="*/ 280811 w 2535061"/>
                  <a:gd name="connsiteY61" fmla="*/ 984250 h 1454150"/>
                  <a:gd name="connsiteX62" fmla="*/ 185561 w 2535061"/>
                  <a:gd name="connsiteY62" fmla="*/ 1016000 h 1454150"/>
                  <a:gd name="connsiteX63" fmla="*/ 166511 w 2535061"/>
                  <a:gd name="connsiteY63" fmla="*/ 1022350 h 1454150"/>
                  <a:gd name="connsiteX64" fmla="*/ 147461 w 2535061"/>
                  <a:gd name="connsiteY64" fmla="*/ 1028700 h 1454150"/>
                  <a:gd name="connsiteX65" fmla="*/ 128411 w 2535061"/>
                  <a:gd name="connsiteY65" fmla="*/ 1041400 h 1454150"/>
                  <a:gd name="connsiteX66" fmla="*/ 90311 w 2535061"/>
                  <a:gd name="connsiteY66" fmla="*/ 1060450 h 1454150"/>
                  <a:gd name="connsiteX67" fmla="*/ 83961 w 2535061"/>
                  <a:gd name="connsiteY67" fmla="*/ 1117600 h 1454150"/>
                  <a:gd name="connsiteX68" fmla="*/ 77611 w 2535061"/>
                  <a:gd name="connsiteY68" fmla="*/ 1193800 h 1454150"/>
                  <a:gd name="connsiteX69" fmla="*/ 64911 w 2535061"/>
                  <a:gd name="connsiteY69" fmla="*/ 1238250 h 1454150"/>
                  <a:gd name="connsiteX70" fmla="*/ 20461 w 2535061"/>
                  <a:gd name="connsiteY70" fmla="*/ 1447800 h 1454150"/>
                  <a:gd name="connsiteX71" fmla="*/ 1411 w 2535061"/>
                  <a:gd name="connsiteY71" fmla="*/ 1454150 h 1454150"/>
                  <a:gd name="connsiteX72" fmla="*/ 1411 w 2535061"/>
                  <a:gd name="connsiteY72" fmla="*/ 38100 h 1454150"/>
                  <a:gd name="connsiteX73" fmla="*/ 1411 w 2535061"/>
                  <a:gd name="connsiteY73"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92111 w 2535061"/>
                  <a:gd name="connsiteY35" fmla="*/ 615950 h 1454150"/>
                  <a:gd name="connsiteX36" fmla="*/ 1734961 w 2535061"/>
                  <a:gd name="connsiteY36" fmla="*/ 641350 h 1454150"/>
                  <a:gd name="connsiteX37" fmla="*/ 1690511 w 2535061"/>
                  <a:gd name="connsiteY37" fmla="*/ 647700 h 1454150"/>
                  <a:gd name="connsiteX38" fmla="*/ 1627011 w 2535061"/>
                  <a:gd name="connsiteY38" fmla="*/ 666750 h 1454150"/>
                  <a:gd name="connsiteX39" fmla="*/ 1607961 w 2535061"/>
                  <a:gd name="connsiteY39" fmla="*/ 673100 h 1454150"/>
                  <a:gd name="connsiteX40" fmla="*/ 1588911 w 2535061"/>
                  <a:gd name="connsiteY40" fmla="*/ 679450 h 1454150"/>
                  <a:gd name="connsiteX41" fmla="*/ 1569861 w 2535061"/>
                  <a:gd name="connsiteY41" fmla="*/ 692150 h 1454150"/>
                  <a:gd name="connsiteX42" fmla="*/ 1550811 w 2535061"/>
                  <a:gd name="connsiteY42" fmla="*/ 698500 h 1454150"/>
                  <a:gd name="connsiteX43" fmla="*/ 1493661 w 2535061"/>
                  <a:gd name="connsiteY43" fmla="*/ 736600 h 1454150"/>
                  <a:gd name="connsiteX44" fmla="*/ 1474611 w 2535061"/>
                  <a:gd name="connsiteY44" fmla="*/ 749300 h 1454150"/>
                  <a:gd name="connsiteX45" fmla="*/ 1455561 w 2535061"/>
                  <a:gd name="connsiteY45" fmla="*/ 755650 h 1454150"/>
                  <a:gd name="connsiteX46" fmla="*/ 1404761 w 2535061"/>
                  <a:gd name="connsiteY46" fmla="*/ 793750 h 1454150"/>
                  <a:gd name="connsiteX47" fmla="*/ 1366661 w 2535061"/>
                  <a:gd name="connsiteY47" fmla="*/ 819150 h 1454150"/>
                  <a:gd name="connsiteX48" fmla="*/ 1347611 w 2535061"/>
                  <a:gd name="connsiteY48" fmla="*/ 831850 h 1454150"/>
                  <a:gd name="connsiteX49" fmla="*/ 1322211 w 2535061"/>
                  <a:gd name="connsiteY49" fmla="*/ 838200 h 1454150"/>
                  <a:gd name="connsiteX50" fmla="*/ 1284111 w 2535061"/>
                  <a:gd name="connsiteY50" fmla="*/ 863600 h 1454150"/>
                  <a:gd name="connsiteX51" fmla="*/ 1258711 w 2535061"/>
                  <a:gd name="connsiteY51" fmla="*/ 869950 h 1454150"/>
                  <a:gd name="connsiteX52" fmla="*/ 1220611 w 2535061"/>
                  <a:gd name="connsiteY52" fmla="*/ 882650 h 1454150"/>
                  <a:gd name="connsiteX53" fmla="*/ 1169811 w 2535061"/>
                  <a:gd name="connsiteY53" fmla="*/ 895350 h 1454150"/>
                  <a:gd name="connsiteX54" fmla="*/ 1112661 w 2535061"/>
                  <a:gd name="connsiteY54" fmla="*/ 914400 h 1454150"/>
                  <a:gd name="connsiteX55" fmla="*/ 1093611 w 2535061"/>
                  <a:gd name="connsiteY55" fmla="*/ 920750 h 1454150"/>
                  <a:gd name="connsiteX56" fmla="*/ 1049161 w 2535061"/>
                  <a:gd name="connsiteY56" fmla="*/ 927100 h 1454150"/>
                  <a:gd name="connsiteX57" fmla="*/ 1011061 w 2535061"/>
                  <a:gd name="connsiteY57" fmla="*/ 939800 h 1454150"/>
                  <a:gd name="connsiteX58" fmla="*/ 992011 w 2535061"/>
                  <a:gd name="connsiteY58" fmla="*/ 946150 h 1454150"/>
                  <a:gd name="connsiteX59" fmla="*/ 903111 w 2535061"/>
                  <a:gd name="connsiteY59" fmla="*/ 965200 h 1454150"/>
                  <a:gd name="connsiteX60" fmla="*/ 858661 w 2535061"/>
                  <a:gd name="connsiteY60" fmla="*/ 977900 h 1454150"/>
                  <a:gd name="connsiteX61" fmla="*/ 280811 w 2535061"/>
                  <a:gd name="connsiteY61" fmla="*/ 984250 h 1454150"/>
                  <a:gd name="connsiteX62" fmla="*/ 185561 w 2535061"/>
                  <a:gd name="connsiteY62" fmla="*/ 1016000 h 1454150"/>
                  <a:gd name="connsiteX63" fmla="*/ 166511 w 2535061"/>
                  <a:gd name="connsiteY63" fmla="*/ 1022350 h 1454150"/>
                  <a:gd name="connsiteX64" fmla="*/ 147461 w 2535061"/>
                  <a:gd name="connsiteY64" fmla="*/ 1028700 h 1454150"/>
                  <a:gd name="connsiteX65" fmla="*/ 128411 w 2535061"/>
                  <a:gd name="connsiteY65" fmla="*/ 1041400 h 1454150"/>
                  <a:gd name="connsiteX66" fmla="*/ 90311 w 2535061"/>
                  <a:gd name="connsiteY66" fmla="*/ 1060450 h 1454150"/>
                  <a:gd name="connsiteX67" fmla="*/ 83961 w 2535061"/>
                  <a:gd name="connsiteY67" fmla="*/ 1117600 h 1454150"/>
                  <a:gd name="connsiteX68" fmla="*/ 77611 w 2535061"/>
                  <a:gd name="connsiteY68" fmla="*/ 1193800 h 1454150"/>
                  <a:gd name="connsiteX69" fmla="*/ 64911 w 2535061"/>
                  <a:gd name="connsiteY69" fmla="*/ 1238250 h 1454150"/>
                  <a:gd name="connsiteX70" fmla="*/ 20461 w 2535061"/>
                  <a:gd name="connsiteY70" fmla="*/ 1447800 h 1454150"/>
                  <a:gd name="connsiteX71" fmla="*/ 1411 w 2535061"/>
                  <a:gd name="connsiteY71" fmla="*/ 1454150 h 1454150"/>
                  <a:gd name="connsiteX72" fmla="*/ 1411 w 2535061"/>
                  <a:gd name="connsiteY72" fmla="*/ 38100 h 1454150"/>
                  <a:gd name="connsiteX73" fmla="*/ 1411 w 2535061"/>
                  <a:gd name="connsiteY73"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734961 w 2535061"/>
                  <a:gd name="connsiteY36" fmla="*/ 641350 h 1454150"/>
                  <a:gd name="connsiteX37" fmla="*/ 1690511 w 2535061"/>
                  <a:gd name="connsiteY37" fmla="*/ 647700 h 1454150"/>
                  <a:gd name="connsiteX38" fmla="*/ 1627011 w 2535061"/>
                  <a:gd name="connsiteY38" fmla="*/ 666750 h 1454150"/>
                  <a:gd name="connsiteX39" fmla="*/ 1607961 w 2535061"/>
                  <a:gd name="connsiteY39" fmla="*/ 673100 h 1454150"/>
                  <a:gd name="connsiteX40" fmla="*/ 1588911 w 2535061"/>
                  <a:gd name="connsiteY40" fmla="*/ 679450 h 1454150"/>
                  <a:gd name="connsiteX41" fmla="*/ 1569861 w 2535061"/>
                  <a:gd name="connsiteY41" fmla="*/ 692150 h 1454150"/>
                  <a:gd name="connsiteX42" fmla="*/ 1550811 w 2535061"/>
                  <a:gd name="connsiteY42" fmla="*/ 698500 h 1454150"/>
                  <a:gd name="connsiteX43" fmla="*/ 1493661 w 2535061"/>
                  <a:gd name="connsiteY43" fmla="*/ 736600 h 1454150"/>
                  <a:gd name="connsiteX44" fmla="*/ 1474611 w 2535061"/>
                  <a:gd name="connsiteY44" fmla="*/ 749300 h 1454150"/>
                  <a:gd name="connsiteX45" fmla="*/ 1455561 w 2535061"/>
                  <a:gd name="connsiteY45" fmla="*/ 755650 h 1454150"/>
                  <a:gd name="connsiteX46" fmla="*/ 1404761 w 2535061"/>
                  <a:gd name="connsiteY46" fmla="*/ 793750 h 1454150"/>
                  <a:gd name="connsiteX47" fmla="*/ 1366661 w 2535061"/>
                  <a:gd name="connsiteY47" fmla="*/ 819150 h 1454150"/>
                  <a:gd name="connsiteX48" fmla="*/ 1347611 w 2535061"/>
                  <a:gd name="connsiteY48" fmla="*/ 831850 h 1454150"/>
                  <a:gd name="connsiteX49" fmla="*/ 1322211 w 2535061"/>
                  <a:gd name="connsiteY49" fmla="*/ 838200 h 1454150"/>
                  <a:gd name="connsiteX50" fmla="*/ 1284111 w 2535061"/>
                  <a:gd name="connsiteY50" fmla="*/ 863600 h 1454150"/>
                  <a:gd name="connsiteX51" fmla="*/ 1258711 w 2535061"/>
                  <a:gd name="connsiteY51" fmla="*/ 869950 h 1454150"/>
                  <a:gd name="connsiteX52" fmla="*/ 1220611 w 2535061"/>
                  <a:gd name="connsiteY52" fmla="*/ 882650 h 1454150"/>
                  <a:gd name="connsiteX53" fmla="*/ 1169811 w 2535061"/>
                  <a:gd name="connsiteY53" fmla="*/ 895350 h 1454150"/>
                  <a:gd name="connsiteX54" fmla="*/ 1112661 w 2535061"/>
                  <a:gd name="connsiteY54" fmla="*/ 914400 h 1454150"/>
                  <a:gd name="connsiteX55" fmla="*/ 1093611 w 2535061"/>
                  <a:gd name="connsiteY55" fmla="*/ 920750 h 1454150"/>
                  <a:gd name="connsiteX56" fmla="*/ 1049161 w 2535061"/>
                  <a:gd name="connsiteY56" fmla="*/ 927100 h 1454150"/>
                  <a:gd name="connsiteX57" fmla="*/ 1011061 w 2535061"/>
                  <a:gd name="connsiteY57" fmla="*/ 939800 h 1454150"/>
                  <a:gd name="connsiteX58" fmla="*/ 992011 w 2535061"/>
                  <a:gd name="connsiteY58" fmla="*/ 946150 h 1454150"/>
                  <a:gd name="connsiteX59" fmla="*/ 903111 w 2535061"/>
                  <a:gd name="connsiteY59" fmla="*/ 965200 h 1454150"/>
                  <a:gd name="connsiteX60" fmla="*/ 858661 w 2535061"/>
                  <a:gd name="connsiteY60" fmla="*/ 977900 h 1454150"/>
                  <a:gd name="connsiteX61" fmla="*/ 280811 w 2535061"/>
                  <a:gd name="connsiteY61" fmla="*/ 984250 h 1454150"/>
                  <a:gd name="connsiteX62" fmla="*/ 185561 w 2535061"/>
                  <a:gd name="connsiteY62" fmla="*/ 1016000 h 1454150"/>
                  <a:gd name="connsiteX63" fmla="*/ 166511 w 2535061"/>
                  <a:gd name="connsiteY63" fmla="*/ 1022350 h 1454150"/>
                  <a:gd name="connsiteX64" fmla="*/ 147461 w 2535061"/>
                  <a:gd name="connsiteY64" fmla="*/ 1028700 h 1454150"/>
                  <a:gd name="connsiteX65" fmla="*/ 128411 w 2535061"/>
                  <a:gd name="connsiteY65" fmla="*/ 1041400 h 1454150"/>
                  <a:gd name="connsiteX66" fmla="*/ 90311 w 2535061"/>
                  <a:gd name="connsiteY66" fmla="*/ 1060450 h 1454150"/>
                  <a:gd name="connsiteX67" fmla="*/ 83961 w 2535061"/>
                  <a:gd name="connsiteY67" fmla="*/ 1117600 h 1454150"/>
                  <a:gd name="connsiteX68" fmla="*/ 77611 w 2535061"/>
                  <a:gd name="connsiteY68" fmla="*/ 1193800 h 1454150"/>
                  <a:gd name="connsiteX69" fmla="*/ 64911 w 2535061"/>
                  <a:gd name="connsiteY69" fmla="*/ 1238250 h 1454150"/>
                  <a:gd name="connsiteX70" fmla="*/ 20461 w 2535061"/>
                  <a:gd name="connsiteY70" fmla="*/ 1447800 h 1454150"/>
                  <a:gd name="connsiteX71" fmla="*/ 1411 w 2535061"/>
                  <a:gd name="connsiteY71" fmla="*/ 1454150 h 1454150"/>
                  <a:gd name="connsiteX72" fmla="*/ 1411 w 2535061"/>
                  <a:gd name="connsiteY72" fmla="*/ 38100 h 1454150"/>
                  <a:gd name="connsiteX73" fmla="*/ 1411 w 2535061"/>
                  <a:gd name="connsiteY73"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90511 w 2535061"/>
                  <a:gd name="connsiteY37" fmla="*/ 647700 h 1454150"/>
                  <a:gd name="connsiteX38" fmla="*/ 1627011 w 2535061"/>
                  <a:gd name="connsiteY38" fmla="*/ 666750 h 1454150"/>
                  <a:gd name="connsiteX39" fmla="*/ 1607961 w 2535061"/>
                  <a:gd name="connsiteY39" fmla="*/ 673100 h 1454150"/>
                  <a:gd name="connsiteX40" fmla="*/ 1588911 w 2535061"/>
                  <a:gd name="connsiteY40" fmla="*/ 679450 h 1454150"/>
                  <a:gd name="connsiteX41" fmla="*/ 1569861 w 2535061"/>
                  <a:gd name="connsiteY41" fmla="*/ 692150 h 1454150"/>
                  <a:gd name="connsiteX42" fmla="*/ 1550811 w 2535061"/>
                  <a:gd name="connsiteY42" fmla="*/ 698500 h 1454150"/>
                  <a:gd name="connsiteX43" fmla="*/ 1493661 w 2535061"/>
                  <a:gd name="connsiteY43" fmla="*/ 736600 h 1454150"/>
                  <a:gd name="connsiteX44" fmla="*/ 1474611 w 2535061"/>
                  <a:gd name="connsiteY44" fmla="*/ 749300 h 1454150"/>
                  <a:gd name="connsiteX45" fmla="*/ 1455561 w 2535061"/>
                  <a:gd name="connsiteY45" fmla="*/ 755650 h 1454150"/>
                  <a:gd name="connsiteX46" fmla="*/ 1404761 w 2535061"/>
                  <a:gd name="connsiteY46" fmla="*/ 793750 h 1454150"/>
                  <a:gd name="connsiteX47" fmla="*/ 1366661 w 2535061"/>
                  <a:gd name="connsiteY47" fmla="*/ 819150 h 1454150"/>
                  <a:gd name="connsiteX48" fmla="*/ 1347611 w 2535061"/>
                  <a:gd name="connsiteY48" fmla="*/ 831850 h 1454150"/>
                  <a:gd name="connsiteX49" fmla="*/ 1322211 w 2535061"/>
                  <a:gd name="connsiteY49" fmla="*/ 838200 h 1454150"/>
                  <a:gd name="connsiteX50" fmla="*/ 1284111 w 2535061"/>
                  <a:gd name="connsiteY50" fmla="*/ 863600 h 1454150"/>
                  <a:gd name="connsiteX51" fmla="*/ 1258711 w 2535061"/>
                  <a:gd name="connsiteY51" fmla="*/ 869950 h 1454150"/>
                  <a:gd name="connsiteX52" fmla="*/ 1220611 w 2535061"/>
                  <a:gd name="connsiteY52" fmla="*/ 882650 h 1454150"/>
                  <a:gd name="connsiteX53" fmla="*/ 1169811 w 2535061"/>
                  <a:gd name="connsiteY53" fmla="*/ 895350 h 1454150"/>
                  <a:gd name="connsiteX54" fmla="*/ 1112661 w 2535061"/>
                  <a:gd name="connsiteY54" fmla="*/ 914400 h 1454150"/>
                  <a:gd name="connsiteX55" fmla="*/ 1093611 w 2535061"/>
                  <a:gd name="connsiteY55" fmla="*/ 920750 h 1454150"/>
                  <a:gd name="connsiteX56" fmla="*/ 1049161 w 2535061"/>
                  <a:gd name="connsiteY56" fmla="*/ 927100 h 1454150"/>
                  <a:gd name="connsiteX57" fmla="*/ 1011061 w 2535061"/>
                  <a:gd name="connsiteY57" fmla="*/ 939800 h 1454150"/>
                  <a:gd name="connsiteX58" fmla="*/ 992011 w 2535061"/>
                  <a:gd name="connsiteY58" fmla="*/ 946150 h 1454150"/>
                  <a:gd name="connsiteX59" fmla="*/ 903111 w 2535061"/>
                  <a:gd name="connsiteY59" fmla="*/ 965200 h 1454150"/>
                  <a:gd name="connsiteX60" fmla="*/ 858661 w 2535061"/>
                  <a:gd name="connsiteY60" fmla="*/ 977900 h 1454150"/>
                  <a:gd name="connsiteX61" fmla="*/ 280811 w 2535061"/>
                  <a:gd name="connsiteY61" fmla="*/ 984250 h 1454150"/>
                  <a:gd name="connsiteX62" fmla="*/ 185561 w 2535061"/>
                  <a:gd name="connsiteY62" fmla="*/ 1016000 h 1454150"/>
                  <a:gd name="connsiteX63" fmla="*/ 166511 w 2535061"/>
                  <a:gd name="connsiteY63" fmla="*/ 1022350 h 1454150"/>
                  <a:gd name="connsiteX64" fmla="*/ 147461 w 2535061"/>
                  <a:gd name="connsiteY64" fmla="*/ 1028700 h 1454150"/>
                  <a:gd name="connsiteX65" fmla="*/ 128411 w 2535061"/>
                  <a:gd name="connsiteY65" fmla="*/ 1041400 h 1454150"/>
                  <a:gd name="connsiteX66" fmla="*/ 90311 w 2535061"/>
                  <a:gd name="connsiteY66" fmla="*/ 1060450 h 1454150"/>
                  <a:gd name="connsiteX67" fmla="*/ 83961 w 2535061"/>
                  <a:gd name="connsiteY67" fmla="*/ 1117600 h 1454150"/>
                  <a:gd name="connsiteX68" fmla="*/ 77611 w 2535061"/>
                  <a:gd name="connsiteY68" fmla="*/ 1193800 h 1454150"/>
                  <a:gd name="connsiteX69" fmla="*/ 64911 w 2535061"/>
                  <a:gd name="connsiteY69" fmla="*/ 1238250 h 1454150"/>
                  <a:gd name="connsiteX70" fmla="*/ 20461 w 2535061"/>
                  <a:gd name="connsiteY70" fmla="*/ 1447800 h 1454150"/>
                  <a:gd name="connsiteX71" fmla="*/ 1411 w 2535061"/>
                  <a:gd name="connsiteY71" fmla="*/ 1454150 h 1454150"/>
                  <a:gd name="connsiteX72" fmla="*/ 1411 w 2535061"/>
                  <a:gd name="connsiteY72" fmla="*/ 38100 h 1454150"/>
                  <a:gd name="connsiteX73" fmla="*/ 1411 w 2535061"/>
                  <a:gd name="connsiteY73"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27011 w 2535061"/>
                  <a:gd name="connsiteY38" fmla="*/ 666750 h 1454150"/>
                  <a:gd name="connsiteX39" fmla="*/ 1607961 w 2535061"/>
                  <a:gd name="connsiteY39" fmla="*/ 673100 h 1454150"/>
                  <a:gd name="connsiteX40" fmla="*/ 1588911 w 2535061"/>
                  <a:gd name="connsiteY40" fmla="*/ 679450 h 1454150"/>
                  <a:gd name="connsiteX41" fmla="*/ 1569861 w 2535061"/>
                  <a:gd name="connsiteY41" fmla="*/ 692150 h 1454150"/>
                  <a:gd name="connsiteX42" fmla="*/ 1550811 w 2535061"/>
                  <a:gd name="connsiteY42" fmla="*/ 698500 h 1454150"/>
                  <a:gd name="connsiteX43" fmla="*/ 1493661 w 2535061"/>
                  <a:gd name="connsiteY43" fmla="*/ 736600 h 1454150"/>
                  <a:gd name="connsiteX44" fmla="*/ 1474611 w 2535061"/>
                  <a:gd name="connsiteY44" fmla="*/ 749300 h 1454150"/>
                  <a:gd name="connsiteX45" fmla="*/ 1455561 w 2535061"/>
                  <a:gd name="connsiteY45" fmla="*/ 755650 h 1454150"/>
                  <a:gd name="connsiteX46" fmla="*/ 1404761 w 2535061"/>
                  <a:gd name="connsiteY46" fmla="*/ 793750 h 1454150"/>
                  <a:gd name="connsiteX47" fmla="*/ 1366661 w 2535061"/>
                  <a:gd name="connsiteY47" fmla="*/ 819150 h 1454150"/>
                  <a:gd name="connsiteX48" fmla="*/ 1347611 w 2535061"/>
                  <a:gd name="connsiteY48" fmla="*/ 831850 h 1454150"/>
                  <a:gd name="connsiteX49" fmla="*/ 1322211 w 2535061"/>
                  <a:gd name="connsiteY49" fmla="*/ 838200 h 1454150"/>
                  <a:gd name="connsiteX50" fmla="*/ 1284111 w 2535061"/>
                  <a:gd name="connsiteY50" fmla="*/ 863600 h 1454150"/>
                  <a:gd name="connsiteX51" fmla="*/ 1258711 w 2535061"/>
                  <a:gd name="connsiteY51" fmla="*/ 869950 h 1454150"/>
                  <a:gd name="connsiteX52" fmla="*/ 1220611 w 2535061"/>
                  <a:gd name="connsiteY52" fmla="*/ 882650 h 1454150"/>
                  <a:gd name="connsiteX53" fmla="*/ 1169811 w 2535061"/>
                  <a:gd name="connsiteY53" fmla="*/ 895350 h 1454150"/>
                  <a:gd name="connsiteX54" fmla="*/ 1112661 w 2535061"/>
                  <a:gd name="connsiteY54" fmla="*/ 914400 h 1454150"/>
                  <a:gd name="connsiteX55" fmla="*/ 1093611 w 2535061"/>
                  <a:gd name="connsiteY55" fmla="*/ 920750 h 1454150"/>
                  <a:gd name="connsiteX56" fmla="*/ 1049161 w 2535061"/>
                  <a:gd name="connsiteY56" fmla="*/ 927100 h 1454150"/>
                  <a:gd name="connsiteX57" fmla="*/ 1011061 w 2535061"/>
                  <a:gd name="connsiteY57" fmla="*/ 939800 h 1454150"/>
                  <a:gd name="connsiteX58" fmla="*/ 992011 w 2535061"/>
                  <a:gd name="connsiteY58" fmla="*/ 946150 h 1454150"/>
                  <a:gd name="connsiteX59" fmla="*/ 903111 w 2535061"/>
                  <a:gd name="connsiteY59" fmla="*/ 965200 h 1454150"/>
                  <a:gd name="connsiteX60" fmla="*/ 858661 w 2535061"/>
                  <a:gd name="connsiteY60" fmla="*/ 977900 h 1454150"/>
                  <a:gd name="connsiteX61" fmla="*/ 280811 w 2535061"/>
                  <a:gd name="connsiteY61" fmla="*/ 984250 h 1454150"/>
                  <a:gd name="connsiteX62" fmla="*/ 185561 w 2535061"/>
                  <a:gd name="connsiteY62" fmla="*/ 1016000 h 1454150"/>
                  <a:gd name="connsiteX63" fmla="*/ 166511 w 2535061"/>
                  <a:gd name="connsiteY63" fmla="*/ 1022350 h 1454150"/>
                  <a:gd name="connsiteX64" fmla="*/ 147461 w 2535061"/>
                  <a:gd name="connsiteY64" fmla="*/ 1028700 h 1454150"/>
                  <a:gd name="connsiteX65" fmla="*/ 128411 w 2535061"/>
                  <a:gd name="connsiteY65" fmla="*/ 1041400 h 1454150"/>
                  <a:gd name="connsiteX66" fmla="*/ 90311 w 2535061"/>
                  <a:gd name="connsiteY66" fmla="*/ 1060450 h 1454150"/>
                  <a:gd name="connsiteX67" fmla="*/ 83961 w 2535061"/>
                  <a:gd name="connsiteY67" fmla="*/ 1117600 h 1454150"/>
                  <a:gd name="connsiteX68" fmla="*/ 77611 w 2535061"/>
                  <a:gd name="connsiteY68" fmla="*/ 1193800 h 1454150"/>
                  <a:gd name="connsiteX69" fmla="*/ 64911 w 2535061"/>
                  <a:gd name="connsiteY69" fmla="*/ 1238250 h 1454150"/>
                  <a:gd name="connsiteX70" fmla="*/ 20461 w 2535061"/>
                  <a:gd name="connsiteY70" fmla="*/ 1447800 h 1454150"/>
                  <a:gd name="connsiteX71" fmla="*/ 1411 w 2535061"/>
                  <a:gd name="connsiteY71" fmla="*/ 1454150 h 1454150"/>
                  <a:gd name="connsiteX72" fmla="*/ 1411 w 2535061"/>
                  <a:gd name="connsiteY72" fmla="*/ 38100 h 1454150"/>
                  <a:gd name="connsiteX73" fmla="*/ 1411 w 2535061"/>
                  <a:gd name="connsiteY73"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607961 w 2535061"/>
                  <a:gd name="connsiteY39" fmla="*/ 673100 h 1454150"/>
                  <a:gd name="connsiteX40" fmla="*/ 1588911 w 2535061"/>
                  <a:gd name="connsiteY40" fmla="*/ 679450 h 1454150"/>
                  <a:gd name="connsiteX41" fmla="*/ 1569861 w 2535061"/>
                  <a:gd name="connsiteY41" fmla="*/ 692150 h 1454150"/>
                  <a:gd name="connsiteX42" fmla="*/ 1550811 w 2535061"/>
                  <a:gd name="connsiteY42" fmla="*/ 698500 h 1454150"/>
                  <a:gd name="connsiteX43" fmla="*/ 1493661 w 2535061"/>
                  <a:gd name="connsiteY43" fmla="*/ 736600 h 1454150"/>
                  <a:gd name="connsiteX44" fmla="*/ 1474611 w 2535061"/>
                  <a:gd name="connsiteY44" fmla="*/ 749300 h 1454150"/>
                  <a:gd name="connsiteX45" fmla="*/ 1455561 w 2535061"/>
                  <a:gd name="connsiteY45" fmla="*/ 755650 h 1454150"/>
                  <a:gd name="connsiteX46" fmla="*/ 1404761 w 2535061"/>
                  <a:gd name="connsiteY46" fmla="*/ 793750 h 1454150"/>
                  <a:gd name="connsiteX47" fmla="*/ 1366661 w 2535061"/>
                  <a:gd name="connsiteY47" fmla="*/ 819150 h 1454150"/>
                  <a:gd name="connsiteX48" fmla="*/ 1347611 w 2535061"/>
                  <a:gd name="connsiteY48" fmla="*/ 831850 h 1454150"/>
                  <a:gd name="connsiteX49" fmla="*/ 1322211 w 2535061"/>
                  <a:gd name="connsiteY49" fmla="*/ 838200 h 1454150"/>
                  <a:gd name="connsiteX50" fmla="*/ 1284111 w 2535061"/>
                  <a:gd name="connsiteY50" fmla="*/ 863600 h 1454150"/>
                  <a:gd name="connsiteX51" fmla="*/ 1258711 w 2535061"/>
                  <a:gd name="connsiteY51" fmla="*/ 869950 h 1454150"/>
                  <a:gd name="connsiteX52" fmla="*/ 1220611 w 2535061"/>
                  <a:gd name="connsiteY52" fmla="*/ 882650 h 1454150"/>
                  <a:gd name="connsiteX53" fmla="*/ 1169811 w 2535061"/>
                  <a:gd name="connsiteY53" fmla="*/ 895350 h 1454150"/>
                  <a:gd name="connsiteX54" fmla="*/ 1112661 w 2535061"/>
                  <a:gd name="connsiteY54" fmla="*/ 914400 h 1454150"/>
                  <a:gd name="connsiteX55" fmla="*/ 1093611 w 2535061"/>
                  <a:gd name="connsiteY55" fmla="*/ 920750 h 1454150"/>
                  <a:gd name="connsiteX56" fmla="*/ 1049161 w 2535061"/>
                  <a:gd name="connsiteY56" fmla="*/ 927100 h 1454150"/>
                  <a:gd name="connsiteX57" fmla="*/ 1011061 w 2535061"/>
                  <a:gd name="connsiteY57" fmla="*/ 939800 h 1454150"/>
                  <a:gd name="connsiteX58" fmla="*/ 992011 w 2535061"/>
                  <a:gd name="connsiteY58" fmla="*/ 946150 h 1454150"/>
                  <a:gd name="connsiteX59" fmla="*/ 903111 w 2535061"/>
                  <a:gd name="connsiteY59" fmla="*/ 965200 h 1454150"/>
                  <a:gd name="connsiteX60" fmla="*/ 858661 w 2535061"/>
                  <a:gd name="connsiteY60" fmla="*/ 977900 h 1454150"/>
                  <a:gd name="connsiteX61" fmla="*/ 280811 w 2535061"/>
                  <a:gd name="connsiteY61" fmla="*/ 984250 h 1454150"/>
                  <a:gd name="connsiteX62" fmla="*/ 185561 w 2535061"/>
                  <a:gd name="connsiteY62" fmla="*/ 1016000 h 1454150"/>
                  <a:gd name="connsiteX63" fmla="*/ 166511 w 2535061"/>
                  <a:gd name="connsiteY63" fmla="*/ 1022350 h 1454150"/>
                  <a:gd name="connsiteX64" fmla="*/ 147461 w 2535061"/>
                  <a:gd name="connsiteY64" fmla="*/ 1028700 h 1454150"/>
                  <a:gd name="connsiteX65" fmla="*/ 128411 w 2535061"/>
                  <a:gd name="connsiteY65" fmla="*/ 1041400 h 1454150"/>
                  <a:gd name="connsiteX66" fmla="*/ 90311 w 2535061"/>
                  <a:gd name="connsiteY66" fmla="*/ 1060450 h 1454150"/>
                  <a:gd name="connsiteX67" fmla="*/ 83961 w 2535061"/>
                  <a:gd name="connsiteY67" fmla="*/ 1117600 h 1454150"/>
                  <a:gd name="connsiteX68" fmla="*/ 77611 w 2535061"/>
                  <a:gd name="connsiteY68" fmla="*/ 1193800 h 1454150"/>
                  <a:gd name="connsiteX69" fmla="*/ 64911 w 2535061"/>
                  <a:gd name="connsiteY69" fmla="*/ 1238250 h 1454150"/>
                  <a:gd name="connsiteX70" fmla="*/ 20461 w 2535061"/>
                  <a:gd name="connsiteY70" fmla="*/ 1447800 h 1454150"/>
                  <a:gd name="connsiteX71" fmla="*/ 1411 w 2535061"/>
                  <a:gd name="connsiteY71" fmla="*/ 1454150 h 1454150"/>
                  <a:gd name="connsiteX72" fmla="*/ 1411 w 2535061"/>
                  <a:gd name="connsiteY72" fmla="*/ 38100 h 1454150"/>
                  <a:gd name="connsiteX73" fmla="*/ 1411 w 2535061"/>
                  <a:gd name="connsiteY73"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607961 w 2535061"/>
                  <a:gd name="connsiteY39" fmla="*/ 673100 h 1454150"/>
                  <a:gd name="connsiteX40" fmla="*/ 1588911 w 2535061"/>
                  <a:gd name="connsiteY40" fmla="*/ 679450 h 1454150"/>
                  <a:gd name="connsiteX41" fmla="*/ 1569861 w 2535061"/>
                  <a:gd name="connsiteY41" fmla="*/ 692150 h 1454150"/>
                  <a:gd name="connsiteX42" fmla="*/ 1550811 w 2535061"/>
                  <a:gd name="connsiteY42" fmla="*/ 698500 h 1454150"/>
                  <a:gd name="connsiteX43" fmla="*/ 1493661 w 2535061"/>
                  <a:gd name="connsiteY43" fmla="*/ 736600 h 1454150"/>
                  <a:gd name="connsiteX44" fmla="*/ 1474611 w 2535061"/>
                  <a:gd name="connsiteY44" fmla="*/ 749300 h 1454150"/>
                  <a:gd name="connsiteX45" fmla="*/ 1455561 w 2535061"/>
                  <a:gd name="connsiteY45" fmla="*/ 755650 h 1454150"/>
                  <a:gd name="connsiteX46" fmla="*/ 1404761 w 2535061"/>
                  <a:gd name="connsiteY46" fmla="*/ 793750 h 1454150"/>
                  <a:gd name="connsiteX47" fmla="*/ 1366661 w 2535061"/>
                  <a:gd name="connsiteY47" fmla="*/ 819150 h 1454150"/>
                  <a:gd name="connsiteX48" fmla="*/ 1347611 w 2535061"/>
                  <a:gd name="connsiteY48" fmla="*/ 831850 h 1454150"/>
                  <a:gd name="connsiteX49" fmla="*/ 1322211 w 2535061"/>
                  <a:gd name="connsiteY49" fmla="*/ 838200 h 1454150"/>
                  <a:gd name="connsiteX50" fmla="*/ 992011 w 2535061"/>
                  <a:gd name="connsiteY50" fmla="*/ 1130300 h 1454150"/>
                  <a:gd name="connsiteX51" fmla="*/ 1258711 w 2535061"/>
                  <a:gd name="connsiteY51" fmla="*/ 869950 h 1454150"/>
                  <a:gd name="connsiteX52" fmla="*/ 1220611 w 2535061"/>
                  <a:gd name="connsiteY52" fmla="*/ 882650 h 1454150"/>
                  <a:gd name="connsiteX53" fmla="*/ 1169811 w 2535061"/>
                  <a:gd name="connsiteY53" fmla="*/ 895350 h 1454150"/>
                  <a:gd name="connsiteX54" fmla="*/ 1112661 w 2535061"/>
                  <a:gd name="connsiteY54" fmla="*/ 914400 h 1454150"/>
                  <a:gd name="connsiteX55" fmla="*/ 1093611 w 2535061"/>
                  <a:gd name="connsiteY55" fmla="*/ 920750 h 1454150"/>
                  <a:gd name="connsiteX56" fmla="*/ 1049161 w 2535061"/>
                  <a:gd name="connsiteY56" fmla="*/ 927100 h 1454150"/>
                  <a:gd name="connsiteX57" fmla="*/ 1011061 w 2535061"/>
                  <a:gd name="connsiteY57" fmla="*/ 939800 h 1454150"/>
                  <a:gd name="connsiteX58" fmla="*/ 992011 w 2535061"/>
                  <a:gd name="connsiteY58" fmla="*/ 946150 h 1454150"/>
                  <a:gd name="connsiteX59" fmla="*/ 903111 w 2535061"/>
                  <a:gd name="connsiteY59" fmla="*/ 965200 h 1454150"/>
                  <a:gd name="connsiteX60" fmla="*/ 858661 w 2535061"/>
                  <a:gd name="connsiteY60" fmla="*/ 977900 h 1454150"/>
                  <a:gd name="connsiteX61" fmla="*/ 280811 w 2535061"/>
                  <a:gd name="connsiteY61" fmla="*/ 984250 h 1454150"/>
                  <a:gd name="connsiteX62" fmla="*/ 185561 w 2535061"/>
                  <a:gd name="connsiteY62" fmla="*/ 1016000 h 1454150"/>
                  <a:gd name="connsiteX63" fmla="*/ 166511 w 2535061"/>
                  <a:gd name="connsiteY63" fmla="*/ 1022350 h 1454150"/>
                  <a:gd name="connsiteX64" fmla="*/ 147461 w 2535061"/>
                  <a:gd name="connsiteY64" fmla="*/ 1028700 h 1454150"/>
                  <a:gd name="connsiteX65" fmla="*/ 128411 w 2535061"/>
                  <a:gd name="connsiteY65" fmla="*/ 1041400 h 1454150"/>
                  <a:gd name="connsiteX66" fmla="*/ 90311 w 2535061"/>
                  <a:gd name="connsiteY66" fmla="*/ 1060450 h 1454150"/>
                  <a:gd name="connsiteX67" fmla="*/ 83961 w 2535061"/>
                  <a:gd name="connsiteY67" fmla="*/ 1117600 h 1454150"/>
                  <a:gd name="connsiteX68" fmla="*/ 77611 w 2535061"/>
                  <a:gd name="connsiteY68" fmla="*/ 1193800 h 1454150"/>
                  <a:gd name="connsiteX69" fmla="*/ 64911 w 2535061"/>
                  <a:gd name="connsiteY69" fmla="*/ 1238250 h 1454150"/>
                  <a:gd name="connsiteX70" fmla="*/ 20461 w 2535061"/>
                  <a:gd name="connsiteY70" fmla="*/ 1447800 h 1454150"/>
                  <a:gd name="connsiteX71" fmla="*/ 1411 w 2535061"/>
                  <a:gd name="connsiteY71" fmla="*/ 1454150 h 1454150"/>
                  <a:gd name="connsiteX72" fmla="*/ 1411 w 2535061"/>
                  <a:gd name="connsiteY72" fmla="*/ 38100 h 1454150"/>
                  <a:gd name="connsiteX73" fmla="*/ 1411 w 2535061"/>
                  <a:gd name="connsiteY73"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607961 w 2535061"/>
                  <a:gd name="connsiteY39" fmla="*/ 673100 h 1454150"/>
                  <a:gd name="connsiteX40" fmla="*/ 1588911 w 2535061"/>
                  <a:gd name="connsiteY40" fmla="*/ 679450 h 1454150"/>
                  <a:gd name="connsiteX41" fmla="*/ 1569861 w 2535061"/>
                  <a:gd name="connsiteY41" fmla="*/ 692150 h 1454150"/>
                  <a:gd name="connsiteX42" fmla="*/ 1550811 w 2535061"/>
                  <a:gd name="connsiteY42" fmla="*/ 698500 h 1454150"/>
                  <a:gd name="connsiteX43" fmla="*/ 1493661 w 2535061"/>
                  <a:gd name="connsiteY43" fmla="*/ 736600 h 1454150"/>
                  <a:gd name="connsiteX44" fmla="*/ 1474611 w 2535061"/>
                  <a:gd name="connsiteY44" fmla="*/ 749300 h 1454150"/>
                  <a:gd name="connsiteX45" fmla="*/ 1455561 w 2535061"/>
                  <a:gd name="connsiteY45" fmla="*/ 755650 h 1454150"/>
                  <a:gd name="connsiteX46" fmla="*/ 1404761 w 2535061"/>
                  <a:gd name="connsiteY46" fmla="*/ 793750 h 1454150"/>
                  <a:gd name="connsiteX47" fmla="*/ 1366661 w 2535061"/>
                  <a:gd name="connsiteY47" fmla="*/ 819150 h 1454150"/>
                  <a:gd name="connsiteX48" fmla="*/ 1347611 w 2535061"/>
                  <a:gd name="connsiteY48" fmla="*/ 831850 h 1454150"/>
                  <a:gd name="connsiteX49" fmla="*/ 1284111 w 2535061"/>
                  <a:gd name="connsiteY49" fmla="*/ 1079500 h 1454150"/>
                  <a:gd name="connsiteX50" fmla="*/ 992011 w 2535061"/>
                  <a:gd name="connsiteY50" fmla="*/ 1130300 h 1454150"/>
                  <a:gd name="connsiteX51" fmla="*/ 1258711 w 2535061"/>
                  <a:gd name="connsiteY51" fmla="*/ 869950 h 1454150"/>
                  <a:gd name="connsiteX52" fmla="*/ 1220611 w 2535061"/>
                  <a:gd name="connsiteY52" fmla="*/ 882650 h 1454150"/>
                  <a:gd name="connsiteX53" fmla="*/ 1169811 w 2535061"/>
                  <a:gd name="connsiteY53" fmla="*/ 895350 h 1454150"/>
                  <a:gd name="connsiteX54" fmla="*/ 1112661 w 2535061"/>
                  <a:gd name="connsiteY54" fmla="*/ 914400 h 1454150"/>
                  <a:gd name="connsiteX55" fmla="*/ 1093611 w 2535061"/>
                  <a:gd name="connsiteY55" fmla="*/ 920750 h 1454150"/>
                  <a:gd name="connsiteX56" fmla="*/ 1049161 w 2535061"/>
                  <a:gd name="connsiteY56" fmla="*/ 927100 h 1454150"/>
                  <a:gd name="connsiteX57" fmla="*/ 1011061 w 2535061"/>
                  <a:gd name="connsiteY57" fmla="*/ 939800 h 1454150"/>
                  <a:gd name="connsiteX58" fmla="*/ 992011 w 2535061"/>
                  <a:gd name="connsiteY58" fmla="*/ 946150 h 1454150"/>
                  <a:gd name="connsiteX59" fmla="*/ 903111 w 2535061"/>
                  <a:gd name="connsiteY59" fmla="*/ 965200 h 1454150"/>
                  <a:gd name="connsiteX60" fmla="*/ 858661 w 2535061"/>
                  <a:gd name="connsiteY60" fmla="*/ 977900 h 1454150"/>
                  <a:gd name="connsiteX61" fmla="*/ 280811 w 2535061"/>
                  <a:gd name="connsiteY61" fmla="*/ 984250 h 1454150"/>
                  <a:gd name="connsiteX62" fmla="*/ 185561 w 2535061"/>
                  <a:gd name="connsiteY62" fmla="*/ 1016000 h 1454150"/>
                  <a:gd name="connsiteX63" fmla="*/ 166511 w 2535061"/>
                  <a:gd name="connsiteY63" fmla="*/ 1022350 h 1454150"/>
                  <a:gd name="connsiteX64" fmla="*/ 147461 w 2535061"/>
                  <a:gd name="connsiteY64" fmla="*/ 1028700 h 1454150"/>
                  <a:gd name="connsiteX65" fmla="*/ 128411 w 2535061"/>
                  <a:gd name="connsiteY65" fmla="*/ 1041400 h 1454150"/>
                  <a:gd name="connsiteX66" fmla="*/ 90311 w 2535061"/>
                  <a:gd name="connsiteY66" fmla="*/ 1060450 h 1454150"/>
                  <a:gd name="connsiteX67" fmla="*/ 83961 w 2535061"/>
                  <a:gd name="connsiteY67" fmla="*/ 1117600 h 1454150"/>
                  <a:gd name="connsiteX68" fmla="*/ 77611 w 2535061"/>
                  <a:gd name="connsiteY68" fmla="*/ 1193800 h 1454150"/>
                  <a:gd name="connsiteX69" fmla="*/ 64911 w 2535061"/>
                  <a:gd name="connsiteY69" fmla="*/ 1238250 h 1454150"/>
                  <a:gd name="connsiteX70" fmla="*/ 20461 w 2535061"/>
                  <a:gd name="connsiteY70" fmla="*/ 1447800 h 1454150"/>
                  <a:gd name="connsiteX71" fmla="*/ 1411 w 2535061"/>
                  <a:gd name="connsiteY71" fmla="*/ 1454150 h 1454150"/>
                  <a:gd name="connsiteX72" fmla="*/ 1411 w 2535061"/>
                  <a:gd name="connsiteY72" fmla="*/ 38100 h 1454150"/>
                  <a:gd name="connsiteX73" fmla="*/ 1411 w 2535061"/>
                  <a:gd name="connsiteY73"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607961 w 2535061"/>
                  <a:gd name="connsiteY39" fmla="*/ 673100 h 1454150"/>
                  <a:gd name="connsiteX40" fmla="*/ 1588911 w 2535061"/>
                  <a:gd name="connsiteY40" fmla="*/ 679450 h 1454150"/>
                  <a:gd name="connsiteX41" fmla="*/ 1569861 w 2535061"/>
                  <a:gd name="connsiteY41" fmla="*/ 692150 h 1454150"/>
                  <a:gd name="connsiteX42" fmla="*/ 1550811 w 2535061"/>
                  <a:gd name="connsiteY42" fmla="*/ 698500 h 1454150"/>
                  <a:gd name="connsiteX43" fmla="*/ 1493661 w 2535061"/>
                  <a:gd name="connsiteY43" fmla="*/ 736600 h 1454150"/>
                  <a:gd name="connsiteX44" fmla="*/ 1474611 w 2535061"/>
                  <a:gd name="connsiteY44" fmla="*/ 749300 h 1454150"/>
                  <a:gd name="connsiteX45" fmla="*/ 1455561 w 2535061"/>
                  <a:gd name="connsiteY45" fmla="*/ 755650 h 1454150"/>
                  <a:gd name="connsiteX46" fmla="*/ 1404761 w 2535061"/>
                  <a:gd name="connsiteY46" fmla="*/ 793750 h 1454150"/>
                  <a:gd name="connsiteX47" fmla="*/ 1366661 w 2535061"/>
                  <a:gd name="connsiteY47" fmla="*/ 819150 h 1454150"/>
                  <a:gd name="connsiteX48" fmla="*/ 1347611 w 2535061"/>
                  <a:gd name="connsiteY48" fmla="*/ 831850 h 1454150"/>
                  <a:gd name="connsiteX49" fmla="*/ 1284111 w 2535061"/>
                  <a:gd name="connsiteY49" fmla="*/ 1079500 h 1454150"/>
                  <a:gd name="connsiteX50" fmla="*/ 992011 w 2535061"/>
                  <a:gd name="connsiteY50" fmla="*/ 1130300 h 1454150"/>
                  <a:gd name="connsiteX51" fmla="*/ 1258711 w 2535061"/>
                  <a:gd name="connsiteY51" fmla="*/ 869950 h 1454150"/>
                  <a:gd name="connsiteX52" fmla="*/ 1220611 w 2535061"/>
                  <a:gd name="connsiteY52" fmla="*/ 882650 h 1454150"/>
                  <a:gd name="connsiteX53" fmla="*/ 1169811 w 2535061"/>
                  <a:gd name="connsiteY53" fmla="*/ 895350 h 1454150"/>
                  <a:gd name="connsiteX54" fmla="*/ 1112661 w 2535061"/>
                  <a:gd name="connsiteY54" fmla="*/ 914400 h 1454150"/>
                  <a:gd name="connsiteX55" fmla="*/ 1093611 w 2535061"/>
                  <a:gd name="connsiteY55" fmla="*/ 920750 h 1454150"/>
                  <a:gd name="connsiteX56" fmla="*/ 1049161 w 2535061"/>
                  <a:gd name="connsiteY56" fmla="*/ 927100 h 1454150"/>
                  <a:gd name="connsiteX57" fmla="*/ 1011061 w 2535061"/>
                  <a:gd name="connsiteY57" fmla="*/ 939800 h 1454150"/>
                  <a:gd name="connsiteX58" fmla="*/ 992011 w 2535061"/>
                  <a:gd name="connsiteY58" fmla="*/ 946150 h 1454150"/>
                  <a:gd name="connsiteX59" fmla="*/ 903111 w 2535061"/>
                  <a:gd name="connsiteY59" fmla="*/ 965200 h 1454150"/>
                  <a:gd name="connsiteX60" fmla="*/ 858661 w 2535061"/>
                  <a:gd name="connsiteY60" fmla="*/ 977900 h 1454150"/>
                  <a:gd name="connsiteX61" fmla="*/ 280811 w 2535061"/>
                  <a:gd name="connsiteY61" fmla="*/ 984250 h 1454150"/>
                  <a:gd name="connsiteX62" fmla="*/ 185561 w 2535061"/>
                  <a:gd name="connsiteY62" fmla="*/ 1016000 h 1454150"/>
                  <a:gd name="connsiteX63" fmla="*/ 166511 w 2535061"/>
                  <a:gd name="connsiteY63" fmla="*/ 1022350 h 1454150"/>
                  <a:gd name="connsiteX64" fmla="*/ 147461 w 2535061"/>
                  <a:gd name="connsiteY64" fmla="*/ 1028700 h 1454150"/>
                  <a:gd name="connsiteX65" fmla="*/ 128411 w 2535061"/>
                  <a:gd name="connsiteY65" fmla="*/ 1041400 h 1454150"/>
                  <a:gd name="connsiteX66" fmla="*/ 90311 w 2535061"/>
                  <a:gd name="connsiteY66" fmla="*/ 1060450 h 1454150"/>
                  <a:gd name="connsiteX67" fmla="*/ 83961 w 2535061"/>
                  <a:gd name="connsiteY67" fmla="*/ 1117600 h 1454150"/>
                  <a:gd name="connsiteX68" fmla="*/ 77611 w 2535061"/>
                  <a:gd name="connsiteY68" fmla="*/ 1193800 h 1454150"/>
                  <a:gd name="connsiteX69" fmla="*/ 64911 w 2535061"/>
                  <a:gd name="connsiteY69" fmla="*/ 1238250 h 1454150"/>
                  <a:gd name="connsiteX70" fmla="*/ 20461 w 2535061"/>
                  <a:gd name="connsiteY70" fmla="*/ 1447800 h 1454150"/>
                  <a:gd name="connsiteX71" fmla="*/ 1411 w 2535061"/>
                  <a:gd name="connsiteY71" fmla="*/ 1454150 h 1454150"/>
                  <a:gd name="connsiteX72" fmla="*/ 1411 w 2535061"/>
                  <a:gd name="connsiteY72" fmla="*/ 38100 h 1454150"/>
                  <a:gd name="connsiteX73" fmla="*/ 1411 w 2535061"/>
                  <a:gd name="connsiteY73"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607961 w 2535061"/>
                  <a:gd name="connsiteY39" fmla="*/ 673100 h 1454150"/>
                  <a:gd name="connsiteX40" fmla="*/ 1588911 w 2535061"/>
                  <a:gd name="connsiteY40" fmla="*/ 679450 h 1454150"/>
                  <a:gd name="connsiteX41" fmla="*/ 1569861 w 2535061"/>
                  <a:gd name="connsiteY41" fmla="*/ 692150 h 1454150"/>
                  <a:gd name="connsiteX42" fmla="*/ 1550811 w 2535061"/>
                  <a:gd name="connsiteY42" fmla="*/ 698500 h 1454150"/>
                  <a:gd name="connsiteX43" fmla="*/ 1493661 w 2535061"/>
                  <a:gd name="connsiteY43" fmla="*/ 736600 h 1454150"/>
                  <a:gd name="connsiteX44" fmla="*/ 1474611 w 2535061"/>
                  <a:gd name="connsiteY44" fmla="*/ 749300 h 1454150"/>
                  <a:gd name="connsiteX45" fmla="*/ 1455561 w 2535061"/>
                  <a:gd name="connsiteY45" fmla="*/ 755650 h 1454150"/>
                  <a:gd name="connsiteX46" fmla="*/ 1404761 w 2535061"/>
                  <a:gd name="connsiteY46" fmla="*/ 793750 h 1454150"/>
                  <a:gd name="connsiteX47" fmla="*/ 1366661 w 2535061"/>
                  <a:gd name="connsiteY47" fmla="*/ 819150 h 1454150"/>
                  <a:gd name="connsiteX48" fmla="*/ 1347611 w 2535061"/>
                  <a:gd name="connsiteY48" fmla="*/ 831850 h 1454150"/>
                  <a:gd name="connsiteX49" fmla="*/ 1233311 w 2535061"/>
                  <a:gd name="connsiteY49" fmla="*/ 1047750 h 1454150"/>
                  <a:gd name="connsiteX50" fmla="*/ 992011 w 2535061"/>
                  <a:gd name="connsiteY50" fmla="*/ 1130300 h 1454150"/>
                  <a:gd name="connsiteX51" fmla="*/ 1258711 w 2535061"/>
                  <a:gd name="connsiteY51" fmla="*/ 869950 h 1454150"/>
                  <a:gd name="connsiteX52" fmla="*/ 1220611 w 2535061"/>
                  <a:gd name="connsiteY52" fmla="*/ 882650 h 1454150"/>
                  <a:gd name="connsiteX53" fmla="*/ 1169811 w 2535061"/>
                  <a:gd name="connsiteY53" fmla="*/ 895350 h 1454150"/>
                  <a:gd name="connsiteX54" fmla="*/ 1112661 w 2535061"/>
                  <a:gd name="connsiteY54" fmla="*/ 914400 h 1454150"/>
                  <a:gd name="connsiteX55" fmla="*/ 1093611 w 2535061"/>
                  <a:gd name="connsiteY55" fmla="*/ 920750 h 1454150"/>
                  <a:gd name="connsiteX56" fmla="*/ 1049161 w 2535061"/>
                  <a:gd name="connsiteY56" fmla="*/ 927100 h 1454150"/>
                  <a:gd name="connsiteX57" fmla="*/ 1011061 w 2535061"/>
                  <a:gd name="connsiteY57" fmla="*/ 939800 h 1454150"/>
                  <a:gd name="connsiteX58" fmla="*/ 992011 w 2535061"/>
                  <a:gd name="connsiteY58" fmla="*/ 946150 h 1454150"/>
                  <a:gd name="connsiteX59" fmla="*/ 903111 w 2535061"/>
                  <a:gd name="connsiteY59" fmla="*/ 965200 h 1454150"/>
                  <a:gd name="connsiteX60" fmla="*/ 858661 w 2535061"/>
                  <a:gd name="connsiteY60" fmla="*/ 977900 h 1454150"/>
                  <a:gd name="connsiteX61" fmla="*/ 280811 w 2535061"/>
                  <a:gd name="connsiteY61" fmla="*/ 984250 h 1454150"/>
                  <a:gd name="connsiteX62" fmla="*/ 185561 w 2535061"/>
                  <a:gd name="connsiteY62" fmla="*/ 1016000 h 1454150"/>
                  <a:gd name="connsiteX63" fmla="*/ 166511 w 2535061"/>
                  <a:gd name="connsiteY63" fmla="*/ 1022350 h 1454150"/>
                  <a:gd name="connsiteX64" fmla="*/ 147461 w 2535061"/>
                  <a:gd name="connsiteY64" fmla="*/ 1028700 h 1454150"/>
                  <a:gd name="connsiteX65" fmla="*/ 128411 w 2535061"/>
                  <a:gd name="connsiteY65" fmla="*/ 1041400 h 1454150"/>
                  <a:gd name="connsiteX66" fmla="*/ 90311 w 2535061"/>
                  <a:gd name="connsiteY66" fmla="*/ 1060450 h 1454150"/>
                  <a:gd name="connsiteX67" fmla="*/ 83961 w 2535061"/>
                  <a:gd name="connsiteY67" fmla="*/ 1117600 h 1454150"/>
                  <a:gd name="connsiteX68" fmla="*/ 77611 w 2535061"/>
                  <a:gd name="connsiteY68" fmla="*/ 1193800 h 1454150"/>
                  <a:gd name="connsiteX69" fmla="*/ 64911 w 2535061"/>
                  <a:gd name="connsiteY69" fmla="*/ 1238250 h 1454150"/>
                  <a:gd name="connsiteX70" fmla="*/ 20461 w 2535061"/>
                  <a:gd name="connsiteY70" fmla="*/ 1447800 h 1454150"/>
                  <a:gd name="connsiteX71" fmla="*/ 1411 w 2535061"/>
                  <a:gd name="connsiteY71" fmla="*/ 1454150 h 1454150"/>
                  <a:gd name="connsiteX72" fmla="*/ 1411 w 2535061"/>
                  <a:gd name="connsiteY72" fmla="*/ 38100 h 1454150"/>
                  <a:gd name="connsiteX73" fmla="*/ 1411 w 2535061"/>
                  <a:gd name="connsiteY73"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607961 w 2535061"/>
                  <a:gd name="connsiteY39" fmla="*/ 673100 h 1454150"/>
                  <a:gd name="connsiteX40" fmla="*/ 1588911 w 2535061"/>
                  <a:gd name="connsiteY40" fmla="*/ 679450 h 1454150"/>
                  <a:gd name="connsiteX41" fmla="*/ 1569861 w 2535061"/>
                  <a:gd name="connsiteY41" fmla="*/ 692150 h 1454150"/>
                  <a:gd name="connsiteX42" fmla="*/ 1550811 w 2535061"/>
                  <a:gd name="connsiteY42" fmla="*/ 698500 h 1454150"/>
                  <a:gd name="connsiteX43" fmla="*/ 1493661 w 2535061"/>
                  <a:gd name="connsiteY43" fmla="*/ 736600 h 1454150"/>
                  <a:gd name="connsiteX44" fmla="*/ 1474611 w 2535061"/>
                  <a:gd name="connsiteY44" fmla="*/ 749300 h 1454150"/>
                  <a:gd name="connsiteX45" fmla="*/ 1455561 w 2535061"/>
                  <a:gd name="connsiteY45" fmla="*/ 755650 h 1454150"/>
                  <a:gd name="connsiteX46" fmla="*/ 1404761 w 2535061"/>
                  <a:gd name="connsiteY46" fmla="*/ 793750 h 1454150"/>
                  <a:gd name="connsiteX47" fmla="*/ 1366661 w 2535061"/>
                  <a:gd name="connsiteY47" fmla="*/ 819150 h 1454150"/>
                  <a:gd name="connsiteX48" fmla="*/ 1322211 w 2535061"/>
                  <a:gd name="connsiteY48" fmla="*/ 996950 h 1454150"/>
                  <a:gd name="connsiteX49" fmla="*/ 1233311 w 2535061"/>
                  <a:gd name="connsiteY49" fmla="*/ 1047750 h 1454150"/>
                  <a:gd name="connsiteX50" fmla="*/ 992011 w 2535061"/>
                  <a:gd name="connsiteY50" fmla="*/ 1130300 h 1454150"/>
                  <a:gd name="connsiteX51" fmla="*/ 1258711 w 2535061"/>
                  <a:gd name="connsiteY51" fmla="*/ 869950 h 1454150"/>
                  <a:gd name="connsiteX52" fmla="*/ 1220611 w 2535061"/>
                  <a:gd name="connsiteY52" fmla="*/ 882650 h 1454150"/>
                  <a:gd name="connsiteX53" fmla="*/ 1169811 w 2535061"/>
                  <a:gd name="connsiteY53" fmla="*/ 895350 h 1454150"/>
                  <a:gd name="connsiteX54" fmla="*/ 1112661 w 2535061"/>
                  <a:gd name="connsiteY54" fmla="*/ 914400 h 1454150"/>
                  <a:gd name="connsiteX55" fmla="*/ 1093611 w 2535061"/>
                  <a:gd name="connsiteY55" fmla="*/ 920750 h 1454150"/>
                  <a:gd name="connsiteX56" fmla="*/ 1049161 w 2535061"/>
                  <a:gd name="connsiteY56" fmla="*/ 927100 h 1454150"/>
                  <a:gd name="connsiteX57" fmla="*/ 1011061 w 2535061"/>
                  <a:gd name="connsiteY57" fmla="*/ 939800 h 1454150"/>
                  <a:gd name="connsiteX58" fmla="*/ 992011 w 2535061"/>
                  <a:gd name="connsiteY58" fmla="*/ 946150 h 1454150"/>
                  <a:gd name="connsiteX59" fmla="*/ 903111 w 2535061"/>
                  <a:gd name="connsiteY59" fmla="*/ 965200 h 1454150"/>
                  <a:gd name="connsiteX60" fmla="*/ 858661 w 2535061"/>
                  <a:gd name="connsiteY60" fmla="*/ 977900 h 1454150"/>
                  <a:gd name="connsiteX61" fmla="*/ 280811 w 2535061"/>
                  <a:gd name="connsiteY61" fmla="*/ 984250 h 1454150"/>
                  <a:gd name="connsiteX62" fmla="*/ 185561 w 2535061"/>
                  <a:gd name="connsiteY62" fmla="*/ 1016000 h 1454150"/>
                  <a:gd name="connsiteX63" fmla="*/ 166511 w 2535061"/>
                  <a:gd name="connsiteY63" fmla="*/ 1022350 h 1454150"/>
                  <a:gd name="connsiteX64" fmla="*/ 147461 w 2535061"/>
                  <a:gd name="connsiteY64" fmla="*/ 1028700 h 1454150"/>
                  <a:gd name="connsiteX65" fmla="*/ 128411 w 2535061"/>
                  <a:gd name="connsiteY65" fmla="*/ 1041400 h 1454150"/>
                  <a:gd name="connsiteX66" fmla="*/ 90311 w 2535061"/>
                  <a:gd name="connsiteY66" fmla="*/ 1060450 h 1454150"/>
                  <a:gd name="connsiteX67" fmla="*/ 83961 w 2535061"/>
                  <a:gd name="connsiteY67" fmla="*/ 1117600 h 1454150"/>
                  <a:gd name="connsiteX68" fmla="*/ 77611 w 2535061"/>
                  <a:gd name="connsiteY68" fmla="*/ 1193800 h 1454150"/>
                  <a:gd name="connsiteX69" fmla="*/ 64911 w 2535061"/>
                  <a:gd name="connsiteY69" fmla="*/ 1238250 h 1454150"/>
                  <a:gd name="connsiteX70" fmla="*/ 20461 w 2535061"/>
                  <a:gd name="connsiteY70" fmla="*/ 1447800 h 1454150"/>
                  <a:gd name="connsiteX71" fmla="*/ 1411 w 2535061"/>
                  <a:gd name="connsiteY71" fmla="*/ 1454150 h 1454150"/>
                  <a:gd name="connsiteX72" fmla="*/ 1411 w 2535061"/>
                  <a:gd name="connsiteY72" fmla="*/ 38100 h 1454150"/>
                  <a:gd name="connsiteX73" fmla="*/ 1411 w 2535061"/>
                  <a:gd name="connsiteY73"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607961 w 2535061"/>
                  <a:gd name="connsiteY39" fmla="*/ 673100 h 1454150"/>
                  <a:gd name="connsiteX40" fmla="*/ 1588911 w 2535061"/>
                  <a:gd name="connsiteY40" fmla="*/ 679450 h 1454150"/>
                  <a:gd name="connsiteX41" fmla="*/ 1569861 w 2535061"/>
                  <a:gd name="connsiteY41" fmla="*/ 692150 h 1454150"/>
                  <a:gd name="connsiteX42" fmla="*/ 1550811 w 2535061"/>
                  <a:gd name="connsiteY42" fmla="*/ 698500 h 1454150"/>
                  <a:gd name="connsiteX43" fmla="*/ 1493661 w 2535061"/>
                  <a:gd name="connsiteY43" fmla="*/ 736600 h 1454150"/>
                  <a:gd name="connsiteX44" fmla="*/ 1474611 w 2535061"/>
                  <a:gd name="connsiteY44" fmla="*/ 749300 h 1454150"/>
                  <a:gd name="connsiteX45" fmla="*/ 1455561 w 2535061"/>
                  <a:gd name="connsiteY45" fmla="*/ 755650 h 1454150"/>
                  <a:gd name="connsiteX46" fmla="*/ 1404761 w 2535061"/>
                  <a:gd name="connsiteY46" fmla="*/ 793750 h 1454150"/>
                  <a:gd name="connsiteX47" fmla="*/ 1411111 w 2535061"/>
                  <a:gd name="connsiteY47" fmla="*/ 946150 h 1454150"/>
                  <a:gd name="connsiteX48" fmla="*/ 1322211 w 2535061"/>
                  <a:gd name="connsiteY48" fmla="*/ 996950 h 1454150"/>
                  <a:gd name="connsiteX49" fmla="*/ 1233311 w 2535061"/>
                  <a:gd name="connsiteY49" fmla="*/ 1047750 h 1454150"/>
                  <a:gd name="connsiteX50" fmla="*/ 992011 w 2535061"/>
                  <a:gd name="connsiteY50" fmla="*/ 1130300 h 1454150"/>
                  <a:gd name="connsiteX51" fmla="*/ 1258711 w 2535061"/>
                  <a:gd name="connsiteY51" fmla="*/ 869950 h 1454150"/>
                  <a:gd name="connsiteX52" fmla="*/ 1220611 w 2535061"/>
                  <a:gd name="connsiteY52" fmla="*/ 882650 h 1454150"/>
                  <a:gd name="connsiteX53" fmla="*/ 1169811 w 2535061"/>
                  <a:gd name="connsiteY53" fmla="*/ 895350 h 1454150"/>
                  <a:gd name="connsiteX54" fmla="*/ 1112661 w 2535061"/>
                  <a:gd name="connsiteY54" fmla="*/ 914400 h 1454150"/>
                  <a:gd name="connsiteX55" fmla="*/ 1093611 w 2535061"/>
                  <a:gd name="connsiteY55" fmla="*/ 920750 h 1454150"/>
                  <a:gd name="connsiteX56" fmla="*/ 1049161 w 2535061"/>
                  <a:gd name="connsiteY56" fmla="*/ 927100 h 1454150"/>
                  <a:gd name="connsiteX57" fmla="*/ 1011061 w 2535061"/>
                  <a:gd name="connsiteY57" fmla="*/ 939800 h 1454150"/>
                  <a:gd name="connsiteX58" fmla="*/ 992011 w 2535061"/>
                  <a:gd name="connsiteY58" fmla="*/ 946150 h 1454150"/>
                  <a:gd name="connsiteX59" fmla="*/ 903111 w 2535061"/>
                  <a:gd name="connsiteY59" fmla="*/ 965200 h 1454150"/>
                  <a:gd name="connsiteX60" fmla="*/ 858661 w 2535061"/>
                  <a:gd name="connsiteY60" fmla="*/ 977900 h 1454150"/>
                  <a:gd name="connsiteX61" fmla="*/ 280811 w 2535061"/>
                  <a:gd name="connsiteY61" fmla="*/ 984250 h 1454150"/>
                  <a:gd name="connsiteX62" fmla="*/ 185561 w 2535061"/>
                  <a:gd name="connsiteY62" fmla="*/ 1016000 h 1454150"/>
                  <a:gd name="connsiteX63" fmla="*/ 166511 w 2535061"/>
                  <a:gd name="connsiteY63" fmla="*/ 1022350 h 1454150"/>
                  <a:gd name="connsiteX64" fmla="*/ 147461 w 2535061"/>
                  <a:gd name="connsiteY64" fmla="*/ 1028700 h 1454150"/>
                  <a:gd name="connsiteX65" fmla="*/ 128411 w 2535061"/>
                  <a:gd name="connsiteY65" fmla="*/ 1041400 h 1454150"/>
                  <a:gd name="connsiteX66" fmla="*/ 90311 w 2535061"/>
                  <a:gd name="connsiteY66" fmla="*/ 1060450 h 1454150"/>
                  <a:gd name="connsiteX67" fmla="*/ 83961 w 2535061"/>
                  <a:gd name="connsiteY67" fmla="*/ 1117600 h 1454150"/>
                  <a:gd name="connsiteX68" fmla="*/ 77611 w 2535061"/>
                  <a:gd name="connsiteY68" fmla="*/ 1193800 h 1454150"/>
                  <a:gd name="connsiteX69" fmla="*/ 64911 w 2535061"/>
                  <a:gd name="connsiteY69" fmla="*/ 1238250 h 1454150"/>
                  <a:gd name="connsiteX70" fmla="*/ 20461 w 2535061"/>
                  <a:gd name="connsiteY70" fmla="*/ 1447800 h 1454150"/>
                  <a:gd name="connsiteX71" fmla="*/ 1411 w 2535061"/>
                  <a:gd name="connsiteY71" fmla="*/ 1454150 h 1454150"/>
                  <a:gd name="connsiteX72" fmla="*/ 1411 w 2535061"/>
                  <a:gd name="connsiteY72" fmla="*/ 38100 h 1454150"/>
                  <a:gd name="connsiteX73" fmla="*/ 1411 w 2535061"/>
                  <a:gd name="connsiteY73"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607961 w 2535061"/>
                  <a:gd name="connsiteY39" fmla="*/ 673100 h 1454150"/>
                  <a:gd name="connsiteX40" fmla="*/ 1588911 w 2535061"/>
                  <a:gd name="connsiteY40" fmla="*/ 679450 h 1454150"/>
                  <a:gd name="connsiteX41" fmla="*/ 1569861 w 2535061"/>
                  <a:gd name="connsiteY41" fmla="*/ 692150 h 1454150"/>
                  <a:gd name="connsiteX42" fmla="*/ 1550811 w 2535061"/>
                  <a:gd name="connsiteY42" fmla="*/ 698500 h 1454150"/>
                  <a:gd name="connsiteX43" fmla="*/ 1493661 w 2535061"/>
                  <a:gd name="connsiteY43" fmla="*/ 736600 h 1454150"/>
                  <a:gd name="connsiteX44" fmla="*/ 1474611 w 2535061"/>
                  <a:gd name="connsiteY44" fmla="*/ 749300 h 1454150"/>
                  <a:gd name="connsiteX45" fmla="*/ 1455561 w 2535061"/>
                  <a:gd name="connsiteY45" fmla="*/ 755650 h 1454150"/>
                  <a:gd name="connsiteX46" fmla="*/ 1493661 w 2535061"/>
                  <a:gd name="connsiteY46" fmla="*/ 908050 h 1454150"/>
                  <a:gd name="connsiteX47" fmla="*/ 1411111 w 2535061"/>
                  <a:gd name="connsiteY47" fmla="*/ 946150 h 1454150"/>
                  <a:gd name="connsiteX48" fmla="*/ 1322211 w 2535061"/>
                  <a:gd name="connsiteY48" fmla="*/ 996950 h 1454150"/>
                  <a:gd name="connsiteX49" fmla="*/ 1233311 w 2535061"/>
                  <a:gd name="connsiteY49" fmla="*/ 1047750 h 1454150"/>
                  <a:gd name="connsiteX50" fmla="*/ 992011 w 2535061"/>
                  <a:gd name="connsiteY50" fmla="*/ 1130300 h 1454150"/>
                  <a:gd name="connsiteX51" fmla="*/ 1258711 w 2535061"/>
                  <a:gd name="connsiteY51" fmla="*/ 869950 h 1454150"/>
                  <a:gd name="connsiteX52" fmla="*/ 1220611 w 2535061"/>
                  <a:gd name="connsiteY52" fmla="*/ 882650 h 1454150"/>
                  <a:gd name="connsiteX53" fmla="*/ 1169811 w 2535061"/>
                  <a:gd name="connsiteY53" fmla="*/ 895350 h 1454150"/>
                  <a:gd name="connsiteX54" fmla="*/ 1112661 w 2535061"/>
                  <a:gd name="connsiteY54" fmla="*/ 914400 h 1454150"/>
                  <a:gd name="connsiteX55" fmla="*/ 1093611 w 2535061"/>
                  <a:gd name="connsiteY55" fmla="*/ 920750 h 1454150"/>
                  <a:gd name="connsiteX56" fmla="*/ 1049161 w 2535061"/>
                  <a:gd name="connsiteY56" fmla="*/ 927100 h 1454150"/>
                  <a:gd name="connsiteX57" fmla="*/ 1011061 w 2535061"/>
                  <a:gd name="connsiteY57" fmla="*/ 939800 h 1454150"/>
                  <a:gd name="connsiteX58" fmla="*/ 992011 w 2535061"/>
                  <a:gd name="connsiteY58" fmla="*/ 946150 h 1454150"/>
                  <a:gd name="connsiteX59" fmla="*/ 903111 w 2535061"/>
                  <a:gd name="connsiteY59" fmla="*/ 965200 h 1454150"/>
                  <a:gd name="connsiteX60" fmla="*/ 858661 w 2535061"/>
                  <a:gd name="connsiteY60" fmla="*/ 977900 h 1454150"/>
                  <a:gd name="connsiteX61" fmla="*/ 280811 w 2535061"/>
                  <a:gd name="connsiteY61" fmla="*/ 984250 h 1454150"/>
                  <a:gd name="connsiteX62" fmla="*/ 185561 w 2535061"/>
                  <a:gd name="connsiteY62" fmla="*/ 1016000 h 1454150"/>
                  <a:gd name="connsiteX63" fmla="*/ 166511 w 2535061"/>
                  <a:gd name="connsiteY63" fmla="*/ 1022350 h 1454150"/>
                  <a:gd name="connsiteX64" fmla="*/ 147461 w 2535061"/>
                  <a:gd name="connsiteY64" fmla="*/ 1028700 h 1454150"/>
                  <a:gd name="connsiteX65" fmla="*/ 128411 w 2535061"/>
                  <a:gd name="connsiteY65" fmla="*/ 1041400 h 1454150"/>
                  <a:gd name="connsiteX66" fmla="*/ 90311 w 2535061"/>
                  <a:gd name="connsiteY66" fmla="*/ 1060450 h 1454150"/>
                  <a:gd name="connsiteX67" fmla="*/ 83961 w 2535061"/>
                  <a:gd name="connsiteY67" fmla="*/ 1117600 h 1454150"/>
                  <a:gd name="connsiteX68" fmla="*/ 77611 w 2535061"/>
                  <a:gd name="connsiteY68" fmla="*/ 1193800 h 1454150"/>
                  <a:gd name="connsiteX69" fmla="*/ 64911 w 2535061"/>
                  <a:gd name="connsiteY69" fmla="*/ 1238250 h 1454150"/>
                  <a:gd name="connsiteX70" fmla="*/ 20461 w 2535061"/>
                  <a:gd name="connsiteY70" fmla="*/ 1447800 h 1454150"/>
                  <a:gd name="connsiteX71" fmla="*/ 1411 w 2535061"/>
                  <a:gd name="connsiteY71" fmla="*/ 1454150 h 1454150"/>
                  <a:gd name="connsiteX72" fmla="*/ 1411 w 2535061"/>
                  <a:gd name="connsiteY72" fmla="*/ 38100 h 1454150"/>
                  <a:gd name="connsiteX73" fmla="*/ 1411 w 2535061"/>
                  <a:gd name="connsiteY73"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607961 w 2535061"/>
                  <a:gd name="connsiteY39" fmla="*/ 673100 h 1454150"/>
                  <a:gd name="connsiteX40" fmla="*/ 1588911 w 2535061"/>
                  <a:gd name="connsiteY40" fmla="*/ 679450 h 1454150"/>
                  <a:gd name="connsiteX41" fmla="*/ 1569861 w 2535061"/>
                  <a:gd name="connsiteY41" fmla="*/ 692150 h 1454150"/>
                  <a:gd name="connsiteX42" fmla="*/ 1550811 w 2535061"/>
                  <a:gd name="connsiteY42" fmla="*/ 698500 h 1454150"/>
                  <a:gd name="connsiteX43" fmla="*/ 1493661 w 2535061"/>
                  <a:gd name="connsiteY43" fmla="*/ 736600 h 1454150"/>
                  <a:gd name="connsiteX44" fmla="*/ 1455561 w 2535061"/>
                  <a:gd name="connsiteY44" fmla="*/ 755650 h 1454150"/>
                  <a:gd name="connsiteX45" fmla="*/ 1493661 w 2535061"/>
                  <a:gd name="connsiteY45" fmla="*/ 908050 h 1454150"/>
                  <a:gd name="connsiteX46" fmla="*/ 1411111 w 2535061"/>
                  <a:gd name="connsiteY46" fmla="*/ 946150 h 1454150"/>
                  <a:gd name="connsiteX47" fmla="*/ 1322211 w 2535061"/>
                  <a:gd name="connsiteY47" fmla="*/ 996950 h 1454150"/>
                  <a:gd name="connsiteX48" fmla="*/ 1233311 w 2535061"/>
                  <a:gd name="connsiteY48" fmla="*/ 1047750 h 1454150"/>
                  <a:gd name="connsiteX49" fmla="*/ 992011 w 2535061"/>
                  <a:gd name="connsiteY49" fmla="*/ 1130300 h 1454150"/>
                  <a:gd name="connsiteX50" fmla="*/ 1258711 w 2535061"/>
                  <a:gd name="connsiteY50" fmla="*/ 869950 h 1454150"/>
                  <a:gd name="connsiteX51" fmla="*/ 1220611 w 2535061"/>
                  <a:gd name="connsiteY51" fmla="*/ 882650 h 1454150"/>
                  <a:gd name="connsiteX52" fmla="*/ 1169811 w 2535061"/>
                  <a:gd name="connsiteY52" fmla="*/ 895350 h 1454150"/>
                  <a:gd name="connsiteX53" fmla="*/ 1112661 w 2535061"/>
                  <a:gd name="connsiteY53" fmla="*/ 914400 h 1454150"/>
                  <a:gd name="connsiteX54" fmla="*/ 1093611 w 2535061"/>
                  <a:gd name="connsiteY54" fmla="*/ 920750 h 1454150"/>
                  <a:gd name="connsiteX55" fmla="*/ 1049161 w 2535061"/>
                  <a:gd name="connsiteY55" fmla="*/ 927100 h 1454150"/>
                  <a:gd name="connsiteX56" fmla="*/ 1011061 w 2535061"/>
                  <a:gd name="connsiteY56" fmla="*/ 939800 h 1454150"/>
                  <a:gd name="connsiteX57" fmla="*/ 992011 w 2535061"/>
                  <a:gd name="connsiteY57" fmla="*/ 946150 h 1454150"/>
                  <a:gd name="connsiteX58" fmla="*/ 903111 w 2535061"/>
                  <a:gd name="connsiteY58" fmla="*/ 965200 h 1454150"/>
                  <a:gd name="connsiteX59" fmla="*/ 858661 w 2535061"/>
                  <a:gd name="connsiteY59" fmla="*/ 977900 h 1454150"/>
                  <a:gd name="connsiteX60" fmla="*/ 280811 w 2535061"/>
                  <a:gd name="connsiteY60" fmla="*/ 984250 h 1454150"/>
                  <a:gd name="connsiteX61" fmla="*/ 185561 w 2535061"/>
                  <a:gd name="connsiteY61" fmla="*/ 1016000 h 1454150"/>
                  <a:gd name="connsiteX62" fmla="*/ 166511 w 2535061"/>
                  <a:gd name="connsiteY62" fmla="*/ 1022350 h 1454150"/>
                  <a:gd name="connsiteX63" fmla="*/ 147461 w 2535061"/>
                  <a:gd name="connsiteY63" fmla="*/ 1028700 h 1454150"/>
                  <a:gd name="connsiteX64" fmla="*/ 128411 w 2535061"/>
                  <a:gd name="connsiteY64" fmla="*/ 1041400 h 1454150"/>
                  <a:gd name="connsiteX65" fmla="*/ 90311 w 2535061"/>
                  <a:gd name="connsiteY65" fmla="*/ 1060450 h 1454150"/>
                  <a:gd name="connsiteX66" fmla="*/ 83961 w 2535061"/>
                  <a:gd name="connsiteY66" fmla="*/ 1117600 h 1454150"/>
                  <a:gd name="connsiteX67" fmla="*/ 77611 w 2535061"/>
                  <a:gd name="connsiteY67" fmla="*/ 1193800 h 1454150"/>
                  <a:gd name="connsiteX68" fmla="*/ 64911 w 2535061"/>
                  <a:gd name="connsiteY68" fmla="*/ 1238250 h 1454150"/>
                  <a:gd name="connsiteX69" fmla="*/ 20461 w 2535061"/>
                  <a:gd name="connsiteY69" fmla="*/ 1447800 h 1454150"/>
                  <a:gd name="connsiteX70" fmla="*/ 1411 w 2535061"/>
                  <a:gd name="connsiteY70" fmla="*/ 1454150 h 1454150"/>
                  <a:gd name="connsiteX71" fmla="*/ 1411 w 2535061"/>
                  <a:gd name="connsiteY71" fmla="*/ 38100 h 1454150"/>
                  <a:gd name="connsiteX72" fmla="*/ 1411 w 2535061"/>
                  <a:gd name="connsiteY72"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607961 w 2535061"/>
                  <a:gd name="connsiteY39" fmla="*/ 673100 h 1454150"/>
                  <a:gd name="connsiteX40" fmla="*/ 1588911 w 2535061"/>
                  <a:gd name="connsiteY40" fmla="*/ 679450 h 1454150"/>
                  <a:gd name="connsiteX41" fmla="*/ 1569861 w 2535061"/>
                  <a:gd name="connsiteY41" fmla="*/ 692150 h 1454150"/>
                  <a:gd name="connsiteX42" fmla="*/ 1550811 w 2535061"/>
                  <a:gd name="connsiteY42" fmla="*/ 698500 h 1454150"/>
                  <a:gd name="connsiteX43" fmla="*/ 1531762 w 2535061"/>
                  <a:gd name="connsiteY43" fmla="*/ 717550 h 1454150"/>
                  <a:gd name="connsiteX44" fmla="*/ 1493661 w 2535061"/>
                  <a:gd name="connsiteY44" fmla="*/ 736600 h 1454150"/>
                  <a:gd name="connsiteX45" fmla="*/ 1455561 w 2535061"/>
                  <a:gd name="connsiteY45" fmla="*/ 755650 h 1454150"/>
                  <a:gd name="connsiteX46" fmla="*/ 1493661 w 2535061"/>
                  <a:gd name="connsiteY46" fmla="*/ 908050 h 1454150"/>
                  <a:gd name="connsiteX47" fmla="*/ 1411111 w 2535061"/>
                  <a:gd name="connsiteY47" fmla="*/ 946150 h 1454150"/>
                  <a:gd name="connsiteX48" fmla="*/ 1322211 w 2535061"/>
                  <a:gd name="connsiteY48" fmla="*/ 996950 h 1454150"/>
                  <a:gd name="connsiteX49" fmla="*/ 1233311 w 2535061"/>
                  <a:gd name="connsiteY49" fmla="*/ 1047750 h 1454150"/>
                  <a:gd name="connsiteX50" fmla="*/ 992011 w 2535061"/>
                  <a:gd name="connsiteY50" fmla="*/ 1130300 h 1454150"/>
                  <a:gd name="connsiteX51" fmla="*/ 1258711 w 2535061"/>
                  <a:gd name="connsiteY51" fmla="*/ 869950 h 1454150"/>
                  <a:gd name="connsiteX52" fmla="*/ 1220611 w 2535061"/>
                  <a:gd name="connsiteY52" fmla="*/ 882650 h 1454150"/>
                  <a:gd name="connsiteX53" fmla="*/ 1169811 w 2535061"/>
                  <a:gd name="connsiteY53" fmla="*/ 895350 h 1454150"/>
                  <a:gd name="connsiteX54" fmla="*/ 1112661 w 2535061"/>
                  <a:gd name="connsiteY54" fmla="*/ 914400 h 1454150"/>
                  <a:gd name="connsiteX55" fmla="*/ 1093611 w 2535061"/>
                  <a:gd name="connsiteY55" fmla="*/ 920750 h 1454150"/>
                  <a:gd name="connsiteX56" fmla="*/ 1049161 w 2535061"/>
                  <a:gd name="connsiteY56" fmla="*/ 927100 h 1454150"/>
                  <a:gd name="connsiteX57" fmla="*/ 1011061 w 2535061"/>
                  <a:gd name="connsiteY57" fmla="*/ 939800 h 1454150"/>
                  <a:gd name="connsiteX58" fmla="*/ 992011 w 2535061"/>
                  <a:gd name="connsiteY58" fmla="*/ 946150 h 1454150"/>
                  <a:gd name="connsiteX59" fmla="*/ 903111 w 2535061"/>
                  <a:gd name="connsiteY59" fmla="*/ 965200 h 1454150"/>
                  <a:gd name="connsiteX60" fmla="*/ 858661 w 2535061"/>
                  <a:gd name="connsiteY60" fmla="*/ 977900 h 1454150"/>
                  <a:gd name="connsiteX61" fmla="*/ 280811 w 2535061"/>
                  <a:gd name="connsiteY61" fmla="*/ 984250 h 1454150"/>
                  <a:gd name="connsiteX62" fmla="*/ 185561 w 2535061"/>
                  <a:gd name="connsiteY62" fmla="*/ 1016000 h 1454150"/>
                  <a:gd name="connsiteX63" fmla="*/ 166511 w 2535061"/>
                  <a:gd name="connsiteY63" fmla="*/ 1022350 h 1454150"/>
                  <a:gd name="connsiteX64" fmla="*/ 147461 w 2535061"/>
                  <a:gd name="connsiteY64" fmla="*/ 1028700 h 1454150"/>
                  <a:gd name="connsiteX65" fmla="*/ 128411 w 2535061"/>
                  <a:gd name="connsiteY65" fmla="*/ 1041400 h 1454150"/>
                  <a:gd name="connsiteX66" fmla="*/ 90311 w 2535061"/>
                  <a:gd name="connsiteY66" fmla="*/ 1060450 h 1454150"/>
                  <a:gd name="connsiteX67" fmla="*/ 83961 w 2535061"/>
                  <a:gd name="connsiteY67" fmla="*/ 1117600 h 1454150"/>
                  <a:gd name="connsiteX68" fmla="*/ 77611 w 2535061"/>
                  <a:gd name="connsiteY68" fmla="*/ 1193800 h 1454150"/>
                  <a:gd name="connsiteX69" fmla="*/ 64911 w 2535061"/>
                  <a:gd name="connsiteY69" fmla="*/ 1238250 h 1454150"/>
                  <a:gd name="connsiteX70" fmla="*/ 20461 w 2535061"/>
                  <a:gd name="connsiteY70" fmla="*/ 1447800 h 1454150"/>
                  <a:gd name="connsiteX71" fmla="*/ 1411 w 2535061"/>
                  <a:gd name="connsiteY71" fmla="*/ 1454150 h 1454150"/>
                  <a:gd name="connsiteX72" fmla="*/ 1411 w 2535061"/>
                  <a:gd name="connsiteY72" fmla="*/ 38100 h 1454150"/>
                  <a:gd name="connsiteX73" fmla="*/ 1411 w 2535061"/>
                  <a:gd name="connsiteY73"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607961 w 2535061"/>
                  <a:gd name="connsiteY39" fmla="*/ 673100 h 1454150"/>
                  <a:gd name="connsiteX40" fmla="*/ 1588911 w 2535061"/>
                  <a:gd name="connsiteY40" fmla="*/ 679450 h 1454150"/>
                  <a:gd name="connsiteX41" fmla="*/ 1569861 w 2535061"/>
                  <a:gd name="connsiteY41" fmla="*/ 692150 h 1454150"/>
                  <a:gd name="connsiteX42" fmla="*/ 1531762 w 2535061"/>
                  <a:gd name="connsiteY42" fmla="*/ 717550 h 1454150"/>
                  <a:gd name="connsiteX43" fmla="*/ 1493661 w 2535061"/>
                  <a:gd name="connsiteY43" fmla="*/ 736600 h 1454150"/>
                  <a:gd name="connsiteX44" fmla="*/ 1455561 w 2535061"/>
                  <a:gd name="connsiteY44" fmla="*/ 755650 h 1454150"/>
                  <a:gd name="connsiteX45" fmla="*/ 1493661 w 2535061"/>
                  <a:gd name="connsiteY45" fmla="*/ 908050 h 1454150"/>
                  <a:gd name="connsiteX46" fmla="*/ 1411111 w 2535061"/>
                  <a:gd name="connsiteY46" fmla="*/ 946150 h 1454150"/>
                  <a:gd name="connsiteX47" fmla="*/ 1322211 w 2535061"/>
                  <a:gd name="connsiteY47" fmla="*/ 996950 h 1454150"/>
                  <a:gd name="connsiteX48" fmla="*/ 1233311 w 2535061"/>
                  <a:gd name="connsiteY48" fmla="*/ 1047750 h 1454150"/>
                  <a:gd name="connsiteX49" fmla="*/ 992011 w 2535061"/>
                  <a:gd name="connsiteY49" fmla="*/ 1130300 h 1454150"/>
                  <a:gd name="connsiteX50" fmla="*/ 1258711 w 2535061"/>
                  <a:gd name="connsiteY50" fmla="*/ 869950 h 1454150"/>
                  <a:gd name="connsiteX51" fmla="*/ 1220611 w 2535061"/>
                  <a:gd name="connsiteY51" fmla="*/ 882650 h 1454150"/>
                  <a:gd name="connsiteX52" fmla="*/ 1169811 w 2535061"/>
                  <a:gd name="connsiteY52" fmla="*/ 895350 h 1454150"/>
                  <a:gd name="connsiteX53" fmla="*/ 1112661 w 2535061"/>
                  <a:gd name="connsiteY53" fmla="*/ 914400 h 1454150"/>
                  <a:gd name="connsiteX54" fmla="*/ 1093611 w 2535061"/>
                  <a:gd name="connsiteY54" fmla="*/ 920750 h 1454150"/>
                  <a:gd name="connsiteX55" fmla="*/ 1049161 w 2535061"/>
                  <a:gd name="connsiteY55" fmla="*/ 927100 h 1454150"/>
                  <a:gd name="connsiteX56" fmla="*/ 1011061 w 2535061"/>
                  <a:gd name="connsiteY56" fmla="*/ 939800 h 1454150"/>
                  <a:gd name="connsiteX57" fmla="*/ 992011 w 2535061"/>
                  <a:gd name="connsiteY57" fmla="*/ 946150 h 1454150"/>
                  <a:gd name="connsiteX58" fmla="*/ 903111 w 2535061"/>
                  <a:gd name="connsiteY58" fmla="*/ 965200 h 1454150"/>
                  <a:gd name="connsiteX59" fmla="*/ 858661 w 2535061"/>
                  <a:gd name="connsiteY59" fmla="*/ 977900 h 1454150"/>
                  <a:gd name="connsiteX60" fmla="*/ 280811 w 2535061"/>
                  <a:gd name="connsiteY60" fmla="*/ 984250 h 1454150"/>
                  <a:gd name="connsiteX61" fmla="*/ 185561 w 2535061"/>
                  <a:gd name="connsiteY61" fmla="*/ 1016000 h 1454150"/>
                  <a:gd name="connsiteX62" fmla="*/ 166511 w 2535061"/>
                  <a:gd name="connsiteY62" fmla="*/ 1022350 h 1454150"/>
                  <a:gd name="connsiteX63" fmla="*/ 147461 w 2535061"/>
                  <a:gd name="connsiteY63" fmla="*/ 1028700 h 1454150"/>
                  <a:gd name="connsiteX64" fmla="*/ 128411 w 2535061"/>
                  <a:gd name="connsiteY64" fmla="*/ 1041400 h 1454150"/>
                  <a:gd name="connsiteX65" fmla="*/ 90311 w 2535061"/>
                  <a:gd name="connsiteY65" fmla="*/ 1060450 h 1454150"/>
                  <a:gd name="connsiteX66" fmla="*/ 83961 w 2535061"/>
                  <a:gd name="connsiteY66" fmla="*/ 1117600 h 1454150"/>
                  <a:gd name="connsiteX67" fmla="*/ 77611 w 2535061"/>
                  <a:gd name="connsiteY67" fmla="*/ 1193800 h 1454150"/>
                  <a:gd name="connsiteX68" fmla="*/ 64911 w 2535061"/>
                  <a:gd name="connsiteY68" fmla="*/ 1238250 h 1454150"/>
                  <a:gd name="connsiteX69" fmla="*/ 20461 w 2535061"/>
                  <a:gd name="connsiteY69" fmla="*/ 1447800 h 1454150"/>
                  <a:gd name="connsiteX70" fmla="*/ 1411 w 2535061"/>
                  <a:gd name="connsiteY70" fmla="*/ 1454150 h 1454150"/>
                  <a:gd name="connsiteX71" fmla="*/ 1411 w 2535061"/>
                  <a:gd name="connsiteY71" fmla="*/ 38100 h 1454150"/>
                  <a:gd name="connsiteX72" fmla="*/ 1411 w 2535061"/>
                  <a:gd name="connsiteY72"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607961 w 2535061"/>
                  <a:gd name="connsiteY39" fmla="*/ 673100 h 1454150"/>
                  <a:gd name="connsiteX40" fmla="*/ 1569861 w 2535061"/>
                  <a:gd name="connsiteY40" fmla="*/ 692150 h 1454150"/>
                  <a:gd name="connsiteX41" fmla="*/ 1531762 w 2535061"/>
                  <a:gd name="connsiteY41" fmla="*/ 717550 h 1454150"/>
                  <a:gd name="connsiteX42" fmla="*/ 1493661 w 2535061"/>
                  <a:gd name="connsiteY42" fmla="*/ 736600 h 1454150"/>
                  <a:gd name="connsiteX43" fmla="*/ 1455561 w 2535061"/>
                  <a:gd name="connsiteY43" fmla="*/ 755650 h 1454150"/>
                  <a:gd name="connsiteX44" fmla="*/ 1493661 w 2535061"/>
                  <a:gd name="connsiteY44" fmla="*/ 908050 h 1454150"/>
                  <a:gd name="connsiteX45" fmla="*/ 1411111 w 2535061"/>
                  <a:gd name="connsiteY45" fmla="*/ 946150 h 1454150"/>
                  <a:gd name="connsiteX46" fmla="*/ 1322211 w 2535061"/>
                  <a:gd name="connsiteY46" fmla="*/ 996950 h 1454150"/>
                  <a:gd name="connsiteX47" fmla="*/ 1233311 w 2535061"/>
                  <a:gd name="connsiteY47" fmla="*/ 1047750 h 1454150"/>
                  <a:gd name="connsiteX48" fmla="*/ 992011 w 2535061"/>
                  <a:gd name="connsiteY48" fmla="*/ 1130300 h 1454150"/>
                  <a:gd name="connsiteX49" fmla="*/ 1258711 w 2535061"/>
                  <a:gd name="connsiteY49" fmla="*/ 869950 h 1454150"/>
                  <a:gd name="connsiteX50" fmla="*/ 1220611 w 2535061"/>
                  <a:gd name="connsiteY50" fmla="*/ 882650 h 1454150"/>
                  <a:gd name="connsiteX51" fmla="*/ 1169811 w 2535061"/>
                  <a:gd name="connsiteY51" fmla="*/ 895350 h 1454150"/>
                  <a:gd name="connsiteX52" fmla="*/ 1112661 w 2535061"/>
                  <a:gd name="connsiteY52" fmla="*/ 914400 h 1454150"/>
                  <a:gd name="connsiteX53" fmla="*/ 1093611 w 2535061"/>
                  <a:gd name="connsiteY53" fmla="*/ 920750 h 1454150"/>
                  <a:gd name="connsiteX54" fmla="*/ 1049161 w 2535061"/>
                  <a:gd name="connsiteY54" fmla="*/ 927100 h 1454150"/>
                  <a:gd name="connsiteX55" fmla="*/ 1011061 w 2535061"/>
                  <a:gd name="connsiteY55" fmla="*/ 939800 h 1454150"/>
                  <a:gd name="connsiteX56" fmla="*/ 992011 w 2535061"/>
                  <a:gd name="connsiteY56" fmla="*/ 946150 h 1454150"/>
                  <a:gd name="connsiteX57" fmla="*/ 903111 w 2535061"/>
                  <a:gd name="connsiteY57" fmla="*/ 965200 h 1454150"/>
                  <a:gd name="connsiteX58" fmla="*/ 858661 w 2535061"/>
                  <a:gd name="connsiteY58" fmla="*/ 977900 h 1454150"/>
                  <a:gd name="connsiteX59" fmla="*/ 280811 w 2535061"/>
                  <a:gd name="connsiteY59" fmla="*/ 984250 h 1454150"/>
                  <a:gd name="connsiteX60" fmla="*/ 185561 w 2535061"/>
                  <a:gd name="connsiteY60" fmla="*/ 1016000 h 1454150"/>
                  <a:gd name="connsiteX61" fmla="*/ 166511 w 2535061"/>
                  <a:gd name="connsiteY61" fmla="*/ 1022350 h 1454150"/>
                  <a:gd name="connsiteX62" fmla="*/ 147461 w 2535061"/>
                  <a:gd name="connsiteY62" fmla="*/ 1028700 h 1454150"/>
                  <a:gd name="connsiteX63" fmla="*/ 128411 w 2535061"/>
                  <a:gd name="connsiteY63" fmla="*/ 1041400 h 1454150"/>
                  <a:gd name="connsiteX64" fmla="*/ 90311 w 2535061"/>
                  <a:gd name="connsiteY64" fmla="*/ 1060450 h 1454150"/>
                  <a:gd name="connsiteX65" fmla="*/ 83961 w 2535061"/>
                  <a:gd name="connsiteY65" fmla="*/ 1117600 h 1454150"/>
                  <a:gd name="connsiteX66" fmla="*/ 77611 w 2535061"/>
                  <a:gd name="connsiteY66" fmla="*/ 1193800 h 1454150"/>
                  <a:gd name="connsiteX67" fmla="*/ 64911 w 2535061"/>
                  <a:gd name="connsiteY67" fmla="*/ 1238250 h 1454150"/>
                  <a:gd name="connsiteX68" fmla="*/ 20461 w 2535061"/>
                  <a:gd name="connsiteY68" fmla="*/ 1447800 h 1454150"/>
                  <a:gd name="connsiteX69" fmla="*/ 1411 w 2535061"/>
                  <a:gd name="connsiteY69" fmla="*/ 1454150 h 1454150"/>
                  <a:gd name="connsiteX70" fmla="*/ 1411 w 2535061"/>
                  <a:gd name="connsiteY70" fmla="*/ 38100 h 1454150"/>
                  <a:gd name="connsiteX71" fmla="*/ 1411 w 2535061"/>
                  <a:gd name="connsiteY71"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569861 w 2535061"/>
                  <a:gd name="connsiteY39" fmla="*/ 692150 h 1454150"/>
                  <a:gd name="connsiteX40" fmla="*/ 1531762 w 2535061"/>
                  <a:gd name="connsiteY40" fmla="*/ 717550 h 1454150"/>
                  <a:gd name="connsiteX41" fmla="*/ 1493661 w 2535061"/>
                  <a:gd name="connsiteY41" fmla="*/ 736600 h 1454150"/>
                  <a:gd name="connsiteX42" fmla="*/ 1455561 w 2535061"/>
                  <a:gd name="connsiteY42" fmla="*/ 755650 h 1454150"/>
                  <a:gd name="connsiteX43" fmla="*/ 1493661 w 2535061"/>
                  <a:gd name="connsiteY43" fmla="*/ 908050 h 1454150"/>
                  <a:gd name="connsiteX44" fmla="*/ 1411111 w 2535061"/>
                  <a:gd name="connsiteY44" fmla="*/ 946150 h 1454150"/>
                  <a:gd name="connsiteX45" fmla="*/ 1322211 w 2535061"/>
                  <a:gd name="connsiteY45" fmla="*/ 996950 h 1454150"/>
                  <a:gd name="connsiteX46" fmla="*/ 1233311 w 2535061"/>
                  <a:gd name="connsiteY46" fmla="*/ 1047750 h 1454150"/>
                  <a:gd name="connsiteX47" fmla="*/ 992011 w 2535061"/>
                  <a:gd name="connsiteY47" fmla="*/ 1130300 h 1454150"/>
                  <a:gd name="connsiteX48" fmla="*/ 1258711 w 2535061"/>
                  <a:gd name="connsiteY48" fmla="*/ 869950 h 1454150"/>
                  <a:gd name="connsiteX49" fmla="*/ 1220611 w 2535061"/>
                  <a:gd name="connsiteY49" fmla="*/ 882650 h 1454150"/>
                  <a:gd name="connsiteX50" fmla="*/ 1169811 w 2535061"/>
                  <a:gd name="connsiteY50" fmla="*/ 895350 h 1454150"/>
                  <a:gd name="connsiteX51" fmla="*/ 1112661 w 2535061"/>
                  <a:gd name="connsiteY51" fmla="*/ 914400 h 1454150"/>
                  <a:gd name="connsiteX52" fmla="*/ 1093611 w 2535061"/>
                  <a:gd name="connsiteY52" fmla="*/ 920750 h 1454150"/>
                  <a:gd name="connsiteX53" fmla="*/ 1049161 w 2535061"/>
                  <a:gd name="connsiteY53" fmla="*/ 927100 h 1454150"/>
                  <a:gd name="connsiteX54" fmla="*/ 1011061 w 2535061"/>
                  <a:gd name="connsiteY54" fmla="*/ 939800 h 1454150"/>
                  <a:gd name="connsiteX55" fmla="*/ 992011 w 2535061"/>
                  <a:gd name="connsiteY55" fmla="*/ 946150 h 1454150"/>
                  <a:gd name="connsiteX56" fmla="*/ 903111 w 2535061"/>
                  <a:gd name="connsiteY56" fmla="*/ 965200 h 1454150"/>
                  <a:gd name="connsiteX57" fmla="*/ 858661 w 2535061"/>
                  <a:gd name="connsiteY57" fmla="*/ 977900 h 1454150"/>
                  <a:gd name="connsiteX58" fmla="*/ 280811 w 2535061"/>
                  <a:gd name="connsiteY58" fmla="*/ 984250 h 1454150"/>
                  <a:gd name="connsiteX59" fmla="*/ 185561 w 2535061"/>
                  <a:gd name="connsiteY59" fmla="*/ 1016000 h 1454150"/>
                  <a:gd name="connsiteX60" fmla="*/ 166511 w 2535061"/>
                  <a:gd name="connsiteY60" fmla="*/ 1022350 h 1454150"/>
                  <a:gd name="connsiteX61" fmla="*/ 147461 w 2535061"/>
                  <a:gd name="connsiteY61" fmla="*/ 1028700 h 1454150"/>
                  <a:gd name="connsiteX62" fmla="*/ 128411 w 2535061"/>
                  <a:gd name="connsiteY62" fmla="*/ 1041400 h 1454150"/>
                  <a:gd name="connsiteX63" fmla="*/ 90311 w 2535061"/>
                  <a:gd name="connsiteY63" fmla="*/ 1060450 h 1454150"/>
                  <a:gd name="connsiteX64" fmla="*/ 83961 w 2535061"/>
                  <a:gd name="connsiteY64" fmla="*/ 1117600 h 1454150"/>
                  <a:gd name="connsiteX65" fmla="*/ 77611 w 2535061"/>
                  <a:gd name="connsiteY65" fmla="*/ 1193800 h 1454150"/>
                  <a:gd name="connsiteX66" fmla="*/ 64911 w 2535061"/>
                  <a:gd name="connsiteY66" fmla="*/ 1238250 h 1454150"/>
                  <a:gd name="connsiteX67" fmla="*/ 20461 w 2535061"/>
                  <a:gd name="connsiteY67" fmla="*/ 1447800 h 1454150"/>
                  <a:gd name="connsiteX68" fmla="*/ 1411 w 2535061"/>
                  <a:gd name="connsiteY68" fmla="*/ 1454150 h 1454150"/>
                  <a:gd name="connsiteX69" fmla="*/ 1411 w 2535061"/>
                  <a:gd name="connsiteY69" fmla="*/ 38100 h 1454150"/>
                  <a:gd name="connsiteX70" fmla="*/ 1411 w 2535061"/>
                  <a:gd name="connsiteY70"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569861 w 2535061"/>
                  <a:gd name="connsiteY39" fmla="*/ 692150 h 1454150"/>
                  <a:gd name="connsiteX40" fmla="*/ 1493661 w 2535061"/>
                  <a:gd name="connsiteY40" fmla="*/ 736600 h 1454150"/>
                  <a:gd name="connsiteX41" fmla="*/ 1455561 w 2535061"/>
                  <a:gd name="connsiteY41" fmla="*/ 755650 h 1454150"/>
                  <a:gd name="connsiteX42" fmla="*/ 1493661 w 2535061"/>
                  <a:gd name="connsiteY42" fmla="*/ 908050 h 1454150"/>
                  <a:gd name="connsiteX43" fmla="*/ 1411111 w 2535061"/>
                  <a:gd name="connsiteY43" fmla="*/ 946150 h 1454150"/>
                  <a:gd name="connsiteX44" fmla="*/ 1322211 w 2535061"/>
                  <a:gd name="connsiteY44" fmla="*/ 996950 h 1454150"/>
                  <a:gd name="connsiteX45" fmla="*/ 1233311 w 2535061"/>
                  <a:gd name="connsiteY45" fmla="*/ 1047750 h 1454150"/>
                  <a:gd name="connsiteX46" fmla="*/ 992011 w 2535061"/>
                  <a:gd name="connsiteY46" fmla="*/ 1130300 h 1454150"/>
                  <a:gd name="connsiteX47" fmla="*/ 1258711 w 2535061"/>
                  <a:gd name="connsiteY47" fmla="*/ 869950 h 1454150"/>
                  <a:gd name="connsiteX48" fmla="*/ 1220611 w 2535061"/>
                  <a:gd name="connsiteY48" fmla="*/ 882650 h 1454150"/>
                  <a:gd name="connsiteX49" fmla="*/ 1169811 w 2535061"/>
                  <a:gd name="connsiteY49" fmla="*/ 895350 h 1454150"/>
                  <a:gd name="connsiteX50" fmla="*/ 1112661 w 2535061"/>
                  <a:gd name="connsiteY50" fmla="*/ 914400 h 1454150"/>
                  <a:gd name="connsiteX51" fmla="*/ 1093611 w 2535061"/>
                  <a:gd name="connsiteY51" fmla="*/ 920750 h 1454150"/>
                  <a:gd name="connsiteX52" fmla="*/ 1049161 w 2535061"/>
                  <a:gd name="connsiteY52" fmla="*/ 927100 h 1454150"/>
                  <a:gd name="connsiteX53" fmla="*/ 1011061 w 2535061"/>
                  <a:gd name="connsiteY53" fmla="*/ 939800 h 1454150"/>
                  <a:gd name="connsiteX54" fmla="*/ 992011 w 2535061"/>
                  <a:gd name="connsiteY54" fmla="*/ 946150 h 1454150"/>
                  <a:gd name="connsiteX55" fmla="*/ 903111 w 2535061"/>
                  <a:gd name="connsiteY55" fmla="*/ 965200 h 1454150"/>
                  <a:gd name="connsiteX56" fmla="*/ 858661 w 2535061"/>
                  <a:gd name="connsiteY56" fmla="*/ 977900 h 1454150"/>
                  <a:gd name="connsiteX57" fmla="*/ 280811 w 2535061"/>
                  <a:gd name="connsiteY57" fmla="*/ 984250 h 1454150"/>
                  <a:gd name="connsiteX58" fmla="*/ 185561 w 2535061"/>
                  <a:gd name="connsiteY58" fmla="*/ 1016000 h 1454150"/>
                  <a:gd name="connsiteX59" fmla="*/ 166511 w 2535061"/>
                  <a:gd name="connsiteY59" fmla="*/ 1022350 h 1454150"/>
                  <a:gd name="connsiteX60" fmla="*/ 147461 w 2535061"/>
                  <a:gd name="connsiteY60" fmla="*/ 1028700 h 1454150"/>
                  <a:gd name="connsiteX61" fmla="*/ 128411 w 2535061"/>
                  <a:gd name="connsiteY61" fmla="*/ 1041400 h 1454150"/>
                  <a:gd name="connsiteX62" fmla="*/ 90311 w 2535061"/>
                  <a:gd name="connsiteY62" fmla="*/ 1060450 h 1454150"/>
                  <a:gd name="connsiteX63" fmla="*/ 83961 w 2535061"/>
                  <a:gd name="connsiteY63" fmla="*/ 1117600 h 1454150"/>
                  <a:gd name="connsiteX64" fmla="*/ 77611 w 2535061"/>
                  <a:gd name="connsiteY64" fmla="*/ 1193800 h 1454150"/>
                  <a:gd name="connsiteX65" fmla="*/ 64911 w 2535061"/>
                  <a:gd name="connsiteY65" fmla="*/ 1238250 h 1454150"/>
                  <a:gd name="connsiteX66" fmla="*/ 20461 w 2535061"/>
                  <a:gd name="connsiteY66" fmla="*/ 1447800 h 1454150"/>
                  <a:gd name="connsiteX67" fmla="*/ 1411 w 2535061"/>
                  <a:gd name="connsiteY67" fmla="*/ 1454150 h 1454150"/>
                  <a:gd name="connsiteX68" fmla="*/ 1411 w 2535061"/>
                  <a:gd name="connsiteY68" fmla="*/ 38100 h 1454150"/>
                  <a:gd name="connsiteX69" fmla="*/ 1411 w 2535061"/>
                  <a:gd name="connsiteY69"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569861 w 2535061"/>
                  <a:gd name="connsiteY39" fmla="*/ 692150 h 1454150"/>
                  <a:gd name="connsiteX40" fmla="*/ 1519062 w 2535061"/>
                  <a:gd name="connsiteY40" fmla="*/ 723900 h 1454150"/>
                  <a:gd name="connsiteX41" fmla="*/ 1493661 w 2535061"/>
                  <a:gd name="connsiteY41" fmla="*/ 736600 h 1454150"/>
                  <a:gd name="connsiteX42" fmla="*/ 1455561 w 2535061"/>
                  <a:gd name="connsiteY42" fmla="*/ 755650 h 1454150"/>
                  <a:gd name="connsiteX43" fmla="*/ 1493661 w 2535061"/>
                  <a:gd name="connsiteY43" fmla="*/ 908050 h 1454150"/>
                  <a:gd name="connsiteX44" fmla="*/ 1411111 w 2535061"/>
                  <a:gd name="connsiteY44" fmla="*/ 946150 h 1454150"/>
                  <a:gd name="connsiteX45" fmla="*/ 1322211 w 2535061"/>
                  <a:gd name="connsiteY45" fmla="*/ 996950 h 1454150"/>
                  <a:gd name="connsiteX46" fmla="*/ 1233311 w 2535061"/>
                  <a:gd name="connsiteY46" fmla="*/ 1047750 h 1454150"/>
                  <a:gd name="connsiteX47" fmla="*/ 992011 w 2535061"/>
                  <a:gd name="connsiteY47" fmla="*/ 1130300 h 1454150"/>
                  <a:gd name="connsiteX48" fmla="*/ 1258711 w 2535061"/>
                  <a:gd name="connsiteY48" fmla="*/ 869950 h 1454150"/>
                  <a:gd name="connsiteX49" fmla="*/ 1220611 w 2535061"/>
                  <a:gd name="connsiteY49" fmla="*/ 882650 h 1454150"/>
                  <a:gd name="connsiteX50" fmla="*/ 1169811 w 2535061"/>
                  <a:gd name="connsiteY50" fmla="*/ 895350 h 1454150"/>
                  <a:gd name="connsiteX51" fmla="*/ 1112661 w 2535061"/>
                  <a:gd name="connsiteY51" fmla="*/ 914400 h 1454150"/>
                  <a:gd name="connsiteX52" fmla="*/ 1093611 w 2535061"/>
                  <a:gd name="connsiteY52" fmla="*/ 920750 h 1454150"/>
                  <a:gd name="connsiteX53" fmla="*/ 1049161 w 2535061"/>
                  <a:gd name="connsiteY53" fmla="*/ 927100 h 1454150"/>
                  <a:gd name="connsiteX54" fmla="*/ 1011061 w 2535061"/>
                  <a:gd name="connsiteY54" fmla="*/ 939800 h 1454150"/>
                  <a:gd name="connsiteX55" fmla="*/ 992011 w 2535061"/>
                  <a:gd name="connsiteY55" fmla="*/ 946150 h 1454150"/>
                  <a:gd name="connsiteX56" fmla="*/ 903111 w 2535061"/>
                  <a:gd name="connsiteY56" fmla="*/ 965200 h 1454150"/>
                  <a:gd name="connsiteX57" fmla="*/ 858661 w 2535061"/>
                  <a:gd name="connsiteY57" fmla="*/ 977900 h 1454150"/>
                  <a:gd name="connsiteX58" fmla="*/ 280811 w 2535061"/>
                  <a:gd name="connsiteY58" fmla="*/ 984250 h 1454150"/>
                  <a:gd name="connsiteX59" fmla="*/ 185561 w 2535061"/>
                  <a:gd name="connsiteY59" fmla="*/ 1016000 h 1454150"/>
                  <a:gd name="connsiteX60" fmla="*/ 166511 w 2535061"/>
                  <a:gd name="connsiteY60" fmla="*/ 1022350 h 1454150"/>
                  <a:gd name="connsiteX61" fmla="*/ 147461 w 2535061"/>
                  <a:gd name="connsiteY61" fmla="*/ 1028700 h 1454150"/>
                  <a:gd name="connsiteX62" fmla="*/ 128411 w 2535061"/>
                  <a:gd name="connsiteY62" fmla="*/ 1041400 h 1454150"/>
                  <a:gd name="connsiteX63" fmla="*/ 90311 w 2535061"/>
                  <a:gd name="connsiteY63" fmla="*/ 1060450 h 1454150"/>
                  <a:gd name="connsiteX64" fmla="*/ 83961 w 2535061"/>
                  <a:gd name="connsiteY64" fmla="*/ 1117600 h 1454150"/>
                  <a:gd name="connsiteX65" fmla="*/ 77611 w 2535061"/>
                  <a:gd name="connsiteY65" fmla="*/ 1193800 h 1454150"/>
                  <a:gd name="connsiteX66" fmla="*/ 64911 w 2535061"/>
                  <a:gd name="connsiteY66" fmla="*/ 1238250 h 1454150"/>
                  <a:gd name="connsiteX67" fmla="*/ 20461 w 2535061"/>
                  <a:gd name="connsiteY67" fmla="*/ 1447800 h 1454150"/>
                  <a:gd name="connsiteX68" fmla="*/ 1411 w 2535061"/>
                  <a:gd name="connsiteY68" fmla="*/ 1454150 h 1454150"/>
                  <a:gd name="connsiteX69" fmla="*/ 1411 w 2535061"/>
                  <a:gd name="connsiteY69" fmla="*/ 38100 h 1454150"/>
                  <a:gd name="connsiteX70" fmla="*/ 1411 w 2535061"/>
                  <a:gd name="connsiteY70"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569861 w 2535061"/>
                  <a:gd name="connsiteY39" fmla="*/ 692150 h 1454150"/>
                  <a:gd name="connsiteX40" fmla="*/ 1519062 w 2535061"/>
                  <a:gd name="connsiteY40" fmla="*/ 723900 h 1454150"/>
                  <a:gd name="connsiteX41" fmla="*/ 1455561 w 2535061"/>
                  <a:gd name="connsiteY41" fmla="*/ 755650 h 1454150"/>
                  <a:gd name="connsiteX42" fmla="*/ 1493661 w 2535061"/>
                  <a:gd name="connsiteY42" fmla="*/ 908050 h 1454150"/>
                  <a:gd name="connsiteX43" fmla="*/ 1411111 w 2535061"/>
                  <a:gd name="connsiteY43" fmla="*/ 946150 h 1454150"/>
                  <a:gd name="connsiteX44" fmla="*/ 1322211 w 2535061"/>
                  <a:gd name="connsiteY44" fmla="*/ 996950 h 1454150"/>
                  <a:gd name="connsiteX45" fmla="*/ 1233311 w 2535061"/>
                  <a:gd name="connsiteY45" fmla="*/ 1047750 h 1454150"/>
                  <a:gd name="connsiteX46" fmla="*/ 992011 w 2535061"/>
                  <a:gd name="connsiteY46" fmla="*/ 1130300 h 1454150"/>
                  <a:gd name="connsiteX47" fmla="*/ 1258711 w 2535061"/>
                  <a:gd name="connsiteY47" fmla="*/ 869950 h 1454150"/>
                  <a:gd name="connsiteX48" fmla="*/ 1220611 w 2535061"/>
                  <a:gd name="connsiteY48" fmla="*/ 882650 h 1454150"/>
                  <a:gd name="connsiteX49" fmla="*/ 1169811 w 2535061"/>
                  <a:gd name="connsiteY49" fmla="*/ 895350 h 1454150"/>
                  <a:gd name="connsiteX50" fmla="*/ 1112661 w 2535061"/>
                  <a:gd name="connsiteY50" fmla="*/ 914400 h 1454150"/>
                  <a:gd name="connsiteX51" fmla="*/ 1093611 w 2535061"/>
                  <a:gd name="connsiteY51" fmla="*/ 920750 h 1454150"/>
                  <a:gd name="connsiteX52" fmla="*/ 1049161 w 2535061"/>
                  <a:gd name="connsiteY52" fmla="*/ 927100 h 1454150"/>
                  <a:gd name="connsiteX53" fmla="*/ 1011061 w 2535061"/>
                  <a:gd name="connsiteY53" fmla="*/ 939800 h 1454150"/>
                  <a:gd name="connsiteX54" fmla="*/ 992011 w 2535061"/>
                  <a:gd name="connsiteY54" fmla="*/ 946150 h 1454150"/>
                  <a:gd name="connsiteX55" fmla="*/ 903111 w 2535061"/>
                  <a:gd name="connsiteY55" fmla="*/ 965200 h 1454150"/>
                  <a:gd name="connsiteX56" fmla="*/ 858661 w 2535061"/>
                  <a:gd name="connsiteY56" fmla="*/ 977900 h 1454150"/>
                  <a:gd name="connsiteX57" fmla="*/ 280811 w 2535061"/>
                  <a:gd name="connsiteY57" fmla="*/ 984250 h 1454150"/>
                  <a:gd name="connsiteX58" fmla="*/ 185561 w 2535061"/>
                  <a:gd name="connsiteY58" fmla="*/ 1016000 h 1454150"/>
                  <a:gd name="connsiteX59" fmla="*/ 166511 w 2535061"/>
                  <a:gd name="connsiteY59" fmla="*/ 1022350 h 1454150"/>
                  <a:gd name="connsiteX60" fmla="*/ 147461 w 2535061"/>
                  <a:gd name="connsiteY60" fmla="*/ 1028700 h 1454150"/>
                  <a:gd name="connsiteX61" fmla="*/ 128411 w 2535061"/>
                  <a:gd name="connsiteY61" fmla="*/ 1041400 h 1454150"/>
                  <a:gd name="connsiteX62" fmla="*/ 90311 w 2535061"/>
                  <a:gd name="connsiteY62" fmla="*/ 1060450 h 1454150"/>
                  <a:gd name="connsiteX63" fmla="*/ 83961 w 2535061"/>
                  <a:gd name="connsiteY63" fmla="*/ 1117600 h 1454150"/>
                  <a:gd name="connsiteX64" fmla="*/ 77611 w 2535061"/>
                  <a:gd name="connsiteY64" fmla="*/ 1193800 h 1454150"/>
                  <a:gd name="connsiteX65" fmla="*/ 64911 w 2535061"/>
                  <a:gd name="connsiteY65" fmla="*/ 1238250 h 1454150"/>
                  <a:gd name="connsiteX66" fmla="*/ 20461 w 2535061"/>
                  <a:gd name="connsiteY66" fmla="*/ 1447800 h 1454150"/>
                  <a:gd name="connsiteX67" fmla="*/ 1411 w 2535061"/>
                  <a:gd name="connsiteY67" fmla="*/ 1454150 h 1454150"/>
                  <a:gd name="connsiteX68" fmla="*/ 1411 w 2535061"/>
                  <a:gd name="connsiteY68" fmla="*/ 38100 h 1454150"/>
                  <a:gd name="connsiteX69" fmla="*/ 1411 w 2535061"/>
                  <a:gd name="connsiteY69"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569861 w 2535061"/>
                  <a:gd name="connsiteY39" fmla="*/ 692150 h 1454150"/>
                  <a:gd name="connsiteX40" fmla="*/ 1519062 w 2535061"/>
                  <a:gd name="connsiteY40" fmla="*/ 723900 h 1454150"/>
                  <a:gd name="connsiteX41" fmla="*/ 1493661 w 2535061"/>
                  <a:gd name="connsiteY41" fmla="*/ 908050 h 1454150"/>
                  <a:gd name="connsiteX42" fmla="*/ 1411111 w 2535061"/>
                  <a:gd name="connsiteY42" fmla="*/ 946150 h 1454150"/>
                  <a:gd name="connsiteX43" fmla="*/ 1322211 w 2535061"/>
                  <a:gd name="connsiteY43" fmla="*/ 996950 h 1454150"/>
                  <a:gd name="connsiteX44" fmla="*/ 1233311 w 2535061"/>
                  <a:gd name="connsiteY44" fmla="*/ 1047750 h 1454150"/>
                  <a:gd name="connsiteX45" fmla="*/ 992011 w 2535061"/>
                  <a:gd name="connsiteY45" fmla="*/ 1130300 h 1454150"/>
                  <a:gd name="connsiteX46" fmla="*/ 1258711 w 2535061"/>
                  <a:gd name="connsiteY46" fmla="*/ 869950 h 1454150"/>
                  <a:gd name="connsiteX47" fmla="*/ 1220611 w 2535061"/>
                  <a:gd name="connsiteY47" fmla="*/ 882650 h 1454150"/>
                  <a:gd name="connsiteX48" fmla="*/ 1169811 w 2535061"/>
                  <a:gd name="connsiteY48" fmla="*/ 895350 h 1454150"/>
                  <a:gd name="connsiteX49" fmla="*/ 1112661 w 2535061"/>
                  <a:gd name="connsiteY49" fmla="*/ 914400 h 1454150"/>
                  <a:gd name="connsiteX50" fmla="*/ 1093611 w 2535061"/>
                  <a:gd name="connsiteY50" fmla="*/ 920750 h 1454150"/>
                  <a:gd name="connsiteX51" fmla="*/ 1049161 w 2535061"/>
                  <a:gd name="connsiteY51" fmla="*/ 927100 h 1454150"/>
                  <a:gd name="connsiteX52" fmla="*/ 1011061 w 2535061"/>
                  <a:gd name="connsiteY52" fmla="*/ 939800 h 1454150"/>
                  <a:gd name="connsiteX53" fmla="*/ 992011 w 2535061"/>
                  <a:gd name="connsiteY53" fmla="*/ 946150 h 1454150"/>
                  <a:gd name="connsiteX54" fmla="*/ 903111 w 2535061"/>
                  <a:gd name="connsiteY54" fmla="*/ 965200 h 1454150"/>
                  <a:gd name="connsiteX55" fmla="*/ 858661 w 2535061"/>
                  <a:gd name="connsiteY55" fmla="*/ 977900 h 1454150"/>
                  <a:gd name="connsiteX56" fmla="*/ 280811 w 2535061"/>
                  <a:gd name="connsiteY56" fmla="*/ 984250 h 1454150"/>
                  <a:gd name="connsiteX57" fmla="*/ 185561 w 2535061"/>
                  <a:gd name="connsiteY57" fmla="*/ 1016000 h 1454150"/>
                  <a:gd name="connsiteX58" fmla="*/ 166511 w 2535061"/>
                  <a:gd name="connsiteY58" fmla="*/ 1022350 h 1454150"/>
                  <a:gd name="connsiteX59" fmla="*/ 147461 w 2535061"/>
                  <a:gd name="connsiteY59" fmla="*/ 1028700 h 1454150"/>
                  <a:gd name="connsiteX60" fmla="*/ 128411 w 2535061"/>
                  <a:gd name="connsiteY60" fmla="*/ 1041400 h 1454150"/>
                  <a:gd name="connsiteX61" fmla="*/ 90311 w 2535061"/>
                  <a:gd name="connsiteY61" fmla="*/ 1060450 h 1454150"/>
                  <a:gd name="connsiteX62" fmla="*/ 83961 w 2535061"/>
                  <a:gd name="connsiteY62" fmla="*/ 1117600 h 1454150"/>
                  <a:gd name="connsiteX63" fmla="*/ 77611 w 2535061"/>
                  <a:gd name="connsiteY63" fmla="*/ 1193800 h 1454150"/>
                  <a:gd name="connsiteX64" fmla="*/ 64911 w 2535061"/>
                  <a:gd name="connsiteY64" fmla="*/ 1238250 h 1454150"/>
                  <a:gd name="connsiteX65" fmla="*/ 20461 w 2535061"/>
                  <a:gd name="connsiteY65" fmla="*/ 1447800 h 1454150"/>
                  <a:gd name="connsiteX66" fmla="*/ 1411 w 2535061"/>
                  <a:gd name="connsiteY66" fmla="*/ 1454150 h 1454150"/>
                  <a:gd name="connsiteX67" fmla="*/ 1411 w 2535061"/>
                  <a:gd name="connsiteY67" fmla="*/ 38100 h 1454150"/>
                  <a:gd name="connsiteX68" fmla="*/ 1411 w 2535061"/>
                  <a:gd name="connsiteY68"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569861 w 2535061"/>
                  <a:gd name="connsiteY39" fmla="*/ 692150 h 1454150"/>
                  <a:gd name="connsiteX40" fmla="*/ 1493661 w 2535061"/>
                  <a:gd name="connsiteY40" fmla="*/ 908050 h 1454150"/>
                  <a:gd name="connsiteX41" fmla="*/ 1411111 w 2535061"/>
                  <a:gd name="connsiteY41" fmla="*/ 946150 h 1454150"/>
                  <a:gd name="connsiteX42" fmla="*/ 1322211 w 2535061"/>
                  <a:gd name="connsiteY42" fmla="*/ 996950 h 1454150"/>
                  <a:gd name="connsiteX43" fmla="*/ 1233311 w 2535061"/>
                  <a:gd name="connsiteY43" fmla="*/ 1047750 h 1454150"/>
                  <a:gd name="connsiteX44" fmla="*/ 992011 w 2535061"/>
                  <a:gd name="connsiteY44" fmla="*/ 1130300 h 1454150"/>
                  <a:gd name="connsiteX45" fmla="*/ 1258711 w 2535061"/>
                  <a:gd name="connsiteY45" fmla="*/ 869950 h 1454150"/>
                  <a:gd name="connsiteX46" fmla="*/ 1220611 w 2535061"/>
                  <a:gd name="connsiteY46" fmla="*/ 882650 h 1454150"/>
                  <a:gd name="connsiteX47" fmla="*/ 1169811 w 2535061"/>
                  <a:gd name="connsiteY47" fmla="*/ 895350 h 1454150"/>
                  <a:gd name="connsiteX48" fmla="*/ 1112661 w 2535061"/>
                  <a:gd name="connsiteY48" fmla="*/ 914400 h 1454150"/>
                  <a:gd name="connsiteX49" fmla="*/ 1093611 w 2535061"/>
                  <a:gd name="connsiteY49" fmla="*/ 920750 h 1454150"/>
                  <a:gd name="connsiteX50" fmla="*/ 1049161 w 2535061"/>
                  <a:gd name="connsiteY50" fmla="*/ 927100 h 1454150"/>
                  <a:gd name="connsiteX51" fmla="*/ 1011061 w 2535061"/>
                  <a:gd name="connsiteY51" fmla="*/ 939800 h 1454150"/>
                  <a:gd name="connsiteX52" fmla="*/ 992011 w 2535061"/>
                  <a:gd name="connsiteY52" fmla="*/ 946150 h 1454150"/>
                  <a:gd name="connsiteX53" fmla="*/ 903111 w 2535061"/>
                  <a:gd name="connsiteY53" fmla="*/ 965200 h 1454150"/>
                  <a:gd name="connsiteX54" fmla="*/ 858661 w 2535061"/>
                  <a:gd name="connsiteY54" fmla="*/ 977900 h 1454150"/>
                  <a:gd name="connsiteX55" fmla="*/ 280811 w 2535061"/>
                  <a:gd name="connsiteY55" fmla="*/ 984250 h 1454150"/>
                  <a:gd name="connsiteX56" fmla="*/ 185561 w 2535061"/>
                  <a:gd name="connsiteY56" fmla="*/ 1016000 h 1454150"/>
                  <a:gd name="connsiteX57" fmla="*/ 166511 w 2535061"/>
                  <a:gd name="connsiteY57" fmla="*/ 1022350 h 1454150"/>
                  <a:gd name="connsiteX58" fmla="*/ 147461 w 2535061"/>
                  <a:gd name="connsiteY58" fmla="*/ 1028700 h 1454150"/>
                  <a:gd name="connsiteX59" fmla="*/ 128411 w 2535061"/>
                  <a:gd name="connsiteY59" fmla="*/ 1041400 h 1454150"/>
                  <a:gd name="connsiteX60" fmla="*/ 90311 w 2535061"/>
                  <a:gd name="connsiteY60" fmla="*/ 1060450 h 1454150"/>
                  <a:gd name="connsiteX61" fmla="*/ 83961 w 2535061"/>
                  <a:gd name="connsiteY61" fmla="*/ 1117600 h 1454150"/>
                  <a:gd name="connsiteX62" fmla="*/ 77611 w 2535061"/>
                  <a:gd name="connsiteY62" fmla="*/ 1193800 h 1454150"/>
                  <a:gd name="connsiteX63" fmla="*/ 64911 w 2535061"/>
                  <a:gd name="connsiteY63" fmla="*/ 1238250 h 1454150"/>
                  <a:gd name="connsiteX64" fmla="*/ 20461 w 2535061"/>
                  <a:gd name="connsiteY64" fmla="*/ 1447800 h 1454150"/>
                  <a:gd name="connsiteX65" fmla="*/ 1411 w 2535061"/>
                  <a:gd name="connsiteY65" fmla="*/ 1454150 h 1454150"/>
                  <a:gd name="connsiteX66" fmla="*/ 1411 w 2535061"/>
                  <a:gd name="connsiteY66" fmla="*/ 38100 h 1454150"/>
                  <a:gd name="connsiteX67" fmla="*/ 1411 w 2535061"/>
                  <a:gd name="connsiteY67"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493661 w 2535061"/>
                  <a:gd name="connsiteY39" fmla="*/ 908050 h 1454150"/>
                  <a:gd name="connsiteX40" fmla="*/ 1411111 w 2535061"/>
                  <a:gd name="connsiteY40" fmla="*/ 946150 h 1454150"/>
                  <a:gd name="connsiteX41" fmla="*/ 1322211 w 2535061"/>
                  <a:gd name="connsiteY41" fmla="*/ 996950 h 1454150"/>
                  <a:gd name="connsiteX42" fmla="*/ 1233311 w 2535061"/>
                  <a:gd name="connsiteY42" fmla="*/ 1047750 h 1454150"/>
                  <a:gd name="connsiteX43" fmla="*/ 992011 w 2535061"/>
                  <a:gd name="connsiteY43" fmla="*/ 1130300 h 1454150"/>
                  <a:gd name="connsiteX44" fmla="*/ 1258711 w 2535061"/>
                  <a:gd name="connsiteY44" fmla="*/ 869950 h 1454150"/>
                  <a:gd name="connsiteX45" fmla="*/ 1220611 w 2535061"/>
                  <a:gd name="connsiteY45" fmla="*/ 882650 h 1454150"/>
                  <a:gd name="connsiteX46" fmla="*/ 1169811 w 2535061"/>
                  <a:gd name="connsiteY46" fmla="*/ 895350 h 1454150"/>
                  <a:gd name="connsiteX47" fmla="*/ 1112661 w 2535061"/>
                  <a:gd name="connsiteY47" fmla="*/ 914400 h 1454150"/>
                  <a:gd name="connsiteX48" fmla="*/ 1093611 w 2535061"/>
                  <a:gd name="connsiteY48" fmla="*/ 920750 h 1454150"/>
                  <a:gd name="connsiteX49" fmla="*/ 1049161 w 2535061"/>
                  <a:gd name="connsiteY49" fmla="*/ 927100 h 1454150"/>
                  <a:gd name="connsiteX50" fmla="*/ 1011061 w 2535061"/>
                  <a:gd name="connsiteY50" fmla="*/ 939800 h 1454150"/>
                  <a:gd name="connsiteX51" fmla="*/ 992011 w 2535061"/>
                  <a:gd name="connsiteY51" fmla="*/ 946150 h 1454150"/>
                  <a:gd name="connsiteX52" fmla="*/ 903111 w 2535061"/>
                  <a:gd name="connsiteY52" fmla="*/ 965200 h 1454150"/>
                  <a:gd name="connsiteX53" fmla="*/ 858661 w 2535061"/>
                  <a:gd name="connsiteY53" fmla="*/ 977900 h 1454150"/>
                  <a:gd name="connsiteX54" fmla="*/ 280811 w 2535061"/>
                  <a:gd name="connsiteY54" fmla="*/ 984250 h 1454150"/>
                  <a:gd name="connsiteX55" fmla="*/ 185561 w 2535061"/>
                  <a:gd name="connsiteY55" fmla="*/ 1016000 h 1454150"/>
                  <a:gd name="connsiteX56" fmla="*/ 166511 w 2535061"/>
                  <a:gd name="connsiteY56" fmla="*/ 1022350 h 1454150"/>
                  <a:gd name="connsiteX57" fmla="*/ 147461 w 2535061"/>
                  <a:gd name="connsiteY57" fmla="*/ 1028700 h 1454150"/>
                  <a:gd name="connsiteX58" fmla="*/ 128411 w 2535061"/>
                  <a:gd name="connsiteY58" fmla="*/ 1041400 h 1454150"/>
                  <a:gd name="connsiteX59" fmla="*/ 90311 w 2535061"/>
                  <a:gd name="connsiteY59" fmla="*/ 1060450 h 1454150"/>
                  <a:gd name="connsiteX60" fmla="*/ 83961 w 2535061"/>
                  <a:gd name="connsiteY60" fmla="*/ 1117600 h 1454150"/>
                  <a:gd name="connsiteX61" fmla="*/ 77611 w 2535061"/>
                  <a:gd name="connsiteY61" fmla="*/ 1193800 h 1454150"/>
                  <a:gd name="connsiteX62" fmla="*/ 64911 w 2535061"/>
                  <a:gd name="connsiteY62" fmla="*/ 1238250 h 1454150"/>
                  <a:gd name="connsiteX63" fmla="*/ 20461 w 2535061"/>
                  <a:gd name="connsiteY63" fmla="*/ 1447800 h 1454150"/>
                  <a:gd name="connsiteX64" fmla="*/ 1411 w 2535061"/>
                  <a:gd name="connsiteY64" fmla="*/ 1454150 h 1454150"/>
                  <a:gd name="connsiteX65" fmla="*/ 1411 w 2535061"/>
                  <a:gd name="connsiteY65" fmla="*/ 38100 h 1454150"/>
                  <a:gd name="connsiteX66" fmla="*/ 1411 w 2535061"/>
                  <a:gd name="connsiteY66"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493661 w 2535061"/>
                  <a:gd name="connsiteY39" fmla="*/ 908050 h 1454150"/>
                  <a:gd name="connsiteX40" fmla="*/ 1411111 w 2535061"/>
                  <a:gd name="connsiteY40" fmla="*/ 946150 h 1454150"/>
                  <a:gd name="connsiteX41" fmla="*/ 1322211 w 2535061"/>
                  <a:gd name="connsiteY41" fmla="*/ 996950 h 1454150"/>
                  <a:gd name="connsiteX42" fmla="*/ 1252361 w 2535061"/>
                  <a:gd name="connsiteY42" fmla="*/ 1003300 h 1454150"/>
                  <a:gd name="connsiteX43" fmla="*/ 992011 w 2535061"/>
                  <a:gd name="connsiteY43" fmla="*/ 1130300 h 1454150"/>
                  <a:gd name="connsiteX44" fmla="*/ 1258711 w 2535061"/>
                  <a:gd name="connsiteY44" fmla="*/ 869950 h 1454150"/>
                  <a:gd name="connsiteX45" fmla="*/ 1220611 w 2535061"/>
                  <a:gd name="connsiteY45" fmla="*/ 882650 h 1454150"/>
                  <a:gd name="connsiteX46" fmla="*/ 1169811 w 2535061"/>
                  <a:gd name="connsiteY46" fmla="*/ 895350 h 1454150"/>
                  <a:gd name="connsiteX47" fmla="*/ 1112661 w 2535061"/>
                  <a:gd name="connsiteY47" fmla="*/ 914400 h 1454150"/>
                  <a:gd name="connsiteX48" fmla="*/ 1093611 w 2535061"/>
                  <a:gd name="connsiteY48" fmla="*/ 920750 h 1454150"/>
                  <a:gd name="connsiteX49" fmla="*/ 1049161 w 2535061"/>
                  <a:gd name="connsiteY49" fmla="*/ 927100 h 1454150"/>
                  <a:gd name="connsiteX50" fmla="*/ 1011061 w 2535061"/>
                  <a:gd name="connsiteY50" fmla="*/ 939800 h 1454150"/>
                  <a:gd name="connsiteX51" fmla="*/ 992011 w 2535061"/>
                  <a:gd name="connsiteY51" fmla="*/ 946150 h 1454150"/>
                  <a:gd name="connsiteX52" fmla="*/ 903111 w 2535061"/>
                  <a:gd name="connsiteY52" fmla="*/ 965200 h 1454150"/>
                  <a:gd name="connsiteX53" fmla="*/ 858661 w 2535061"/>
                  <a:gd name="connsiteY53" fmla="*/ 977900 h 1454150"/>
                  <a:gd name="connsiteX54" fmla="*/ 280811 w 2535061"/>
                  <a:gd name="connsiteY54" fmla="*/ 984250 h 1454150"/>
                  <a:gd name="connsiteX55" fmla="*/ 185561 w 2535061"/>
                  <a:gd name="connsiteY55" fmla="*/ 1016000 h 1454150"/>
                  <a:gd name="connsiteX56" fmla="*/ 166511 w 2535061"/>
                  <a:gd name="connsiteY56" fmla="*/ 1022350 h 1454150"/>
                  <a:gd name="connsiteX57" fmla="*/ 147461 w 2535061"/>
                  <a:gd name="connsiteY57" fmla="*/ 1028700 h 1454150"/>
                  <a:gd name="connsiteX58" fmla="*/ 128411 w 2535061"/>
                  <a:gd name="connsiteY58" fmla="*/ 1041400 h 1454150"/>
                  <a:gd name="connsiteX59" fmla="*/ 90311 w 2535061"/>
                  <a:gd name="connsiteY59" fmla="*/ 1060450 h 1454150"/>
                  <a:gd name="connsiteX60" fmla="*/ 83961 w 2535061"/>
                  <a:gd name="connsiteY60" fmla="*/ 1117600 h 1454150"/>
                  <a:gd name="connsiteX61" fmla="*/ 77611 w 2535061"/>
                  <a:gd name="connsiteY61" fmla="*/ 1193800 h 1454150"/>
                  <a:gd name="connsiteX62" fmla="*/ 64911 w 2535061"/>
                  <a:gd name="connsiteY62" fmla="*/ 1238250 h 1454150"/>
                  <a:gd name="connsiteX63" fmla="*/ 20461 w 2535061"/>
                  <a:gd name="connsiteY63" fmla="*/ 1447800 h 1454150"/>
                  <a:gd name="connsiteX64" fmla="*/ 1411 w 2535061"/>
                  <a:gd name="connsiteY64" fmla="*/ 1454150 h 1454150"/>
                  <a:gd name="connsiteX65" fmla="*/ 1411 w 2535061"/>
                  <a:gd name="connsiteY65" fmla="*/ 38100 h 1454150"/>
                  <a:gd name="connsiteX66" fmla="*/ 1411 w 2535061"/>
                  <a:gd name="connsiteY66"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493661 w 2535061"/>
                  <a:gd name="connsiteY39" fmla="*/ 908050 h 1454150"/>
                  <a:gd name="connsiteX40" fmla="*/ 1411111 w 2535061"/>
                  <a:gd name="connsiteY40" fmla="*/ 946150 h 1454150"/>
                  <a:gd name="connsiteX41" fmla="*/ 1322211 w 2535061"/>
                  <a:gd name="connsiteY41" fmla="*/ 996950 h 1454150"/>
                  <a:gd name="connsiteX42" fmla="*/ 1259504 w 2535061"/>
                  <a:gd name="connsiteY42" fmla="*/ 1000918 h 1454150"/>
                  <a:gd name="connsiteX43" fmla="*/ 992011 w 2535061"/>
                  <a:gd name="connsiteY43" fmla="*/ 1130300 h 1454150"/>
                  <a:gd name="connsiteX44" fmla="*/ 1258711 w 2535061"/>
                  <a:gd name="connsiteY44" fmla="*/ 869950 h 1454150"/>
                  <a:gd name="connsiteX45" fmla="*/ 1220611 w 2535061"/>
                  <a:gd name="connsiteY45" fmla="*/ 882650 h 1454150"/>
                  <a:gd name="connsiteX46" fmla="*/ 1169811 w 2535061"/>
                  <a:gd name="connsiteY46" fmla="*/ 895350 h 1454150"/>
                  <a:gd name="connsiteX47" fmla="*/ 1112661 w 2535061"/>
                  <a:gd name="connsiteY47" fmla="*/ 914400 h 1454150"/>
                  <a:gd name="connsiteX48" fmla="*/ 1093611 w 2535061"/>
                  <a:gd name="connsiteY48" fmla="*/ 920750 h 1454150"/>
                  <a:gd name="connsiteX49" fmla="*/ 1049161 w 2535061"/>
                  <a:gd name="connsiteY49" fmla="*/ 927100 h 1454150"/>
                  <a:gd name="connsiteX50" fmla="*/ 1011061 w 2535061"/>
                  <a:gd name="connsiteY50" fmla="*/ 939800 h 1454150"/>
                  <a:gd name="connsiteX51" fmla="*/ 992011 w 2535061"/>
                  <a:gd name="connsiteY51" fmla="*/ 946150 h 1454150"/>
                  <a:gd name="connsiteX52" fmla="*/ 903111 w 2535061"/>
                  <a:gd name="connsiteY52" fmla="*/ 965200 h 1454150"/>
                  <a:gd name="connsiteX53" fmla="*/ 858661 w 2535061"/>
                  <a:gd name="connsiteY53" fmla="*/ 977900 h 1454150"/>
                  <a:gd name="connsiteX54" fmla="*/ 280811 w 2535061"/>
                  <a:gd name="connsiteY54" fmla="*/ 984250 h 1454150"/>
                  <a:gd name="connsiteX55" fmla="*/ 185561 w 2535061"/>
                  <a:gd name="connsiteY55" fmla="*/ 1016000 h 1454150"/>
                  <a:gd name="connsiteX56" fmla="*/ 166511 w 2535061"/>
                  <a:gd name="connsiteY56" fmla="*/ 1022350 h 1454150"/>
                  <a:gd name="connsiteX57" fmla="*/ 147461 w 2535061"/>
                  <a:gd name="connsiteY57" fmla="*/ 1028700 h 1454150"/>
                  <a:gd name="connsiteX58" fmla="*/ 128411 w 2535061"/>
                  <a:gd name="connsiteY58" fmla="*/ 1041400 h 1454150"/>
                  <a:gd name="connsiteX59" fmla="*/ 90311 w 2535061"/>
                  <a:gd name="connsiteY59" fmla="*/ 1060450 h 1454150"/>
                  <a:gd name="connsiteX60" fmla="*/ 83961 w 2535061"/>
                  <a:gd name="connsiteY60" fmla="*/ 1117600 h 1454150"/>
                  <a:gd name="connsiteX61" fmla="*/ 77611 w 2535061"/>
                  <a:gd name="connsiteY61" fmla="*/ 1193800 h 1454150"/>
                  <a:gd name="connsiteX62" fmla="*/ 64911 w 2535061"/>
                  <a:gd name="connsiteY62" fmla="*/ 1238250 h 1454150"/>
                  <a:gd name="connsiteX63" fmla="*/ 20461 w 2535061"/>
                  <a:gd name="connsiteY63" fmla="*/ 1447800 h 1454150"/>
                  <a:gd name="connsiteX64" fmla="*/ 1411 w 2535061"/>
                  <a:gd name="connsiteY64" fmla="*/ 1454150 h 1454150"/>
                  <a:gd name="connsiteX65" fmla="*/ 1411 w 2535061"/>
                  <a:gd name="connsiteY65" fmla="*/ 38100 h 1454150"/>
                  <a:gd name="connsiteX66" fmla="*/ 1411 w 2535061"/>
                  <a:gd name="connsiteY66"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493661 w 2535061"/>
                  <a:gd name="connsiteY39" fmla="*/ 908050 h 1454150"/>
                  <a:gd name="connsiteX40" fmla="*/ 1411111 w 2535061"/>
                  <a:gd name="connsiteY40" fmla="*/ 946150 h 1454150"/>
                  <a:gd name="connsiteX41" fmla="*/ 1322211 w 2535061"/>
                  <a:gd name="connsiteY41" fmla="*/ 996950 h 1454150"/>
                  <a:gd name="connsiteX42" fmla="*/ 1259504 w 2535061"/>
                  <a:gd name="connsiteY42" fmla="*/ 1000918 h 1454150"/>
                  <a:gd name="connsiteX43" fmla="*/ 992011 w 2535061"/>
                  <a:gd name="connsiteY43" fmla="*/ 1130300 h 1454150"/>
                  <a:gd name="connsiteX44" fmla="*/ 1258711 w 2535061"/>
                  <a:gd name="connsiteY44" fmla="*/ 869950 h 1454150"/>
                  <a:gd name="connsiteX45" fmla="*/ 1220611 w 2535061"/>
                  <a:gd name="connsiteY45" fmla="*/ 882650 h 1454150"/>
                  <a:gd name="connsiteX46" fmla="*/ 1169811 w 2535061"/>
                  <a:gd name="connsiteY46" fmla="*/ 895350 h 1454150"/>
                  <a:gd name="connsiteX47" fmla="*/ 1112661 w 2535061"/>
                  <a:gd name="connsiteY47" fmla="*/ 914400 h 1454150"/>
                  <a:gd name="connsiteX48" fmla="*/ 1093611 w 2535061"/>
                  <a:gd name="connsiteY48" fmla="*/ 920750 h 1454150"/>
                  <a:gd name="connsiteX49" fmla="*/ 1049161 w 2535061"/>
                  <a:gd name="connsiteY49" fmla="*/ 927100 h 1454150"/>
                  <a:gd name="connsiteX50" fmla="*/ 1011061 w 2535061"/>
                  <a:gd name="connsiteY50" fmla="*/ 939800 h 1454150"/>
                  <a:gd name="connsiteX51" fmla="*/ 992011 w 2535061"/>
                  <a:gd name="connsiteY51" fmla="*/ 946150 h 1454150"/>
                  <a:gd name="connsiteX52" fmla="*/ 903111 w 2535061"/>
                  <a:gd name="connsiteY52" fmla="*/ 965200 h 1454150"/>
                  <a:gd name="connsiteX53" fmla="*/ 858661 w 2535061"/>
                  <a:gd name="connsiteY53" fmla="*/ 977900 h 1454150"/>
                  <a:gd name="connsiteX54" fmla="*/ 280811 w 2535061"/>
                  <a:gd name="connsiteY54" fmla="*/ 984250 h 1454150"/>
                  <a:gd name="connsiteX55" fmla="*/ 185561 w 2535061"/>
                  <a:gd name="connsiteY55" fmla="*/ 1016000 h 1454150"/>
                  <a:gd name="connsiteX56" fmla="*/ 166511 w 2535061"/>
                  <a:gd name="connsiteY56" fmla="*/ 1022350 h 1454150"/>
                  <a:gd name="connsiteX57" fmla="*/ 147461 w 2535061"/>
                  <a:gd name="connsiteY57" fmla="*/ 1028700 h 1454150"/>
                  <a:gd name="connsiteX58" fmla="*/ 128411 w 2535061"/>
                  <a:gd name="connsiteY58" fmla="*/ 1041400 h 1454150"/>
                  <a:gd name="connsiteX59" fmla="*/ 90311 w 2535061"/>
                  <a:gd name="connsiteY59" fmla="*/ 1060450 h 1454150"/>
                  <a:gd name="connsiteX60" fmla="*/ 83961 w 2535061"/>
                  <a:gd name="connsiteY60" fmla="*/ 1117600 h 1454150"/>
                  <a:gd name="connsiteX61" fmla="*/ 77611 w 2535061"/>
                  <a:gd name="connsiteY61" fmla="*/ 1193800 h 1454150"/>
                  <a:gd name="connsiteX62" fmla="*/ 64911 w 2535061"/>
                  <a:gd name="connsiteY62" fmla="*/ 1238250 h 1454150"/>
                  <a:gd name="connsiteX63" fmla="*/ 20461 w 2535061"/>
                  <a:gd name="connsiteY63" fmla="*/ 1447800 h 1454150"/>
                  <a:gd name="connsiteX64" fmla="*/ 1411 w 2535061"/>
                  <a:gd name="connsiteY64" fmla="*/ 1454150 h 1454150"/>
                  <a:gd name="connsiteX65" fmla="*/ 1411 w 2535061"/>
                  <a:gd name="connsiteY65" fmla="*/ 38100 h 1454150"/>
                  <a:gd name="connsiteX66" fmla="*/ 1411 w 2535061"/>
                  <a:gd name="connsiteY66"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493661 w 2535061"/>
                  <a:gd name="connsiteY39" fmla="*/ 908050 h 1454150"/>
                  <a:gd name="connsiteX40" fmla="*/ 1411111 w 2535061"/>
                  <a:gd name="connsiteY40" fmla="*/ 946150 h 1454150"/>
                  <a:gd name="connsiteX41" fmla="*/ 1322211 w 2535061"/>
                  <a:gd name="connsiteY41" fmla="*/ 996950 h 1454150"/>
                  <a:gd name="connsiteX42" fmla="*/ 1259504 w 2535061"/>
                  <a:gd name="connsiteY42" fmla="*/ 1000918 h 1454150"/>
                  <a:gd name="connsiteX43" fmla="*/ 992011 w 2535061"/>
                  <a:gd name="connsiteY43" fmla="*/ 1130300 h 1454150"/>
                  <a:gd name="connsiteX44" fmla="*/ 1258711 w 2535061"/>
                  <a:gd name="connsiteY44" fmla="*/ 869950 h 1454150"/>
                  <a:gd name="connsiteX45" fmla="*/ 1220611 w 2535061"/>
                  <a:gd name="connsiteY45" fmla="*/ 882650 h 1454150"/>
                  <a:gd name="connsiteX46" fmla="*/ 1169811 w 2535061"/>
                  <a:gd name="connsiteY46" fmla="*/ 895350 h 1454150"/>
                  <a:gd name="connsiteX47" fmla="*/ 1112661 w 2535061"/>
                  <a:gd name="connsiteY47" fmla="*/ 914400 h 1454150"/>
                  <a:gd name="connsiteX48" fmla="*/ 1093611 w 2535061"/>
                  <a:gd name="connsiteY48" fmla="*/ 920750 h 1454150"/>
                  <a:gd name="connsiteX49" fmla="*/ 1049161 w 2535061"/>
                  <a:gd name="connsiteY49" fmla="*/ 927100 h 1454150"/>
                  <a:gd name="connsiteX50" fmla="*/ 1011061 w 2535061"/>
                  <a:gd name="connsiteY50" fmla="*/ 939800 h 1454150"/>
                  <a:gd name="connsiteX51" fmla="*/ 992011 w 2535061"/>
                  <a:gd name="connsiteY51" fmla="*/ 946150 h 1454150"/>
                  <a:gd name="connsiteX52" fmla="*/ 903111 w 2535061"/>
                  <a:gd name="connsiteY52" fmla="*/ 965200 h 1454150"/>
                  <a:gd name="connsiteX53" fmla="*/ 858661 w 2535061"/>
                  <a:gd name="connsiteY53" fmla="*/ 977900 h 1454150"/>
                  <a:gd name="connsiteX54" fmla="*/ 280811 w 2535061"/>
                  <a:gd name="connsiteY54" fmla="*/ 984250 h 1454150"/>
                  <a:gd name="connsiteX55" fmla="*/ 185561 w 2535061"/>
                  <a:gd name="connsiteY55" fmla="*/ 1016000 h 1454150"/>
                  <a:gd name="connsiteX56" fmla="*/ 166511 w 2535061"/>
                  <a:gd name="connsiteY56" fmla="*/ 1022350 h 1454150"/>
                  <a:gd name="connsiteX57" fmla="*/ 147461 w 2535061"/>
                  <a:gd name="connsiteY57" fmla="*/ 1028700 h 1454150"/>
                  <a:gd name="connsiteX58" fmla="*/ 128411 w 2535061"/>
                  <a:gd name="connsiteY58" fmla="*/ 1041400 h 1454150"/>
                  <a:gd name="connsiteX59" fmla="*/ 90311 w 2535061"/>
                  <a:gd name="connsiteY59" fmla="*/ 1060450 h 1454150"/>
                  <a:gd name="connsiteX60" fmla="*/ 83961 w 2535061"/>
                  <a:gd name="connsiteY60" fmla="*/ 1117600 h 1454150"/>
                  <a:gd name="connsiteX61" fmla="*/ 77611 w 2535061"/>
                  <a:gd name="connsiteY61" fmla="*/ 1193800 h 1454150"/>
                  <a:gd name="connsiteX62" fmla="*/ 64911 w 2535061"/>
                  <a:gd name="connsiteY62" fmla="*/ 1238250 h 1454150"/>
                  <a:gd name="connsiteX63" fmla="*/ 20461 w 2535061"/>
                  <a:gd name="connsiteY63" fmla="*/ 1447800 h 1454150"/>
                  <a:gd name="connsiteX64" fmla="*/ 1411 w 2535061"/>
                  <a:gd name="connsiteY64" fmla="*/ 1454150 h 1454150"/>
                  <a:gd name="connsiteX65" fmla="*/ 1411 w 2535061"/>
                  <a:gd name="connsiteY65" fmla="*/ 38100 h 1454150"/>
                  <a:gd name="connsiteX66" fmla="*/ 1411 w 2535061"/>
                  <a:gd name="connsiteY66"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493661 w 2535061"/>
                  <a:gd name="connsiteY39" fmla="*/ 908050 h 1454150"/>
                  <a:gd name="connsiteX40" fmla="*/ 1411111 w 2535061"/>
                  <a:gd name="connsiteY40" fmla="*/ 946150 h 1454150"/>
                  <a:gd name="connsiteX41" fmla="*/ 1322211 w 2535061"/>
                  <a:gd name="connsiteY41" fmla="*/ 996950 h 1454150"/>
                  <a:gd name="connsiteX42" fmla="*/ 1245216 w 2535061"/>
                  <a:gd name="connsiteY42" fmla="*/ 1017587 h 1454150"/>
                  <a:gd name="connsiteX43" fmla="*/ 992011 w 2535061"/>
                  <a:gd name="connsiteY43" fmla="*/ 1130300 h 1454150"/>
                  <a:gd name="connsiteX44" fmla="*/ 1258711 w 2535061"/>
                  <a:gd name="connsiteY44" fmla="*/ 869950 h 1454150"/>
                  <a:gd name="connsiteX45" fmla="*/ 1220611 w 2535061"/>
                  <a:gd name="connsiteY45" fmla="*/ 882650 h 1454150"/>
                  <a:gd name="connsiteX46" fmla="*/ 1169811 w 2535061"/>
                  <a:gd name="connsiteY46" fmla="*/ 895350 h 1454150"/>
                  <a:gd name="connsiteX47" fmla="*/ 1112661 w 2535061"/>
                  <a:gd name="connsiteY47" fmla="*/ 914400 h 1454150"/>
                  <a:gd name="connsiteX48" fmla="*/ 1093611 w 2535061"/>
                  <a:gd name="connsiteY48" fmla="*/ 920750 h 1454150"/>
                  <a:gd name="connsiteX49" fmla="*/ 1049161 w 2535061"/>
                  <a:gd name="connsiteY49" fmla="*/ 927100 h 1454150"/>
                  <a:gd name="connsiteX50" fmla="*/ 1011061 w 2535061"/>
                  <a:gd name="connsiteY50" fmla="*/ 939800 h 1454150"/>
                  <a:gd name="connsiteX51" fmla="*/ 992011 w 2535061"/>
                  <a:gd name="connsiteY51" fmla="*/ 946150 h 1454150"/>
                  <a:gd name="connsiteX52" fmla="*/ 903111 w 2535061"/>
                  <a:gd name="connsiteY52" fmla="*/ 965200 h 1454150"/>
                  <a:gd name="connsiteX53" fmla="*/ 858661 w 2535061"/>
                  <a:gd name="connsiteY53" fmla="*/ 977900 h 1454150"/>
                  <a:gd name="connsiteX54" fmla="*/ 280811 w 2535061"/>
                  <a:gd name="connsiteY54" fmla="*/ 984250 h 1454150"/>
                  <a:gd name="connsiteX55" fmla="*/ 185561 w 2535061"/>
                  <a:gd name="connsiteY55" fmla="*/ 1016000 h 1454150"/>
                  <a:gd name="connsiteX56" fmla="*/ 166511 w 2535061"/>
                  <a:gd name="connsiteY56" fmla="*/ 1022350 h 1454150"/>
                  <a:gd name="connsiteX57" fmla="*/ 147461 w 2535061"/>
                  <a:gd name="connsiteY57" fmla="*/ 1028700 h 1454150"/>
                  <a:gd name="connsiteX58" fmla="*/ 128411 w 2535061"/>
                  <a:gd name="connsiteY58" fmla="*/ 1041400 h 1454150"/>
                  <a:gd name="connsiteX59" fmla="*/ 90311 w 2535061"/>
                  <a:gd name="connsiteY59" fmla="*/ 1060450 h 1454150"/>
                  <a:gd name="connsiteX60" fmla="*/ 83961 w 2535061"/>
                  <a:gd name="connsiteY60" fmla="*/ 1117600 h 1454150"/>
                  <a:gd name="connsiteX61" fmla="*/ 77611 w 2535061"/>
                  <a:gd name="connsiteY61" fmla="*/ 1193800 h 1454150"/>
                  <a:gd name="connsiteX62" fmla="*/ 64911 w 2535061"/>
                  <a:gd name="connsiteY62" fmla="*/ 1238250 h 1454150"/>
                  <a:gd name="connsiteX63" fmla="*/ 20461 w 2535061"/>
                  <a:gd name="connsiteY63" fmla="*/ 1447800 h 1454150"/>
                  <a:gd name="connsiteX64" fmla="*/ 1411 w 2535061"/>
                  <a:gd name="connsiteY64" fmla="*/ 1454150 h 1454150"/>
                  <a:gd name="connsiteX65" fmla="*/ 1411 w 2535061"/>
                  <a:gd name="connsiteY65" fmla="*/ 38100 h 1454150"/>
                  <a:gd name="connsiteX66" fmla="*/ 1411 w 2535061"/>
                  <a:gd name="connsiteY66"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493661 w 2535061"/>
                  <a:gd name="connsiteY39" fmla="*/ 908050 h 1454150"/>
                  <a:gd name="connsiteX40" fmla="*/ 1411111 w 2535061"/>
                  <a:gd name="connsiteY40" fmla="*/ 946150 h 1454150"/>
                  <a:gd name="connsiteX41" fmla="*/ 1322211 w 2535061"/>
                  <a:gd name="connsiteY41" fmla="*/ 996950 h 1454150"/>
                  <a:gd name="connsiteX42" fmla="*/ 992011 w 2535061"/>
                  <a:gd name="connsiteY42" fmla="*/ 1130300 h 1454150"/>
                  <a:gd name="connsiteX43" fmla="*/ 1258711 w 2535061"/>
                  <a:gd name="connsiteY43" fmla="*/ 869950 h 1454150"/>
                  <a:gd name="connsiteX44" fmla="*/ 1220611 w 2535061"/>
                  <a:gd name="connsiteY44" fmla="*/ 882650 h 1454150"/>
                  <a:gd name="connsiteX45" fmla="*/ 1169811 w 2535061"/>
                  <a:gd name="connsiteY45" fmla="*/ 895350 h 1454150"/>
                  <a:gd name="connsiteX46" fmla="*/ 1112661 w 2535061"/>
                  <a:gd name="connsiteY46" fmla="*/ 914400 h 1454150"/>
                  <a:gd name="connsiteX47" fmla="*/ 1093611 w 2535061"/>
                  <a:gd name="connsiteY47" fmla="*/ 920750 h 1454150"/>
                  <a:gd name="connsiteX48" fmla="*/ 1049161 w 2535061"/>
                  <a:gd name="connsiteY48" fmla="*/ 927100 h 1454150"/>
                  <a:gd name="connsiteX49" fmla="*/ 1011061 w 2535061"/>
                  <a:gd name="connsiteY49" fmla="*/ 939800 h 1454150"/>
                  <a:gd name="connsiteX50" fmla="*/ 992011 w 2535061"/>
                  <a:gd name="connsiteY50" fmla="*/ 946150 h 1454150"/>
                  <a:gd name="connsiteX51" fmla="*/ 903111 w 2535061"/>
                  <a:gd name="connsiteY51" fmla="*/ 965200 h 1454150"/>
                  <a:gd name="connsiteX52" fmla="*/ 858661 w 2535061"/>
                  <a:gd name="connsiteY52" fmla="*/ 977900 h 1454150"/>
                  <a:gd name="connsiteX53" fmla="*/ 280811 w 2535061"/>
                  <a:gd name="connsiteY53" fmla="*/ 984250 h 1454150"/>
                  <a:gd name="connsiteX54" fmla="*/ 185561 w 2535061"/>
                  <a:gd name="connsiteY54" fmla="*/ 1016000 h 1454150"/>
                  <a:gd name="connsiteX55" fmla="*/ 166511 w 2535061"/>
                  <a:gd name="connsiteY55" fmla="*/ 1022350 h 1454150"/>
                  <a:gd name="connsiteX56" fmla="*/ 147461 w 2535061"/>
                  <a:gd name="connsiteY56" fmla="*/ 1028700 h 1454150"/>
                  <a:gd name="connsiteX57" fmla="*/ 128411 w 2535061"/>
                  <a:gd name="connsiteY57" fmla="*/ 1041400 h 1454150"/>
                  <a:gd name="connsiteX58" fmla="*/ 90311 w 2535061"/>
                  <a:gd name="connsiteY58" fmla="*/ 1060450 h 1454150"/>
                  <a:gd name="connsiteX59" fmla="*/ 83961 w 2535061"/>
                  <a:gd name="connsiteY59" fmla="*/ 1117600 h 1454150"/>
                  <a:gd name="connsiteX60" fmla="*/ 77611 w 2535061"/>
                  <a:gd name="connsiteY60" fmla="*/ 1193800 h 1454150"/>
                  <a:gd name="connsiteX61" fmla="*/ 64911 w 2535061"/>
                  <a:gd name="connsiteY61" fmla="*/ 1238250 h 1454150"/>
                  <a:gd name="connsiteX62" fmla="*/ 20461 w 2535061"/>
                  <a:gd name="connsiteY62" fmla="*/ 1447800 h 1454150"/>
                  <a:gd name="connsiteX63" fmla="*/ 1411 w 2535061"/>
                  <a:gd name="connsiteY63" fmla="*/ 1454150 h 1454150"/>
                  <a:gd name="connsiteX64" fmla="*/ 1411 w 2535061"/>
                  <a:gd name="connsiteY64" fmla="*/ 38100 h 1454150"/>
                  <a:gd name="connsiteX65" fmla="*/ 1411 w 2535061"/>
                  <a:gd name="connsiteY65"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493661 w 2535061"/>
                  <a:gd name="connsiteY39" fmla="*/ 908050 h 1454150"/>
                  <a:gd name="connsiteX40" fmla="*/ 1411111 w 2535061"/>
                  <a:gd name="connsiteY40" fmla="*/ 946150 h 1454150"/>
                  <a:gd name="connsiteX41" fmla="*/ 1322211 w 2535061"/>
                  <a:gd name="connsiteY41" fmla="*/ 996950 h 1454150"/>
                  <a:gd name="connsiteX42" fmla="*/ 1115836 w 2535061"/>
                  <a:gd name="connsiteY42" fmla="*/ 1027906 h 1454150"/>
                  <a:gd name="connsiteX43" fmla="*/ 1258711 w 2535061"/>
                  <a:gd name="connsiteY43" fmla="*/ 869950 h 1454150"/>
                  <a:gd name="connsiteX44" fmla="*/ 1220611 w 2535061"/>
                  <a:gd name="connsiteY44" fmla="*/ 882650 h 1454150"/>
                  <a:gd name="connsiteX45" fmla="*/ 1169811 w 2535061"/>
                  <a:gd name="connsiteY45" fmla="*/ 895350 h 1454150"/>
                  <a:gd name="connsiteX46" fmla="*/ 1112661 w 2535061"/>
                  <a:gd name="connsiteY46" fmla="*/ 914400 h 1454150"/>
                  <a:gd name="connsiteX47" fmla="*/ 1093611 w 2535061"/>
                  <a:gd name="connsiteY47" fmla="*/ 920750 h 1454150"/>
                  <a:gd name="connsiteX48" fmla="*/ 1049161 w 2535061"/>
                  <a:gd name="connsiteY48" fmla="*/ 927100 h 1454150"/>
                  <a:gd name="connsiteX49" fmla="*/ 1011061 w 2535061"/>
                  <a:gd name="connsiteY49" fmla="*/ 939800 h 1454150"/>
                  <a:gd name="connsiteX50" fmla="*/ 992011 w 2535061"/>
                  <a:gd name="connsiteY50" fmla="*/ 946150 h 1454150"/>
                  <a:gd name="connsiteX51" fmla="*/ 903111 w 2535061"/>
                  <a:gd name="connsiteY51" fmla="*/ 965200 h 1454150"/>
                  <a:gd name="connsiteX52" fmla="*/ 858661 w 2535061"/>
                  <a:gd name="connsiteY52" fmla="*/ 977900 h 1454150"/>
                  <a:gd name="connsiteX53" fmla="*/ 280811 w 2535061"/>
                  <a:gd name="connsiteY53" fmla="*/ 984250 h 1454150"/>
                  <a:gd name="connsiteX54" fmla="*/ 185561 w 2535061"/>
                  <a:gd name="connsiteY54" fmla="*/ 1016000 h 1454150"/>
                  <a:gd name="connsiteX55" fmla="*/ 166511 w 2535061"/>
                  <a:gd name="connsiteY55" fmla="*/ 1022350 h 1454150"/>
                  <a:gd name="connsiteX56" fmla="*/ 147461 w 2535061"/>
                  <a:gd name="connsiteY56" fmla="*/ 1028700 h 1454150"/>
                  <a:gd name="connsiteX57" fmla="*/ 128411 w 2535061"/>
                  <a:gd name="connsiteY57" fmla="*/ 1041400 h 1454150"/>
                  <a:gd name="connsiteX58" fmla="*/ 90311 w 2535061"/>
                  <a:gd name="connsiteY58" fmla="*/ 1060450 h 1454150"/>
                  <a:gd name="connsiteX59" fmla="*/ 83961 w 2535061"/>
                  <a:gd name="connsiteY59" fmla="*/ 1117600 h 1454150"/>
                  <a:gd name="connsiteX60" fmla="*/ 77611 w 2535061"/>
                  <a:gd name="connsiteY60" fmla="*/ 1193800 h 1454150"/>
                  <a:gd name="connsiteX61" fmla="*/ 64911 w 2535061"/>
                  <a:gd name="connsiteY61" fmla="*/ 1238250 h 1454150"/>
                  <a:gd name="connsiteX62" fmla="*/ 20461 w 2535061"/>
                  <a:gd name="connsiteY62" fmla="*/ 1447800 h 1454150"/>
                  <a:gd name="connsiteX63" fmla="*/ 1411 w 2535061"/>
                  <a:gd name="connsiteY63" fmla="*/ 1454150 h 1454150"/>
                  <a:gd name="connsiteX64" fmla="*/ 1411 w 2535061"/>
                  <a:gd name="connsiteY64" fmla="*/ 38100 h 1454150"/>
                  <a:gd name="connsiteX65" fmla="*/ 1411 w 2535061"/>
                  <a:gd name="connsiteY65"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493661 w 2535061"/>
                  <a:gd name="connsiteY39" fmla="*/ 908050 h 1454150"/>
                  <a:gd name="connsiteX40" fmla="*/ 1411111 w 2535061"/>
                  <a:gd name="connsiteY40" fmla="*/ 946150 h 1454150"/>
                  <a:gd name="connsiteX41" fmla="*/ 1322211 w 2535061"/>
                  <a:gd name="connsiteY41" fmla="*/ 996950 h 1454150"/>
                  <a:gd name="connsiteX42" fmla="*/ 1087261 w 2535061"/>
                  <a:gd name="connsiteY42" fmla="*/ 1042194 h 1454150"/>
                  <a:gd name="connsiteX43" fmla="*/ 1258711 w 2535061"/>
                  <a:gd name="connsiteY43" fmla="*/ 869950 h 1454150"/>
                  <a:gd name="connsiteX44" fmla="*/ 1220611 w 2535061"/>
                  <a:gd name="connsiteY44" fmla="*/ 882650 h 1454150"/>
                  <a:gd name="connsiteX45" fmla="*/ 1169811 w 2535061"/>
                  <a:gd name="connsiteY45" fmla="*/ 895350 h 1454150"/>
                  <a:gd name="connsiteX46" fmla="*/ 1112661 w 2535061"/>
                  <a:gd name="connsiteY46" fmla="*/ 914400 h 1454150"/>
                  <a:gd name="connsiteX47" fmla="*/ 1093611 w 2535061"/>
                  <a:gd name="connsiteY47" fmla="*/ 920750 h 1454150"/>
                  <a:gd name="connsiteX48" fmla="*/ 1049161 w 2535061"/>
                  <a:gd name="connsiteY48" fmla="*/ 927100 h 1454150"/>
                  <a:gd name="connsiteX49" fmla="*/ 1011061 w 2535061"/>
                  <a:gd name="connsiteY49" fmla="*/ 939800 h 1454150"/>
                  <a:gd name="connsiteX50" fmla="*/ 992011 w 2535061"/>
                  <a:gd name="connsiteY50" fmla="*/ 946150 h 1454150"/>
                  <a:gd name="connsiteX51" fmla="*/ 903111 w 2535061"/>
                  <a:gd name="connsiteY51" fmla="*/ 965200 h 1454150"/>
                  <a:gd name="connsiteX52" fmla="*/ 858661 w 2535061"/>
                  <a:gd name="connsiteY52" fmla="*/ 977900 h 1454150"/>
                  <a:gd name="connsiteX53" fmla="*/ 280811 w 2535061"/>
                  <a:gd name="connsiteY53" fmla="*/ 984250 h 1454150"/>
                  <a:gd name="connsiteX54" fmla="*/ 185561 w 2535061"/>
                  <a:gd name="connsiteY54" fmla="*/ 1016000 h 1454150"/>
                  <a:gd name="connsiteX55" fmla="*/ 166511 w 2535061"/>
                  <a:gd name="connsiteY55" fmla="*/ 1022350 h 1454150"/>
                  <a:gd name="connsiteX56" fmla="*/ 147461 w 2535061"/>
                  <a:gd name="connsiteY56" fmla="*/ 1028700 h 1454150"/>
                  <a:gd name="connsiteX57" fmla="*/ 128411 w 2535061"/>
                  <a:gd name="connsiteY57" fmla="*/ 1041400 h 1454150"/>
                  <a:gd name="connsiteX58" fmla="*/ 90311 w 2535061"/>
                  <a:gd name="connsiteY58" fmla="*/ 1060450 h 1454150"/>
                  <a:gd name="connsiteX59" fmla="*/ 83961 w 2535061"/>
                  <a:gd name="connsiteY59" fmla="*/ 1117600 h 1454150"/>
                  <a:gd name="connsiteX60" fmla="*/ 77611 w 2535061"/>
                  <a:gd name="connsiteY60" fmla="*/ 1193800 h 1454150"/>
                  <a:gd name="connsiteX61" fmla="*/ 64911 w 2535061"/>
                  <a:gd name="connsiteY61" fmla="*/ 1238250 h 1454150"/>
                  <a:gd name="connsiteX62" fmla="*/ 20461 w 2535061"/>
                  <a:gd name="connsiteY62" fmla="*/ 1447800 h 1454150"/>
                  <a:gd name="connsiteX63" fmla="*/ 1411 w 2535061"/>
                  <a:gd name="connsiteY63" fmla="*/ 1454150 h 1454150"/>
                  <a:gd name="connsiteX64" fmla="*/ 1411 w 2535061"/>
                  <a:gd name="connsiteY64" fmla="*/ 38100 h 1454150"/>
                  <a:gd name="connsiteX65" fmla="*/ 1411 w 2535061"/>
                  <a:gd name="connsiteY65"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49261 w 2535061"/>
                  <a:gd name="connsiteY33" fmla="*/ 577850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493661 w 2535061"/>
                  <a:gd name="connsiteY39" fmla="*/ 908050 h 1454150"/>
                  <a:gd name="connsiteX40" fmla="*/ 1411111 w 2535061"/>
                  <a:gd name="connsiteY40" fmla="*/ 946150 h 1454150"/>
                  <a:gd name="connsiteX41" fmla="*/ 1222198 w 2535061"/>
                  <a:gd name="connsiteY41" fmla="*/ 996950 h 1454150"/>
                  <a:gd name="connsiteX42" fmla="*/ 1087261 w 2535061"/>
                  <a:gd name="connsiteY42" fmla="*/ 1042194 h 1454150"/>
                  <a:gd name="connsiteX43" fmla="*/ 1258711 w 2535061"/>
                  <a:gd name="connsiteY43" fmla="*/ 869950 h 1454150"/>
                  <a:gd name="connsiteX44" fmla="*/ 1220611 w 2535061"/>
                  <a:gd name="connsiteY44" fmla="*/ 882650 h 1454150"/>
                  <a:gd name="connsiteX45" fmla="*/ 1169811 w 2535061"/>
                  <a:gd name="connsiteY45" fmla="*/ 895350 h 1454150"/>
                  <a:gd name="connsiteX46" fmla="*/ 1112661 w 2535061"/>
                  <a:gd name="connsiteY46" fmla="*/ 914400 h 1454150"/>
                  <a:gd name="connsiteX47" fmla="*/ 1093611 w 2535061"/>
                  <a:gd name="connsiteY47" fmla="*/ 920750 h 1454150"/>
                  <a:gd name="connsiteX48" fmla="*/ 1049161 w 2535061"/>
                  <a:gd name="connsiteY48" fmla="*/ 927100 h 1454150"/>
                  <a:gd name="connsiteX49" fmla="*/ 1011061 w 2535061"/>
                  <a:gd name="connsiteY49" fmla="*/ 939800 h 1454150"/>
                  <a:gd name="connsiteX50" fmla="*/ 992011 w 2535061"/>
                  <a:gd name="connsiteY50" fmla="*/ 946150 h 1454150"/>
                  <a:gd name="connsiteX51" fmla="*/ 903111 w 2535061"/>
                  <a:gd name="connsiteY51" fmla="*/ 965200 h 1454150"/>
                  <a:gd name="connsiteX52" fmla="*/ 858661 w 2535061"/>
                  <a:gd name="connsiteY52" fmla="*/ 977900 h 1454150"/>
                  <a:gd name="connsiteX53" fmla="*/ 280811 w 2535061"/>
                  <a:gd name="connsiteY53" fmla="*/ 984250 h 1454150"/>
                  <a:gd name="connsiteX54" fmla="*/ 185561 w 2535061"/>
                  <a:gd name="connsiteY54" fmla="*/ 1016000 h 1454150"/>
                  <a:gd name="connsiteX55" fmla="*/ 166511 w 2535061"/>
                  <a:gd name="connsiteY55" fmla="*/ 1022350 h 1454150"/>
                  <a:gd name="connsiteX56" fmla="*/ 147461 w 2535061"/>
                  <a:gd name="connsiteY56" fmla="*/ 1028700 h 1454150"/>
                  <a:gd name="connsiteX57" fmla="*/ 128411 w 2535061"/>
                  <a:gd name="connsiteY57" fmla="*/ 1041400 h 1454150"/>
                  <a:gd name="connsiteX58" fmla="*/ 90311 w 2535061"/>
                  <a:gd name="connsiteY58" fmla="*/ 1060450 h 1454150"/>
                  <a:gd name="connsiteX59" fmla="*/ 83961 w 2535061"/>
                  <a:gd name="connsiteY59" fmla="*/ 1117600 h 1454150"/>
                  <a:gd name="connsiteX60" fmla="*/ 77611 w 2535061"/>
                  <a:gd name="connsiteY60" fmla="*/ 1193800 h 1454150"/>
                  <a:gd name="connsiteX61" fmla="*/ 64911 w 2535061"/>
                  <a:gd name="connsiteY61" fmla="*/ 1238250 h 1454150"/>
                  <a:gd name="connsiteX62" fmla="*/ 20461 w 2535061"/>
                  <a:gd name="connsiteY62" fmla="*/ 1447800 h 1454150"/>
                  <a:gd name="connsiteX63" fmla="*/ 1411 w 2535061"/>
                  <a:gd name="connsiteY63" fmla="*/ 1454150 h 1454150"/>
                  <a:gd name="connsiteX64" fmla="*/ 1411 w 2535061"/>
                  <a:gd name="connsiteY64" fmla="*/ 38100 h 1454150"/>
                  <a:gd name="connsiteX65" fmla="*/ 1411 w 2535061"/>
                  <a:gd name="connsiteY65"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887361 w 2535061"/>
                  <a:gd name="connsiteY32" fmla="*/ 552450 h 1454150"/>
                  <a:gd name="connsiteX33" fmla="*/ 1854024 w 2535061"/>
                  <a:gd name="connsiteY33" fmla="*/ 618331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493661 w 2535061"/>
                  <a:gd name="connsiteY39" fmla="*/ 908050 h 1454150"/>
                  <a:gd name="connsiteX40" fmla="*/ 1411111 w 2535061"/>
                  <a:gd name="connsiteY40" fmla="*/ 946150 h 1454150"/>
                  <a:gd name="connsiteX41" fmla="*/ 1222198 w 2535061"/>
                  <a:gd name="connsiteY41" fmla="*/ 996950 h 1454150"/>
                  <a:gd name="connsiteX42" fmla="*/ 1087261 w 2535061"/>
                  <a:gd name="connsiteY42" fmla="*/ 1042194 h 1454150"/>
                  <a:gd name="connsiteX43" fmla="*/ 1258711 w 2535061"/>
                  <a:gd name="connsiteY43" fmla="*/ 869950 h 1454150"/>
                  <a:gd name="connsiteX44" fmla="*/ 1220611 w 2535061"/>
                  <a:gd name="connsiteY44" fmla="*/ 882650 h 1454150"/>
                  <a:gd name="connsiteX45" fmla="*/ 1169811 w 2535061"/>
                  <a:gd name="connsiteY45" fmla="*/ 895350 h 1454150"/>
                  <a:gd name="connsiteX46" fmla="*/ 1112661 w 2535061"/>
                  <a:gd name="connsiteY46" fmla="*/ 914400 h 1454150"/>
                  <a:gd name="connsiteX47" fmla="*/ 1093611 w 2535061"/>
                  <a:gd name="connsiteY47" fmla="*/ 920750 h 1454150"/>
                  <a:gd name="connsiteX48" fmla="*/ 1049161 w 2535061"/>
                  <a:gd name="connsiteY48" fmla="*/ 927100 h 1454150"/>
                  <a:gd name="connsiteX49" fmla="*/ 1011061 w 2535061"/>
                  <a:gd name="connsiteY49" fmla="*/ 939800 h 1454150"/>
                  <a:gd name="connsiteX50" fmla="*/ 992011 w 2535061"/>
                  <a:gd name="connsiteY50" fmla="*/ 946150 h 1454150"/>
                  <a:gd name="connsiteX51" fmla="*/ 903111 w 2535061"/>
                  <a:gd name="connsiteY51" fmla="*/ 965200 h 1454150"/>
                  <a:gd name="connsiteX52" fmla="*/ 858661 w 2535061"/>
                  <a:gd name="connsiteY52" fmla="*/ 977900 h 1454150"/>
                  <a:gd name="connsiteX53" fmla="*/ 280811 w 2535061"/>
                  <a:gd name="connsiteY53" fmla="*/ 984250 h 1454150"/>
                  <a:gd name="connsiteX54" fmla="*/ 185561 w 2535061"/>
                  <a:gd name="connsiteY54" fmla="*/ 1016000 h 1454150"/>
                  <a:gd name="connsiteX55" fmla="*/ 166511 w 2535061"/>
                  <a:gd name="connsiteY55" fmla="*/ 1022350 h 1454150"/>
                  <a:gd name="connsiteX56" fmla="*/ 147461 w 2535061"/>
                  <a:gd name="connsiteY56" fmla="*/ 1028700 h 1454150"/>
                  <a:gd name="connsiteX57" fmla="*/ 128411 w 2535061"/>
                  <a:gd name="connsiteY57" fmla="*/ 1041400 h 1454150"/>
                  <a:gd name="connsiteX58" fmla="*/ 90311 w 2535061"/>
                  <a:gd name="connsiteY58" fmla="*/ 1060450 h 1454150"/>
                  <a:gd name="connsiteX59" fmla="*/ 83961 w 2535061"/>
                  <a:gd name="connsiteY59" fmla="*/ 1117600 h 1454150"/>
                  <a:gd name="connsiteX60" fmla="*/ 77611 w 2535061"/>
                  <a:gd name="connsiteY60" fmla="*/ 1193800 h 1454150"/>
                  <a:gd name="connsiteX61" fmla="*/ 64911 w 2535061"/>
                  <a:gd name="connsiteY61" fmla="*/ 1238250 h 1454150"/>
                  <a:gd name="connsiteX62" fmla="*/ 20461 w 2535061"/>
                  <a:gd name="connsiteY62" fmla="*/ 1447800 h 1454150"/>
                  <a:gd name="connsiteX63" fmla="*/ 1411 w 2535061"/>
                  <a:gd name="connsiteY63" fmla="*/ 1454150 h 1454150"/>
                  <a:gd name="connsiteX64" fmla="*/ 1411 w 2535061"/>
                  <a:gd name="connsiteY64" fmla="*/ 38100 h 1454150"/>
                  <a:gd name="connsiteX65" fmla="*/ 1411 w 2535061"/>
                  <a:gd name="connsiteY65"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06411 w 2535061"/>
                  <a:gd name="connsiteY31" fmla="*/ 546100 h 1454150"/>
                  <a:gd name="connsiteX32" fmla="*/ 1904030 w 2535061"/>
                  <a:gd name="connsiteY32" fmla="*/ 590550 h 1454150"/>
                  <a:gd name="connsiteX33" fmla="*/ 1854024 w 2535061"/>
                  <a:gd name="connsiteY33" fmla="*/ 618331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493661 w 2535061"/>
                  <a:gd name="connsiteY39" fmla="*/ 908050 h 1454150"/>
                  <a:gd name="connsiteX40" fmla="*/ 1411111 w 2535061"/>
                  <a:gd name="connsiteY40" fmla="*/ 946150 h 1454150"/>
                  <a:gd name="connsiteX41" fmla="*/ 1222198 w 2535061"/>
                  <a:gd name="connsiteY41" fmla="*/ 996950 h 1454150"/>
                  <a:gd name="connsiteX42" fmla="*/ 1087261 w 2535061"/>
                  <a:gd name="connsiteY42" fmla="*/ 1042194 h 1454150"/>
                  <a:gd name="connsiteX43" fmla="*/ 1258711 w 2535061"/>
                  <a:gd name="connsiteY43" fmla="*/ 869950 h 1454150"/>
                  <a:gd name="connsiteX44" fmla="*/ 1220611 w 2535061"/>
                  <a:gd name="connsiteY44" fmla="*/ 882650 h 1454150"/>
                  <a:gd name="connsiteX45" fmla="*/ 1169811 w 2535061"/>
                  <a:gd name="connsiteY45" fmla="*/ 895350 h 1454150"/>
                  <a:gd name="connsiteX46" fmla="*/ 1112661 w 2535061"/>
                  <a:gd name="connsiteY46" fmla="*/ 914400 h 1454150"/>
                  <a:gd name="connsiteX47" fmla="*/ 1093611 w 2535061"/>
                  <a:gd name="connsiteY47" fmla="*/ 920750 h 1454150"/>
                  <a:gd name="connsiteX48" fmla="*/ 1049161 w 2535061"/>
                  <a:gd name="connsiteY48" fmla="*/ 927100 h 1454150"/>
                  <a:gd name="connsiteX49" fmla="*/ 1011061 w 2535061"/>
                  <a:gd name="connsiteY49" fmla="*/ 939800 h 1454150"/>
                  <a:gd name="connsiteX50" fmla="*/ 992011 w 2535061"/>
                  <a:gd name="connsiteY50" fmla="*/ 946150 h 1454150"/>
                  <a:gd name="connsiteX51" fmla="*/ 903111 w 2535061"/>
                  <a:gd name="connsiteY51" fmla="*/ 965200 h 1454150"/>
                  <a:gd name="connsiteX52" fmla="*/ 858661 w 2535061"/>
                  <a:gd name="connsiteY52" fmla="*/ 977900 h 1454150"/>
                  <a:gd name="connsiteX53" fmla="*/ 280811 w 2535061"/>
                  <a:gd name="connsiteY53" fmla="*/ 984250 h 1454150"/>
                  <a:gd name="connsiteX54" fmla="*/ 185561 w 2535061"/>
                  <a:gd name="connsiteY54" fmla="*/ 1016000 h 1454150"/>
                  <a:gd name="connsiteX55" fmla="*/ 166511 w 2535061"/>
                  <a:gd name="connsiteY55" fmla="*/ 1022350 h 1454150"/>
                  <a:gd name="connsiteX56" fmla="*/ 147461 w 2535061"/>
                  <a:gd name="connsiteY56" fmla="*/ 1028700 h 1454150"/>
                  <a:gd name="connsiteX57" fmla="*/ 128411 w 2535061"/>
                  <a:gd name="connsiteY57" fmla="*/ 1041400 h 1454150"/>
                  <a:gd name="connsiteX58" fmla="*/ 90311 w 2535061"/>
                  <a:gd name="connsiteY58" fmla="*/ 1060450 h 1454150"/>
                  <a:gd name="connsiteX59" fmla="*/ 83961 w 2535061"/>
                  <a:gd name="connsiteY59" fmla="*/ 1117600 h 1454150"/>
                  <a:gd name="connsiteX60" fmla="*/ 77611 w 2535061"/>
                  <a:gd name="connsiteY60" fmla="*/ 1193800 h 1454150"/>
                  <a:gd name="connsiteX61" fmla="*/ 64911 w 2535061"/>
                  <a:gd name="connsiteY61" fmla="*/ 1238250 h 1454150"/>
                  <a:gd name="connsiteX62" fmla="*/ 20461 w 2535061"/>
                  <a:gd name="connsiteY62" fmla="*/ 1447800 h 1454150"/>
                  <a:gd name="connsiteX63" fmla="*/ 1411 w 2535061"/>
                  <a:gd name="connsiteY63" fmla="*/ 1454150 h 1454150"/>
                  <a:gd name="connsiteX64" fmla="*/ 1411 w 2535061"/>
                  <a:gd name="connsiteY64" fmla="*/ 38100 h 1454150"/>
                  <a:gd name="connsiteX65" fmla="*/ 1411 w 2535061"/>
                  <a:gd name="connsiteY65"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338211 w 2535061"/>
                  <a:gd name="connsiteY15" fmla="*/ 298450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44511 w 2535061"/>
                  <a:gd name="connsiteY31" fmla="*/ 562769 h 1454150"/>
                  <a:gd name="connsiteX32" fmla="*/ 1904030 w 2535061"/>
                  <a:gd name="connsiteY32" fmla="*/ 590550 h 1454150"/>
                  <a:gd name="connsiteX33" fmla="*/ 1854024 w 2535061"/>
                  <a:gd name="connsiteY33" fmla="*/ 618331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493661 w 2535061"/>
                  <a:gd name="connsiteY39" fmla="*/ 908050 h 1454150"/>
                  <a:gd name="connsiteX40" fmla="*/ 1411111 w 2535061"/>
                  <a:gd name="connsiteY40" fmla="*/ 946150 h 1454150"/>
                  <a:gd name="connsiteX41" fmla="*/ 1222198 w 2535061"/>
                  <a:gd name="connsiteY41" fmla="*/ 996950 h 1454150"/>
                  <a:gd name="connsiteX42" fmla="*/ 1087261 w 2535061"/>
                  <a:gd name="connsiteY42" fmla="*/ 1042194 h 1454150"/>
                  <a:gd name="connsiteX43" fmla="*/ 1258711 w 2535061"/>
                  <a:gd name="connsiteY43" fmla="*/ 869950 h 1454150"/>
                  <a:gd name="connsiteX44" fmla="*/ 1220611 w 2535061"/>
                  <a:gd name="connsiteY44" fmla="*/ 882650 h 1454150"/>
                  <a:gd name="connsiteX45" fmla="*/ 1169811 w 2535061"/>
                  <a:gd name="connsiteY45" fmla="*/ 895350 h 1454150"/>
                  <a:gd name="connsiteX46" fmla="*/ 1112661 w 2535061"/>
                  <a:gd name="connsiteY46" fmla="*/ 914400 h 1454150"/>
                  <a:gd name="connsiteX47" fmla="*/ 1093611 w 2535061"/>
                  <a:gd name="connsiteY47" fmla="*/ 920750 h 1454150"/>
                  <a:gd name="connsiteX48" fmla="*/ 1049161 w 2535061"/>
                  <a:gd name="connsiteY48" fmla="*/ 927100 h 1454150"/>
                  <a:gd name="connsiteX49" fmla="*/ 1011061 w 2535061"/>
                  <a:gd name="connsiteY49" fmla="*/ 939800 h 1454150"/>
                  <a:gd name="connsiteX50" fmla="*/ 992011 w 2535061"/>
                  <a:gd name="connsiteY50" fmla="*/ 946150 h 1454150"/>
                  <a:gd name="connsiteX51" fmla="*/ 903111 w 2535061"/>
                  <a:gd name="connsiteY51" fmla="*/ 965200 h 1454150"/>
                  <a:gd name="connsiteX52" fmla="*/ 858661 w 2535061"/>
                  <a:gd name="connsiteY52" fmla="*/ 977900 h 1454150"/>
                  <a:gd name="connsiteX53" fmla="*/ 280811 w 2535061"/>
                  <a:gd name="connsiteY53" fmla="*/ 984250 h 1454150"/>
                  <a:gd name="connsiteX54" fmla="*/ 185561 w 2535061"/>
                  <a:gd name="connsiteY54" fmla="*/ 1016000 h 1454150"/>
                  <a:gd name="connsiteX55" fmla="*/ 166511 w 2535061"/>
                  <a:gd name="connsiteY55" fmla="*/ 1022350 h 1454150"/>
                  <a:gd name="connsiteX56" fmla="*/ 147461 w 2535061"/>
                  <a:gd name="connsiteY56" fmla="*/ 1028700 h 1454150"/>
                  <a:gd name="connsiteX57" fmla="*/ 128411 w 2535061"/>
                  <a:gd name="connsiteY57" fmla="*/ 1041400 h 1454150"/>
                  <a:gd name="connsiteX58" fmla="*/ 90311 w 2535061"/>
                  <a:gd name="connsiteY58" fmla="*/ 1060450 h 1454150"/>
                  <a:gd name="connsiteX59" fmla="*/ 83961 w 2535061"/>
                  <a:gd name="connsiteY59" fmla="*/ 1117600 h 1454150"/>
                  <a:gd name="connsiteX60" fmla="*/ 77611 w 2535061"/>
                  <a:gd name="connsiteY60" fmla="*/ 1193800 h 1454150"/>
                  <a:gd name="connsiteX61" fmla="*/ 64911 w 2535061"/>
                  <a:gd name="connsiteY61" fmla="*/ 1238250 h 1454150"/>
                  <a:gd name="connsiteX62" fmla="*/ 20461 w 2535061"/>
                  <a:gd name="connsiteY62" fmla="*/ 1447800 h 1454150"/>
                  <a:gd name="connsiteX63" fmla="*/ 1411 w 2535061"/>
                  <a:gd name="connsiteY63" fmla="*/ 1454150 h 1454150"/>
                  <a:gd name="connsiteX64" fmla="*/ 1411 w 2535061"/>
                  <a:gd name="connsiteY64" fmla="*/ 38100 h 1454150"/>
                  <a:gd name="connsiteX65" fmla="*/ 1411 w 2535061"/>
                  <a:gd name="connsiteY65"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266774 w 2535061"/>
                  <a:gd name="connsiteY15" fmla="*/ 305594 h 1454150"/>
                  <a:gd name="connsiteX16" fmla="*/ 2325511 w 2535061"/>
                  <a:gd name="connsiteY16" fmla="*/ 317500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44511 w 2535061"/>
                  <a:gd name="connsiteY31" fmla="*/ 562769 h 1454150"/>
                  <a:gd name="connsiteX32" fmla="*/ 1904030 w 2535061"/>
                  <a:gd name="connsiteY32" fmla="*/ 590550 h 1454150"/>
                  <a:gd name="connsiteX33" fmla="*/ 1854024 w 2535061"/>
                  <a:gd name="connsiteY33" fmla="*/ 618331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493661 w 2535061"/>
                  <a:gd name="connsiteY39" fmla="*/ 908050 h 1454150"/>
                  <a:gd name="connsiteX40" fmla="*/ 1411111 w 2535061"/>
                  <a:gd name="connsiteY40" fmla="*/ 946150 h 1454150"/>
                  <a:gd name="connsiteX41" fmla="*/ 1222198 w 2535061"/>
                  <a:gd name="connsiteY41" fmla="*/ 996950 h 1454150"/>
                  <a:gd name="connsiteX42" fmla="*/ 1087261 w 2535061"/>
                  <a:gd name="connsiteY42" fmla="*/ 1042194 h 1454150"/>
                  <a:gd name="connsiteX43" fmla="*/ 1258711 w 2535061"/>
                  <a:gd name="connsiteY43" fmla="*/ 869950 h 1454150"/>
                  <a:gd name="connsiteX44" fmla="*/ 1220611 w 2535061"/>
                  <a:gd name="connsiteY44" fmla="*/ 882650 h 1454150"/>
                  <a:gd name="connsiteX45" fmla="*/ 1169811 w 2535061"/>
                  <a:gd name="connsiteY45" fmla="*/ 895350 h 1454150"/>
                  <a:gd name="connsiteX46" fmla="*/ 1112661 w 2535061"/>
                  <a:gd name="connsiteY46" fmla="*/ 914400 h 1454150"/>
                  <a:gd name="connsiteX47" fmla="*/ 1093611 w 2535061"/>
                  <a:gd name="connsiteY47" fmla="*/ 920750 h 1454150"/>
                  <a:gd name="connsiteX48" fmla="*/ 1049161 w 2535061"/>
                  <a:gd name="connsiteY48" fmla="*/ 927100 h 1454150"/>
                  <a:gd name="connsiteX49" fmla="*/ 1011061 w 2535061"/>
                  <a:gd name="connsiteY49" fmla="*/ 939800 h 1454150"/>
                  <a:gd name="connsiteX50" fmla="*/ 992011 w 2535061"/>
                  <a:gd name="connsiteY50" fmla="*/ 946150 h 1454150"/>
                  <a:gd name="connsiteX51" fmla="*/ 903111 w 2535061"/>
                  <a:gd name="connsiteY51" fmla="*/ 965200 h 1454150"/>
                  <a:gd name="connsiteX52" fmla="*/ 858661 w 2535061"/>
                  <a:gd name="connsiteY52" fmla="*/ 977900 h 1454150"/>
                  <a:gd name="connsiteX53" fmla="*/ 280811 w 2535061"/>
                  <a:gd name="connsiteY53" fmla="*/ 984250 h 1454150"/>
                  <a:gd name="connsiteX54" fmla="*/ 185561 w 2535061"/>
                  <a:gd name="connsiteY54" fmla="*/ 1016000 h 1454150"/>
                  <a:gd name="connsiteX55" fmla="*/ 166511 w 2535061"/>
                  <a:gd name="connsiteY55" fmla="*/ 1022350 h 1454150"/>
                  <a:gd name="connsiteX56" fmla="*/ 147461 w 2535061"/>
                  <a:gd name="connsiteY56" fmla="*/ 1028700 h 1454150"/>
                  <a:gd name="connsiteX57" fmla="*/ 128411 w 2535061"/>
                  <a:gd name="connsiteY57" fmla="*/ 1041400 h 1454150"/>
                  <a:gd name="connsiteX58" fmla="*/ 90311 w 2535061"/>
                  <a:gd name="connsiteY58" fmla="*/ 1060450 h 1454150"/>
                  <a:gd name="connsiteX59" fmla="*/ 83961 w 2535061"/>
                  <a:gd name="connsiteY59" fmla="*/ 1117600 h 1454150"/>
                  <a:gd name="connsiteX60" fmla="*/ 77611 w 2535061"/>
                  <a:gd name="connsiteY60" fmla="*/ 1193800 h 1454150"/>
                  <a:gd name="connsiteX61" fmla="*/ 64911 w 2535061"/>
                  <a:gd name="connsiteY61" fmla="*/ 1238250 h 1454150"/>
                  <a:gd name="connsiteX62" fmla="*/ 20461 w 2535061"/>
                  <a:gd name="connsiteY62" fmla="*/ 1447800 h 1454150"/>
                  <a:gd name="connsiteX63" fmla="*/ 1411 w 2535061"/>
                  <a:gd name="connsiteY63" fmla="*/ 1454150 h 1454150"/>
                  <a:gd name="connsiteX64" fmla="*/ 1411 w 2535061"/>
                  <a:gd name="connsiteY64" fmla="*/ 38100 h 1454150"/>
                  <a:gd name="connsiteX65" fmla="*/ 1411 w 2535061"/>
                  <a:gd name="connsiteY65"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211211 w 2535061"/>
                  <a:gd name="connsiteY14" fmla="*/ 323850 h 1454150"/>
                  <a:gd name="connsiteX15" fmla="*/ 2266774 w 2535061"/>
                  <a:gd name="connsiteY15" fmla="*/ 305594 h 1454150"/>
                  <a:gd name="connsiteX16" fmla="*/ 2325511 w 2535061"/>
                  <a:gd name="connsiteY16" fmla="*/ 331787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44511 w 2535061"/>
                  <a:gd name="connsiteY31" fmla="*/ 562769 h 1454150"/>
                  <a:gd name="connsiteX32" fmla="*/ 1904030 w 2535061"/>
                  <a:gd name="connsiteY32" fmla="*/ 590550 h 1454150"/>
                  <a:gd name="connsiteX33" fmla="*/ 1854024 w 2535061"/>
                  <a:gd name="connsiteY33" fmla="*/ 618331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493661 w 2535061"/>
                  <a:gd name="connsiteY39" fmla="*/ 908050 h 1454150"/>
                  <a:gd name="connsiteX40" fmla="*/ 1411111 w 2535061"/>
                  <a:gd name="connsiteY40" fmla="*/ 946150 h 1454150"/>
                  <a:gd name="connsiteX41" fmla="*/ 1222198 w 2535061"/>
                  <a:gd name="connsiteY41" fmla="*/ 996950 h 1454150"/>
                  <a:gd name="connsiteX42" fmla="*/ 1087261 w 2535061"/>
                  <a:gd name="connsiteY42" fmla="*/ 1042194 h 1454150"/>
                  <a:gd name="connsiteX43" fmla="*/ 1258711 w 2535061"/>
                  <a:gd name="connsiteY43" fmla="*/ 869950 h 1454150"/>
                  <a:gd name="connsiteX44" fmla="*/ 1220611 w 2535061"/>
                  <a:gd name="connsiteY44" fmla="*/ 882650 h 1454150"/>
                  <a:gd name="connsiteX45" fmla="*/ 1169811 w 2535061"/>
                  <a:gd name="connsiteY45" fmla="*/ 895350 h 1454150"/>
                  <a:gd name="connsiteX46" fmla="*/ 1112661 w 2535061"/>
                  <a:gd name="connsiteY46" fmla="*/ 914400 h 1454150"/>
                  <a:gd name="connsiteX47" fmla="*/ 1093611 w 2535061"/>
                  <a:gd name="connsiteY47" fmla="*/ 920750 h 1454150"/>
                  <a:gd name="connsiteX48" fmla="*/ 1049161 w 2535061"/>
                  <a:gd name="connsiteY48" fmla="*/ 927100 h 1454150"/>
                  <a:gd name="connsiteX49" fmla="*/ 1011061 w 2535061"/>
                  <a:gd name="connsiteY49" fmla="*/ 939800 h 1454150"/>
                  <a:gd name="connsiteX50" fmla="*/ 992011 w 2535061"/>
                  <a:gd name="connsiteY50" fmla="*/ 946150 h 1454150"/>
                  <a:gd name="connsiteX51" fmla="*/ 903111 w 2535061"/>
                  <a:gd name="connsiteY51" fmla="*/ 965200 h 1454150"/>
                  <a:gd name="connsiteX52" fmla="*/ 858661 w 2535061"/>
                  <a:gd name="connsiteY52" fmla="*/ 977900 h 1454150"/>
                  <a:gd name="connsiteX53" fmla="*/ 280811 w 2535061"/>
                  <a:gd name="connsiteY53" fmla="*/ 984250 h 1454150"/>
                  <a:gd name="connsiteX54" fmla="*/ 185561 w 2535061"/>
                  <a:gd name="connsiteY54" fmla="*/ 1016000 h 1454150"/>
                  <a:gd name="connsiteX55" fmla="*/ 166511 w 2535061"/>
                  <a:gd name="connsiteY55" fmla="*/ 1022350 h 1454150"/>
                  <a:gd name="connsiteX56" fmla="*/ 147461 w 2535061"/>
                  <a:gd name="connsiteY56" fmla="*/ 1028700 h 1454150"/>
                  <a:gd name="connsiteX57" fmla="*/ 128411 w 2535061"/>
                  <a:gd name="connsiteY57" fmla="*/ 1041400 h 1454150"/>
                  <a:gd name="connsiteX58" fmla="*/ 90311 w 2535061"/>
                  <a:gd name="connsiteY58" fmla="*/ 1060450 h 1454150"/>
                  <a:gd name="connsiteX59" fmla="*/ 83961 w 2535061"/>
                  <a:gd name="connsiteY59" fmla="*/ 1117600 h 1454150"/>
                  <a:gd name="connsiteX60" fmla="*/ 77611 w 2535061"/>
                  <a:gd name="connsiteY60" fmla="*/ 1193800 h 1454150"/>
                  <a:gd name="connsiteX61" fmla="*/ 64911 w 2535061"/>
                  <a:gd name="connsiteY61" fmla="*/ 1238250 h 1454150"/>
                  <a:gd name="connsiteX62" fmla="*/ 20461 w 2535061"/>
                  <a:gd name="connsiteY62" fmla="*/ 1447800 h 1454150"/>
                  <a:gd name="connsiteX63" fmla="*/ 1411 w 2535061"/>
                  <a:gd name="connsiteY63" fmla="*/ 1454150 h 1454150"/>
                  <a:gd name="connsiteX64" fmla="*/ 1411 w 2535061"/>
                  <a:gd name="connsiteY64" fmla="*/ 38100 h 1454150"/>
                  <a:gd name="connsiteX65" fmla="*/ 1411 w 2535061"/>
                  <a:gd name="connsiteY65" fmla="*/ 6350 h 1454150"/>
                  <a:gd name="connsiteX0" fmla="*/ 1411 w 2535061"/>
                  <a:gd name="connsiteY0" fmla="*/ 6350 h 1454150"/>
                  <a:gd name="connsiteX1" fmla="*/ 1411 w 2535061"/>
                  <a:gd name="connsiteY1" fmla="*/ 6350 h 1454150"/>
                  <a:gd name="connsiteX2" fmla="*/ 2141361 w 2535061"/>
                  <a:gd name="connsiteY2" fmla="*/ 12700 h 1454150"/>
                  <a:gd name="connsiteX3" fmla="*/ 2293761 w 2535061"/>
                  <a:gd name="connsiteY3" fmla="*/ 19050 h 1454150"/>
                  <a:gd name="connsiteX4" fmla="*/ 2312811 w 2535061"/>
                  <a:gd name="connsiteY4" fmla="*/ 12700 h 1454150"/>
                  <a:gd name="connsiteX5" fmla="*/ 2344561 w 2535061"/>
                  <a:gd name="connsiteY5" fmla="*/ 6350 h 1454150"/>
                  <a:gd name="connsiteX6" fmla="*/ 2528711 w 2535061"/>
                  <a:gd name="connsiteY6" fmla="*/ 0 h 1454150"/>
                  <a:gd name="connsiteX7" fmla="*/ 2535061 w 2535061"/>
                  <a:gd name="connsiteY7" fmla="*/ 19050 h 1454150"/>
                  <a:gd name="connsiteX8" fmla="*/ 2509661 w 2535061"/>
                  <a:gd name="connsiteY8" fmla="*/ 50800 h 1454150"/>
                  <a:gd name="connsiteX9" fmla="*/ 2490611 w 2535061"/>
                  <a:gd name="connsiteY9" fmla="*/ 69850 h 1454150"/>
                  <a:gd name="connsiteX10" fmla="*/ 2465211 w 2535061"/>
                  <a:gd name="connsiteY10" fmla="*/ 82550 h 1454150"/>
                  <a:gd name="connsiteX11" fmla="*/ 2446161 w 2535061"/>
                  <a:gd name="connsiteY11" fmla="*/ 95250 h 1454150"/>
                  <a:gd name="connsiteX12" fmla="*/ 2274711 w 2535061"/>
                  <a:gd name="connsiteY12" fmla="*/ 184150 h 1454150"/>
                  <a:gd name="connsiteX13" fmla="*/ 2096911 w 2535061"/>
                  <a:gd name="connsiteY13" fmla="*/ 393700 h 1454150"/>
                  <a:gd name="connsiteX14" fmla="*/ 2194542 w 2535061"/>
                  <a:gd name="connsiteY14" fmla="*/ 319088 h 1454150"/>
                  <a:gd name="connsiteX15" fmla="*/ 2266774 w 2535061"/>
                  <a:gd name="connsiteY15" fmla="*/ 305594 h 1454150"/>
                  <a:gd name="connsiteX16" fmla="*/ 2325511 w 2535061"/>
                  <a:gd name="connsiteY16" fmla="*/ 331787 h 1454150"/>
                  <a:gd name="connsiteX17" fmla="*/ 2306461 w 2535061"/>
                  <a:gd name="connsiteY17" fmla="*/ 374650 h 1454150"/>
                  <a:gd name="connsiteX18" fmla="*/ 2287411 w 2535061"/>
                  <a:gd name="connsiteY18" fmla="*/ 412750 h 1454150"/>
                  <a:gd name="connsiteX19" fmla="*/ 2268361 w 2535061"/>
                  <a:gd name="connsiteY19" fmla="*/ 419100 h 1454150"/>
                  <a:gd name="connsiteX20" fmla="*/ 2249311 w 2535061"/>
                  <a:gd name="connsiteY20" fmla="*/ 431800 h 1454150"/>
                  <a:gd name="connsiteX21" fmla="*/ 2211211 w 2535061"/>
                  <a:gd name="connsiteY21" fmla="*/ 444500 h 1454150"/>
                  <a:gd name="connsiteX22" fmla="*/ 2192161 w 2535061"/>
                  <a:gd name="connsiteY22" fmla="*/ 450850 h 1454150"/>
                  <a:gd name="connsiteX23" fmla="*/ 2173111 w 2535061"/>
                  <a:gd name="connsiteY23" fmla="*/ 457200 h 1454150"/>
                  <a:gd name="connsiteX24" fmla="*/ 2147711 w 2535061"/>
                  <a:gd name="connsiteY24" fmla="*/ 463550 h 1454150"/>
                  <a:gd name="connsiteX25" fmla="*/ 2109611 w 2535061"/>
                  <a:gd name="connsiteY25" fmla="*/ 476250 h 1454150"/>
                  <a:gd name="connsiteX26" fmla="*/ 2090561 w 2535061"/>
                  <a:gd name="connsiteY26" fmla="*/ 482600 h 1454150"/>
                  <a:gd name="connsiteX27" fmla="*/ 2071511 w 2535061"/>
                  <a:gd name="connsiteY27" fmla="*/ 495300 h 1454150"/>
                  <a:gd name="connsiteX28" fmla="*/ 2046111 w 2535061"/>
                  <a:gd name="connsiteY28" fmla="*/ 501650 h 1454150"/>
                  <a:gd name="connsiteX29" fmla="*/ 1988961 w 2535061"/>
                  <a:gd name="connsiteY29" fmla="*/ 520700 h 1454150"/>
                  <a:gd name="connsiteX30" fmla="*/ 1969911 w 2535061"/>
                  <a:gd name="connsiteY30" fmla="*/ 527050 h 1454150"/>
                  <a:gd name="connsiteX31" fmla="*/ 1944511 w 2535061"/>
                  <a:gd name="connsiteY31" fmla="*/ 562769 h 1454150"/>
                  <a:gd name="connsiteX32" fmla="*/ 1904030 w 2535061"/>
                  <a:gd name="connsiteY32" fmla="*/ 590550 h 1454150"/>
                  <a:gd name="connsiteX33" fmla="*/ 1854024 w 2535061"/>
                  <a:gd name="connsiteY33" fmla="*/ 618331 h 1454150"/>
                  <a:gd name="connsiteX34" fmla="*/ 1823861 w 2535061"/>
                  <a:gd name="connsiteY34" fmla="*/ 768350 h 1454150"/>
                  <a:gd name="connsiteX35" fmla="*/ 1760361 w 2535061"/>
                  <a:gd name="connsiteY35" fmla="*/ 882650 h 1454150"/>
                  <a:gd name="connsiteX36" fmla="*/ 1690511 w 2535061"/>
                  <a:gd name="connsiteY36" fmla="*/ 946150 h 1454150"/>
                  <a:gd name="connsiteX37" fmla="*/ 1639711 w 2535061"/>
                  <a:gd name="connsiteY37" fmla="*/ 927100 h 1454150"/>
                  <a:gd name="connsiteX38" fmla="*/ 1601611 w 2535061"/>
                  <a:gd name="connsiteY38" fmla="*/ 831850 h 1454150"/>
                  <a:gd name="connsiteX39" fmla="*/ 1493661 w 2535061"/>
                  <a:gd name="connsiteY39" fmla="*/ 908050 h 1454150"/>
                  <a:gd name="connsiteX40" fmla="*/ 1411111 w 2535061"/>
                  <a:gd name="connsiteY40" fmla="*/ 946150 h 1454150"/>
                  <a:gd name="connsiteX41" fmla="*/ 1222198 w 2535061"/>
                  <a:gd name="connsiteY41" fmla="*/ 996950 h 1454150"/>
                  <a:gd name="connsiteX42" fmla="*/ 1087261 w 2535061"/>
                  <a:gd name="connsiteY42" fmla="*/ 1042194 h 1454150"/>
                  <a:gd name="connsiteX43" fmla="*/ 1258711 w 2535061"/>
                  <a:gd name="connsiteY43" fmla="*/ 869950 h 1454150"/>
                  <a:gd name="connsiteX44" fmla="*/ 1220611 w 2535061"/>
                  <a:gd name="connsiteY44" fmla="*/ 882650 h 1454150"/>
                  <a:gd name="connsiteX45" fmla="*/ 1169811 w 2535061"/>
                  <a:gd name="connsiteY45" fmla="*/ 895350 h 1454150"/>
                  <a:gd name="connsiteX46" fmla="*/ 1112661 w 2535061"/>
                  <a:gd name="connsiteY46" fmla="*/ 914400 h 1454150"/>
                  <a:gd name="connsiteX47" fmla="*/ 1093611 w 2535061"/>
                  <a:gd name="connsiteY47" fmla="*/ 920750 h 1454150"/>
                  <a:gd name="connsiteX48" fmla="*/ 1049161 w 2535061"/>
                  <a:gd name="connsiteY48" fmla="*/ 927100 h 1454150"/>
                  <a:gd name="connsiteX49" fmla="*/ 1011061 w 2535061"/>
                  <a:gd name="connsiteY49" fmla="*/ 939800 h 1454150"/>
                  <a:gd name="connsiteX50" fmla="*/ 992011 w 2535061"/>
                  <a:gd name="connsiteY50" fmla="*/ 946150 h 1454150"/>
                  <a:gd name="connsiteX51" fmla="*/ 903111 w 2535061"/>
                  <a:gd name="connsiteY51" fmla="*/ 965200 h 1454150"/>
                  <a:gd name="connsiteX52" fmla="*/ 858661 w 2535061"/>
                  <a:gd name="connsiteY52" fmla="*/ 977900 h 1454150"/>
                  <a:gd name="connsiteX53" fmla="*/ 280811 w 2535061"/>
                  <a:gd name="connsiteY53" fmla="*/ 984250 h 1454150"/>
                  <a:gd name="connsiteX54" fmla="*/ 185561 w 2535061"/>
                  <a:gd name="connsiteY54" fmla="*/ 1016000 h 1454150"/>
                  <a:gd name="connsiteX55" fmla="*/ 166511 w 2535061"/>
                  <a:gd name="connsiteY55" fmla="*/ 1022350 h 1454150"/>
                  <a:gd name="connsiteX56" fmla="*/ 147461 w 2535061"/>
                  <a:gd name="connsiteY56" fmla="*/ 1028700 h 1454150"/>
                  <a:gd name="connsiteX57" fmla="*/ 128411 w 2535061"/>
                  <a:gd name="connsiteY57" fmla="*/ 1041400 h 1454150"/>
                  <a:gd name="connsiteX58" fmla="*/ 90311 w 2535061"/>
                  <a:gd name="connsiteY58" fmla="*/ 1060450 h 1454150"/>
                  <a:gd name="connsiteX59" fmla="*/ 83961 w 2535061"/>
                  <a:gd name="connsiteY59" fmla="*/ 1117600 h 1454150"/>
                  <a:gd name="connsiteX60" fmla="*/ 77611 w 2535061"/>
                  <a:gd name="connsiteY60" fmla="*/ 1193800 h 1454150"/>
                  <a:gd name="connsiteX61" fmla="*/ 64911 w 2535061"/>
                  <a:gd name="connsiteY61" fmla="*/ 1238250 h 1454150"/>
                  <a:gd name="connsiteX62" fmla="*/ 20461 w 2535061"/>
                  <a:gd name="connsiteY62" fmla="*/ 1447800 h 1454150"/>
                  <a:gd name="connsiteX63" fmla="*/ 1411 w 2535061"/>
                  <a:gd name="connsiteY63" fmla="*/ 1454150 h 1454150"/>
                  <a:gd name="connsiteX64" fmla="*/ 1411 w 2535061"/>
                  <a:gd name="connsiteY64" fmla="*/ 38100 h 1454150"/>
                  <a:gd name="connsiteX65" fmla="*/ 1411 w 2535061"/>
                  <a:gd name="connsiteY65" fmla="*/ 6350 h 1454150"/>
                  <a:gd name="connsiteX0" fmla="*/ 1411 w 2536248"/>
                  <a:gd name="connsiteY0" fmla="*/ 13 h 1447813"/>
                  <a:gd name="connsiteX1" fmla="*/ 1411 w 2536248"/>
                  <a:gd name="connsiteY1" fmla="*/ 13 h 1447813"/>
                  <a:gd name="connsiteX2" fmla="*/ 2141361 w 2536248"/>
                  <a:gd name="connsiteY2" fmla="*/ 6363 h 1447813"/>
                  <a:gd name="connsiteX3" fmla="*/ 2293761 w 2536248"/>
                  <a:gd name="connsiteY3" fmla="*/ 12713 h 1447813"/>
                  <a:gd name="connsiteX4" fmla="*/ 2312811 w 2536248"/>
                  <a:gd name="connsiteY4" fmla="*/ 6363 h 1447813"/>
                  <a:gd name="connsiteX5" fmla="*/ 2344561 w 2536248"/>
                  <a:gd name="connsiteY5" fmla="*/ 13 h 1447813"/>
                  <a:gd name="connsiteX6" fmla="*/ 2531092 w 2536248"/>
                  <a:gd name="connsiteY6" fmla="*/ 7950 h 1447813"/>
                  <a:gd name="connsiteX7" fmla="*/ 2535061 w 2536248"/>
                  <a:gd name="connsiteY7" fmla="*/ 12713 h 1447813"/>
                  <a:gd name="connsiteX8" fmla="*/ 2509661 w 2536248"/>
                  <a:gd name="connsiteY8" fmla="*/ 44463 h 1447813"/>
                  <a:gd name="connsiteX9" fmla="*/ 2490611 w 2536248"/>
                  <a:gd name="connsiteY9" fmla="*/ 63513 h 1447813"/>
                  <a:gd name="connsiteX10" fmla="*/ 2465211 w 2536248"/>
                  <a:gd name="connsiteY10" fmla="*/ 76213 h 1447813"/>
                  <a:gd name="connsiteX11" fmla="*/ 2446161 w 2536248"/>
                  <a:gd name="connsiteY11" fmla="*/ 88913 h 1447813"/>
                  <a:gd name="connsiteX12" fmla="*/ 2274711 w 2536248"/>
                  <a:gd name="connsiteY12" fmla="*/ 177813 h 1447813"/>
                  <a:gd name="connsiteX13" fmla="*/ 2096911 w 2536248"/>
                  <a:gd name="connsiteY13" fmla="*/ 387363 h 1447813"/>
                  <a:gd name="connsiteX14" fmla="*/ 2194542 w 2536248"/>
                  <a:gd name="connsiteY14" fmla="*/ 312751 h 1447813"/>
                  <a:gd name="connsiteX15" fmla="*/ 2266774 w 2536248"/>
                  <a:gd name="connsiteY15" fmla="*/ 299257 h 1447813"/>
                  <a:gd name="connsiteX16" fmla="*/ 2325511 w 2536248"/>
                  <a:gd name="connsiteY16" fmla="*/ 325450 h 1447813"/>
                  <a:gd name="connsiteX17" fmla="*/ 2306461 w 2536248"/>
                  <a:gd name="connsiteY17" fmla="*/ 368313 h 1447813"/>
                  <a:gd name="connsiteX18" fmla="*/ 2287411 w 2536248"/>
                  <a:gd name="connsiteY18" fmla="*/ 406413 h 1447813"/>
                  <a:gd name="connsiteX19" fmla="*/ 2268361 w 2536248"/>
                  <a:gd name="connsiteY19" fmla="*/ 412763 h 1447813"/>
                  <a:gd name="connsiteX20" fmla="*/ 2249311 w 2536248"/>
                  <a:gd name="connsiteY20" fmla="*/ 425463 h 1447813"/>
                  <a:gd name="connsiteX21" fmla="*/ 2211211 w 2536248"/>
                  <a:gd name="connsiteY21" fmla="*/ 438163 h 1447813"/>
                  <a:gd name="connsiteX22" fmla="*/ 2192161 w 2536248"/>
                  <a:gd name="connsiteY22" fmla="*/ 444513 h 1447813"/>
                  <a:gd name="connsiteX23" fmla="*/ 2173111 w 2536248"/>
                  <a:gd name="connsiteY23" fmla="*/ 450863 h 1447813"/>
                  <a:gd name="connsiteX24" fmla="*/ 2147711 w 2536248"/>
                  <a:gd name="connsiteY24" fmla="*/ 457213 h 1447813"/>
                  <a:gd name="connsiteX25" fmla="*/ 2109611 w 2536248"/>
                  <a:gd name="connsiteY25" fmla="*/ 469913 h 1447813"/>
                  <a:gd name="connsiteX26" fmla="*/ 2090561 w 2536248"/>
                  <a:gd name="connsiteY26" fmla="*/ 476263 h 1447813"/>
                  <a:gd name="connsiteX27" fmla="*/ 2071511 w 2536248"/>
                  <a:gd name="connsiteY27" fmla="*/ 488963 h 1447813"/>
                  <a:gd name="connsiteX28" fmla="*/ 2046111 w 2536248"/>
                  <a:gd name="connsiteY28" fmla="*/ 495313 h 1447813"/>
                  <a:gd name="connsiteX29" fmla="*/ 1988961 w 2536248"/>
                  <a:gd name="connsiteY29" fmla="*/ 514363 h 1447813"/>
                  <a:gd name="connsiteX30" fmla="*/ 1969911 w 2536248"/>
                  <a:gd name="connsiteY30" fmla="*/ 520713 h 1447813"/>
                  <a:gd name="connsiteX31" fmla="*/ 1944511 w 2536248"/>
                  <a:gd name="connsiteY31" fmla="*/ 556432 h 1447813"/>
                  <a:gd name="connsiteX32" fmla="*/ 1904030 w 2536248"/>
                  <a:gd name="connsiteY32" fmla="*/ 584213 h 1447813"/>
                  <a:gd name="connsiteX33" fmla="*/ 1854024 w 2536248"/>
                  <a:gd name="connsiteY33" fmla="*/ 611994 h 1447813"/>
                  <a:gd name="connsiteX34" fmla="*/ 1823861 w 2536248"/>
                  <a:gd name="connsiteY34" fmla="*/ 762013 h 1447813"/>
                  <a:gd name="connsiteX35" fmla="*/ 1760361 w 2536248"/>
                  <a:gd name="connsiteY35" fmla="*/ 876313 h 1447813"/>
                  <a:gd name="connsiteX36" fmla="*/ 1690511 w 2536248"/>
                  <a:gd name="connsiteY36" fmla="*/ 939813 h 1447813"/>
                  <a:gd name="connsiteX37" fmla="*/ 1639711 w 2536248"/>
                  <a:gd name="connsiteY37" fmla="*/ 920763 h 1447813"/>
                  <a:gd name="connsiteX38" fmla="*/ 1601611 w 2536248"/>
                  <a:gd name="connsiteY38" fmla="*/ 825513 h 1447813"/>
                  <a:gd name="connsiteX39" fmla="*/ 1493661 w 2536248"/>
                  <a:gd name="connsiteY39" fmla="*/ 901713 h 1447813"/>
                  <a:gd name="connsiteX40" fmla="*/ 1411111 w 2536248"/>
                  <a:gd name="connsiteY40" fmla="*/ 939813 h 1447813"/>
                  <a:gd name="connsiteX41" fmla="*/ 1222198 w 2536248"/>
                  <a:gd name="connsiteY41" fmla="*/ 990613 h 1447813"/>
                  <a:gd name="connsiteX42" fmla="*/ 1087261 w 2536248"/>
                  <a:gd name="connsiteY42" fmla="*/ 1035857 h 1447813"/>
                  <a:gd name="connsiteX43" fmla="*/ 1258711 w 2536248"/>
                  <a:gd name="connsiteY43" fmla="*/ 863613 h 1447813"/>
                  <a:gd name="connsiteX44" fmla="*/ 1220611 w 2536248"/>
                  <a:gd name="connsiteY44" fmla="*/ 876313 h 1447813"/>
                  <a:gd name="connsiteX45" fmla="*/ 1169811 w 2536248"/>
                  <a:gd name="connsiteY45" fmla="*/ 889013 h 1447813"/>
                  <a:gd name="connsiteX46" fmla="*/ 1112661 w 2536248"/>
                  <a:gd name="connsiteY46" fmla="*/ 908063 h 1447813"/>
                  <a:gd name="connsiteX47" fmla="*/ 1093611 w 2536248"/>
                  <a:gd name="connsiteY47" fmla="*/ 914413 h 1447813"/>
                  <a:gd name="connsiteX48" fmla="*/ 1049161 w 2536248"/>
                  <a:gd name="connsiteY48" fmla="*/ 920763 h 1447813"/>
                  <a:gd name="connsiteX49" fmla="*/ 1011061 w 2536248"/>
                  <a:gd name="connsiteY49" fmla="*/ 933463 h 1447813"/>
                  <a:gd name="connsiteX50" fmla="*/ 992011 w 2536248"/>
                  <a:gd name="connsiteY50" fmla="*/ 939813 h 1447813"/>
                  <a:gd name="connsiteX51" fmla="*/ 903111 w 2536248"/>
                  <a:gd name="connsiteY51" fmla="*/ 958863 h 1447813"/>
                  <a:gd name="connsiteX52" fmla="*/ 858661 w 2536248"/>
                  <a:gd name="connsiteY52" fmla="*/ 971563 h 1447813"/>
                  <a:gd name="connsiteX53" fmla="*/ 280811 w 2536248"/>
                  <a:gd name="connsiteY53" fmla="*/ 977913 h 1447813"/>
                  <a:gd name="connsiteX54" fmla="*/ 185561 w 2536248"/>
                  <a:gd name="connsiteY54" fmla="*/ 1009663 h 1447813"/>
                  <a:gd name="connsiteX55" fmla="*/ 166511 w 2536248"/>
                  <a:gd name="connsiteY55" fmla="*/ 1016013 h 1447813"/>
                  <a:gd name="connsiteX56" fmla="*/ 147461 w 2536248"/>
                  <a:gd name="connsiteY56" fmla="*/ 1022363 h 1447813"/>
                  <a:gd name="connsiteX57" fmla="*/ 128411 w 2536248"/>
                  <a:gd name="connsiteY57" fmla="*/ 1035063 h 1447813"/>
                  <a:gd name="connsiteX58" fmla="*/ 90311 w 2536248"/>
                  <a:gd name="connsiteY58" fmla="*/ 1054113 h 1447813"/>
                  <a:gd name="connsiteX59" fmla="*/ 83961 w 2536248"/>
                  <a:gd name="connsiteY59" fmla="*/ 1111263 h 1447813"/>
                  <a:gd name="connsiteX60" fmla="*/ 77611 w 2536248"/>
                  <a:gd name="connsiteY60" fmla="*/ 1187463 h 1447813"/>
                  <a:gd name="connsiteX61" fmla="*/ 64911 w 2536248"/>
                  <a:gd name="connsiteY61" fmla="*/ 1231913 h 1447813"/>
                  <a:gd name="connsiteX62" fmla="*/ 20461 w 2536248"/>
                  <a:gd name="connsiteY62" fmla="*/ 1441463 h 1447813"/>
                  <a:gd name="connsiteX63" fmla="*/ 1411 w 2536248"/>
                  <a:gd name="connsiteY63" fmla="*/ 1447813 h 1447813"/>
                  <a:gd name="connsiteX64" fmla="*/ 1411 w 2536248"/>
                  <a:gd name="connsiteY64" fmla="*/ 31763 h 1447813"/>
                  <a:gd name="connsiteX65" fmla="*/ 1411 w 2536248"/>
                  <a:gd name="connsiteY65" fmla="*/ 13 h 1447813"/>
                  <a:gd name="connsiteX0" fmla="*/ 1411 w 2549568"/>
                  <a:gd name="connsiteY0" fmla="*/ 0 h 1447800"/>
                  <a:gd name="connsiteX1" fmla="*/ 1411 w 2549568"/>
                  <a:gd name="connsiteY1" fmla="*/ 0 h 1447800"/>
                  <a:gd name="connsiteX2" fmla="*/ 2141361 w 2549568"/>
                  <a:gd name="connsiteY2" fmla="*/ 6350 h 1447800"/>
                  <a:gd name="connsiteX3" fmla="*/ 2293761 w 2549568"/>
                  <a:gd name="connsiteY3" fmla="*/ 12700 h 1447800"/>
                  <a:gd name="connsiteX4" fmla="*/ 2312811 w 2549568"/>
                  <a:gd name="connsiteY4" fmla="*/ 6350 h 1447800"/>
                  <a:gd name="connsiteX5" fmla="*/ 2531092 w 2549568"/>
                  <a:gd name="connsiteY5" fmla="*/ 7937 h 1447800"/>
                  <a:gd name="connsiteX6" fmla="*/ 2535061 w 2549568"/>
                  <a:gd name="connsiteY6" fmla="*/ 12700 h 1447800"/>
                  <a:gd name="connsiteX7" fmla="*/ 2509661 w 2549568"/>
                  <a:gd name="connsiteY7" fmla="*/ 44450 h 1447800"/>
                  <a:gd name="connsiteX8" fmla="*/ 2490611 w 2549568"/>
                  <a:gd name="connsiteY8" fmla="*/ 63500 h 1447800"/>
                  <a:gd name="connsiteX9" fmla="*/ 2465211 w 2549568"/>
                  <a:gd name="connsiteY9" fmla="*/ 76200 h 1447800"/>
                  <a:gd name="connsiteX10" fmla="*/ 2446161 w 2549568"/>
                  <a:gd name="connsiteY10" fmla="*/ 88900 h 1447800"/>
                  <a:gd name="connsiteX11" fmla="*/ 2274711 w 2549568"/>
                  <a:gd name="connsiteY11" fmla="*/ 177800 h 1447800"/>
                  <a:gd name="connsiteX12" fmla="*/ 2096911 w 2549568"/>
                  <a:gd name="connsiteY12" fmla="*/ 387350 h 1447800"/>
                  <a:gd name="connsiteX13" fmla="*/ 2194542 w 2549568"/>
                  <a:gd name="connsiteY13" fmla="*/ 312738 h 1447800"/>
                  <a:gd name="connsiteX14" fmla="*/ 2266774 w 2549568"/>
                  <a:gd name="connsiteY14" fmla="*/ 299244 h 1447800"/>
                  <a:gd name="connsiteX15" fmla="*/ 2325511 w 2549568"/>
                  <a:gd name="connsiteY15" fmla="*/ 325437 h 1447800"/>
                  <a:gd name="connsiteX16" fmla="*/ 2306461 w 2549568"/>
                  <a:gd name="connsiteY16" fmla="*/ 368300 h 1447800"/>
                  <a:gd name="connsiteX17" fmla="*/ 2287411 w 2549568"/>
                  <a:gd name="connsiteY17" fmla="*/ 406400 h 1447800"/>
                  <a:gd name="connsiteX18" fmla="*/ 2268361 w 2549568"/>
                  <a:gd name="connsiteY18" fmla="*/ 412750 h 1447800"/>
                  <a:gd name="connsiteX19" fmla="*/ 2249311 w 2549568"/>
                  <a:gd name="connsiteY19" fmla="*/ 425450 h 1447800"/>
                  <a:gd name="connsiteX20" fmla="*/ 2211211 w 2549568"/>
                  <a:gd name="connsiteY20" fmla="*/ 438150 h 1447800"/>
                  <a:gd name="connsiteX21" fmla="*/ 2192161 w 2549568"/>
                  <a:gd name="connsiteY21" fmla="*/ 444500 h 1447800"/>
                  <a:gd name="connsiteX22" fmla="*/ 2173111 w 2549568"/>
                  <a:gd name="connsiteY22" fmla="*/ 450850 h 1447800"/>
                  <a:gd name="connsiteX23" fmla="*/ 2147711 w 2549568"/>
                  <a:gd name="connsiteY23" fmla="*/ 457200 h 1447800"/>
                  <a:gd name="connsiteX24" fmla="*/ 2109611 w 2549568"/>
                  <a:gd name="connsiteY24" fmla="*/ 469900 h 1447800"/>
                  <a:gd name="connsiteX25" fmla="*/ 2090561 w 2549568"/>
                  <a:gd name="connsiteY25" fmla="*/ 476250 h 1447800"/>
                  <a:gd name="connsiteX26" fmla="*/ 2071511 w 2549568"/>
                  <a:gd name="connsiteY26" fmla="*/ 488950 h 1447800"/>
                  <a:gd name="connsiteX27" fmla="*/ 2046111 w 2549568"/>
                  <a:gd name="connsiteY27" fmla="*/ 495300 h 1447800"/>
                  <a:gd name="connsiteX28" fmla="*/ 1988961 w 2549568"/>
                  <a:gd name="connsiteY28" fmla="*/ 514350 h 1447800"/>
                  <a:gd name="connsiteX29" fmla="*/ 1969911 w 2549568"/>
                  <a:gd name="connsiteY29" fmla="*/ 520700 h 1447800"/>
                  <a:gd name="connsiteX30" fmla="*/ 1944511 w 2549568"/>
                  <a:gd name="connsiteY30" fmla="*/ 556419 h 1447800"/>
                  <a:gd name="connsiteX31" fmla="*/ 1904030 w 2549568"/>
                  <a:gd name="connsiteY31" fmla="*/ 584200 h 1447800"/>
                  <a:gd name="connsiteX32" fmla="*/ 1854024 w 2549568"/>
                  <a:gd name="connsiteY32" fmla="*/ 611981 h 1447800"/>
                  <a:gd name="connsiteX33" fmla="*/ 1823861 w 2549568"/>
                  <a:gd name="connsiteY33" fmla="*/ 762000 h 1447800"/>
                  <a:gd name="connsiteX34" fmla="*/ 1760361 w 2549568"/>
                  <a:gd name="connsiteY34" fmla="*/ 876300 h 1447800"/>
                  <a:gd name="connsiteX35" fmla="*/ 1690511 w 2549568"/>
                  <a:gd name="connsiteY35" fmla="*/ 939800 h 1447800"/>
                  <a:gd name="connsiteX36" fmla="*/ 1639711 w 2549568"/>
                  <a:gd name="connsiteY36" fmla="*/ 920750 h 1447800"/>
                  <a:gd name="connsiteX37" fmla="*/ 1601611 w 2549568"/>
                  <a:gd name="connsiteY37" fmla="*/ 825500 h 1447800"/>
                  <a:gd name="connsiteX38" fmla="*/ 1493661 w 2549568"/>
                  <a:gd name="connsiteY38" fmla="*/ 901700 h 1447800"/>
                  <a:gd name="connsiteX39" fmla="*/ 1411111 w 2549568"/>
                  <a:gd name="connsiteY39" fmla="*/ 939800 h 1447800"/>
                  <a:gd name="connsiteX40" fmla="*/ 1222198 w 2549568"/>
                  <a:gd name="connsiteY40" fmla="*/ 990600 h 1447800"/>
                  <a:gd name="connsiteX41" fmla="*/ 1087261 w 2549568"/>
                  <a:gd name="connsiteY41" fmla="*/ 1035844 h 1447800"/>
                  <a:gd name="connsiteX42" fmla="*/ 1258711 w 2549568"/>
                  <a:gd name="connsiteY42" fmla="*/ 863600 h 1447800"/>
                  <a:gd name="connsiteX43" fmla="*/ 1220611 w 2549568"/>
                  <a:gd name="connsiteY43" fmla="*/ 876300 h 1447800"/>
                  <a:gd name="connsiteX44" fmla="*/ 1169811 w 2549568"/>
                  <a:gd name="connsiteY44" fmla="*/ 889000 h 1447800"/>
                  <a:gd name="connsiteX45" fmla="*/ 1112661 w 2549568"/>
                  <a:gd name="connsiteY45" fmla="*/ 908050 h 1447800"/>
                  <a:gd name="connsiteX46" fmla="*/ 1093611 w 2549568"/>
                  <a:gd name="connsiteY46" fmla="*/ 914400 h 1447800"/>
                  <a:gd name="connsiteX47" fmla="*/ 1049161 w 2549568"/>
                  <a:gd name="connsiteY47" fmla="*/ 920750 h 1447800"/>
                  <a:gd name="connsiteX48" fmla="*/ 1011061 w 2549568"/>
                  <a:gd name="connsiteY48" fmla="*/ 933450 h 1447800"/>
                  <a:gd name="connsiteX49" fmla="*/ 992011 w 2549568"/>
                  <a:gd name="connsiteY49" fmla="*/ 939800 h 1447800"/>
                  <a:gd name="connsiteX50" fmla="*/ 903111 w 2549568"/>
                  <a:gd name="connsiteY50" fmla="*/ 958850 h 1447800"/>
                  <a:gd name="connsiteX51" fmla="*/ 858661 w 2549568"/>
                  <a:gd name="connsiteY51" fmla="*/ 971550 h 1447800"/>
                  <a:gd name="connsiteX52" fmla="*/ 280811 w 2549568"/>
                  <a:gd name="connsiteY52" fmla="*/ 977900 h 1447800"/>
                  <a:gd name="connsiteX53" fmla="*/ 185561 w 2549568"/>
                  <a:gd name="connsiteY53" fmla="*/ 1009650 h 1447800"/>
                  <a:gd name="connsiteX54" fmla="*/ 166511 w 2549568"/>
                  <a:gd name="connsiteY54" fmla="*/ 1016000 h 1447800"/>
                  <a:gd name="connsiteX55" fmla="*/ 147461 w 2549568"/>
                  <a:gd name="connsiteY55" fmla="*/ 1022350 h 1447800"/>
                  <a:gd name="connsiteX56" fmla="*/ 128411 w 2549568"/>
                  <a:gd name="connsiteY56" fmla="*/ 1035050 h 1447800"/>
                  <a:gd name="connsiteX57" fmla="*/ 90311 w 2549568"/>
                  <a:gd name="connsiteY57" fmla="*/ 1054100 h 1447800"/>
                  <a:gd name="connsiteX58" fmla="*/ 83961 w 2549568"/>
                  <a:gd name="connsiteY58" fmla="*/ 1111250 h 1447800"/>
                  <a:gd name="connsiteX59" fmla="*/ 77611 w 2549568"/>
                  <a:gd name="connsiteY59" fmla="*/ 1187450 h 1447800"/>
                  <a:gd name="connsiteX60" fmla="*/ 64911 w 2549568"/>
                  <a:gd name="connsiteY60" fmla="*/ 1231900 h 1447800"/>
                  <a:gd name="connsiteX61" fmla="*/ 20461 w 2549568"/>
                  <a:gd name="connsiteY61" fmla="*/ 1441450 h 1447800"/>
                  <a:gd name="connsiteX62" fmla="*/ 1411 w 2549568"/>
                  <a:gd name="connsiteY62" fmla="*/ 1447800 h 1447800"/>
                  <a:gd name="connsiteX63" fmla="*/ 1411 w 2549568"/>
                  <a:gd name="connsiteY63" fmla="*/ 31750 h 1447800"/>
                  <a:gd name="connsiteX64" fmla="*/ 1411 w 2549568"/>
                  <a:gd name="connsiteY64" fmla="*/ 0 h 1447800"/>
                  <a:gd name="connsiteX0" fmla="*/ 1411 w 2550963"/>
                  <a:gd name="connsiteY0" fmla="*/ 0 h 1447800"/>
                  <a:gd name="connsiteX1" fmla="*/ 1411 w 2550963"/>
                  <a:gd name="connsiteY1" fmla="*/ 0 h 1447800"/>
                  <a:gd name="connsiteX2" fmla="*/ 2141361 w 2550963"/>
                  <a:gd name="connsiteY2" fmla="*/ 6350 h 1447800"/>
                  <a:gd name="connsiteX3" fmla="*/ 2293761 w 2550963"/>
                  <a:gd name="connsiteY3" fmla="*/ 12700 h 1447800"/>
                  <a:gd name="connsiteX4" fmla="*/ 2531092 w 2550963"/>
                  <a:gd name="connsiteY4" fmla="*/ 7937 h 1447800"/>
                  <a:gd name="connsiteX5" fmla="*/ 2535061 w 2550963"/>
                  <a:gd name="connsiteY5" fmla="*/ 12700 h 1447800"/>
                  <a:gd name="connsiteX6" fmla="*/ 2509661 w 2550963"/>
                  <a:gd name="connsiteY6" fmla="*/ 44450 h 1447800"/>
                  <a:gd name="connsiteX7" fmla="*/ 2490611 w 2550963"/>
                  <a:gd name="connsiteY7" fmla="*/ 63500 h 1447800"/>
                  <a:gd name="connsiteX8" fmla="*/ 2465211 w 2550963"/>
                  <a:gd name="connsiteY8" fmla="*/ 76200 h 1447800"/>
                  <a:gd name="connsiteX9" fmla="*/ 2446161 w 2550963"/>
                  <a:gd name="connsiteY9" fmla="*/ 88900 h 1447800"/>
                  <a:gd name="connsiteX10" fmla="*/ 2274711 w 2550963"/>
                  <a:gd name="connsiteY10" fmla="*/ 177800 h 1447800"/>
                  <a:gd name="connsiteX11" fmla="*/ 2096911 w 2550963"/>
                  <a:gd name="connsiteY11" fmla="*/ 387350 h 1447800"/>
                  <a:gd name="connsiteX12" fmla="*/ 2194542 w 2550963"/>
                  <a:gd name="connsiteY12" fmla="*/ 312738 h 1447800"/>
                  <a:gd name="connsiteX13" fmla="*/ 2266774 w 2550963"/>
                  <a:gd name="connsiteY13" fmla="*/ 299244 h 1447800"/>
                  <a:gd name="connsiteX14" fmla="*/ 2325511 w 2550963"/>
                  <a:gd name="connsiteY14" fmla="*/ 325437 h 1447800"/>
                  <a:gd name="connsiteX15" fmla="*/ 2306461 w 2550963"/>
                  <a:gd name="connsiteY15" fmla="*/ 368300 h 1447800"/>
                  <a:gd name="connsiteX16" fmla="*/ 2287411 w 2550963"/>
                  <a:gd name="connsiteY16" fmla="*/ 406400 h 1447800"/>
                  <a:gd name="connsiteX17" fmla="*/ 2268361 w 2550963"/>
                  <a:gd name="connsiteY17" fmla="*/ 412750 h 1447800"/>
                  <a:gd name="connsiteX18" fmla="*/ 2249311 w 2550963"/>
                  <a:gd name="connsiteY18" fmla="*/ 425450 h 1447800"/>
                  <a:gd name="connsiteX19" fmla="*/ 2211211 w 2550963"/>
                  <a:gd name="connsiteY19" fmla="*/ 438150 h 1447800"/>
                  <a:gd name="connsiteX20" fmla="*/ 2192161 w 2550963"/>
                  <a:gd name="connsiteY20" fmla="*/ 444500 h 1447800"/>
                  <a:gd name="connsiteX21" fmla="*/ 2173111 w 2550963"/>
                  <a:gd name="connsiteY21" fmla="*/ 450850 h 1447800"/>
                  <a:gd name="connsiteX22" fmla="*/ 2147711 w 2550963"/>
                  <a:gd name="connsiteY22" fmla="*/ 457200 h 1447800"/>
                  <a:gd name="connsiteX23" fmla="*/ 2109611 w 2550963"/>
                  <a:gd name="connsiteY23" fmla="*/ 469900 h 1447800"/>
                  <a:gd name="connsiteX24" fmla="*/ 2090561 w 2550963"/>
                  <a:gd name="connsiteY24" fmla="*/ 476250 h 1447800"/>
                  <a:gd name="connsiteX25" fmla="*/ 2071511 w 2550963"/>
                  <a:gd name="connsiteY25" fmla="*/ 488950 h 1447800"/>
                  <a:gd name="connsiteX26" fmla="*/ 2046111 w 2550963"/>
                  <a:gd name="connsiteY26" fmla="*/ 495300 h 1447800"/>
                  <a:gd name="connsiteX27" fmla="*/ 1988961 w 2550963"/>
                  <a:gd name="connsiteY27" fmla="*/ 514350 h 1447800"/>
                  <a:gd name="connsiteX28" fmla="*/ 1969911 w 2550963"/>
                  <a:gd name="connsiteY28" fmla="*/ 520700 h 1447800"/>
                  <a:gd name="connsiteX29" fmla="*/ 1944511 w 2550963"/>
                  <a:gd name="connsiteY29" fmla="*/ 556419 h 1447800"/>
                  <a:gd name="connsiteX30" fmla="*/ 1904030 w 2550963"/>
                  <a:gd name="connsiteY30" fmla="*/ 584200 h 1447800"/>
                  <a:gd name="connsiteX31" fmla="*/ 1854024 w 2550963"/>
                  <a:gd name="connsiteY31" fmla="*/ 611981 h 1447800"/>
                  <a:gd name="connsiteX32" fmla="*/ 1823861 w 2550963"/>
                  <a:gd name="connsiteY32" fmla="*/ 762000 h 1447800"/>
                  <a:gd name="connsiteX33" fmla="*/ 1760361 w 2550963"/>
                  <a:gd name="connsiteY33" fmla="*/ 876300 h 1447800"/>
                  <a:gd name="connsiteX34" fmla="*/ 1690511 w 2550963"/>
                  <a:gd name="connsiteY34" fmla="*/ 939800 h 1447800"/>
                  <a:gd name="connsiteX35" fmla="*/ 1639711 w 2550963"/>
                  <a:gd name="connsiteY35" fmla="*/ 920750 h 1447800"/>
                  <a:gd name="connsiteX36" fmla="*/ 1601611 w 2550963"/>
                  <a:gd name="connsiteY36" fmla="*/ 825500 h 1447800"/>
                  <a:gd name="connsiteX37" fmla="*/ 1493661 w 2550963"/>
                  <a:gd name="connsiteY37" fmla="*/ 901700 h 1447800"/>
                  <a:gd name="connsiteX38" fmla="*/ 1411111 w 2550963"/>
                  <a:gd name="connsiteY38" fmla="*/ 939800 h 1447800"/>
                  <a:gd name="connsiteX39" fmla="*/ 1222198 w 2550963"/>
                  <a:gd name="connsiteY39" fmla="*/ 990600 h 1447800"/>
                  <a:gd name="connsiteX40" fmla="*/ 1087261 w 2550963"/>
                  <a:gd name="connsiteY40" fmla="*/ 1035844 h 1447800"/>
                  <a:gd name="connsiteX41" fmla="*/ 1258711 w 2550963"/>
                  <a:gd name="connsiteY41" fmla="*/ 863600 h 1447800"/>
                  <a:gd name="connsiteX42" fmla="*/ 1220611 w 2550963"/>
                  <a:gd name="connsiteY42" fmla="*/ 876300 h 1447800"/>
                  <a:gd name="connsiteX43" fmla="*/ 1169811 w 2550963"/>
                  <a:gd name="connsiteY43" fmla="*/ 889000 h 1447800"/>
                  <a:gd name="connsiteX44" fmla="*/ 1112661 w 2550963"/>
                  <a:gd name="connsiteY44" fmla="*/ 908050 h 1447800"/>
                  <a:gd name="connsiteX45" fmla="*/ 1093611 w 2550963"/>
                  <a:gd name="connsiteY45" fmla="*/ 914400 h 1447800"/>
                  <a:gd name="connsiteX46" fmla="*/ 1049161 w 2550963"/>
                  <a:gd name="connsiteY46" fmla="*/ 920750 h 1447800"/>
                  <a:gd name="connsiteX47" fmla="*/ 1011061 w 2550963"/>
                  <a:gd name="connsiteY47" fmla="*/ 933450 h 1447800"/>
                  <a:gd name="connsiteX48" fmla="*/ 992011 w 2550963"/>
                  <a:gd name="connsiteY48" fmla="*/ 939800 h 1447800"/>
                  <a:gd name="connsiteX49" fmla="*/ 903111 w 2550963"/>
                  <a:gd name="connsiteY49" fmla="*/ 958850 h 1447800"/>
                  <a:gd name="connsiteX50" fmla="*/ 858661 w 2550963"/>
                  <a:gd name="connsiteY50" fmla="*/ 971550 h 1447800"/>
                  <a:gd name="connsiteX51" fmla="*/ 280811 w 2550963"/>
                  <a:gd name="connsiteY51" fmla="*/ 977900 h 1447800"/>
                  <a:gd name="connsiteX52" fmla="*/ 185561 w 2550963"/>
                  <a:gd name="connsiteY52" fmla="*/ 1009650 h 1447800"/>
                  <a:gd name="connsiteX53" fmla="*/ 166511 w 2550963"/>
                  <a:gd name="connsiteY53" fmla="*/ 1016000 h 1447800"/>
                  <a:gd name="connsiteX54" fmla="*/ 147461 w 2550963"/>
                  <a:gd name="connsiteY54" fmla="*/ 1022350 h 1447800"/>
                  <a:gd name="connsiteX55" fmla="*/ 128411 w 2550963"/>
                  <a:gd name="connsiteY55" fmla="*/ 1035050 h 1447800"/>
                  <a:gd name="connsiteX56" fmla="*/ 90311 w 2550963"/>
                  <a:gd name="connsiteY56" fmla="*/ 1054100 h 1447800"/>
                  <a:gd name="connsiteX57" fmla="*/ 83961 w 2550963"/>
                  <a:gd name="connsiteY57" fmla="*/ 1111250 h 1447800"/>
                  <a:gd name="connsiteX58" fmla="*/ 77611 w 2550963"/>
                  <a:gd name="connsiteY58" fmla="*/ 1187450 h 1447800"/>
                  <a:gd name="connsiteX59" fmla="*/ 64911 w 2550963"/>
                  <a:gd name="connsiteY59" fmla="*/ 1231900 h 1447800"/>
                  <a:gd name="connsiteX60" fmla="*/ 20461 w 2550963"/>
                  <a:gd name="connsiteY60" fmla="*/ 1441450 h 1447800"/>
                  <a:gd name="connsiteX61" fmla="*/ 1411 w 2550963"/>
                  <a:gd name="connsiteY61" fmla="*/ 1447800 h 1447800"/>
                  <a:gd name="connsiteX62" fmla="*/ 1411 w 2550963"/>
                  <a:gd name="connsiteY62" fmla="*/ 31750 h 1447800"/>
                  <a:gd name="connsiteX63" fmla="*/ 1411 w 2550963"/>
                  <a:gd name="connsiteY63" fmla="*/ 0 h 1447800"/>
                  <a:gd name="connsiteX0" fmla="*/ 1411 w 2562181"/>
                  <a:gd name="connsiteY0" fmla="*/ 0 h 1447800"/>
                  <a:gd name="connsiteX1" fmla="*/ 1411 w 2562181"/>
                  <a:gd name="connsiteY1" fmla="*/ 0 h 1447800"/>
                  <a:gd name="connsiteX2" fmla="*/ 2141361 w 2562181"/>
                  <a:gd name="connsiteY2" fmla="*/ 6350 h 1447800"/>
                  <a:gd name="connsiteX3" fmla="*/ 2531092 w 2562181"/>
                  <a:gd name="connsiteY3" fmla="*/ 7937 h 1447800"/>
                  <a:gd name="connsiteX4" fmla="*/ 2535061 w 2562181"/>
                  <a:gd name="connsiteY4" fmla="*/ 12700 h 1447800"/>
                  <a:gd name="connsiteX5" fmla="*/ 2509661 w 2562181"/>
                  <a:gd name="connsiteY5" fmla="*/ 44450 h 1447800"/>
                  <a:gd name="connsiteX6" fmla="*/ 2490611 w 2562181"/>
                  <a:gd name="connsiteY6" fmla="*/ 63500 h 1447800"/>
                  <a:gd name="connsiteX7" fmla="*/ 2465211 w 2562181"/>
                  <a:gd name="connsiteY7" fmla="*/ 76200 h 1447800"/>
                  <a:gd name="connsiteX8" fmla="*/ 2446161 w 2562181"/>
                  <a:gd name="connsiteY8" fmla="*/ 88900 h 1447800"/>
                  <a:gd name="connsiteX9" fmla="*/ 2274711 w 2562181"/>
                  <a:gd name="connsiteY9" fmla="*/ 177800 h 1447800"/>
                  <a:gd name="connsiteX10" fmla="*/ 2096911 w 2562181"/>
                  <a:gd name="connsiteY10" fmla="*/ 387350 h 1447800"/>
                  <a:gd name="connsiteX11" fmla="*/ 2194542 w 2562181"/>
                  <a:gd name="connsiteY11" fmla="*/ 312738 h 1447800"/>
                  <a:gd name="connsiteX12" fmla="*/ 2266774 w 2562181"/>
                  <a:gd name="connsiteY12" fmla="*/ 299244 h 1447800"/>
                  <a:gd name="connsiteX13" fmla="*/ 2325511 w 2562181"/>
                  <a:gd name="connsiteY13" fmla="*/ 325437 h 1447800"/>
                  <a:gd name="connsiteX14" fmla="*/ 2306461 w 2562181"/>
                  <a:gd name="connsiteY14" fmla="*/ 368300 h 1447800"/>
                  <a:gd name="connsiteX15" fmla="*/ 2287411 w 2562181"/>
                  <a:gd name="connsiteY15" fmla="*/ 406400 h 1447800"/>
                  <a:gd name="connsiteX16" fmla="*/ 2268361 w 2562181"/>
                  <a:gd name="connsiteY16" fmla="*/ 412750 h 1447800"/>
                  <a:gd name="connsiteX17" fmla="*/ 2249311 w 2562181"/>
                  <a:gd name="connsiteY17" fmla="*/ 425450 h 1447800"/>
                  <a:gd name="connsiteX18" fmla="*/ 2211211 w 2562181"/>
                  <a:gd name="connsiteY18" fmla="*/ 438150 h 1447800"/>
                  <a:gd name="connsiteX19" fmla="*/ 2192161 w 2562181"/>
                  <a:gd name="connsiteY19" fmla="*/ 444500 h 1447800"/>
                  <a:gd name="connsiteX20" fmla="*/ 2173111 w 2562181"/>
                  <a:gd name="connsiteY20" fmla="*/ 450850 h 1447800"/>
                  <a:gd name="connsiteX21" fmla="*/ 2147711 w 2562181"/>
                  <a:gd name="connsiteY21" fmla="*/ 457200 h 1447800"/>
                  <a:gd name="connsiteX22" fmla="*/ 2109611 w 2562181"/>
                  <a:gd name="connsiteY22" fmla="*/ 469900 h 1447800"/>
                  <a:gd name="connsiteX23" fmla="*/ 2090561 w 2562181"/>
                  <a:gd name="connsiteY23" fmla="*/ 476250 h 1447800"/>
                  <a:gd name="connsiteX24" fmla="*/ 2071511 w 2562181"/>
                  <a:gd name="connsiteY24" fmla="*/ 488950 h 1447800"/>
                  <a:gd name="connsiteX25" fmla="*/ 2046111 w 2562181"/>
                  <a:gd name="connsiteY25" fmla="*/ 495300 h 1447800"/>
                  <a:gd name="connsiteX26" fmla="*/ 1988961 w 2562181"/>
                  <a:gd name="connsiteY26" fmla="*/ 514350 h 1447800"/>
                  <a:gd name="connsiteX27" fmla="*/ 1969911 w 2562181"/>
                  <a:gd name="connsiteY27" fmla="*/ 520700 h 1447800"/>
                  <a:gd name="connsiteX28" fmla="*/ 1944511 w 2562181"/>
                  <a:gd name="connsiteY28" fmla="*/ 556419 h 1447800"/>
                  <a:gd name="connsiteX29" fmla="*/ 1904030 w 2562181"/>
                  <a:gd name="connsiteY29" fmla="*/ 584200 h 1447800"/>
                  <a:gd name="connsiteX30" fmla="*/ 1854024 w 2562181"/>
                  <a:gd name="connsiteY30" fmla="*/ 611981 h 1447800"/>
                  <a:gd name="connsiteX31" fmla="*/ 1823861 w 2562181"/>
                  <a:gd name="connsiteY31" fmla="*/ 762000 h 1447800"/>
                  <a:gd name="connsiteX32" fmla="*/ 1760361 w 2562181"/>
                  <a:gd name="connsiteY32" fmla="*/ 876300 h 1447800"/>
                  <a:gd name="connsiteX33" fmla="*/ 1690511 w 2562181"/>
                  <a:gd name="connsiteY33" fmla="*/ 939800 h 1447800"/>
                  <a:gd name="connsiteX34" fmla="*/ 1639711 w 2562181"/>
                  <a:gd name="connsiteY34" fmla="*/ 920750 h 1447800"/>
                  <a:gd name="connsiteX35" fmla="*/ 1601611 w 2562181"/>
                  <a:gd name="connsiteY35" fmla="*/ 825500 h 1447800"/>
                  <a:gd name="connsiteX36" fmla="*/ 1493661 w 2562181"/>
                  <a:gd name="connsiteY36" fmla="*/ 901700 h 1447800"/>
                  <a:gd name="connsiteX37" fmla="*/ 1411111 w 2562181"/>
                  <a:gd name="connsiteY37" fmla="*/ 939800 h 1447800"/>
                  <a:gd name="connsiteX38" fmla="*/ 1222198 w 2562181"/>
                  <a:gd name="connsiteY38" fmla="*/ 990600 h 1447800"/>
                  <a:gd name="connsiteX39" fmla="*/ 1087261 w 2562181"/>
                  <a:gd name="connsiteY39" fmla="*/ 1035844 h 1447800"/>
                  <a:gd name="connsiteX40" fmla="*/ 1258711 w 2562181"/>
                  <a:gd name="connsiteY40" fmla="*/ 863600 h 1447800"/>
                  <a:gd name="connsiteX41" fmla="*/ 1220611 w 2562181"/>
                  <a:gd name="connsiteY41" fmla="*/ 876300 h 1447800"/>
                  <a:gd name="connsiteX42" fmla="*/ 1169811 w 2562181"/>
                  <a:gd name="connsiteY42" fmla="*/ 889000 h 1447800"/>
                  <a:gd name="connsiteX43" fmla="*/ 1112661 w 2562181"/>
                  <a:gd name="connsiteY43" fmla="*/ 908050 h 1447800"/>
                  <a:gd name="connsiteX44" fmla="*/ 1093611 w 2562181"/>
                  <a:gd name="connsiteY44" fmla="*/ 914400 h 1447800"/>
                  <a:gd name="connsiteX45" fmla="*/ 1049161 w 2562181"/>
                  <a:gd name="connsiteY45" fmla="*/ 920750 h 1447800"/>
                  <a:gd name="connsiteX46" fmla="*/ 1011061 w 2562181"/>
                  <a:gd name="connsiteY46" fmla="*/ 933450 h 1447800"/>
                  <a:gd name="connsiteX47" fmla="*/ 992011 w 2562181"/>
                  <a:gd name="connsiteY47" fmla="*/ 939800 h 1447800"/>
                  <a:gd name="connsiteX48" fmla="*/ 903111 w 2562181"/>
                  <a:gd name="connsiteY48" fmla="*/ 958850 h 1447800"/>
                  <a:gd name="connsiteX49" fmla="*/ 858661 w 2562181"/>
                  <a:gd name="connsiteY49" fmla="*/ 971550 h 1447800"/>
                  <a:gd name="connsiteX50" fmla="*/ 280811 w 2562181"/>
                  <a:gd name="connsiteY50" fmla="*/ 977900 h 1447800"/>
                  <a:gd name="connsiteX51" fmla="*/ 185561 w 2562181"/>
                  <a:gd name="connsiteY51" fmla="*/ 1009650 h 1447800"/>
                  <a:gd name="connsiteX52" fmla="*/ 166511 w 2562181"/>
                  <a:gd name="connsiteY52" fmla="*/ 1016000 h 1447800"/>
                  <a:gd name="connsiteX53" fmla="*/ 147461 w 2562181"/>
                  <a:gd name="connsiteY53" fmla="*/ 1022350 h 1447800"/>
                  <a:gd name="connsiteX54" fmla="*/ 128411 w 2562181"/>
                  <a:gd name="connsiteY54" fmla="*/ 1035050 h 1447800"/>
                  <a:gd name="connsiteX55" fmla="*/ 90311 w 2562181"/>
                  <a:gd name="connsiteY55" fmla="*/ 1054100 h 1447800"/>
                  <a:gd name="connsiteX56" fmla="*/ 83961 w 2562181"/>
                  <a:gd name="connsiteY56" fmla="*/ 1111250 h 1447800"/>
                  <a:gd name="connsiteX57" fmla="*/ 77611 w 2562181"/>
                  <a:gd name="connsiteY57" fmla="*/ 1187450 h 1447800"/>
                  <a:gd name="connsiteX58" fmla="*/ 64911 w 2562181"/>
                  <a:gd name="connsiteY58" fmla="*/ 1231900 h 1447800"/>
                  <a:gd name="connsiteX59" fmla="*/ 20461 w 2562181"/>
                  <a:gd name="connsiteY59" fmla="*/ 1441450 h 1447800"/>
                  <a:gd name="connsiteX60" fmla="*/ 1411 w 2562181"/>
                  <a:gd name="connsiteY60" fmla="*/ 1447800 h 1447800"/>
                  <a:gd name="connsiteX61" fmla="*/ 1411 w 2562181"/>
                  <a:gd name="connsiteY61" fmla="*/ 31750 h 1447800"/>
                  <a:gd name="connsiteX62" fmla="*/ 1411 w 2562181"/>
                  <a:gd name="connsiteY62" fmla="*/ 0 h 1447800"/>
                  <a:gd name="connsiteX0" fmla="*/ 1411 w 2554868"/>
                  <a:gd name="connsiteY0" fmla="*/ 0 h 1447800"/>
                  <a:gd name="connsiteX1" fmla="*/ 1411 w 2554868"/>
                  <a:gd name="connsiteY1" fmla="*/ 0 h 1447800"/>
                  <a:gd name="connsiteX2" fmla="*/ 2141361 w 2554868"/>
                  <a:gd name="connsiteY2" fmla="*/ 6350 h 1447800"/>
                  <a:gd name="connsiteX3" fmla="*/ 2531092 w 2554868"/>
                  <a:gd name="connsiteY3" fmla="*/ 7937 h 1447800"/>
                  <a:gd name="connsiteX4" fmla="*/ 2509661 w 2554868"/>
                  <a:gd name="connsiteY4" fmla="*/ 44450 h 1447800"/>
                  <a:gd name="connsiteX5" fmla="*/ 2490611 w 2554868"/>
                  <a:gd name="connsiteY5" fmla="*/ 63500 h 1447800"/>
                  <a:gd name="connsiteX6" fmla="*/ 2465211 w 2554868"/>
                  <a:gd name="connsiteY6" fmla="*/ 76200 h 1447800"/>
                  <a:gd name="connsiteX7" fmla="*/ 2446161 w 2554868"/>
                  <a:gd name="connsiteY7" fmla="*/ 88900 h 1447800"/>
                  <a:gd name="connsiteX8" fmla="*/ 2274711 w 2554868"/>
                  <a:gd name="connsiteY8" fmla="*/ 177800 h 1447800"/>
                  <a:gd name="connsiteX9" fmla="*/ 2096911 w 2554868"/>
                  <a:gd name="connsiteY9" fmla="*/ 387350 h 1447800"/>
                  <a:gd name="connsiteX10" fmla="*/ 2194542 w 2554868"/>
                  <a:gd name="connsiteY10" fmla="*/ 312738 h 1447800"/>
                  <a:gd name="connsiteX11" fmla="*/ 2266774 w 2554868"/>
                  <a:gd name="connsiteY11" fmla="*/ 299244 h 1447800"/>
                  <a:gd name="connsiteX12" fmla="*/ 2325511 w 2554868"/>
                  <a:gd name="connsiteY12" fmla="*/ 325437 h 1447800"/>
                  <a:gd name="connsiteX13" fmla="*/ 2306461 w 2554868"/>
                  <a:gd name="connsiteY13" fmla="*/ 368300 h 1447800"/>
                  <a:gd name="connsiteX14" fmla="*/ 2287411 w 2554868"/>
                  <a:gd name="connsiteY14" fmla="*/ 406400 h 1447800"/>
                  <a:gd name="connsiteX15" fmla="*/ 2268361 w 2554868"/>
                  <a:gd name="connsiteY15" fmla="*/ 412750 h 1447800"/>
                  <a:gd name="connsiteX16" fmla="*/ 2249311 w 2554868"/>
                  <a:gd name="connsiteY16" fmla="*/ 425450 h 1447800"/>
                  <a:gd name="connsiteX17" fmla="*/ 2211211 w 2554868"/>
                  <a:gd name="connsiteY17" fmla="*/ 438150 h 1447800"/>
                  <a:gd name="connsiteX18" fmla="*/ 2192161 w 2554868"/>
                  <a:gd name="connsiteY18" fmla="*/ 444500 h 1447800"/>
                  <a:gd name="connsiteX19" fmla="*/ 2173111 w 2554868"/>
                  <a:gd name="connsiteY19" fmla="*/ 450850 h 1447800"/>
                  <a:gd name="connsiteX20" fmla="*/ 2147711 w 2554868"/>
                  <a:gd name="connsiteY20" fmla="*/ 457200 h 1447800"/>
                  <a:gd name="connsiteX21" fmla="*/ 2109611 w 2554868"/>
                  <a:gd name="connsiteY21" fmla="*/ 469900 h 1447800"/>
                  <a:gd name="connsiteX22" fmla="*/ 2090561 w 2554868"/>
                  <a:gd name="connsiteY22" fmla="*/ 476250 h 1447800"/>
                  <a:gd name="connsiteX23" fmla="*/ 2071511 w 2554868"/>
                  <a:gd name="connsiteY23" fmla="*/ 488950 h 1447800"/>
                  <a:gd name="connsiteX24" fmla="*/ 2046111 w 2554868"/>
                  <a:gd name="connsiteY24" fmla="*/ 495300 h 1447800"/>
                  <a:gd name="connsiteX25" fmla="*/ 1988961 w 2554868"/>
                  <a:gd name="connsiteY25" fmla="*/ 514350 h 1447800"/>
                  <a:gd name="connsiteX26" fmla="*/ 1969911 w 2554868"/>
                  <a:gd name="connsiteY26" fmla="*/ 520700 h 1447800"/>
                  <a:gd name="connsiteX27" fmla="*/ 1944511 w 2554868"/>
                  <a:gd name="connsiteY27" fmla="*/ 556419 h 1447800"/>
                  <a:gd name="connsiteX28" fmla="*/ 1904030 w 2554868"/>
                  <a:gd name="connsiteY28" fmla="*/ 584200 h 1447800"/>
                  <a:gd name="connsiteX29" fmla="*/ 1854024 w 2554868"/>
                  <a:gd name="connsiteY29" fmla="*/ 611981 h 1447800"/>
                  <a:gd name="connsiteX30" fmla="*/ 1823861 w 2554868"/>
                  <a:gd name="connsiteY30" fmla="*/ 762000 h 1447800"/>
                  <a:gd name="connsiteX31" fmla="*/ 1760361 w 2554868"/>
                  <a:gd name="connsiteY31" fmla="*/ 876300 h 1447800"/>
                  <a:gd name="connsiteX32" fmla="*/ 1690511 w 2554868"/>
                  <a:gd name="connsiteY32" fmla="*/ 939800 h 1447800"/>
                  <a:gd name="connsiteX33" fmla="*/ 1639711 w 2554868"/>
                  <a:gd name="connsiteY33" fmla="*/ 920750 h 1447800"/>
                  <a:gd name="connsiteX34" fmla="*/ 1601611 w 2554868"/>
                  <a:gd name="connsiteY34" fmla="*/ 825500 h 1447800"/>
                  <a:gd name="connsiteX35" fmla="*/ 1493661 w 2554868"/>
                  <a:gd name="connsiteY35" fmla="*/ 901700 h 1447800"/>
                  <a:gd name="connsiteX36" fmla="*/ 1411111 w 2554868"/>
                  <a:gd name="connsiteY36" fmla="*/ 939800 h 1447800"/>
                  <a:gd name="connsiteX37" fmla="*/ 1222198 w 2554868"/>
                  <a:gd name="connsiteY37" fmla="*/ 990600 h 1447800"/>
                  <a:gd name="connsiteX38" fmla="*/ 1087261 w 2554868"/>
                  <a:gd name="connsiteY38" fmla="*/ 1035844 h 1447800"/>
                  <a:gd name="connsiteX39" fmla="*/ 1258711 w 2554868"/>
                  <a:gd name="connsiteY39" fmla="*/ 863600 h 1447800"/>
                  <a:gd name="connsiteX40" fmla="*/ 1220611 w 2554868"/>
                  <a:gd name="connsiteY40" fmla="*/ 876300 h 1447800"/>
                  <a:gd name="connsiteX41" fmla="*/ 1169811 w 2554868"/>
                  <a:gd name="connsiteY41" fmla="*/ 889000 h 1447800"/>
                  <a:gd name="connsiteX42" fmla="*/ 1112661 w 2554868"/>
                  <a:gd name="connsiteY42" fmla="*/ 908050 h 1447800"/>
                  <a:gd name="connsiteX43" fmla="*/ 1093611 w 2554868"/>
                  <a:gd name="connsiteY43" fmla="*/ 914400 h 1447800"/>
                  <a:gd name="connsiteX44" fmla="*/ 1049161 w 2554868"/>
                  <a:gd name="connsiteY44" fmla="*/ 920750 h 1447800"/>
                  <a:gd name="connsiteX45" fmla="*/ 1011061 w 2554868"/>
                  <a:gd name="connsiteY45" fmla="*/ 933450 h 1447800"/>
                  <a:gd name="connsiteX46" fmla="*/ 992011 w 2554868"/>
                  <a:gd name="connsiteY46" fmla="*/ 939800 h 1447800"/>
                  <a:gd name="connsiteX47" fmla="*/ 903111 w 2554868"/>
                  <a:gd name="connsiteY47" fmla="*/ 958850 h 1447800"/>
                  <a:gd name="connsiteX48" fmla="*/ 858661 w 2554868"/>
                  <a:gd name="connsiteY48" fmla="*/ 971550 h 1447800"/>
                  <a:gd name="connsiteX49" fmla="*/ 280811 w 2554868"/>
                  <a:gd name="connsiteY49" fmla="*/ 977900 h 1447800"/>
                  <a:gd name="connsiteX50" fmla="*/ 185561 w 2554868"/>
                  <a:gd name="connsiteY50" fmla="*/ 1009650 h 1447800"/>
                  <a:gd name="connsiteX51" fmla="*/ 166511 w 2554868"/>
                  <a:gd name="connsiteY51" fmla="*/ 1016000 h 1447800"/>
                  <a:gd name="connsiteX52" fmla="*/ 147461 w 2554868"/>
                  <a:gd name="connsiteY52" fmla="*/ 1022350 h 1447800"/>
                  <a:gd name="connsiteX53" fmla="*/ 128411 w 2554868"/>
                  <a:gd name="connsiteY53" fmla="*/ 1035050 h 1447800"/>
                  <a:gd name="connsiteX54" fmla="*/ 90311 w 2554868"/>
                  <a:gd name="connsiteY54" fmla="*/ 1054100 h 1447800"/>
                  <a:gd name="connsiteX55" fmla="*/ 83961 w 2554868"/>
                  <a:gd name="connsiteY55" fmla="*/ 1111250 h 1447800"/>
                  <a:gd name="connsiteX56" fmla="*/ 77611 w 2554868"/>
                  <a:gd name="connsiteY56" fmla="*/ 1187450 h 1447800"/>
                  <a:gd name="connsiteX57" fmla="*/ 64911 w 2554868"/>
                  <a:gd name="connsiteY57" fmla="*/ 1231900 h 1447800"/>
                  <a:gd name="connsiteX58" fmla="*/ 20461 w 2554868"/>
                  <a:gd name="connsiteY58" fmla="*/ 1441450 h 1447800"/>
                  <a:gd name="connsiteX59" fmla="*/ 1411 w 2554868"/>
                  <a:gd name="connsiteY59" fmla="*/ 1447800 h 1447800"/>
                  <a:gd name="connsiteX60" fmla="*/ 1411 w 2554868"/>
                  <a:gd name="connsiteY60" fmla="*/ 31750 h 1447800"/>
                  <a:gd name="connsiteX61" fmla="*/ 1411 w 2554868"/>
                  <a:gd name="connsiteY61" fmla="*/ 0 h 1447800"/>
                  <a:gd name="connsiteX0" fmla="*/ 1411 w 2554868"/>
                  <a:gd name="connsiteY0" fmla="*/ 0 h 1447800"/>
                  <a:gd name="connsiteX1" fmla="*/ 1411 w 2554868"/>
                  <a:gd name="connsiteY1" fmla="*/ 0 h 1447800"/>
                  <a:gd name="connsiteX2" fmla="*/ 2141361 w 2554868"/>
                  <a:gd name="connsiteY2" fmla="*/ 6350 h 1447800"/>
                  <a:gd name="connsiteX3" fmla="*/ 2531092 w 2554868"/>
                  <a:gd name="connsiteY3" fmla="*/ 7937 h 1447800"/>
                  <a:gd name="connsiteX4" fmla="*/ 2509661 w 2554868"/>
                  <a:gd name="connsiteY4" fmla="*/ 44450 h 1447800"/>
                  <a:gd name="connsiteX5" fmla="*/ 2490611 w 2554868"/>
                  <a:gd name="connsiteY5" fmla="*/ 63500 h 1447800"/>
                  <a:gd name="connsiteX6" fmla="*/ 2465211 w 2554868"/>
                  <a:gd name="connsiteY6" fmla="*/ 76200 h 1447800"/>
                  <a:gd name="connsiteX7" fmla="*/ 2446161 w 2554868"/>
                  <a:gd name="connsiteY7" fmla="*/ 88900 h 1447800"/>
                  <a:gd name="connsiteX8" fmla="*/ 2277092 w 2554868"/>
                  <a:gd name="connsiteY8" fmla="*/ 153987 h 1447800"/>
                  <a:gd name="connsiteX9" fmla="*/ 2096911 w 2554868"/>
                  <a:gd name="connsiteY9" fmla="*/ 387350 h 1447800"/>
                  <a:gd name="connsiteX10" fmla="*/ 2194542 w 2554868"/>
                  <a:gd name="connsiteY10" fmla="*/ 312738 h 1447800"/>
                  <a:gd name="connsiteX11" fmla="*/ 2266774 w 2554868"/>
                  <a:gd name="connsiteY11" fmla="*/ 299244 h 1447800"/>
                  <a:gd name="connsiteX12" fmla="*/ 2325511 w 2554868"/>
                  <a:gd name="connsiteY12" fmla="*/ 325437 h 1447800"/>
                  <a:gd name="connsiteX13" fmla="*/ 2306461 w 2554868"/>
                  <a:gd name="connsiteY13" fmla="*/ 368300 h 1447800"/>
                  <a:gd name="connsiteX14" fmla="*/ 2287411 w 2554868"/>
                  <a:gd name="connsiteY14" fmla="*/ 406400 h 1447800"/>
                  <a:gd name="connsiteX15" fmla="*/ 2268361 w 2554868"/>
                  <a:gd name="connsiteY15" fmla="*/ 412750 h 1447800"/>
                  <a:gd name="connsiteX16" fmla="*/ 2249311 w 2554868"/>
                  <a:gd name="connsiteY16" fmla="*/ 425450 h 1447800"/>
                  <a:gd name="connsiteX17" fmla="*/ 2211211 w 2554868"/>
                  <a:gd name="connsiteY17" fmla="*/ 438150 h 1447800"/>
                  <a:gd name="connsiteX18" fmla="*/ 2192161 w 2554868"/>
                  <a:gd name="connsiteY18" fmla="*/ 444500 h 1447800"/>
                  <a:gd name="connsiteX19" fmla="*/ 2173111 w 2554868"/>
                  <a:gd name="connsiteY19" fmla="*/ 450850 h 1447800"/>
                  <a:gd name="connsiteX20" fmla="*/ 2147711 w 2554868"/>
                  <a:gd name="connsiteY20" fmla="*/ 457200 h 1447800"/>
                  <a:gd name="connsiteX21" fmla="*/ 2109611 w 2554868"/>
                  <a:gd name="connsiteY21" fmla="*/ 469900 h 1447800"/>
                  <a:gd name="connsiteX22" fmla="*/ 2090561 w 2554868"/>
                  <a:gd name="connsiteY22" fmla="*/ 476250 h 1447800"/>
                  <a:gd name="connsiteX23" fmla="*/ 2071511 w 2554868"/>
                  <a:gd name="connsiteY23" fmla="*/ 488950 h 1447800"/>
                  <a:gd name="connsiteX24" fmla="*/ 2046111 w 2554868"/>
                  <a:gd name="connsiteY24" fmla="*/ 495300 h 1447800"/>
                  <a:gd name="connsiteX25" fmla="*/ 1988961 w 2554868"/>
                  <a:gd name="connsiteY25" fmla="*/ 514350 h 1447800"/>
                  <a:gd name="connsiteX26" fmla="*/ 1969911 w 2554868"/>
                  <a:gd name="connsiteY26" fmla="*/ 520700 h 1447800"/>
                  <a:gd name="connsiteX27" fmla="*/ 1944511 w 2554868"/>
                  <a:gd name="connsiteY27" fmla="*/ 556419 h 1447800"/>
                  <a:gd name="connsiteX28" fmla="*/ 1904030 w 2554868"/>
                  <a:gd name="connsiteY28" fmla="*/ 584200 h 1447800"/>
                  <a:gd name="connsiteX29" fmla="*/ 1854024 w 2554868"/>
                  <a:gd name="connsiteY29" fmla="*/ 611981 h 1447800"/>
                  <a:gd name="connsiteX30" fmla="*/ 1823861 w 2554868"/>
                  <a:gd name="connsiteY30" fmla="*/ 762000 h 1447800"/>
                  <a:gd name="connsiteX31" fmla="*/ 1760361 w 2554868"/>
                  <a:gd name="connsiteY31" fmla="*/ 876300 h 1447800"/>
                  <a:gd name="connsiteX32" fmla="*/ 1690511 w 2554868"/>
                  <a:gd name="connsiteY32" fmla="*/ 939800 h 1447800"/>
                  <a:gd name="connsiteX33" fmla="*/ 1639711 w 2554868"/>
                  <a:gd name="connsiteY33" fmla="*/ 920750 h 1447800"/>
                  <a:gd name="connsiteX34" fmla="*/ 1601611 w 2554868"/>
                  <a:gd name="connsiteY34" fmla="*/ 825500 h 1447800"/>
                  <a:gd name="connsiteX35" fmla="*/ 1493661 w 2554868"/>
                  <a:gd name="connsiteY35" fmla="*/ 901700 h 1447800"/>
                  <a:gd name="connsiteX36" fmla="*/ 1411111 w 2554868"/>
                  <a:gd name="connsiteY36" fmla="*/ 939800 h 1447800"/>
                  <a:gd name="connsiteX37" fmla="*/ 1222198 w 2554868"/>
                  <a:gd name="connsiteY37" fmla="*/ 990600 h 1447800"/>
                  <a:gd name="connsiteX38" fmla="*/ 1087261 w 2554868"/>
                  <a:gd name="connsiteY38" fmla="*/ 1035844 h 1447800"/>
                  <a:gd name="connsiteX39" fmla="*/ 1258711 w 2554868"/>
                  <a:gd name="connsiteY39" fmla="*/ 863600 h 1447800"/>
                  <a:gd name="connsiteX40" fmla="*/ 1220611 w 2554868"/>
                  <a:gd name="connsiteY40" fmla="*/ 876300 h 1447800"/>
                  <a:gd name="connsiteX41" fmla="*/ 1169811 w 2554868"/>
                  <a:gd name="connsiteY41" fmla="*/ 889000 h 1447800"/>
                  <a:gd name="connsiteX42" fmla="*/ 1112661 w 2554868"/>
                  <a:gd name="connsiteY42" fmla="*/ 908050 h 1447800"/>
                  <a:gd name="connsiteX43" fmla="*/ 1093611 w 2554868"/>
                  <a:gd name="connsiteY43" fmla="*/ 914400 h 1447800"/>
                  <a:gd name="connsiteX44" fmla="*/ 1049161 w 2554868"/>
                  <a:gd name="connsiteY44" fmla="*/ 920750 h 1447800"/>
                  <a:gd name="connsiteX45" fmla="*/ 1011061 w 2554868"/>
                  <a:gd name="connsiteY45" fmla="*/ 933450 h 1447800"/>
                  <a:gd name="connsiteX46" fmla="*/ 992011 w 2554868"/>
                  <a:gd name="connsiteY46" fmla="*/ 939800 h 1447800"/>
                  <a:gd name="connsiteX47" fmla="*/ 903111 w 2554868"/>
                  <a:gd name="connsiteY47" fmla="*/ 958850 h 1447800"/>
                  <a:gd name="connsiteX48" fmla="*/ 858661 w 2554868"/>
                  <a:gd name="connsiteY48" fmla="*/ 971550 h 1447800"/>
                  <a:gd name="connsiteX49" fmla="*/ 280811 w 2554868"/>
                  <a:gd name="connsiteY49" fmla="*/ 977900 h 1447800"/>
                  <a:gd name="connsiteX50" fmla="*/ 185561 w 2554868"/>
                  <a:gd name="connsiteY50" fmla="*/ 1009650 h 1447800"/>
                  <a:gd name="connsiteX51" fmla="*/ 166511 w 2554868"/>
                  <a:gd name="connsiteY51" fmla="*/ 1016000 h 1447800"/>
                  <a:gd name="connsiteX52" fmla="*/ 147461 w 2554868"/>
                  <a:gd name="connsiteY52" fmla="*/ 1022350 h 1447800"/>
                  <a:gd name="connsiteX53" fmla="*/ 128411 w 2554868"/>
                  <a:gd name="connsiteY53" fmla="*/ 1035050 h 1447800"/>
                  <a:gd name="connsiteX54" fmla="*/ 90311 w 2554868"/>
                  <a:gd name="connsiteY54" fmla="*/ 1054100 h 1447800"/>
                  <a:gd name="connsiteX55" fmla="*/ 83961 w 2554868"/>
                  <a:gd name="connsiteY55" fmla="*/ 1111250 h 1447800"/>
                  <a:gd name="connsiteX56" fmla="*/ 77611 w 2554868"/>
                  <a:gd name="connsiteY56" fmla="*/ 1187450 h 1447800"/>
                  <a:gd name="connsiteX57" fmla="*/ 64911 w 2554868"/>
                  <a:gd name="connsiteY57" fmla="*/ 1231900 h 1447800"/>
                  <a:gd name="connsiteX58" fmla="*/ 20461 w 2554868"/>
                  <a:gd name="connsiteY58" fmla="*/ 1441450 h 1447800"/>
                  <a:gd name="connsiteX59" fmla="*/ 1411 w 2554868"/>
                  <a:gd name="connsiteY59" fmla="*/ 1447800 h 1447800"/>
                  <a:gd name="connsiteX60" fmla="*/ 1411 w 2554868"/>
                  <a:gd name="connsiteY60" fmla="*/ 31750 h 1447800"/>
                  <a:gd name="connsiteX61" fmla="*/ 1411 w 2554868"/>
                  <a:gd name="connsiteY61" fmla="*/ 0 h 1447800"/>
                  <a:gd name="connsiteX0" fmla="*/ 1411 w 2554868"/>
                  <a:gd name="connsiteY0" fmla="*/ 0 h 1447800"/>
                  <a:gd name="connsiteX1" fmla="*/ 1411 w 2554868"/>
                  <a:gd name="connsiteY1" fmla="*/ 0 h 1447800"/>
                  <a:gd name="connsiteX2" fmla="*/ 2141361 w 2554868"/>
                  <a:gd name="connsiteY2" fmla="*/ 6350 h 1447800"/>
                  <a:gd name="connsiteX3" fmla="*/ 2531092 w 2554868"/>
                  <a:gd name="connsiteY3" fmla="*/ 7937 h 1447800"/>
                  <a:gd name="connsiteX4" fmla="*/ 2509661 w 2554868"/>
                  <a:gd name="connsiteY4" fmla="*/ 44450 h 1447800"/>
                  <a:gd name="connsiteX5" fmla="*/ 2490611 w 2554868"/>
                  <a:gd name="connsiteY5" fmla="*/ 63500 h 1447800"/>
                  <a:gd name="connsiteX6" fmla="*/ 2465211 w 2554868"/>
                  <a:gd name="connsiteY6" fmla="*/ 76200 h 1447800"/>
                  <a:gd name="connsiteX7" fmla="*/ 2260423 w 2554868"/>
                  <a:gd name="connsiteY7" fmla="*/ 243681 h 1447800"/>
                  <a:gd name="connsiteX8" fmla="*/ 2277092 w 2554868"/>
                  <a:gd name="connsiteY8" fmla="*/ 153987 h 1447800"/>
                  <a:gd name="connsiteX9" fmla="*/ 2096911 w 2554868"/>
                  <a:gd name="connsiteY9" fmla="*/ 387350 h 1447800"/>
                  <a:gd name="connsiteX10" fmla="*/ 2194542 w 2554868"/>
                  <a:gd name="connsiteY10" fmla="*/ 312738 h 1447800"/>
                  <a:gd name="connsiteX11" fmla="*/ 2266774 w 2554868"/>
                  <a:gd name="connsiteY11" fmla="*/ 299244 h 1447800"/>
                  <a:gd name="connsiteX12" fmla="*/ 2325511 w 2554868"/>
                  <a:gd name="connsiteY12" fmla="*/ 325437 h 1447800"/>
                  <a:gd name="connsiteX13" fmla="*/ 2306461 w 2554868"/>
                  <a:gd name="connsiteY13" fmla="*/ 368300 h 1447800"/>
                  <a:gd name="connsiteX14" fmla="*/ 2287411 w 2554868"/>
                  <a:gd name="connsiteY14" fmla="*/ 406400 h 1447800"/>
                  <a:gd name="connsiteX15" fmla="*/ 2268361 w 2554868"/>
                  <a:gd name="connsiteY15" fmla="*/ 412750 h 1447800"/>
                  <a:gd name="connsiteX16" fmla="*/ 2249311 w 2554868"/>
                  <a:gd name="connsiteY16" fmla="*/ 425450 h 1447800"/>
                  <a:gd name="connsiteX17" fmla="*/ 2211211 w 2554868"/>
                  <a:gd name="connsiteY17" fmla="*/ 438150 h 1447800"/>
                  <a:gd name="connsiteX18" fmla="*/ 2192161 w 2554868"/>
                  <a:gd name="connsiteY18" fmla="*/ 444500 h 1447800"/>
                  <a:gd name="connsiteX19" fmla="*/ 2173111 w 2554868"/>
                  <a:gd name="connsiteY19" fmla="*/ 450850 h 1447800"/>
                  <a:gd name="connsiteX20" fmla="*/ 2147711 w 2554868"/>
                  <a:gd name="connsiteY20" fmla="*/ 457200 h 1447800"/>
                  <a:gd name="connsiteX21" fmla="*/ 2109611 w 2554868"/>
                  <a:gd name="connsiteY21" fmla="*/ 469900 h 1447800"/>
                  <a:gd name="connsiteX22" fmla="*/ 2090561 w 2554868"/>
                  <a:gd name="connsiteY22" fmla="*/ 476250 h 1447800"/>
                  <a:gd name="connsiteX23" fmla="*/ 2071511 w 2554868"/>
                  <a:gd name="connsiteY23" fmla="*/ 488950 h 1447800"/>
                  <a:gd name="connsiteX24" fmla="*/ 2046111 w 2554868"/>
                  <a:gd name="connsiteY24" fmla="*/ 495300 h 1447800"/>
                  <a:gd name="connsiteX25" fmla="*/ 1988961 w 2554868"/>
                  <a:gd name="connsiteY25" fmla="*/ 514350 h 1447800"/>
                  <a:gd name="connsiteX26" fmla="*/ 1969911 w 2554868"/>
                  <a:gd name="connsiteY26" fmla="*/ 520700 h 1447800"/>
                  <a:gd name="connsiteX27" fmla="*/ 1944511 w 2554868"/>
                  <a:gd name="connsiteY27" fmla="*/ 556419 h 1447800"/>
                  <a:gd name="connsiteX28" fmla="*/ 1904030 w 2554868"/>
                  <a:gd name="connsiteY28" fmla="*/ 584200 h 1447800"/>
                  <a:gd name="connsiteX29" fmla="*/ 1854024 w 2554868"/>
                  <a:gd name="connsiteY29" fmla="*/ 611981 h 1447800"/>
                  <a:gd name="connsiteX30" fmla="*/ 1823861 w 2554868"/>
                  <a:gd name="connsiteY30" fmla="*/ 762000 h 1447800"/>
                  <a:gd name="connsiteX31" fmla="*/ 1760361 w 2554868"/>
                  <a:gd name="connsiteY31" fmla="*/ 876300 h 1447800"/>
                  <a:gd name="connsiteX32" fmla="*/ 1690511 w 2554868"/>
                  <a:gd name="connsiteY32" fmla="*/ 939800 h 1447800"/>
                  <a:gd name="connsiteX33" fmla="*/ 1639711 w 2554868"/>
                  <a:gd name="connsiteY33" fmla="*/ 920750 h 1447800"/>
                  <a:gd name="connsiteX34" fmla="*/ 1601611 w 2554868"/>
                  <a:gd name="connsiteY34" fmla="*/ 825500 h 1447800"/>
                  <a:gd name="connsiteX35" fmla="*/ 1493661 w 2554868"/>
                  <a:gd name="connsiteY35" fmla="*/ 901700 h 1447800"/>
                  <a:gd name="connsiteX36" fmla="*/ 1411111 w 2554868"/>
                  <a:gd name="connsiteY36" fmla="*/ 939800 h 1447800"/>
                  <a:gd name="connsiteX37" fmla="*/ 1222198 w 2554868"/>
                  <a:gd name="connsiteY37" fmla="*/ 990600 h 1447800"/>
                  <a:gd name="connsiteX38" fmla="*/ 1087261 w 2554868"/>
                  <a:gd name="connsiteY38" fmla="*/ 1035844 h 1447800"/>
                  <a:gd name="connsiteX39" fmla="*/ 1258711 w 2554868"/>
                  <a:gd name="connsiteY39" fmla="*/ 863600 h 1447800"/>
                  <a:gd name="connsiteX40" fmla="*/ 1220611 w 2554868"/>
                  <a:gd name="connsiteY40" fmla="*/ 876300 h 1447800"/>
                  <a:gd name="connsiteX41" fmla="*/ 1169811 w 2554868"/>
                  <a:gd name="connsiteY41" fmla="*/ 889000 h 1447800"/>
                  <a:gd name="connsiteX42" fmla="*/ 1112661 w 2554868"/>
                  <a:gd name="connsiteY42" fmla="*/ 908050 h 1447800"/>
                  <a:gd name="connsiteX43" fmla="*/ 1093611 w 2554868"/>
                  <a:gd name="connsiteY43" fmla="*/ 914400 h 1447800"/>
                  <a:gd name="connsiteX44" fmla="*/ 1049161 w 2554868"/>
                  <a:gd name="connsiteY44" fmla="*/ 920750 h 1447800"/>
                  <a:gd name="connsiteX45" fmla="*/ 1011061 w 2554868"/>
                  <a:gd name="connsiteY45" fmla="*/ 933450 h 1447800"/>
                  <a:gd name="connsiteX46" fmla="*/ 992011 w 2554868"/>
                  <a:gd name="connsiteY46" fmla="*/ 939800 h 1447800"/>
                  <a:gd name="connsiteX47" fmla="*/ 903111 w 2554868"/>
                  <a:gd name="connsiteY47" fmla="*/ 958850 h 1447800"/>
                  <a:gd name="connsiteX48" fmla="*/ 858661 w 2554868"/>
                  <a:gd name="connsiteY48" fmla="*/ 971550 h 1447800"/>
                  <a:gd name="connsiteX49" fmla="*/ 280811 w 2554868"/>
                  <a:gd name="connsiteY49" fmla="*/ 977900 h 1447800"/>
                  <a:gd name="connsiteX50" fmla="*/ 185561 w 2554868"/>
                  <a:gd name="connsiteY50" fmla="*/ 1009650 h 1447800"/>
                  <a:gd name="connsiteX51" fmla="*/ 166511 w 2554868"/>
                  <a:gd name="connsiteY51" fmla="*/ 1016000 h 1447800"/>
                  <a:gd name="connsiteX52" fmla="*/ 147461 w 2554868"/>
                  <a:gd name="connsiteY52" fmla="*/ 1022350 h 1447800"/>
                  <a:gd name="connsiteX53" fmla="*/ 128411 w 2554868"/>
                  <a:gd name="connsiteY53" fmla="*/ 1035050 h 1447800"/>
                  <a:gd name="connsiteX54" fmla="*/ 90311 w 2554868"/>
                  <a:gd name="connsiteY54" fmla="*/ 1054100 h 1447800"/>
                  <a:gd name="connsiteX55" fmla="*/ 83961 w 2554868"/>
                  <a:gd name="connsiteY55" fmla="*/ 1111250 h 1447800"/>
                  <a:gd name="connsiteX56" fmla="*/ 77611 w 2554868"/>
                  <a:gd name="connsiteY56" fmla="*/ 1187450 h 1447800"/>
                  <a:gd name="connsiteX57" fmla="*/ 64911 w 2554868"/>
                  <a:gd name="connsiteY57" fmla="*/ 1231900 h 1447800"/>
                  <a:gd name="connsiteX58" fmla="*/ 20461 w 2554868"/>
                  <a:gd name="connsiteY58" fmla="*/ 1441450 h 1447800"/>
                  <a:gd name="connsiteX59" fmla="*/ 1411 w 2554868"/>
                  <a:gd name="connsiteY59" fmla="*/ 1447800 h 1447800"/>
                  <a:gd name="connsiteX60" fmla="*/ 1411 w 2554868"/>
                  <a:gd name="connsiteY60" fmla="*/ 31750 h 1447800"/>
                  <a:gd name="connsiteX61" fmla="*/ 1411 w 2554868"/>
                  <a:gd name="connsiteY61" fmla="*/ 0 h 1447800"/>
                  <a:gd name="connsiteX0" fmla="*/ 1411 w 2554868"/>
                  <a:gd name="connsiteY0" fmla="*/ 0 h 1447800"/>
                  <a:gd name="connsiteX1" fmla="*/ 1411 w 2554868"/>
                  <a:gd name="connsiteY1" fmla="*/ 0 h 1447800"/>
                  <a:gd name="connsiteX2" fmla="*/ 2141361 w 2554868"/>
                  <a:gd name="connsiteY2" fmla="*/ 6350 h 1447800"/>
                  <a:gd name="connsiteX3" fmla="*/ 2531092 w 2554868"/>
                  <a:gd name="connsiteY3" fmla="*/ 7937 h 1447800"/>
                  <a:gd name="connsiteX4" fmla="*/ 2509661 w 2554868"/>
                  <a:gd name="connsiteY4" fmla="*/ 44450 h 1447800"/>
                  <a:gd name="connsiteX5" fmla="*/ 2490611 w 2554868"/>
                  <a:gd name="connsiteY5" fmla="*/ 63500 h 1447800"/>
                  <a:gd name="connsiteX6" fmla="*/ 2393774 w 2554868"/>
                  <a:gd name="connsiteY6" fmla="*/ 76200 h 1447800"/>
                  <a:gd name="connsiteX7" fmla="*/ 2260423 w 2554868"/>
                  <a:gd name="connsiteY7" fmla="*/ 243681 h 1447800"/>
                  <a:gd name="connsiteX8" fmla="*/ 2277092 w 2554868"/>
                  <a:gd name="connsiteY8" fmla="*/ 153987 h 1447800"/>
                  <a:gd name="connsiteX9" fmla="*/ 2096911 w 2554868"/>
                  <a:gd name="connsiteY9" fmla="*/ 387350 h 1447800"/>
                  <a:gd name="connsiteX10" fmla="*/ 2194542 w 2554868"/>
                  <a:gd name="connsiteY10" fmla="*/ 312738 h 1447800"/>
                  <a:gd name="connsiteX11" fmla="*/ 2266774 w 2554868"/>
                  <a:gd name="connsiteY11" fmla="*/ 299244 h 1447800"/>
                  <a:gd name="connsiteX12" fmla="*/ 2325511 w 2554868"/>
                  <a:gd name="connsiteY12" fmla="*/ 325437 h 1447800"/>
                  <a:gd name="connsiteX13" fmla="*/ 2306461 w 2554868"/>
                  <a:gd name="connsiteY13" fmla="*/ 368300 h 1447800"/>
                  <a:gd name="connsiteX14" fmla="*/ 2287411 w 2554868"/>
                  <a:gd name="connsiteY14" fmla="*/ 406400 h 1447800"/>
                  <a:gd name="connsiteX15" fmla="*/ 2268361 w 2554868"/>
                  <a:gd name="connsiteY15" fmla="*/ 412750 h 1447800"/>
                  <a:gd name="connsiteX16" fmla="*/ 2249311 w 2554868"/>
                  <a:gd name="connsiteY16" fmla="*/ 425450 h 1447800"/>
                  <a:gd name="connsiteX17" fmla="*/ 2211211 w 2554868"/>
                  <a:gd name="connsiteY17" fmla="*/ 438150 h 1447800"/>
                  <a:gd name="connsiteX18" fmla="*/ 2192161 w 2554868"/>
                  <a:gd name="connsiteY18" fmla="*/ 444500 h 1447800"/>
                  <a:gd name="connsiteX19" fmla="*/ 2173111 w 2554868"/>
                  <a:gd name="connsiteY19" fmla="*/ 450850 h 1447800"/>
                  <a:gd name="connsiteX20" fmla="*/ 2147711 w 2554868"/>
                  <a:gd name="connsiteY20" fmla="*/ 457200 h 1447800"/>
                  <a:gd name="connsiteX21" fmla="*/ 2109611 w 2554868"/>
                  <a:gd name="connsiteY21" fmla="*/ 469900 h 1447800"/>
                  <a:gd name="connsiteX22" fmla="*/ 2090561 w 2554868"/>
                  <a:gd name="connsiteY22" fmla="*/ 476250 h 1447800"/>
                  <a:gd name="connsiteX23" fmla="*/ 2071511 w 2554868"/>
                  <a:gd name="connsiteY23" fmla="*/ 488950 h 1447800"/>
                  <a:gd name="connsiteX24" fmla="*/ 2046111 w 2554868"/>
                  <a:gd name="connsiteY24" fmla="*/ 495300 h 1447800"/>
                  <a:gd name="connsiteX25" fmla="*/ 1988961 w 2554868"/>
                  <a:gd name="connsiteY25" fmla="*/ 514350 h 1447800"/>
                  <a:gd name="connsiteX26" fmla="*/ 1969911 w 2554868"/>
                  <a:gd name="connsiteY26" fmla="*/ 520700 h 1447800"/>
                  <a:gd name="connsiteX27" fmla="*/ 1944511 w 2554868"/>
                  <a:gd name="connsiteY27" fmla="*/ 556419 h 1447800"/>
                  <a:gd name="connsiteX28" fmla="*/ 1904030 w 2554868"/>
                  <a:gd name="connsiteY28" fmla="*/ 584200 h 1447800"/>
                  <a:gd name="connsiteX29" fmla="*/ 1854024 w 2554868"/>
                  <a:gd name="connsiteY29" fmla="*/ 611981 h 1447800"/>
                  <a:gd name="connsiteX30" fmla="*/ 1823861 w 2554868"/>
                  <a:gd name="connsiteY30" fmla="*/ 762000 h 1447800"/>
                  <a:gd name="connsiteX31" fmla="*/ 1760361 w 2554868"/>
                  <a:gd name="connsiteY31" fmla="*/ 876300 h 1447800"/>
                  <a:gd name="connsiteX32" fmla="*/ 1690511 w 2554868"/>
                  <a:gd name="connsiteY32" fmla="*/ 939800 h 1447800"/>
                  <a:gd name="connsiteX33" fmla="*/ 1639711 w 2554868"/>
                  <a:gd name="connsiteY33" fmla="*/ 920750 h 1447800"/>
                  <a:gd name="connsiteX34" fmla="*/ 1601611 w 2554868"/>
                  <a:gd name="connsiteY34" fmla="*/ 825500 h 1447800"/>
                  <a:gd name="connsiteX35" fmla="*/ 1493661 w 2554868"/>
                  <a:gd name="connsiteY35" fmla="*/ 901700 h 1447800"/>
                  <a:gd name="connsiteX36" fmla="*/ 1411111 w 2554868"/>
                  <a:gd name="connsiteY36" fmla="*/ 939800 h 1447800"/>
                  <a:gd name="connsiteX37" fmla="*/ 1222198 w 2554868"/>
                  <a:gd name="connsiteY37" fmla="*/ 990600 h 1447800"/>
                  <a:gd name="connsiteX38" fmla="*/ 1087261 w 2554868"/>
                  <a:gd name="connsiteY38" fmla="*/ 1035844 h 1447800"/>
                  <a:gd name="connsiteX39" fmla="*/ 1258711 w 2554868"/>
                  <a:gd name="connsiteY39" fmla="*/ 863600 h 1447800"/>
                  <a:gd name="connsiteX40" fmla="*/ 1220611 w 2554868"/>
                  <a:gd name="connsiteY40" fmla="*/ 876300 h 1447800"/>
                  <a:gd name="connsiteX41" fmla="*/ 1169811 w 2554868"/>
                  <a:gd name="connsiteY41" fmla="*/ 889000 h 1447800"/>
                  <a:gd name="connsiteX42" fmla="*/ 1112661 w 2554868"/>
                  <a:gd name="connsiteY42" fmla="*/ 908050 h 1447800"/>
                  <a:gd name="connsiteX43" fmla="*/ 1093611 w 2554868"/>
                  <a:gd name="connsiteY43" fmla="*/ 914400 h 1447800"/>
                  <a:gd name="connsiteX44" fmla="*/ 1049161 w 2554868"/>
                  <a:gd name="connsiteY44" fmla="*/ 920750 h 1447800"/>
                  <a:gd name="connsiteX45" fmla="*/ 1011061 w 2554868"/>
                  <a:gd name="connsiteY45" fmla="*/ 933450 h 1447800"/>
                  <a:gd name="connsiteX46" fmla="*/ 992011 w 2554868"/>
                  <a:gd name="connsiteY46" fmla="*/ 939800 h 1447800"/>
                  <a:gd name="connsiteX47" fmla="*/ 903111 w 2554868"/>
                  <a:gd name="connsiteY47" fmla="*/ 958850 h 1447800"/>
                  <a:gd name="connsiteX48" fmla="*/ 858661 w 2554868"/>
                  <a:gd name="connsiteY48" fmla="*/ 971550 h 1447800"/>
                  <a:gd name="connsiteX49" fmla="*/ 280811 w 2554868"/>
                  <a:gd name="connsiteY49" fmla="*/ 977900 h 1447800"/>
                  <a:gd name="connsiteX50" fmla="*/ 185561 w 2554868"/>
                  <a:gd name="connsiteY50" fmla="*/ 1009650 h 1447800"/>
                  <a:gd name="connsiteX51" fmla="*/ 166511 w 2554868"/>
                  <a:gd name="connsiteY51" fmla="*/ 1016000 h 1447800"/>
                  <a:gd name="connsiteX52" fmla="*/ 147461 w 2554868"/>
                  <a:gd name="connsiteY52" fmla="*/ 1022350 h 1447800"/>
                  <a:gd name="connsiteX53" fmla="*/ 128411 w 2554868"/>
                  <a:gd name="connsiteY53" fmla="*/ 1035050 h 1447800"/>
                  <a:gd name="connsiteX54" fmla="*/ 90311 w 2554868"/>
                  <a:gd name="connsiteY54" fmla="*/ 1054100 h 1447800"/>
                  <a:gd name="connsiteX55" fmla="*/ 83961 w 2554868"/>
                  <a:gd name="connsiteY55" fmla="*/ 1111250 h 1447800"/>
                  <a:gd name="connsiteX56" fmla="*/ 77611 w 2554868"/>
                  <a:gd name="connsiteY56" fmla="*/ 1187450 h 1447800"/>
                  <a:gd name="connsiteX57" fmla="*/ 64911 w 2554868"/>
                  <a:gd name="connsiteY57" fmla="*/ 1231900 h 1447800"/>
                  <a:gd name="connsiteX58" fmla="*/ 20461 w 2554868"/>
                  <a:gd name="connsiteY58" fmla="*/ 1441450 h 1447800"/>
                  <a:gd name="connsiteX59" fmla="*/ 1411 w 2554868"/>
                  <a:gd name="connsiteY59" fmla="*/ 1447800 h 1447800"/>
                  <a:gd name="connsiteX60" fmla="*/ 1411 w 2554868"/>
                  <a:gd name="connsiteY60" fmla="*/ 31750 h 1447800"/>
                  <a:gd name="connsiteX61" fmla="*/ 1411 w 2554868"/>
                  <a:gd name="connsiteY61" fmla="*/ 0 h 1447800"/>
                  <a:gd name="connsiteX0" fmla="*/ 1411 w 2555571"/>
                  <a:gd name="connsiteY0" fmla="*/ 0 h 1447800"/>
                  <a:gd name="connsiteX1" fmla="*/ 1411 w 2555571"/>
                  <a:gd name="connsiteY1" fmla="*/ 0 h 1447800"/>
                  <a:gd name="connsiteX2" fmla="*/ 2141361 w 2555571"/>
                  <a:gd name="connsiteY2" fmla="*/ 6350 h 1447800"/>
                  <a:gd name="connsiteX3" fmla="*/ 2531092 w 2555571"/>
                  <a:gd name="connsiteY3" fmla="*/ 7937 h 1447800"/>
                  <a:gd name="connsiteX4" fmla="*/ 2509661 w 2555571"/>
                  <a:gd name="connsiteY4" fmla="*/ 44450 h 1447800"/>
                  <a:gd name="connsiteX5" fmla="*/ 2466798 w 2555571"/>
                  <a:gd name="connsiteY5" fmla="*/ 46831 h 1447800"/>
                  <a:gd name="connsiteX6" fmla="*/ 2393774 w 2555571"/>
                  <a:gd name="connsiteY6" fmla="*/ 76200 h 1447800"/>
                  <a:gd name="connsiteX7" fmla="*/ 2260423 w 2555571"/>
                  <a:gd name="connsiteY7" fmla="*/ 243681 h 1447800"/>
                  <a:gd name="connsiteX8" fmla="*/ 2277092 w 2555571"/>
                  <a:gd name="connsiteY8" fmla="*/ 153987 h 1447800"/>
                  <a:gd name="connsiteX9" fmla="*/ 2096911 w 2555571"/>
                  <a:gd name="connsiteY9" fmla="*/ 387350 h 1447800"/>
                  <a:gd name="connsiteX10" fmla="*/ 2194542 w 2555571"/>
                  <a:gd name="connsiteY10" fmla="*/ 312738 h 1447800"/>
                  <a:gd name="connsiteX11" fmla="*/ 2266774 w 2555571"/>
                  <a:gd name="connsiteY11" fmla="*/ 299244 h 1447800"/>
                  <a:gd name="connsiteX12" fmla="*/ 2325511 w 2555571"/>
                  <a:gd name="connsiteY12" fmla="*/ 325437 h 1447800"/>
                  <a:gd name="connsiteX13" fmla="*/ 2306461 w 2555571"/>
                  <a:gd name="connsiteY13" fmla="*/ 368300 h 1447800"/>
                  <a:gd name="connsiteX14" fmla="*/ 2287411 w 2555571"/>
                  <a:gd name="connsiteY14" fmla="*/ 406400 h 1447800"/>
                  <a:gd name="connsiteX15" fmla="*/ 2268361 w 2555571"/>
                  <a:gd name="connsiteY15" fmla="*/ 412750 h 1447800"/>
                  <a:gd name="connsiteX16" fmla="*/ 2249311 w 2555571"/>
                  <a:gd name="connsiteY16" fmla="*/ 425450 h 1447800"/>
                  <a:gd name="connsiteX17" fmla="*/ 2211211 w 2555571"/>
                  <a:gd name="connsiteY17" fmla="*/ 438150 h 1447800"/>
                  <a:gd name="connsiteX18" fmla="*/ 2192161 w 2555571"/>
                  <a:gd name="connsiteY18" fmla="*/ 444500 h 1447800"/>
                  <a:gd name="connsiteX19" fmla="*/ 2173111 w 2555571"/>
                  <a:gd name="connsiteY19" fmla="*/ 450850 h 1447800"/>
                  <a:gd name="connsiteX20" fmla="*/ 2147711 w 2555571"/>
                  <a:gd name="connsiteY20" fmla="*/ 457200 h 1447800"/>
                  <a:gd name="connsiteX21" fmla="*/ 2109611 w 2555571"/>
                  <a:gd name="connsiteY21" fmla="*/ 469900 h 1447800"/>
                  <a:gd name="connsiteX22" fmla="*/ 2090561 w 2555571"/>
                  <a:gd name="connsiteY22" fmla="*/ 476250 h 1447800"/>
                  <a:gd name="connsiteX23" fmla="*/ 2071511 w 2555571"/>
                  <a:gd name="connsiteY23" fmla="*/ 488950 h 1447800"/>
                  <a:gd name="connsiteX24" fmla="*/ 2046111 w 2555571"/>
                  <a:gd name="connsiteY24" fmla="*/ 495300 h 1447800"/>
                  <a:gd name="connsiteX25" fmla="*/ 1988961 w 2555571"/>
                  <a:gd name="connsiteY25" fmla="*/ 514350 h 1447800"/>
                  <a:gd name="connsiteX26" fmla="*/ 1969911 w 2555571"/>
                  <a:gd name="connsiteY26" fmla="*/ 520700 h 1447800"/>
                  <a:gd name="connsiteX27" fmla="*/ 1944511 w 2555571"/>
                  <a:gd name="connsiteY27" fmla="*/ 556419 h 1447800"/>
                  <a:gd name="connsiteX28" fmla="*/ 1904030 w 2555571"/>
                  <a:gd name="connsiteY28" fmla="*/ 584200 h 1447800"/>
                  <a:gd name="connsiteX29" fmla="*/ 1854024 w 2555571"/>
                  <a:gd name="connsiteY29" fmla="*/ 611981 h 1447800"/>
                  <a:gd name="connsiteX30" fmla="*/ 1823861 w 2555571"/>
                  <a:gd name="connsiteY30" fmla="*/ 762000 h 1447800"/>
                  <a:gd name="connsiteX31" fmla="*/ 1760361 w 2555571"/>
                  <a:gd name="connsiteY31" fmla="*/ 876300 h 1447800"/>
                  <a:gd name="connsiteX32" fmla="*/ 1690511 w 2555571"/>
                  <a:gd name="connsiteY32" fmla="*/ 939800 h 1447800"/>
                  <a:gd name="connsiteX33" fmla="*/ 1639711 w 2555571"/>
                  <a:gd name="connsiteY33" fmla="*/ 920750 h 1447800"/>
                  <a:gd name="connsiteX34" fmla="*/ 1601611 w 2555571"/>
                  <a:gd name="connsiteY34" fmla="*/ 825500 h 1447800"/>
                  <a:gd name="connsiteX35" fmla="*/ 1493661 w 2555571"/>
                  <a:gd name="connsiteY35" fmla="*/ 901700 h 1447800"/>
                  <a:gd name="connsiteX36" fmla="*/ 1411111 w 2555571"/>
                  <a:gd name="connsiteY36" fmla="*/ 939800 h 1447800"/>
                  <a:gd name="connsiteX37" fmla="*/ 1222198 w 2555571"/>
                  <a:gd name="connsiteY37" fmla="*/ 990600 h 1447800"/>
                  <a:gd name="connsiteX38" fmla="*/ 1087261 w 2555571"/>
                  <a:gd name="connsiteY38" fmla="*/ 1035844 h 1447800"/>
                  <a:gd name="connsiteX39" fmla="*/ 1258711 w 2555571"/>
                  <a:gd name="connsiteY39" fmla="*/ 863600 h 1447800"/>
                  <a:gd name="connsiteX40" fmla="*/ 1220611 w 2555571"/>
                  <a:gd name="connsiteY40" fmla="*/ 876300 h 1447800"/>
                  <a:gd name="connsiteX41" fmla="*/ 1169811 w 2555571"/>
                  <a:gd name="connsiteY41" fmla="*/ 889000 h 1447800"/>
                  <a:gd name="connsiteX42" fmla="*/ 1112661 w 2555571"/>
                  <a:gd name="connsiteY42" fmla="*/ 908050 h 1447800"/>
                  <a:gd name="connsiteX43" fmla="*/ 1093611 w 2555571"/>
                  <a:gd name="connsiteY43" fmla="*/ 914400 h 1447800"/>
                  <a:gd name="connsiteX44" fmla="*/ 1049161 w 2555571"/>
                  <a:gd name="connsiteY44" fmla="*/ 920750 h 1447800"/>
                  <a:gd name="connsiteX45" fmla="*/ 1011061 w 2555571"/>
                  <a:gd name="connsiteY45" fmla="*/ 933450 h 1447800"/>
                  <a:gd name="connsiteX46" fmla="*/ 992011 w 2555571"/>
                  <a:gd name="connsiteY46" fmla="*/ 939800 h 1447800"/>
                  <a:gd name="connsiteX47" fmla="*/ 903111 w 2555571"/>
                  <a:gd name="connsiteY47" fmla="*/ 958850 h 1447800"/>
                  <a:gd name="connsiteX48" fmla="*/ 858661 w 2555571"/>
                  <a:gd name="connsiteY48" fmla="*/ 971550 h 1447800"/>
                  <a:gd name="connsiteX49" fmla="*/ 280811 w 2555571"/>
                  <a:gd name="connsiteY49" fmla="*/ 977900 h 1447800"/>
                  <a:gd name="connsiteX50" fmla="*/ 185561 w 2555571"/>
                  <a:gd name="connsiteY50" fmla="*/ 1009650 h 1447800"/>
                  <a:gd name="connsiteX51" fmla="*/ 166511 w 2555571"/>
                  <a:gd name="connsiteY51" fmla="*/ 1016000 h 1447800"/>
                  <a:gd name="connsiteX52" fmla="*/ 147461 w 2555571"/>
                  <a:gd name="connsiteY52" fmla="*/ 1022350 h 1447800"/>
                  <a:gd name="connsiteX53" fmla="*/ 128411 w 2555571"/>
                  <a:gd name="connsiteY53" fmla="*/ 1035050 h 1447800"/>
                  <a:gd name="connsiteX54" fmla="*/ 90311 w 2555571"/>
                  <a:gd name="connsiteY54" fmla="*/ 1054100 h 1447800"/>
                  <a:gd name="connsiteX55" fmla="*/ 83961 w 2555571"/>
                  <a:gd name="connsiteY55" fmla="*/ 1111250 h 1447800"/>
                  <a:gd name="connsiteX56" fmla="*/ 77611 w 2555571"/>
                  <a:gd name="connsiteY56" fmla="*/ 1187450 h 1447800"/>
                  <a:gd name="connsiteX57" fmla="*/ 64911 w 2555571"/>
                  <a:gd name="connsiteY57" fmla="*/ 1231900 h 1447800"/>
                  <a:gd name="connsiteX58" fmla="*/ 20461 w 2555571"/>
                  <a:gd name="connsiteY58" fmla="*/ 1441450 h 1447800"/>
                  <a:gd name="connsiteX59" fmla="*/ 1411 w 2555571"/>
                  <a:gd name="connsiteY59" fmla="*/ 1447800 h 1447800"/>
                  <a:gd name="connsiteX60" fmla="*/ 1411 w 2555571"/>
                  <a:gd name="connsiteY60" fmla="*/ 31750 h 1447800"/>
                  <a:gd name="connsiteX61" fmla="*/ 1411 w 2555571"/>
                  <a:gd name="connsiteY61" fmla="*/ 0 h 1447800"/>
                  <a:gd name="connsiteX0" fmla="*/ 1411 w 2547503"/>
                  <a:gd name="connsiteY0" fmla="*/ 0 h 1447800"/>
                  <a:gd name="connsiteX1" fmla="*/ 1411 w 2547503"/>
                  <a:gd name="connsiteY1" fmla="*/ 0 h 1447800"/>
                  <a:gd name="connsiteX2" fmla="*/ 2141361 w 2547503"/>
                  <a:gd name="connsiteY2" fmla="*/ 6350 h 1447800"/>
                  <a:gd name="connsiteX3" fmla="*/ 2531092 w 2547503"/>
                  <a:gd name="connsiteY3" fmla="*/ 7937 h 1447800"/>
                  <a:gd name="connsiteX4" fmla="*/ 2466798 w 2547503"/>
                  <a:gd name="connsiteY4" fmla="*/ 46831 h 1447800"/>
                  <a:gd name="connsiteX5" fmla="*/ 2393774 w 2547503"/>
                  <a:gd name="connsiteY5" fmla="*/ 76200 h 1447800"/>
                  <a:gd name="connsiteX6" fmla="*/ 2260423 w 2547503"/>
                  <a:gd name="connsiteY6" fmla="*/ 243681 h 1447800"/>
                  <a:gd name="connsiteX7" fmla="*/ 2277092 w 2547503"/>
                  <a:gd name="connsiteY7" fmla="*/ 153987 h 1447800"/>
                  <a:gd name="connsiteX8" fmla="*/ 2096911 w 2547503"/>
                  <a:gd name="connsiteY8" fmla="*/ 387350 h 1447800"/>
                  <a:gd name="connsiteX9" fmla="*/ 2194542 w 2547503"/>
                  <a:gd name="connsiteY9" fmla="*/ 312738 h 1447800"/>
                  <a:gd name="connsiteX10" fmla="*/ 2266774 w 2547503"/>
                  <a:gd name="connsiteY10" fmla="*/ 299244 h 1447800"/>
                  <a:gd name="connsiteX11" fmla="*/ 2325511 w 2547503"/>
                  <a:gd name="connsiteY11" fmla="*/ 325437 h 1447800"/>
                  <a:gd name="connsiteX12" fmla="*/ 2306461 w 2547503"/>
                  <a:gd name="connsiteY12" fmla="*/ 368300 h 1447800"/>
                  <a:gd name="connsiteX13" fmla="*/ 2287411 w 2547503"/>
                  <a:gd name="connsiteY13" fmla="*/ 406400 h 1447800"/>
                  <a:gd name="connsiteX14" fmla="*/ 2268361 w 2547503"/>
                  <a:gd name="connsiteY14" fmla="*/ 412750 h 1447800"/>
                  <a:gd name="connsiteX15" fmla="*/ 2249311 w 2547503"/>
                  <a:gd name="connsiteY15" fmla="*/ 425450 h 1447800"/>
                  <a:gd name="connsiteX16" fmla="*/ 2211211 w 2547503"/>
                  <a:gd name="connsiteY16" fmla="*/ 438150 h 1447800"/>
                  <a:gd name="connsiteX17" fmla="*/ 2192161 w 2547503"/>
                  <a:gd name="connsiteY17" fmla="*/ 444500 h 1447800"/>
                  <a:gd name="connsiteX18" fmla="*/ 2173111 w 2547503"/>
                  <a:gd name="connsiteY18" fmla="*/ 450850 h 1447800"/>
                  <a:gd name="connsiteX19" fmla="*/ 2147711 w 2547503"/>
                  <a:gd name="connsiteY19" fmla="*/ 457200 h 1447800"/>
                  <a:gd name="connsiteX20" fmla="*/ 2109611 w 2547503"/>
                  <a:gd name="connsiteY20" fmla="*/ 469900 h 1447800"/>
                  <a:gd name="connsiteX21" fmla="*/ 2090561 w 2547503"/>
                  <a:gd name="connsiteY21" fmla="*/ 476250 h 1447800"/>
                  <a:gd name="connsiteX22" fmla="*/ 2071511 w 2547503"/>
                  <a:gd name="connsiteY22" fmla="*/ 488950 h 1447800"/>
                  <a:gd name="connsiteX23" fmla="*/ 2046111 w 2547503"/>
                  <a:gd name="connsiteY23" fmla="*/ 495300 h 1447800"/>
                  <a:gd name="connsiteX24" fmla="*/ 1988961 w 2547503"/>
                  <a:gd name="connsiteY24" fmla="*/ 514350 h 1447800"/>
                  <a:gd name="connsiteX25" fmla="*/ 1969911 w 2547503"/>
                  <a:gd name="connsiteY25" fmla="*/ 520700 h 1447800"/>
                  <a:gd name="connsiteX26" fmla="*/ 1944511 w 2547503"/>
                  <a:gd name="connsiteY26" fmla="*/ 556419 h 1447800"/>
                  <a:gd name="connsiteX27" fmla="*/ 1904030 w 2547503"/>
                  <a:gd name="connsiteY27" fmla="*/ 584200 h 1447800"/>
                  <a:gd name="connsiteX28" fmla="*/ 1854024 w 2547503"/>
                  <a:gd name="connsiteY28" fmla="*/ 611981 h 1447800"/>
                  <a:gd name="connsiteX29" fmla="*/ 1823861 w 2547503"/>
                  <a:gd name="connsiteY29" fmla="*/ 762000 h 1447800"/>
                  <a:gd name="connsiteX30" fmla="*/ 1760361 w 2547503"/>
                  <a:gd name="connsiteY30" fmla="*/ 876300 h 1447800"/>
                  <a:gd name="connsiteX31" fmla="*/ 1690511 w 2547503"/>
                  <a:gd name="connsiteY31" fmla="*/ 939800 h 1447800"/>
                  <a:gd name="connsiteX32" fmla="*/ 1639711 w 2547503"/>
                  <a:gd name="connsiteY32" fmla="*/ 920750 h 1447800"/>
                  <a:gd name="connsiteX33" fmla="*/ 1601611 w 2547503"/>
                  <a:gd name="connsiteY33" fmla="*/ 825500 h 1447800"/>
                  <a:gd name="connsiteX34" fmla="*/ 1493661 w 2547503"/>
                  <a:gd name="connsiteY34" fmla="*/ 901700 h 1447800"/>
                  <a:gd name="connsiteX35" fmla="*/ 1411111 w 2547503"/>
                  <a:gd name="connsiteY35" fmla="*/ 939800 h 1447800"/>
                  <a:gd name="connsiteX36" fmla="*/ 1222198 w 2547503"/>
                  <a:gd name="connsiteY36" fmla="*/ 990600 h 1447800"/>
                  <a:gd name="connsiteX37" fmla="*/ 1087261 w 2547503"/>
                  <a:gd name="connsiteY37" fmla="*/ 1035844 h 1447800"/>
                  <a:gd name="connsiteX38" fmla="*/ 1258711 w 2547503"/>
                  <a:gd name="connsiteY38" fmla="*/ 863600 h 1447800"/>
                  <a:gd name="connsiteX39" fmla="*/ 1220611 w 2547503"/>
                  <a:gd name="connsiteY39" fmla="*/ 876300 h 1447800"/>
                  <a:gd name="connsiteX40" fmla="*/ 1169811 w 2547503"/>
                  <a:gd name="connsiteY40" fmla="*/ 889000 h 1447800"/>
                  <a:gd name="connsiteX41" fmla="*/ 1112661 w 2547503"/>
                  <a:gd name="connsiteY41" fmla="*/ 908050 h 1447800"/>
                  <a:gd name="connsiteX42" fmla="*/ 1093611 w 2547503"/>
                  <a:gd name="connsiteY42" fmla="*/ 914400 h 1447800"/>
                  <a:gd name="connsiteX43" fmla="*/ 1049161 w 2547503"/>
                  <a:gd name="connsiteY43" fmla="*/ 920750 h 1447800"/>
                  <a:gd name="connsiteX44" fmla="*/ 1011061 w 2547503"/>
                  <a:gd name="connsiteY44" fmla="*/ 933450 h 1447800"/>
                  <a:gd name="connsiteX45" fmla="*/ 992011 w 2547503"/>
                  <a:gd name="connsiteY45" fmla="*/ 939800 h 1447800"/>
                  <a:gd name="connsiteX46" fmla="*/ 903111 w 2547503"/>
                  <a:gd name="connsiteY46" fmla="*/ 958850 h 1447800"/>
                  <a:gd name="connsiteX47" fmla="*/ 858661 w 2547503"/>
                  <a:gd name="connsiteY47" fmla="*/ 971550 h 1447800"/>
                  <a:gd name="connsiteX48" fmla="*/ 280811 w 2547503"/>
                  <a:gd name="connsiteY48" fmla="*/ 977900 h 1447800"/>
                  <a:gd name="connsiteX49" fmla="*/ 185561 w 2547503"/>
                  <a:gd name="connsiteY49" fmla="*/ 1009650 h 1447800"/>
                  <a:gd name="connsiteX50" fmla="*/ 166511 w 2547503"/>
                  <a:gd name="connsiteY50" fmla="*/ 1016000 h 1447800"/>
                  <a:gd name="connsiteX51" fmla="*/ 147461 w 2547503"/>
                  <a:gd name="connsiteY51" fmla="*/ 1022350 h 1447800"/>
                  <a:gd name="connsiteX52" fmla="*/ 128411 w 2547503"/>
                  <a:gd name="connsiteY52" fmla="*/ 1035050 h 1447800"/>
                  <a:gd name="connsiteX53" fmla="*/ 90311 w 2547503"/>
                  <a:gd name="connsiteY53" fmla="*/ 1054100 h 1447800"/>
                  <a:gd name="connsiteX54" fmla="*/ 83961 w 2547503"/>
                  <a:gd name="connsiteY54" fmla="*/ 1111250 h 1447800"/>
                  <a:gd name="connsiteX55" fmla="*/ 77611 w 2547503"/>
                  <a:gd name="connsiteY55" fmla="*/ 1187450 h 1447800"/>
                  <a:gd name="connsiteX56" fmla="*/ 64911 w 2547503"/>
                  <a:gd name="connsiteY56" fmla="*/ 1231900 h 1447800"/>
                  <a:gd name="connsiteX57" fmla="*/ 20461 w 2547503"/>
                  <a:gd name="connsiteY57" fmla="*/ 1441450 h 1447800"/>
                  <a:gd name="connsiteX58" fmla="*/ 1411 w 2547503"/>
                  <a:gd name="connsiteY58" fmla="*/ 1447800 h 1447800"/>
                  <a:gd name="connsiteX59" fmla="*/ 1411 w 2547503"/>
                  <a:gd name="connsiteY59" fmla="*/ 31750 h 1447800"/>
                  <a:gd name="connsiteX60" fmla="*/ 1411 w 2547503"/>
                  <a:gd name="connsiteY60" fmla="*/ 0 h 1447800"/>
                  <a:gd name="connsiteX0" fmla="*/ 1411 w 2539144"/>
                  <a:gd name="connsiteY0" fmla="*/ 0 h 1447800"/>
                  <a:gd name="connsiteX1" fmla="*/ 1411 w 2539144"/>
                  <a:gd name="connsiteY1" fmla="*/ 0 h 1447800"/>
                  <a:gd name="connsiteX2" fmla="*/ 2141361 w 2539144"/>
                  <a:gd name="connsiteY2" fmla="*/ 6350 h 1447800"/>
                  <a:gd name="connsiteX3" fmla="*/ 2531092 w 2539144"/>
                  <a:gd name="connsiteY3" fmla="*/ 7937 h 1447800"/>
                  <a:gd name="connsiteX4" fmla="*/ 2393774 w 2539144"/>
                  <a:gd name="connsiteY4" fmla="*/ 76200 h 1447800"/>
                  <a:gd name="connsiteX5" fmla="*/ 2260423 w 2539144"/>
                  <a:gd name="connsiteY5" fmla="*/ 243681 h 1447800"/>
                  <a:gd name="connsiteX6" fmla="*/ 2277092 w 2539144"/>
                  <a:gd name="connsiteY6" fmla="*/ 153987 h 1447800"/>
                  <a:gd name="connsiteX7" fmla="*/ 2096911 w 2539144"/>
                  <a:gd name="connsiteY7" fmla="*/ 387350 h 1447800"/>
                  <a:gd name="connsiteX8" fmla="*/ 2194542 w 2539144"/>
                  <a:gd name="connsiteY8" fmla="*/ 312738 h 1447800"/>
                  <a:gd name="connsiteX9" fmla="*/ 2266774 w 2539144"/>
                  <a:gd name="connsiteY9" fmla="*/ 299244 h 1447800"/>
                  <a:gd name="connsiteX10" fmla="*/ 2325511 w 2539144"/>
                  <a:gd name="connsiteY10" fmla="*/ 325437 h 1447800"/>
                  <a:gd name="connsiteX11" fmla="*/ 2306461 w 2539144"/>
                  <a:gd name="connsiteY11" fmla="*/ 368300 h 1447800"/>
                  <a:gd name="connsiteX12" fmla="*/ 2287411 w 2539144"/>
                  <a:gd name="connsiteY12" fmla="*/ 406400 h 1447800"/>
                  <a:gd name="connsiteX13" fmla="*/ 2268361 w 2539144"/>
                  <a:gd name="connsiteY13" fmla="*/ 412750 h 1447800"/>
                  <a:gd name="connsiteX14" fmla="*/ 2249311 w 2539144"/>
                  <a:gd name="connsiteY14" fmla="*/ 425450 h 1447800"/>
                  <a:gd name="connsiteX15" fmla="*/ 2211211 w 2539144"/>
                  <a:gd name="connsiteY15" fmla="*/ 438150 h 1447800"/>
                  <a:gd name="connsiteX16" fmla="*/ 2192161 w 2539144"/>
                  <a:gd name="connsiteY16" fmla="*/ 444500 h 1447800"/>
                  <a:gd name="connsiteX17" fmla="*/ 2173111 w 2539144"/>
                  <a:gd name="connsiteY17" fmla="*/ 450850 h 1447800"/>
                  <a:gd name="connsiteX18" fmla="*/ 2147711 w 2539144"/>
                  <a:gd name="connsiteY18" fmla="*/ 457200 h 1447800"/>
                  <a:gd name="connsiteX19" fmla="*/ 2109611 w 2539144"/>
                  <a:gd name="connsiteY19" fmla="*/ 469900 h 1447800"/>
                  <a:gd name="connsiteX20" fmla="*/ 2090561 w 2539144"/>
                  <a:gd name="connsiteY20" fmla="*/ 476250 h 1447800"/>
                  <a:gd name="connsiteX21" fmla="*/ 2071511 w 2539144"/>
                  <a:gd name="connsiteY21" fmla="*/ 488950 h 1447800"/>
                  <a:gd name="connsiteX22" fmla="*/ 2046111 w 2539144"/>
                  <a:gd name="connsiteY22" fmla="*/ 495300 h 1447800"/>
                  <a:gd name="connsiteX23" fmla="*/ 1988961 w 2539144"/>
                  <a:gd name="connsiteY23" fmla="*/ 514350 h 1447800"/>
                  <a:gd name="connsiteX24" fmla="*/ 1969911 w 2539144"/>
                  <a:gd name="connsiteY24" fmla="*/ 520700 h 1447800"/>
                  <a:gd name="connsiteX25" fmla="*/ 1944511 w 2539144"/>
                  <a:gd name="connsiteY25" fmla="*/ 556419 h 1447800"/>
                  <a:gd name="connsiteX26" fmla="*/ 1904030 w 2539144"/>
                  <a:gd name="connsiteY26" fmla="*/ 584200 h 1447800"/>
                  <a:gd name="connsiteX27" fmla="*/ 1854024 w 2539144"/>
                  <a:gd name="connsiteY27" fmla="*/ 611981 h 1447800"/>
                  <a:gd name="connsiteX28" fmla="*/ 1823861 w 2539144"/>
                  <a:gd name="connsiteY28" fmla="*/ 762000 h 1447800"/>
                  <a:gd name="connsiteX29" fmla="*/ 1760361 w 2539144"/>
                  <a:gd name="connsiteY29" fmla="*/ 876300 h 1447800"/>
                  <a:gd name="connsiteX30" fmla="*/ 1690511 w 2539144"/>
                  <a:gd name="connsiteY30" fmla="*/ 939800 h 1447800"/>
                  <a:gd name="connsiteX31" fmla="*/ 1639711 w 2539144"/>
                  <a:gd name="connsiteY31" fmla="*/ 920750 h 1447800"/>
                  <a:gd name="connsiteX32" fmla="*/ 1601611 w 2539144"/>
                  <a:gd name="connsiteY32" fmla="*/ 825500 h 1447800"/>
                  <a:gd name="connsiteX33" fmla="*/ 1493661 w 2539144"/>
                  <a:gd name="connsiteY33" fmla="*/ 901700 h 1447800"/>
                  <a:gd name="connsiteX34" fmla="*/ 1411111 w 2539144"/>
                  <a:gd name="connsiteY34" fmla="*/ 939800 h 1447800"/>
                  <a:gd name="connsiteX35" fmla="*/ 1222198 w 2539144"/>
                  <a:gd name="connsiteY35" fmla="*/ 990600 h 1447800"/>
                  <a:gd name="connsiteX36" fmla="*/ 1087261 w 2539144"/>
                  <a:gd name="connsiteY36" fmla="*/ 1035844 h 1447800"/>
                  <a:gd name="connsiteX37" fmla="*/ 1258711 w 2539144"/>
                  <a:gd name="connsiteY37" fmla="*/ 863600 h 1447800"/>
                  <a:gd name="connsiteX38" fmla="*/ 1220611 w 2539144"/>
                  <a:gd name="connsiteY38" fmla="*/ 876300 h 1447800"/>
                  <a:gd name="connsiteX39" fmla="*/ 1169811 w 2539144"/>
                  <a:gd name="connsiteY39" fmla="*/ 889000 h 1447800"/>
                  <a:gd name="connsiteX40" fmla="*/ 1112661 w 2539144"/>
                  <a:gd name="connsiteY40" fmla="*/ 908050 h 1447800"/>
                  <a:gd name="connsiteX41" fmla="*/ 1093611 w 2539144"/>
                  <a:gd name="connsiteY41" fmla="*/ 914400 h 1447800"/>
                  <a:gd name="connsiteX42" fmla="*/ 1049161 w 2539144"/>
                  <a:gd name="connsiteY42" fmla="*/ 920750 h 1447800"/>
                  <a:gd name="connsiteX43" fmla="*/ 1011061 w 2539144"/>
                  <a:gd name="connsiteY43" fmla="*/ 933450 h 1447800"/>
                  <a:gd name="connsiteX44" fmla="*/ 992011 w 2539144"/>
                  <a:gd name="connsiteY44" fmla="*/ 939800 h 1447800"/>
                  <a:gd name="connsiteX45" fmla="*/ 903111 w 2539144"/>
                  <a:gd name="connsiteY45" fmla="*/ 958850 h 1447800"/>
                  <a:gd name="connsiteX46" fmla="*/ 858661 w 2539144"/>
                  <a:gd name="connsiteY46" fmla="*/ 971550 h 1447800"/>
                  <a:gd name="connsiteX47" fmla="*/ 280811 w 2539144"/>
                  <a:gd name="connsiteY47" fmla="*/ 977900 h 1447800"/>
                  <a:gd name="connsiteX48" fmla="*/ 185561 w 2539144"/>
                  <a:gd name="connsiteY48" fmla="*/ 1009650 h 1447800"/>
                  <a:gd name="connsiteX49" fmla="*/ 166511 w 2539144"/>
                  <a:gd name="connsiteY49" fmla="*/ 1016000 h 1447800"/>
                  <a:gd name="connsiteX50" fmla="*/ 147461 w 2539144"/>
                  <a:gd name="connsiteY50" fmla="*/ 1022350 h 1447800"/>
                  <a:gd name="connsiteX51" fmla="*/ 128411 w 2539144"/>
                  <a:gd name="connsiteY51" fmla="*/ 1035050 h 1447800"/>
                  <a:gd name="connsiteX52" fmla="*/ 90311 w 2539144"/>
                  <a:gd name="connsiteY52" fmla="*/ 1054100 h 1447800"/>
                  <a:gd name="connsiteX53" fmla="*/ 83961 w 2539144"/>
                  <a:gd name="connsiteY53" fmla="*/ 1111250 h 1447800"/>
                  <a:gd name="connsiteX54" fmla="*/ 77611 w 2539144"/>
                  <a:gd name="connsiteY54" fmla="*/ 1187450 h 1447800"/>
                  <a:gd name="connsiteX55" fmla="*/ 64911 w 2539144"/>
                  <a:gd name="connsiteY55" fmla="*/ 1231900 h 1447800"/>
                  <a:gd name="connsiteX56" fmla="*/ 20461 w 2539144"/>
                  <a:gd name="connsiteY56" fmla="*/ 1441450 h 1447800"/>
                  <a:gd name="connsiteX57" fmla="*/ 1411 w 2539144"/>
                  <a:gd name="connsiteY57" fmla="*/ 1447800 h 1447800"/>
                  <a:gd name="connsiteX58" fmla="*/ 1411 w 2539144"/>
                  <a:gd name="connsiteY58" fmla="*/ 31750 h 1447800"/>
                  <a:gd name="connsiteX59" fmla="*/ 1411 w 2539144"/>
                  <a:gd name="connsiteY59" fmla="*/ 0 h 1447800"/>
                  <a:gd name="connsiteX0" fmla="*/ 1411 w 2539144"/>
                  <a:gd name="connsiteY0" fmla="*/ 0 h 1456118"/>
                  <a:gd name="connsiteX1" fmla="*/ 1411 w 2539144"/>
                  <a:gd name="connsiteY1" fmla="*/ 0 h 1456118"/>
                  <a:gd name="connsiteX2" fmla="*/ 2141361 w 2539144"/>
                  <a:gd name="connsiteY2" fmla="*/ 6350 h 1456118"/>
                  <a:gd name="connsiteX3" fmla="*/ 2531092 w 2539144"/>
                  <a:gd name="connsiteY3" fmla="*/ 7937 h 1456118"/>
                  <a:gd name="connsiteX4" fmla="*/ 2393774 w 2539144"/>
                  <a:gd name="connsiteY4" fmla="*/ 76200 h 1456118"/>
                  <a:gd name="connsiteX5" fmla="*/ 2260423 w 2539144"/>
                  <a:gd name="connsiteY5" fmla="*/ 243681 h 1456118"/>
                  <a:gd name="connsiteX6" fmla="*/ 2277092 w 2539144"/>
                  <a:gd name="connsiteY6" fmla="*/ 153987 h 1456118"/>
                  <a:gd name="connsiteX7" fmla="*/ 2096911 w 2539144"/>
                  <a:gd name="connsiteY7" fmla="*/ 387350 h 1456118"/>
                  <a:gd name="connsiteX8" fmla="*/ 2194542 w 2539144"/>
                  <a:gd name="connsiteY8" fmla="*/ 312738 h 1456118"/>
                  <a:gd name="connsiteX9" fmla="*/ 2266774 w 2539144"/>
                  <a:gd name="connsiteY9" fmla="*/ 299244 h 1456118"/>
                  <a:gd name="connsiteX10" fmla="*/ 2325511 w 2539144"/>
                  <a:gd name="connsiteY10" fmla="*/ 325437 h 1456118"/>
                  <a:gd name="connsiteX11" fmla="*/ 2306461 w 2539144"/>
                  <a:gd name="connsiteY11" fmla="*/ 368300 h 1456118"/>
                  <a:gd name="connsiteX12" fmla="*/ 2287411 w 2539144"/>
                  <a:gd name="connsiteY12" fmla="*/ 406400 h 1456118"/>
                  <a:gd name="connsiteX13" fmla="*/ 2268361 w 2539144"/>
                  <a:gd name="connsiteY13" fmla="*/ 412750 h 1456118"/>
                  <a:gd name="connsiteX14" fmla="*/ 2249311 w 2539144"/>
                  <a:gd name="connsiteY14" fmla="*/ 425450 h 1456118"/>
                  <a:gd name="connsiteX15" fmla="*/ 2211211 w 2539144"/>
                  <a:gd name="connsiteY15" fmla="*/ 438150 h 1456118"/>
                  <a:gd name="connsiteX16" fmla="*/ 2192161 w 2539144"/>
                  <a:gd name="connsiteY16" fmla="*/ 444500 h 1456118"/>
                  <a:gd name="connsiteX17" fmla="*/ 2173111 w 2539144"/>
                  <a:gd name="connsiteY17" fmla="*/ 450850 h 1456118"/>
                  <a:gd name="connsiteX18" fmla="*/ 2147711 w 2539144"/>
                  <a:gd name="connsiteY18" fmla="*/ 457200 h 1456118"/>
                  <a:gd name="connsiteX19" fmla="*/ 2109611 w 2539144"/>
                  <a:gd name="connsiteY19" fmla="*/ 469900 h 1456118"/>
                  <a:gd name="connsiteX20" fmla="*/ 2090561 w 2539144"/>
                  <a:gd name="connsiteY20" fmla="*/ 476250 h 1456118"/>
                  <a:gd name="connsiteX21" fmla="*/ 2071511 w 2539144"/>
                  <a:gd name="connsiteY21" fmla="*/ 488950 h 1456118"/>
                  <a:gd name="connsiteX22" fmla="*/ 2046111 w 2539144"/>
                  <a:gd name="connsiteY22" fmla="*/ 495300 h 1456118"/>
                  <a:gd name="connsiteX23" fmla="*/ 1988961 w 2539144"/>
                  <a:gd name="connsiteY23" fmla="*/ 514350 h 1456118"/>
                  <a:gd name="connsiteX24" fmla="*/ 1969911 w 2539144"/>
                  <a:gd name="connsiteY24" fmla="*/ 520700 h 1456118"/>
                  <a:gd name="connsiteX25" fmla="*/ 1944511 w 2539144"/>
                  <a:gd name="connsiteY25" fmla="*/ 556419 h 1456118"/>
                  <a:gd name="connsiteX26" fmla="*/ 1904030 w 2539144"/>
                  <a:gd name="connsiteY26" fmla="*/ 584200 h 1456118"/>
                  <a:gd name="connsiteX27" fmla="*/ 1854024 w 2539144"/>
                  <a:gd name="connsiteY27" fmla="*/ 611981 h 1456118"/>
                  <a:gd name="connsiteX28" fmla="*/ 1823861 w 2539144"/>
                  <a:gd name="connsiteY28" fmla="*/ 762000 h 1456118"/>
                  <a:gd name="connsiteX29" fmla="*/ 1760361 w 2539144"/>
                  <a:gd name="connsiteY29" fmla="*/ 876300 h 1456118"/>
                  <a:gd name="connsiteX30" fmla="*/ 1690511 w 2539144"/>
                  <a:gd name="connsiteY30" fmla="*/ 939800 h 1456118"/>
                  <a:gd name="connsiteX31" fmla="*/ 1639711 w 2539144"/>
                  <a:gd name="connsiteY31" fmla="*/ 920750 h 1456118"/>
                  <a:gd name="connsiteX32" fmla="*/ 1601611 w 2539144"/>
                  <a:gd name="connsiteY32" fmla="*/ 825500 h 1456118"/>
                  <a:gd name="connsiteX33" fmla="*/ 1493661 w 2539144"/>
                  <a:gd name="connsiteY33" fmla="*/ 901700 h 1456118"/>
                  <a:gd name="connsiteX34" fmla="*/ 1411111 w 2539144"/>
                  <a:gd name="connsiteY34" fmla="*/ 939800 h 1456118"/>
                  <a:gd name="connsiteX35" fmla="*/ 1222198 w 2539144"/>
                  <a:gd name="connsiteY35" fmla="*/ 990600 h 1456118"/>
                  <a:gd name="connsiteX36" fmla="*/ 1087261 w 2539144"/>
                  <a:gd name="connsiteY36" fmla="*/ 1035844 h 1456118"/>
                  <a:gd name="connsiteX37" fmla="*/ 1258711 w 2539144"/>
                  <a:gd name="connsiteY37" fmla="*/ 863600 h 1456118"/>
                  <a:gd name="connsiteX38" fmla="*/ 1220611 w 2539144"/>
                  <a:gd name="connsiteY38" fmla="*/ 876300 h 1456118"/>
                  <a:gd name="connsiteX39" fmla="*/ 1169811 w 2539144"/>
                  <a:gd name="connsiteY39" fmla="*/ 889000 h 1456118"/>
                  <a:gd name="connsiteX40" fmla="*/ 1112661 w 2539144"/>
                  <a:gd name="connsiteY40" fmla="*/ 908050 h 1456118"/>
                  <a:gd name="connsiteX41" fmla="*/ 1093611 w 2539144"/>
                  <a:gd name="connsiteY41" fmla="*/ 914400 h 1456118"/>
                  <a:gd name="connsiteX42" fmla="*/ 1049161 w 2539144"/>
                  <a:gd name="connsiteY42" fmla="*/ 920750 h 1456118"/>
                  <a:gd name="connsiteX43" fmla="*/ 1011061 w 2539144"/>
                  <a:gd name="connsiteY43" fmla="*/ 933450 h 1456118"/>
                  <a:gd name="connsiteX44" fmla="*/ 992011 w 2539144"/>
                  <a:gd name="connsiteY44" fmla="*/ 939800 h 1456118"/>
                  <a:gd name="connsiteX45" fmla="*/ 903111 w 2539144"/>
                  <a:gd name="connsiteY45" fmla="*/ 958850 h 1456118"/>
                  <a:gd name="connsiteX46" fmla="*/ 858661 w 2539144"/>
                  <a:gd name="connsiteY46" fmla="*/ 971550 h 1456118"/>
                  <a:gd name="connsiteX47" fmla="*/ 280811 w 2539144"/>
                  <a:gd name="connsiteY47" fmla="*/ 977900 h 1456118"/>
                  <a:gd name="connsiteX48" fmla="*/ 185561 w 2539144"/>
                  <a:gd name="connsiteY48" fmla="*/ 1009650 h 1456118"/>
                  <a:gd name="connsiteX49" fmla="*/ 166511 w 2539144"/>
                  <a:gd name="connsiteY49" fmla="*/ 1016000 h 1456118"/>
                  <a:gd name="connsiteX50" fmla="*/ 147461 w 2539144"/>
                  <a:gd name="connsiteY50" fmla="*/ 1022350 h 1456118"/>
                  <a:gd name="connsiteX51" fmla="*/ 128411 w 2539144"/>
                  <a:gd name="connsiteY51" fmla="*/ 1035050 h 1456118"/>
                  <a:gd name="connsiteX52" fmla="*/ 90311 w 2539144"/>
                  <a:gd name="connsiteY52" fmla="*/ 1054100 h 1456118"/>
                  <a:gd name="connsiteX53" fmla="*/ 83961 w 2539144"/>
                  <a:gd name="connsiteY53" fmla="*/ 1111250 h 1456118"/>
                  <a:gd name="connsiteX54" fmla="*/ 77611 w 2539144"/>
                  <a:gd name="connsiteY54" fmla="*/ 1187450 h 1456118"/>
                  <a:gd name="connsiteX55" fmla="*/ 64911 w 2539144"/>
                  <a:gd name="connsiteY55" fmla="*/ 1231900 h 1456118"/>
                  <a:gd name="connsiteX56" fmla="*/ 30780 w 2539144"/>
                  <a:gd name="connsiteY56" fmla="*/ 1440655 h 1456118"/>
                  <a:gd name="connsiteX57" fmla="*/ 20461 w 2539144"/>
                  <a:gd name="connsiteY57" fmla="*/ 1441450 h 1456118"/>
                  <a:gd name="connsiteX58" fmla="*/ 1411 w 2539144"/>
                  <a:gd name="connsiteY58" fmla="*/ 1447800 h 1456118"/>
                  <a:gd name="connsiteX59" fmla="*/ 1411 w 2539144"/>
                  <a:gd name="connsiteY59" fmla="*/ 31750 h 1456118"/>
                  <a:gd name="connsiteX60" fmla="*/ 1411 w 2539144"/>
                  <a:gd name="connsiteY60" fmla="*/ 0 h 1456118"/>
                  <a:gd name="connsiteX0" fmla="*/ 1411 w 2539144"/>
                  <a:gd name="connsiteY0" fmla="*/ 0 h 1558556"/>
                  <a:gd name="connsiteX1" fmla="*/ 1411 w 2539144"/>
                  <a:gd name="connsiteY1" fmla="*/ 0 h 1558556"/>
                  <a:gd name="connsiteX2" fmla="*/ 2141361 w 2539144"/>
                  <a:gd name="connsiteY2" fmla="*/ 6350 h 1558556"/>
                  <a:gd name="connsiteX3" fmla="*/ 2531092 w 2539144"/>
                  <a:gd name="connsiteY3" fmla="*/ 7937 h 1558556"/>
                  <a:gd name="connsiteX4" fmla="*/ 2393774 w 2539144"/>
                  <a:gd name="connsiteY4" fmla="*/ 76200 h 1558556"/>
                  <a:gd name="connsiteX5" fmla="*/ 2260423 w 2539144"/>
                  <a:gd name="connsiteY5" fmla="*/ 243681 h 1558556"/>
                  <a:gd name="connsiteX6" fmla="*/ 2277092 w 2539144"/>
                  <a:gd name="connsiteY6" fmla="*/ 153987 h 1558556"/>
                  <a:gd name="connsiteX7" fmla="*/ 2096911 w 2539144"/>
                  <a:gd name="connsiteY7" fmla="*/ 387350 h 1558556"/>
                  <a:gd name="connsiteX8" fmla="*/ 2194542 w 2539144"/>
                  <a:gd name="connsiteY8" fmla="*/ 312738 h 1558556"/>
                  <a:gd name="connsiteX9" fmla="*/ 2266774 w 2539144"/>
                  <a:gd name="connsiteY9" fmla="*/ 299244 h 1558556"/>
                  <a:gd name="connsiteX10" fmla="*/ 2325511 w 2539144"/>
                  <a:gd name="connsiteY10" fmla="*/ 325437 h 1558556"/>
                  <a:gd name="connsiteX11" fmla="*/ 2306461 w 2539144"/>
                  <a:gd name="connsiteY11" fmla="*/ 368300 h 1558556"/>
                  <a:gd name="connsiteX12" fmla="*/ 2287411 w 2539144"/>
                  <a:gd name="connsiteY12" fmla="*/ 406400 h 1558556"/>
                  <a:gd name="connsiteX13" fmla="*/ 2268361 w 2539144"/>
                  <a:gd name="connsiteY13" fmla="*/ 412750 h 1558556"/>
                  <a:gd name="connsiteX14" fmla="*/ 2249311 w 2539144"/>
                  <a:gd name="connsiteY14" fmla="*/ 425450 h 1558556"/>
                  <a:gd name="connsiteX15" fmla="*/ 2211211 w 2539144"/>
                  <a:gd name="connsiteY15" fmla="*/ 438150 h 1558556"/>
                  <a:gd name="connsiteX16" fmla="*/ 2192161 w 2539144"/>
                  <a:gd name="connsiteY16" fmla="*/ 444500 h 1558556"/>
                  <a:gd name="connsiteX17" fmla="*/ 2173111 w 2539144"/>
                  <a:gd name="connsiteY17" fmla="*/ 450850 h 1558556"/>
                  <a:gd name="connsiteX18" fmla="*/ 2147711 w 2539144"/>
                  <a:gd name="connsiteY18" fmla="*/ 457200 h 1558556"/>
                  <a:gd name="connsiteX19" fmla="*/ 2109611 w 2539144"/>
                  <a:gd name="connsiteY19" fmla="*/ 469900 h 1558556"/>
                  <a:gd name="connsiteX20" fmla="*/ 2090561 w 2539144"/>
                  <a:gd name="connsiteY20" fmla="*/ 476250 h 1558556"/>
                  <a:gd name="connsiteX21" fmla="*/ 2071511 w 2539144"/>
                  <a:gd name="connsiteY21" fmla="*/ 488950 h 1558556"/>
                  <a:gd name="connsiteX22" fmla="*/ 2046111 w 2539144"/>
                  <a:gd name="connsiteY22" fmla="*/ 495300 h 1558556"/>
                  <a:gd name="connsiteX23" fmla="*/ 1988961 w 2539144"/>
                  <a:gd name="connsiteY23" fmla="*/ 514350 h 1558556"/>
                  <a:gd name="connsiteX24" fmla="*/ 1969911 w 2539144"/>
                  <a:gd name="connsiteY24" fmla="*/ 520700 h 1558556"/>
                  <a:gd name="connsiteX25" fmla="*/ 1944511 w 2539144"/>
                  <a:gd name="connsiteY25" fmla="*/ 556419 h 1558556"/>
                  <a:gd name="connsiteX26" fmla="*/ 1904030 w 2539144"/>
                  <a:gd name="connsiteY26" fmla="*/ 584200 h 1558556"/>
                  <a:gd name="connsiteX27" fmla="*/ 1854024 w 2539144"/>
                  <a:gd name="connsiteY27" fmla="*/ 611981 h 1558556"/>
                  <a:gd name="connsiteX28" fmla="*/ 1823861 w 2539144"/>
                  <a:gd name="connsiteY28" fmla="*/ 762000 h 1558556"/>
                  <a:gd name="connsiteX29" fmla="*/ 1760361 w 2539144"/>
                  <a:gd name="connsiteY29" fmla="*/ 876300 h 1558556"/>
                  <a:gd name="connsiteX30" fmla="*/ 1690511 w 2539144"/>
                  <a:gd name="connsiteY30" fmla="*/ 939800 h 1558556"/>
                  <a:gd name="connsiteX31" fmla="*/ 1639711 w 2539144"/>
                  <a:gd name="connsiteY31" fmla="*/ 920750 h 1558556"/>
                  <a:gd name="connsiteX32" fmla="*/ 1601611 w 2539144"/>
                  <a:gd name="connsiteY32" fmla="*/ 825500 h 1558556"/>
                  <a:gd name="connsiteX33" fmla="*/ 1493661 w 2539144"/>
                  <a:gd name="connsiteY33" fmla="*/ 901700 h 1558556"/>
                  <a:gd name="connsiteX34" fmla="*/ 1411111 w 2539144"/>
                  <a:gd name="connsiteY34" fmla="*/ 939800 h 1558556"/>
                  <a:gd name="connsiteX35" fmla="*/ 1222198 w 2539144"/>
                  <a:gd name="connsiteY35" fmla="*/ 990600 h 1558556"/>
                  <a:gd name="connsiteX36" fmla="*/ 1087261 w 2539144"/>
                  <a:gd name="connsiteY36" fmla="*/ 1035844 h 1558556"/>
                  <a:gd name="connsiteX37" fmla="*/ 1258711 w 2539144"/>
                  <a:gd name="connsiteY37" fmla="*/ 863600 h 1558556"/>
                  <a:gd name="connsiteX38" fmla="*/ 1220611 w 2539144"/>
                  <a:gd name="connsiteY38" fmla="*/ 876300 h 1558556"/>
                  <a:gd name="connsiteX39" fmla="*/ 1169811 w 2539144"/>
                  <a:gd name="connsiteY39" fmla="*/ 889000 h 1558556"/>
                  <a:gd name="connsiteX40" fmla="*/ 1112661 w 2539144"/>
                  <a:gd name="connsiteY40" fmla="*/ 908050 h 1558556"/>
                  <a:gd name="connsiteX41" fmla="*/ 1093611 w 2539144"/>
                  <a:gd name="connsiteY41" fmla="*/ 914400 h 1558556"/>
                  <a:gd name="connsiteX42" fmla="*/ 1049161 w 2539144"/>
                  <a:gd name="connsiteY42" fmla="*/ 920750 h 1558556"/>
                  <a:gd name="connsiteX43" fmla="*/ 1011061 w 2539144"/>
                  <a:gd name="connsiteY43" fmla="*/ 933450 h 1558556"/>
                  <a:gd name="connsiteX44" fmla="*/ 992011 w 2539144"/>
                  <a:gd name="connsiteY44" fmla="*/ 939800 h 1558556"/>
                  <a:gd name="connsiteX45" fmla="*/ 903111 w 2539144"/>
                  <a:gd name="connsiteY45" fmla="*/ 958850 h 1558556"/>
                  <a:gd name="connsiteX46" fmla="*/ 858661 w 2539144"/>
                  <a:gd name="connsiteY46" fmla="*/ 971550 h 1558556"/>
                  <a:gd name="connsiteX47" fmla="*/ 280811 w 2539144"/>
                  <a:gd name="connsiteY47" fmla="*/ 977900 h 1558556"/>
                  <a:gd name="connsiteX48" fmla="*/ 185561 w 2539144"/>
                  <a:gd name="connsiteY48" fmla="*/ 1009650 h 1558556"/>
                  <a:gd name="connsiteX49" fmla="*/ 166511 w 2539144"/>
                  <a:gd name="connsiteY49" fmla="*/ 1016000 h 1558556"/>
                  <a:gd name="connsiteX50" fmla="*/ 147461 w 2539144"/>
                  <a:gd name="connsiteY50" fmla="*/ 1022350 h 1558556"/>
                  <a:gd name="connsiteX51" fmla="*/ 128411 w 2539144"/>
                  <a:gd name="connsiteY51" fmla="*/ 1035050 h 1558556"/>
                  <a:gd name="connsiteX52" fmla="*/ 90311 w 2539144"/>
                  <a:gd name="connsiteY52" fmla="*/ 1054100 h 1558556"/>
                  <a:gd name="connsiteX53" fmla="*/ 83961 w 2539144"/>
                  <a:gd name="connsiteY53" fmla="*/ 1111250 h 1558556"/>
                  <a:gd name="connsiteX54" fmla="*/ 77611 w 2539144"/>
                  <a:gd name="connsiteY54" fmla="*/ 1187450 h 1558556"/>
                  <a:gd name="connsiteX55" fmla="*/ 64911 w 2539144"/>
                  <a:gd name="connsiteY55" fmla="*/ 1231900 h 1558556"/>
                  <a:gd name="connsiteX56" fmla="*/ 30780 w 2539144"/>
                  <a:gd name="connsiteY56" fmla="*/ 1440655 h 1558556"/>
                  <a:gd name="connsiteX57" fmla="*/ 1411 w 2539144"/>
                  <a:gd name="connsiteY57" fmla="*/ 1447800 h 1558556"/>
                  <a:gd name="connsiteX58" fmla="*/ 1411 w 2539144"/>
                  <a:gd name="connsiteY58" fmla="*/ 31750 h 1558556"/>
                  <a:gd name="connsiteX59" fmla="*/ 1411 w 2539144"/>
                  <a:gd name="connsiteY59" fmla="*/ 0 h 1558556"/>
                  <a:gd name="connsiteX0" fmla="*/ 1411 w 2539144"/>
                  <a:gd name="connsiteY0" fmla="*/ 0 h 1506417"/>
                  <a:gd name="connsiteX1" fmla="*/ 1411 w 2539144"/>
                  <a:gd name="connsiteY1" fmla="*/ 0 h 1506417"/>
                  <a:gd name="connsiteX2" fmla="*/ 2141361 w 2539144"/>
                  <a:gd name="connsiteY2" fmla="*/ 6350 h 1506417"/>
                  <a:gd name="connsiteX3" fmla="*/ 2531092 w 2539144"/>
                  <a:gd name="connsiteY3" fmla="*/ 7937 h 1506417"/>
                  <a:gd name="connsiteX4" fmla="*/ 2393774 w 2539144"/>
                  <a:gd name="connsiteY4" fmla="*/ 76200 h 1506417"/>
                  <a:gd name="connsiteX5" fmla="*/ 2260423 w 2539144"/>
                  <a:gd name="connsiteY5" fmla="*/ 243681 h 1506417"/>
                  <a:gd name="connsiteX6" fmla="*/ 2277092 w 2539144"/>
                  <a:gd name="connsiteY6" fmla="*/ 153987 h 1506417"/>
                  <a:gd name="connsiteX7" fmla="*/ 2096911 w 2539144"/>
                  <a:gd name="connsiteY7" fmla="*/ 387350 h 1506417"/>
                  <a:gd name="connsiteX8" fmla="*/ 2194542 w 2539144"/>
                  <a:gd name="connsiteY8" fmla="*/ 312738 h 1506417"/>
                  <a:gd name="connsiteX9" fmla="*/ 2266774 w 2539144"/>
                  <a:gd name="connsiteY9" fmla="*/ 299244 h 1506417"/>
                  <a:gd name="connsiteX10" fmla="*/ 2325511 w 2539144"/>
                  <a:gd name="connsiteY10" fmla="*/ 325437 h 1506417"/>
                  <a:gd name="connsiteX11" fmla="*/ 2306461 w 2539144"/>
                  <a:gd name="connsiteY11" fmla="*/ 368300 h 1506417"/>
                  <a:gd name="connsiteX12" fmla="*/ 2287411 w 2539144"/>
                  <a:gd name="connsiteY12" fmla="*/ 406400 h 1506417"/>
                  <a:gd name="connsiteX13" fmla="*/ 2268361 w 2539144"/>
                  <a:gd name="connsiteY13" fmla="*/ 412750 h 1506417"/>
                  <a:gd name="connsiteX14" fmla="*/ 2249311 w 2539144"/>
                  <a:gd name="connsiteY14" fmla="*/ 425450 h 1506417"/>
                  <a:gd name="connsiteX15" fmla="*/ 2211211 w 2539144"/>
                  <a:gd name="connsiteY15" fmla="*/ 438150 h 1506417"/>
                  <a:gd name="connsiteX16" fmla="*/ 2192161 w 2539144"/>
                  <a:gd name="connsiteY16" fmla="*/ 444500 h 1506417"/>
                  <a:gd name="connsiteX17" fmla="*/ 2173111 w 2539144"/>
                  <a:gd name="connsiteY17" fmla="*/ 450850 h 1506417"/>
                  <a:gd name="connsiteX18" fmla="*/ 2147711 w 2539144"/>
                  <a:gd name="connsiteY18" fmla="*/ 457200 h 1506417"/>
                  <a:gd name="connsiteX19" fmla="*/ 2109611 w 2539144"/>
                  <a:gd name="connsiteY19" fmla="*/ 469900 h 1506417"/>
                  <a:gd name="connsiteX20" fmla="*/ 2090561 w 2539144"/>
                  <a:gd name="connsiteY20" fmla="*/ 476250 h 1506417"/>
                  <a:gd name="connsiteX21" fmla="*/ 2071511 w 2539144"/>
                  <a:gd name="connsiteY21" fmla="*/ 488950 h 1506417"/>
                  <a:gd name="connsiteX22" fmla="*/ 2046111 w 2539144"/>
                  <a:gd name="connsiteY22" fmla="*/ 495300 h 1506417"/>
                  <a:gd name="connsiteX23" fmla="*/ 1988961 w 2539144"/>
                  <a:gd name="connsiteY23" fmla="*/ 514350 h 1506417"/>
                  <a:gd name="connsiteX24" fmla="*/ 1969911 w 2539144"/>
                  <a:gd name="connsiteY24" fmla="*/ 520700 h 1506417"/>
                  <a:gd name="connsiteX25" fmla="*/ 1944511 w 2539144"/>
                  <a:gd name="connsiteY25" fmla="*/ 556419 h 1506417"/>
                  <a:gd name="connsiteX26" fmla="*/ 1904030 w 2539144"/>
                  <a:gd name="connsiteY26" fmla="*/ 584200 h 1506417"/>
                  <a:gd name="connsiteX27" fmla="*/ 1854024 w 2539144"/>
                  <a:gd name="connsiteY27" fmla="*/ 611981 h 1506417"/>
                  <a:gd name="connsiteX28" fmla="*/ 1823861 w 2539144"/>
                  <a:gd name="connsiteY28" fmla="*/ 762000 h 1506417"/>
                  <a:gd name="connsiteX29" fmla="*/ 1760361 w 2539144"/>
                  <a:gd name="connsiteY29" fmla="*/ 876300 h 1506417"/>
                  <a:gd name="connsiteX30" fmla="*/ 1690511 w 2539144"/>
                  <a:gd name="connsiteY30" fmla="*/ 939800 h 1506417"/>
                  <a:gd name="connsiteX31" fmla="*/ 1639711 w 2539144"/>
                  <a:gd name="connsiteY31" fmla="*/ 920750 h 1506417"/>
                  <a:gd name="connsiteX32" fmla="*/ 1601611 w 2539144"/>
                  <a:gd name="connsiteY32" fmla="*/ 825500 h 1506417"/>
                  <a:gd name="connsiteX33" fmla="*/ 1493661 w 2539144"/>
                  <a:gd name="connsiteY33" fmla="*/ 901700 h 1506417"/>
                  <a:gd name="connsiteX34" fmla="*/ 1411111 w 2539144"/>
                  <a:gd name="connsiteY34" fmla="*/ 939800 h 1506417"/>
                  <a:gd name="connsiteX35" fmla="*/ 1222198 w 2539144"/>
                  <a:gd name="connsiteY35" fmla="*/ 990600 h 1506417"/>
                  <a:gd name="connsiteX36" fmla="*/ 1087261 w 2539144"/>
                  <a:gd name="connsiteY36" fmla="*/ 1035844 h 1506417"/>
                  <a:gd name="connsiteX37" fmla="*/ 1258711 w 2539144"/>
                  <a:gd name="connsiteY37" fmla="*/ 863600 h 1506417"/>
                  <a:gd name="connsiteX38" fmla="*/ 1220611 w 2539144"/>
                  <a:gd name="connsiteY38" fmla="*/ 876300 h 1506417"/>
                  <a:gd name="connsiteX39" fmla="*/ 1169811 w 2539144"/>
                  <a:gd name="connsiteY39" fmla="*/ 889000 h 1506417"/>
                  <a:gd name="connsiteX40" fmla="*/ 1112661 w 2539144"/>
                  <a:gd name="connsiteY40" fmla="*/ 908050 h 1506417"/>
                  <a:gd name="connsiteX41" fmla="*/ 1093611 w 2539144"/>
                  <a:gd name="connsiteY41" fmla="*/ 914400 h 1506417"/>
                  <a:gd name="connsiteX42" fmla="*/ 1049161 w 2539144"/>
                  <a:gd name="connsiteY42" fmla="*/ 920750 h 1506417"/>
                  <a:gd name="connsiteX43" fmla="*/ 1011061 w 2539144"/>
                  <a:gd name="connsiteY43" fmla="*/ 933450 h 1506417"/>
                  <a:gd name="connsiteX44" fmla="*/ 992011 w 2539144"/>
                  <a:gd name="connsiteY44" fmla="*/ 939800 h 1506417"/>
                  <a:gd name="connsiteX45" fmla="*/ 903111 w 2539144"/>
                  <a:gd name="connsiteY45" fmla="*/ 958850 h 1506417"/>
                  <a:gd name="connsiteX46" fmla="*/ 858661 w 2539144"/>
                  <a:gd name="connsiteY46" fmla="*/ 971550 h 1506417"/>
                  <a:gd name="connsiteX47" fmla="*/ 280811 w 2539144"/>
                  <a:gd name="connsiteY47" fmla="*/ 977900 h 1506417"/>
                  <a:gd name="connsiteX48" fmla="*/ 185561 w 2539144"/>
                  <a:gd name="connsiteY48" fmla="*/ 1009650 h 1506417"/>
                  <a:gd name="connsiteX49" fmla="*/ 166511 w 2539144"/>
                  <a:gd name="connsiteY49" fmla="*/ 1016000 h 1506417"/>
                  <a:gd name="connsiteX50" fmla="*/ 147461 w 2539144"/>
                  <a:gd name="connsiteY50" fmla="*/ 1022350 h 1506417"/>
                  <a:gd name="connsiteX51" fmla="*/ 128411 w 2539144"/>
                  <a:gd name="connsiteY51" fmla="*/ 1035050 h 1506417"/>
                  <a:gd name="connsiteX52" fmla="*/ 90311 w 2539144"/>
                  <a:gd name="connsiteY52" fmla="*/ 1054100 h 1506417"/>
                  <a:gd name="connsiteX53" fmla="*/ 83961 w 2539144"/>
                  <a:gd name="connsiteY53" fmla="*/ 1111250 h 1506417"/>
                  <a:gd name="connsiteX54" fmla="*/ 77611 w 2539144"/>
                  <a:gd name="connsiteY54" fmla="*/ 1187450 h 1506417"/>
                  <a:gd name="connsiteX55" fmla="*/ 64911 w 2539144"/>
                  <a:gd name="connsiteY55" fmla="*/ 1231900 h 1506417"/>
                  <a:gd name="connsiteX56" fmla="*/ 1411 w 2539144"/>
                  <a:gd name="connsiteY56" fmla="*/ 1447800 h 1506417"/>
                  <a:gd name="connsiteX57" fmla="*/ 1411 w 2539144"/>
                  <a:gd name="connsiteY57" fmla="*/ 31750 h 1506417"/>
                  <a:gd name="connsiteX58" fmla="*/ 1411 w 2539144"/>
                  <a:gd name="connsiteY58" fmla="*/ 0 h 1506417"/>
                  <a:gd name="connsiteX0" fmla="*/ 5512 w 2543245"/>
                  <a:gd name="connsiteY0" fmla="*/ 0 h 1235573"/>
                  <a:gd name="connsiteX1" fmla="*/ 5512 w 2543245"/>
                  <a:gd name="connsiteY1" fmla="*/ 0 h 1235573"/>
                  <a:gd name="connsiteX2" fmla="*/ 2145462 w 2543245"/>
                  <a:gd name="connsiteY2" fmla="*/ 6350 h 1235573"/>
                  <a:gd name="connsiteX3" fmla="*/ 2535193 w 2543245"/>
                  <a:gd name="connsiteY3" fmla="*/ 7937 h 1235573"/>
                  <a:gd name="connsiteX4" fmla="*/ 2397875 w 2543245"/>
                  <a:gd name="connsiteY4" fmla="*/ 76200 h 1235573"/>
                  <a:gd name="connsiteX5" fmla="*/ 2264524 w 2543245"/>
                  <a:gd name="connsiteY5" fmla="*/ 243681 h 1235573"/>
                  <a:gd name="connsiteX6" fmla="*/ 2281193 w 2543245"/>
                  <a:gd name="connsiteY6" fmla="*/ 153987 h 1235573"/>
                  <a:gd name="connsiteX7" fmla="*/ 2101012 w 2543245"/>
                  <a:gd name="connsiteY7" fmla="*/ 387350 h 1235573"/>
                  <a:gd name="connsiteX8" fmla="*/ 2198643 w 2543245"/>
                  <a:gd name="connsiteY8" fmla="*/ 312738 h 1235573"/>
                  <a:gd name="connsiteX9" fmla="*/ 2270875 w 2543245"/>
                  <a:gd name="connsiteY9" fmla="*/ 299244 h 1235573"/>
                  <a:gd name="connsiteX10" fmla="*/ 2329612 w 2543245"/>
                  <a:gd name="connsiteY10" fmla="*/ 325437 h 1235573"/>
                  <a:gd name="connsiteX11" fmla="*/ 2310562 w 2543245"/>
                  <a:gd name="connsiteY11" fmla="*/ 368300 h 1235573"/>
                  <a:gd name="connsiteX12" fmla="*/ 2291512 w 2543245"/>
                  <a:gd name="connsiteY12" fmla="*/ 406400 h 1235573"/>
                  <a:gd name="connsiteX13" fmla="*/ 2272462 w 2543245"/>
                  <a:gd name="connsiteY13" fmla="*/ 412750 h 1235573"/>
                  <a:gd name="connsiteX14" fmla="*/ 2253412 w 2543245"/>
                  <a:gd name="connsiteY14" fmla="*/ 425450 h 1235573"/>
                  <a:gd name="connsiteX15" fmla="*/ 2215312 w 2543245"/>
                  <a:gd name="connsiteY15" fmla="*/ 438150 h 1235573"/>
                  <a:gd name="connsiteX16" fmla="*/ 2196262 w 2543245"/>
                  <a:gd name="connsiteY16" fmla="*/ 444500 h 1235573"/>
                  <a:gd name="connsiteX17" fmla="*/ 2177212 w 2543245"/>
                  <a:gd name="connsiteY17" fmla="*/ 450850 h 1235573"/>
                  <a:gd name="connsiteX18" fmla="*/ 2151812 w 2543245"/>
                  <a:gd name="connsiteY18" fmla="*/ 457200 h 1235573"/>
                  <a:gd name="connsiteX19" fmla="*/ 2113712 w 2543245"/>
                  <a:gd name="connsiteY19" fmla="*/ 469900 h 1235573"/>
                  <a:gd name="connsiteX20" fmla="*/ 2094662 w 2543245"/>
                  <a:gd name="connsiteY20" fmla="*/ 476250 h 1235573"/>
                  <a:gd name="connsiteX21" fmla="*/ 2075612 w 2543245"/>
                  <a:gd name="connsiteY21" fmla="*/ 488950 h 1235573"/>
                  <a:gd name="connsiteX22" fmla="*/ 2050212 w 2543245"/>
                  <a:gd name="connsiteY22" fmla="*/ 495300 h 1235573"/>
                  <a:gd name="connsiteX23" fmla="*/ 1993062 w 2543245"/>
                  <a:gd name="connsiteY23" fmla="*/ 514350 h 1235573"/>
                  <a:gd name="connsiteX24" fmla="*/ 1974012 w 2543245"/>
                  <a:gd name="connsiteY24" fmla="*/ 520700 h 1235573"/>
                  <a:gd name="connsiteX25" fmla="*/ 1948612 w 2543245"/>
                  <a:gd name="connsiteY25" fmla="*/ 556419 h 1235573"/>
                  <a:gd name="connsiteX26" fmla="*/ 1908131 w 2543245"/>
                  <a:gd name="connsiteY26" fmla="*/ 584200 h 1235573"/>
                  <a:gd name="connsiteX27" fmla="*/ 1858125 w 2543245"/>
                  <a:gd name="connsiteY27" fmla="*/ 611981 h 1235573"/>
                  <a:gd name="connsiteX28" fmla="*/ 1827962 w 2543245"/>
                  <a:gd name="connsiteY28" fmla="*/ 762000 h 1235573"/>
                  <a:gd name="connsiteX29" fmla="*/ 1764462 w 2543245"/>
                  <a:gd name="connsiteY29" fmla="*/ 876300 h 1235573"/>
                  <a:gd name="connsiteX30" fmla="*/ 1694612 w 2543245"/>
                  <a:gd name="connsiteY30" fmla="*/ 939800 h 1235573"/>
                  <a:gd name="connsiteX31" fmla="*/ 1643812 w 2543245"/>
                  <a:gd name="connsiteY31" fmla="*/ 920750 h 1235573"/>
                  <a:gd name="connsiteX32" fmla="*/ 1605712 w 2543245"/>
                  <a:gd name="connsiteY32" fmla="*/ 825500 h 1235573"/>
                  <a:gd name="connsiteX33" fmla="*/ 1497762 w 2543245"/>
                  <a:gd name="connsiteY33" fmla="*/ 901700 h 1235573"/>
                  <a:gd name="connsiteX34" fmla="*/ 1415212 w 2543245"/>
                  <a:gd name="connsiteY34" fmla="*/ 939800 h 1235573"/>
                  <a:gd name="connsiteX35" fmla="*/ 1226299 w 2543245"/>
                  <a:gd name="connsiteY35" fmla="*/ 990600 h 1235573"/>
                  <a:gd name="connsiteX36" fmla="*/ 1091362 w 2543245"/>
                  <a:gd name="connsiteY36" fmla="*/ 1035844 h 1235573"/>
                  <a:gd name="connsiteX37" fmla="*/ 1262812 w 2543245"/>
                  <a:gd name="connsiteY37" fmla="*/ 863600 h 1235573"/>
                  <a:gd name="connsiteX38" fmla="*/ 1224712 w 2543245"/>
                  <a:gd name="connsiteY38" fmla="*/ 876300 h 1235573"/>
                  <a:gd name="connsiteX39" fmla="*/ 1173912 w 2543245"/>
                  <a:gd name="connsiteY39" fmla="*/ 889000 h 1235573"/>
                  <a:gd name="connsiteX40" fmla="*/ 1116762 w 2543245"/>
                  <a:gd name="connsiteY40" fmla="*/ 908050 h 1235573"/>
                  <a:gd name="connsiteX41" fmla="*/ 1097712 w 2543245"/>
                  <a:gd name="connsiteY41" fmla="*/ 914400 h 1235573"/>
                  <a:gd name="connsiteX42" fmla="*/ 1053262 w 2543245"/>
                  <a:gd name="connsiteY42" fmla="*/ 920750 h 1235573"/>
                  <a:gd name="connsiteX43" fmla="*/ 1015162 w 2543245"/>
                  <a:gd name="connsiteY43" fmla="*/ 933450 h 1235573"/>
                  <a:gd name="connsiteX44" fmla="*/ 996112 w 2543245"/>
                  <a:gd name="connsiteY44" fmla="*/ 939800 h 1235573"/>
                  <a:gd name="connsiteX45" fmla="*/ 907212 w 2543245"/>
                  <a:gd name="connsiteY45" fmla="*/ 958850 h 1235573"/>
                  <a:gd name="connsiteX46" fmla="*/ 862762 w 2543245"/>
                  <a:gd name="connsiteY46" fmla="*/ 971550 h 1235573"/>
                  <a:gd name="connsiteX47" fmla="*/ 284912 w 2543245"/>
                  <a:gd name="connsiteY47" fmla="*/ 977900 h 1235573"/>
                  <a:gd name="connsiteX48" fmla="*/ 189662 w 2543245"/>
                  <a:gd name="connsiteY48" fmla="*/ 1009650 h 1235573"/>
                  <a:gd name="connsiteX49" fmla="*/ 170612 w 2543245"/>
                  <a:gd name="connsiteY49" fmla="*/ 1016000 h 1235573"/>
                  <a:gd name="connsiteX50" fmla="*/ 151562 w 2543245"/>
                  <a:gd name="connsiteY50" fmla="*/ 1022350 h 1235573"/>
                  <a:gd name="connsiteX51" fmla="*/ 132512 w 2543245"/>
                  <a:gd name="connsiteY51" fmla="*/ 1035050 h 1235573"/>
                  <a:gd name="connsiteX52" fmla="*/ 94412 w 2543245"/>
                  <a:gd name="connsiteY52" fmla="*/ 1054100 h 1235573"/>
                  <a:gd name="connsiteX53" fmla="*/ 88062 w 2543245"/>
                  <a:gd name="connsiteY53" fmla="*/ 1111250 h 1235573"/>
                  <a:gd name="connsiteX54" fmla="*/ 81712 w 2543245"/>
                  <a:gd name="connsiteY54" fmla="*/ 1187450 h 1235573"/>
                  <a:gd name="connsiteX55" fmla="*/ 69012 w 2543245"/>
                  <a:gd name="connsiteY55" fmla="*/ 1231900 h 1235573"/>
                  <a:gd name="connsiteX56" fmla="*/ 749 w 2543245"/>
                  <a:gd name="connsiteY56" fmla="*/ 723900 h 1235573"/>
                  <a:gd name="connsiteX57" fmla="*/ 5512 w 2543245"/>
                  <a:gd name="connsiteY57" fmla="*/ 31750 h 1235573"/>
                  <a:gd name="connsiteX58" fmla="*/ 5512 w 2543245"/>
                  <a:gd name="connsiteY58" fmla="*/ 0 h 1235573"/>
                  <a:gd name="connsiteX0" fmla="*/ 5512 w 2543245"/>
                  <a:gd name="connsiteY0" fmla="*/ 0 h 1206822"/>
                  <a:gd name="connsiteX1" fmla="*/ 5512 w 2543245"/>
                  <a:gd name="connsiteY1" fmla="*/ 0 h 1206822"/>
                  <a:gd name="connsiteX2" fmla="*/ 2145462 w 2543245"/>
                  <a:gd name="connsiteY2" fmla="*/ 6350 h 1206822"/>
                  <a:gd name="connsiteX3" fmla="*/ 2535193 w 2543245"/>
                  <a:gd name="connsiteY3" fmla="*/ 7937 h 1206822"/>
                  <a:gd name="connsiteX4" fmla="*/ 2397875 w 2543245"/>
                  <a:gd name="connsiteY4" fmla="*/ 76200 h 1206822"/>
                  <a:gd name="connsiteX5" fmla="*/ 2264524 w 2543245"/>
                  <a:gd name="connsiteY5" fmla="*/ 243681 h 1206822"/>
                  <a:gd name="connsiteX6" fmla="*/ 2281193 w 2543245"/>
                  <a:gd name="connsiteY6" fmla="*/ 153987 h 1206822"/>
                  <a:gd name="connsiteX7" fmla="*/ 2101012 w 2543245"/>
                  <a:gd name="connsiteY7" fmla="*/ 387350 h 1206822"/>
                  <a:gd name="connsiteX8" fmla="*/ 2198643 w 2543245"/>
                  <a:gd name="connsiteY8" fmla="*/ 312738 h 1206822"/>
                  <a:gd name="connsiteX9" fmla="*/ 2270875 w 2543245"/>
                  <a:gd name="connsiteY9" fmla="*/ 299244 h 1206822"/>
                  <a:gd name="connsiteX10" fmla="*/ 2329612 w 2543245"/>
                  <a:gd name="connsiteY10" fmla="*/ 325437 h 1206822"/>
                  <a:gd name="connsiteX11" fmla="*/ 2310562 w 2543245"/>
                  <a:gd name="connsiteY11" fmla="*/ 368300 h 1206822"/>
                  <a:gd name="connsiteX12" fmla="*/ 2291512 w 2543245"/>
                  <a:gd name="connsiteY12" fmla="*/ 406400 h 1206822"/>
                  <a:gd name="connsiteX13" fmla="*/ 2272462 w 2543245"/>
                  <a:gd name="connsiteY13" fmla="*/ 412750 h 1206822"/>
                  <a:gd name="connsiteX14" fmla="*/ 2253412 w 2543245"/>
                  <a:gd name="connsiteY14" fmla="*/ 425450 h 1206822"/>
                  <a:gd name="connsiteX15" fmla="*/ 2215312 w 2543245"/>
                  <a:gd name="connsiteY15" fmla="*/ 438150 h 1206822"/>
                  <a:gd name="connsiteX16" fmla="*/ 2196262 w 2543245"/>
                  <a:gd name="connsiteY16" fmla="*/ 444500 h 1206822"/>
                  <a:gd name="connsiteX17" fmla="*/ 2177212 w 2543245"/>
                  <a:gd name="connsiteY17" fmla="*/ 450850 h 1206822"/>
                  <a:gd name="connsiteX18" fmla="*/ 2151812 w 2543245"/>
                  <a:gd name="connsiteY18" fmla="*/ 457200 h 1206822"/>
                  <a:gd name="connsiteX19" fmla="*/ 2113712 w 2543245"/>
                  <a:gd name="connsiteY19" fmla="*/ 469900 h 1206822"/>
                  <a:gd name="connsiteX20" fmla="*/ 2094662 w 2543245"/>
                  <a:gd name="connsiteY20" fmla="*/ 476250 h 1206822"/>
                  <a:gd name="connsiteX21" fmla="*/ 2075612 w 2543245"/>
                  <a:gd name="connsiteY21" fmla="*/ 488950 h 1206822"/>
                  <a:gd name="connsiteX22" fmla="*/ 2050212 w 2543245"/>
                  <a:gd name="connsiteY22" fmla="*/ 495300 h 1206822"/>
                  <a:gd name="connsiteX23" fmla="*/ 1993062 w 2543245"/>
                  <a:gd name="connsiteY23" fmla="*/ 514350 h 1206822"/>
                  <a:gd name="connsiteX24" fmla="*/ 1974012 w 2543245"/>
                  <a:gd name="connsiteY24" fmla="*/ 520700 h 1206822"/>
                  <a:gd name="connsiteX25" fmla="*/ 1948612 w 2543245"/>
                  <a:gd name="connsiteY25" fmla="*/ 556419 h 1206822"/>
                  <a:gd name="connsiteX26" fmla="*/ 1908131 w 2543245"/>
                  <a:gd name="connsiteY26" fmla="*/ 584200 h 1206822"/>
                  <a:gd name="connsiteX27" fmla="*/ 1858125 w 2543245"/>
                  <a:gd name="connsiteY27" fmla="*/ 611981 h 1206822"/>
                  <a:gd name="connsiteX28" fmla="*/ 1827962 w 2543245"/>
                  <a:gd name="connsiteY28" fmla="*/ 762000 h 1206822"/>
                  <a:gd name="connsiteX29" fmla="*/ 1764462 w 2543245"/>
                  <a:gd name="connsiteY29" fmla="*/ 876300 h 1206822"/>
                  <a:gd name="connsiteX30" fmla="*/ 1694612 w 2543245"/>
                  <a:gd name="connsiteY30" fmla="*/ 939800 h 1206822"/>
                  <a:gd name="connsiteX31" fmla="*/ 1643812 w 2543245"/>
                  <a:gd name="connsiteY31" fmla="*/ 920750 h 1206822"/>
                  <a:gd name="connsiteX32" fmla="*/ 1605712 w 2543245"/>
                  <a:gd name="connsiteY32" fmla="*/ 825500 h 1206822"/>
                  <a:gd name="connsiteX33" fmla="*/ 1497762 w 2543245"/>
                  <a:gd name="connsiteY33" fmla="*/ 901700 h 1206822"/>
                  <a:gd name="connsiteX34" fmla="*/ 1415212 w 2543245"/>
                  <a:gd name="connsiteY34" fmla="*/ 939800 h 1206822"/>
                  <a:gd name="connsiteX35" fmla="*/ 1226299 w 2543245"/>
                  <a:gd name="connsiteY35" fmla="*/ 990600 h 1206822"/>
                  <a:gd name="connsiteX36" fmla="*/ 1091362 w 2543245"/>
                  <a:gd name="connsiteY36" fmla="*/ 1035844 h 1206822"/>
                  <a:gd name="connsiteX37" fmla="*/ 1262812 w 2543245"/>
                  <a:gd name="connsiteY37" fmla="*/ 863600 h 1206822"/>
                  <a:gd name="connsiteX38" fmla="*/ 1224712 w 2543245"/>
                  <a:gd name="connsiteY38" fmla="*/ 876300 h 1206822"/>
                  <a:gd name="connsiteX39" fmla="*/ 1173912 w 2543245"/>
                  <a:gd name="connsiteY39" fmla="*/ 889000 h 1206822"/>
                  <a:gd name="connsiteX40" fmla="*/ 1116762 w 2543245"/>
                  <a:gd name="connsiteY40" fmla="*/ 908050 h 1206822"/>
                  <a:gd name="connsiteX41" fmla="*/ 1097712 w 2543245"/>
                  <a:gd name="connsiteY41" fmla="*/ 914400 h 1206822"/>
                  <a:gd name="connsiteX42" fmla="*/ 1053262 w 2543245"/>
                  <a:gd name="connsiteY42" fmla="*/ 920750 h 1206822"/>
                  <a:gd name="connsiteX43" fmla="*/ 1015162 w 2543245"/>
                  <a:gd name="connsiteY43" fmla="*/ 933450 h 1206822"/>
                  <a:gd name="connsiteX44" fmla="*/ 996112 w 2543245"/>
                  <a:gd name="connsiteY44" fmla="*/ 939800 h 1206822"/>
                  <a:gd name="connsiteX45" fmla="*/ 907212 w 2543245"/>
                  <a:gd name="connsiteY45" fmla="*/ 958850 h 1206822"/>
                  <a:gd name="connsiteX46" fmla="*/ 862762 w 2543245"/>
                  <a:gd name="connsiteY46" fmla="*/ 971550 h 1206822"/>
                  <a:gd name="connsiteX47" fmla="*/ 284912 w 2543245"/>
                  <a:gd name="connsiteY47" fmla="*/ 977900 h 1206822"/>
                  <a:gd name="connsiteX48" fmla="*/ 189662 w 2543245"/>
                  <a:gd name="connsiteY48" fmla="*/ 1009650 h 1206822"/>
                  <a:gd name="connsiteX49" fmla="*/ 170612 w 2543245"/>
                  <a:gd name="connsiteY49" fmla="*/ 1016000 h 1206822"/>
                  <a:gd name="connsiteX50" fmla="*/ 151562 w 2543245"/>
                  <a:gd name="connsiteY50" fmla="*/ 1022350 h 1206822"/>
                  <a:gd name="connsiteX51" fmla="*/ 132512 w 2543245"/>
                  <a:gd name="connsiteY51" fmla="*/ 1035050 h 1206822"/>
                  <a:gd name="connsiteX52" fmla="*/ 94412 w 2543245"/>
                  <a:gd name="connsiteY52" fmla="*/ 1054100 h 1206822"/>
                  <a:gd name="connsiteX53" fmla="*/ 88062 w 2543245"/>
                  <a:gd name="connsiteY53" fmla="*/ 1111250 h 1206822"/>
                  <a:gd name="connsiteX54" fmla="*/ 81712 w 2543245"/>
                  <a:gd name="connsiteY54" fmla="*/ 1187450 h 1206822"/>
                  <a:gd name="connsiteX55" fmla="*/ 749 w 2543245"/>
                  <a:gd name="connsiteY55" fmla="*/ 723900 h 1206822"/>
                  <a:gd name="connsiteX56" fmla="*/ 5512 w 2543245"/>
                  <a:gd name="connsiteY56" fmla="*/ 31750 h 1206822"/>
                  <a:gd name="connsiteX57" fmla="*/ 5512 w 2543245"/>
                  <a:gd name="connsiteY57" fmla="*/ 0 h 1206822"/>
                  <a:gd name="connsiteX0" fmla="*/ 5512 w 2543245"/>
                  <a:gd name="connsiteY0" fmla="*/ 0 h 1111250"/>
                  <a:gd name="connsiteX1" fmla="*/ 5512 w 2543245"/>
                  <a:gd name="connsiteY1" fmla="*/ 0 h 1111250"/>
                  <a:gd name="connsiteX2" fmla="*/ 2145462 w 2543245"/>
                  <a:gd name="connsiteY2" fmla="*/ 6350 h 1111250"/>
                  <a:gd name="connsiteX3" fmla="*/ 2535193 w 2543245"/>
                  <a:gd name="connsiteY3" fmla="*/ 7937 h 1111250"/>
                  <a:gd name="connsiteX4" fmla="*/ 2397875 w 2543245"/>
                  <a:gd name="connsiteY4" fmla="*/ 76200 h 1111250"/>
                  <a:gd name="connsiteX5" fmla="*/ 2264524 w 2543245"/>
                  <a:gd name="connsiteY5" fmla="*/ 243681 h 1111250"/>
                  <a:gd name="connsiteX6" fmla="*/ 2281193 w 2543245"/>
                  <a:gd name="connsiteY6" fmla="*/ 153987 h 1111250"/>
                  <a:gd name="connsiteX7" fmla="*/ 2101012 w 2543245"/>
                  <a:gd name="connsiteY7" fmla="*/ 387350 h 1111250"/>
                  <a:gd name="connsiteX8" fmla="*/ 2198643 w 2543245"/>
                  <a:gd name="connsiteY8" fmla="*/ 312738 h 1111250"/>
                  <a:gd name="connsiteX9" fmla="*/ 2270875 w 2543245"/>
                  <a:gd name="connsiteY9" fmla="*/ 299244 h 1111250"/>
                  <a:gd name="connsiteX10" fmla="*/ 2329612 w 2543245"/>
                  <a:gd name="connsiteY10" fmla="*/ 325437 h 1111250"/>
                  <a:gd name="connsiteX11" fmla="*/ 2310562 w 2543245"/>
                  <a:gd name="connsiteY11" fmla="*/ 368300 h 1111250"/>
                  <a:gd name="connsiteX12" fmla="*/ 2291512 w 2543245"/>
                  <a:gd name="connsiteY12" fmla="*/ 406400 h 1111250"/>
                  <a:gd name="connsiteX13" fmla="*/ 2272462 w 2543245"/>
                  <a:gd name="connsiteY13" fmla="*/ 412750 h 1111250"/>
                  <a:gd name="connsiteX14" fmla="*/ 2253412 w 2543245"/>
                  <a:gd name="connsiteY14" fmla="*/ 425450 h 1111250"/>
                  <a:gd name="connsiteX15" fmla="*/ 2215312 w 2543245"/>
                  <a:gd name="connsiteY15" fmla="*/ 438150 h 1111250"/>
                  <a:gd name="connsiteX16" fmla="*/ 2196262 w 2543245"/>
                  <a:gd name="connsiteY16" fmla="*/ 444500 h 1111250"/>
                  <a:gd name="connsiteX17" fmla="*/ 2177212 w 2543245"/>
                  <a:gd name="connsiteY17" fmla="*/ 450850 h 1111250"/>
                  <a:gd name="connsiteX18" fmla="*/ 2151812 w 2543245"/>
                  <a:gd name="connsiteY18" fmla="*/ 457200 h 1111250"/>
                  <a:gd name="connsiteX19" fmla="*/ 2113712 w 2543245"/>
                  <a:gd name="connsiteY19" fmla="*/ 469900 h 1111250"/>
                  <a:gd name="connsiteX20" fmla="*/ 2094662 w 2543245"/>
                  <a:gd name="connsiteY20" fmla="*/ 476250 h 1111250"/>
                  <a:gd name="connsiteX21" fmla="*/ 2075612 w 2543245"/>
                  <a:gd name="connsiteY21" fmla="*/ 488950 h 1111250"/>
                  <a:gd name="connsiteX22" fmla="*/ 2050212 w 2543245"/>
                  <a:gd name="connsiteY22" fmla="*/ 495300 h 1111250"/>
                  <a:gd name="connsiteX23" fmla="*/ 1993062 w 2543245"/>
                  <a:gd name="connsiteY23" fmla="*/ 514350 h 1111250"/>
                  <a:gd name="connsiteX24" fmla="*/ 1974012 w 2543245"/>
                  <a:gd name="connsiteY24" fmla="*/ 520700 h 1111250"/>
                  <a:gd name="connsiteX25" fmla="*/ 1948612 w 2543245"/>
                  <a:gd name="connsiteY25" fmla="*/ 556419 h 1111250"/>
                  <a:gd name="connsiteX26" fmla="*/ 1908131 w 2543245"/>
                  <a:gd name="connsiteY26" fmla="*/ 584200 h 1111250"/>
                  <a:gd name="connsiteX27" fmla="*/ 1858125 w 2543245"/>
                  <a:gd name="connsiteY27" fmla="*/ 611981 h 1111250"/>
                  <a:gd name="connsiteX28" fmla="*/ 1827962 w 2543245"/>
                  <a:gd name="connsiteY28" fmla="*/ 762000 h 1111250"/>
                  <a:gd name="connsiteX29" fmla="*/ 1764462 w 2543245"/>
                  <a:gd name="connsiteY29" fmla="*/ 876300 h 1111250"/>
                  <a:gd name="connsiteX30" fmla="*/ 1694612 w 2543245"/>
                  <a:gd name="connsiteY30" fmla="*/ 939800 h 1111250"/>
                  <a:gd name="connsiteX31" fmla="*/ 1643812 w 2543245"/>
                  <a:gd name="connsiteY31" fmla="*/ 920750 h 1111250"/>
                  <a:gd name="connsiteX32" fmla="*/ 1605712 w 2543245"/>
                  <a:gd name="connsiteY32" fmla="*/ 825500 h 1111250"/>
                  <a:gd name="connsiteX33" fmla="*/ 1497762 w 2543245"/>
                  <a:gd name="connsiteY33" fmla="*/ 901700 h 1111250"/>
                  <a:gd name="connsiteX34" fmla="*/ 1415212 w 2543245"/>
                  <a:gd name="connsiteY34" fmla="*/ 939800 h 1111250"/>
                  <a:gd name="connsiteX35" fmla="*/ 1226299 w 2543245"/>
                  <a:gd name="connsiteY35" fmla="*/ 990600 h 1111250"/>
                  <a:gd name="connsiteX36" fmla="*/ 1091362 w 2543245"/>
                  <a:gd name="connsiteY36" fmla="*/ 1035844 h 1111250"/>
                  <a:gd name="connsiteX37" fmla="*/ 1262812 w 2543245"/>
                  <a:gd name="connsiteY37" fmla="*/ 863600 h 1111250"/>
                  <a:gd name="connsiteX38" fmla="*/ 1224712 w 2543245"/>
                  <a:gd name="connsiteY38" fmla="*/ 876300 h 1111250"/>
                  <a:gd name="connsiteX39" fmla="*/ 1173912 w 2543245"/>
                  <a:gd name="connsiteY39" fmla="*/ 889000 h 1111250"/>
                  <a:gd name="connsiteX40" fmla="*/ 1116762 w 2543245"/>
                  <a:gd name="connsiteY40" fmla="*/ 908050 h 1111250"/>
                  <a:gd name="connsiteX41" fmla="*/ 1097712 w 2543245"/>
                  <a:gd name="connsiteY41" fmla="*/ 914400 h 1111250"/>
                  <a:gd name="connsiteX42" fmla="*/ 1053262 w 2543245"/>
                  <a:gd name="connsiteY42" fmla="*/ 920750 h 1111250"/>
                  <a:gd name="connsiteX43" fmla="*/ 1015162 w 2543245"/>
                  <a:gd name="connsiteY43" fmla="*/ 933450 h 1111250"/>
                  <a:gd name="connsiteX44" fmla="*/ 996112 w 2543245"/>
                  <a:gd name="connsiteY44" fmla="*/ 939800 h 1111250"/>
                  <a:gd name="connsiteX45" fmla="*/ 907212 w 2543245"/>
                  <a:gd name="connsiteY45" fmla="*/ 958850 h 1111250"/>
                  <a:gd name="connsiteX46" fmla="*/ 862762 w 2543245"/>
                  <a:gd name="connsiteY46" fmla="*/ 971550 h 1111250"/>
                  <a:gd name="connsiteX47" fmla="*/ 284912 w 2543245"/>
                  <a:gd name="connsiteY47" fmla="*/ 977900 h 1111250"/>
                  <a:gd name="connsiteX48" fmla="*/ 189662 w 2543245"/>
                  <a:gd name="connsiteY48" fmla="*/ 1009650 h 1111250"/>
                  <a:gd name="connsiteX49" fmla="*/ 170612 w 2543245"/>
                  <a:gd name="connsiteY49" fmla="*/ 1016000 h 1111250"/>
                  <a:gd name="connsiteX50" fmla="*/ 151562 w 2543245"/>
                  <a:gd name="connsiteY50" fmla="*/ 1022350 h 1111250"/>
                  <a:gd name="connsiteX51" fmla="*/ 132512 w 2543245"/>
                  <a:gd name="connsiteY51" fmla="*/ 1035050 h 1111250"/>
                  <a:gd name="connsiteX52" fmla="*/ 94412 w 2543245"/>
                  <a:gd name="connsiteY52" fmla="*/ 1054100 h 1111250"/>
                  <a:gd name="connsiteX53" fmla="*/ 88062 w 2543245"/>
                  <a:gd name="connsiteY53" fmla="*/ 1111250 h 1111250"/>
                  <a:gd name="connsiteX54" fmla="*/ 749 w 2543245"/>
                  <a:gd name="connsiteY54" fmla="*/ 723900 h 1111250"/>
                  <a:gd name="connsiteX55" fmla="*/ 5512 w 2543245"/>
                  <a:gd name="connsiteY55" fmla="*/ 31750 h 1111250"/>
                  <a:gd name="connsiteX56" fmla="*/ 5512 w 2543245"/>
                  <a:gd name="connsiteY56" fmla="*/ 0 h 1111250"/>
                  <a:gd name="connsiteX0" fmla="*/ 5512 w 2543245"/>
                  <a:gd name="connsiteY0" fmla="*/ 0 h 1054100"/>
                  <a:gd name="connsiteX1" fmla="*/ 5512 w 2543245"/>
                  <a:gd name="connsiteY1" fmla="*/ 0 h 1054100"/>
                  <a:gd name="connsiteX2" fmla="*/ 2145462 w 2543245"/>
                  <a:gd name="connsiteY2" fmla="*/ 6350 h 1054100"/>
                  <a:gd name="connsiteX3" fmla="*/ 2535193 w 2543245"/>
                  <a:gd name="connsiteY3" fmla="*/ 7937 h 1054100"/>
                  <a:gd name="connsiteX4" fmla="*/ 2397875 w 2543245"/>
                  <a:gd name="connsiteY4" fmla="*/ 76200 h 1054100"/>
                  <a:gd name="connsiteX5" fmla="*/ 2264524 w 2543245"/>
                  <a:gd name="connsiteY5" fmla="*/ 243681 h 1054100"/>
                  <a:gd name="connsiteX6" fmla="*/ 2281193 w 2543245"/>
                  <a:gd name="connsiteY6" fmla="*/ 153987 h 1054100"/>
                  <a:gd name="connsiteX7" fmla="*/ 2101012 w 2543245"/>
                  <a:gd name="connsiteY7" fmla="*/ 387350 h 1054100"/>
                  <a:gd name="connsiteX8" fmla="*/ 2198643 w 2543245"/>
                  <a:gd name="connsiteY8" fmla="*/ 312738 h 1054100"/>
                  <a:gd name="connsiteX9" fmla="*/ 2270875 w 2543245"/>
                  <a:gd name="connsiteY9" fmla="*/ 299244 h 1054100"/>
                  <a:gd name="connsiteX10" fmla="*/ 2329612 w 2543245"/>
                  <a:gd name="connsiteY10" fmla="*/ 325437 h 1054100"/>
                  <a:gd name="connsiteX11" fmla="*/ 2310562 w 2543245"/>
                  <a:gd name="connsiteY11" fmla="*/ 368300 h 1054100"/>
                  <a:gd name="connsiteX12" fmla="*/ 2291512 w 2543245"/>
                  <a:gd name="connsiteY12" fmla="*/ 406400 h 1054100"/>
                  <a:gd name="connsiteX13" fmla="*/ 2272462 w 2543245"/>
                  <a:gd name="connsiteY13" fmla="*/ 412750 h 1054100"/>
                  <a:gd name="connsiteX14" fmla="*/ 2253412 w 2543245"/>
                  <a:gd name="connsiteY14" fmla="*/ 425450 h 1054100"/>
                  <a:gd name="connsiteX15" fmla="*/ 2215312 w 2543245"/>
                  <a:gd name="connsiteY15" fmla="*/ 438150 h 1054100"/>
                  <a:gd name="connsiteX16" fmla="*/ 2196262 w 2543245"/>
                  <a:gd name="connsiteY16" fmla="*/ 444500 h 1054100"/>
                  <a:gd name="connsiteX17" fmla="*/ 2177212 w 2543245"/>
                  <a:gd name="connsiteY17" fmla="*/ 450850 h 1054100"/>
                  <a:gd name="connsiteX18" fmla="*/ 2151812 w 2543245"/>
                  <a:gd name="connsiteY18" fmla="*/ 457200 h 1054100"/>
                  <a:gd name="connsiteX19" fmla="*/ 2113712 w 2543245"/>
                  <a:gd name="connsiteY19" fmla="*/ 469900 h 1054100"/>
                  <a:gd name="connsiteX20" fmla="*/ 2094662 w 2543245"/>
                  <a:gd name="connsiteY20" fmla="*/ 476250 h 1054100"/>
                  <a:gd name="connsiteX21" fmla="*/ 2075612 w 2543245"/>
                  <a:gd name="connsiteY21" fmla="*/ 488950 h 1054100"/>
                  <a:gd name="connsiteX22" fmla="*/ 2050212 w 2543245"/>
                  <a:gd name="connsiteY22" fmla="*/ 495300 h 1054100"/>
                  <a:gd name="connsiteX23" fmla="*/ 1993062 w 2543245"/>
                  <a:gd name="connsiteY23" fmla="*/ 514350 h 1054100"/>
                  <a:gd name="connsiteX24" fmla="*/ 1974012 w 2543245"/>
                  <a:gd name="connsiteY24" fmla="*/ 520700 h 1054100"/>
                  <a:gd name="connsiteX25" fmla="*/ 1948612 w 2543245"/>
                  <a:gd name="connsiteY25" fmla="*/ 556419 h 1054100"/>
                  <a:gd name="connsiteX26" fmla="*/ 1908131 w 2543245"/>
                  <a:gd name="connsiteY26" fmla="*/ 584200 h 1054100"/>
                  <a:gd name="connsiteX27" fmla="*/ 1858125 w 2543245"/>
                  <a:gd name="connsiteY27" fmla="*/ 611981 h 1054100"/>
                  <a:gd name="connsiteX28" fmla="*/ 1827962 w 2543245"/>
                  <a:gd name="connsiteY28" fmla="*/ 762000 h 1054100"/>
                  <a:gd name="connsiteX29" fmla="*/ 1764462 w 2543245"/>
                  <a:gd name="connsiteY29" fmla="*/ 876300 h 1054100"/>
                  <a:gd name="connsiteX30" fmla="*/ 1694612 w 2543245"/>
                  <a:gd name="connsiteY30" fmla="*/ 939800 h 1054100"/>
                  <a:gd name="connsiteX31" fmla="*/ 1643812 w 2543245"/>
                  <a:gd name="connsiteY31" fmla="*/ 920750 h 1054100"/>
                  <a:gd name="connsiteX32" fmla="*/ 1605712 w 2543245"/>
                  <a:gd name="connsiteY32" fmla="*/ 825500 h 1054100"/>
                  <a:gd name="connsiteX33" fmla="*/ 1497762 w 2543245"/>
                  <a:gd name="connsiteY33" fmla="*/ 901700 h 1054100"/>
                  <a:gd name="connsiteX34" fmla="*/ 1415212 w 2543245"/>
                  <a:gd name="connsiteY34" fmla="*/ 939800 h 1054100"/>
                  <a:gd name="connsiteX35" fmla="*/ 1226299 w 2543245"/>
                  <a:gd name="connsiteY35" fmla="*/ 990600 h 1054100"/>
                  <a:gd name="connsiteX36" fmla="*/ 1091362 w 2543245"/>
                  <a:gd name="connsiteY36" fmla="*/ 1035844 h 1054100"/>
                  <a:gd name="connsiteX37" fmla="*/ 1262812 w 2543245"/>
                  <a:gd name="connsiteY37" fmla="*/ 863600 h 1054100"/>
                  <a:gd name="connsiteX38" fmla="*/ 1224712 w 2543245"/>
                  <a:gd name="connsiteY38" fmla="*/ 876300 h 1054100"/>
                  <a:gd name="connsiteX39" fmla="*/ 1173912 w 2543245"/>
                  <a:gd name="connsiteY39" fmla="*/ 889000 h 1054100"/>
                  <a:gd name="connsiteX40" fmla="*/ 1116762 w 2543245"/>
                  <a:gd name="connsiteY40" fmla="*/ 908050 h 1054100"/>
                  <a:gd name="connsiteX41" fmla="*/ 1097712 w 2543245"/>
                  <a:gd name="connsiteY41" fmla="*/ 914400 h 1054100"/>
                  <a:gd name="connsiteX42" fmla="*/ 1053262 w 2543245"/>
                  <a:gd name="connsiteY42" fmla="*/ 920750 h 1054100"/>
                  <a:gd name="connsiteX43" fmla="*/ 1015162 w 2543245"/>
                  <a:gd name="connsiteY43" fmla="*/ 933450 h 1054100"/>
                  <a:gd name="connsiteX44" fmla="*/ 996112 w 2543245"/>
                  <a:gd name="connsiteY44" fmla="*/ 939800 h 1054100"/>
                  <a:gd name="connsiteX45" fmla="*/ 907212 w 2543245"/>
                  <a:gd name="connsiteY45" fmla="*/ 958850 h 1054100"/>
                  <a:gd name="connsiteX46" fmla="*/ 862762 w 2543245"/>
                  <a:gd name="connsiteY46" fmla="*/ 971550 h 1054100"/>
                  <a:gd name="connsiteX47" fmla="*/ 284912 w 2543245"/>
                  <a:gd name="connsiteY47" fmla="*/ 977900 h 1054100"/>
                  <a:gd name="connsiteX48" fmla="*/ 189662 w 2543245"/>
                  <a:gd name="connsiteY48" fmla="*/ 1009650 h 1054100"/>
                  <a:gd name="connsiteX49" fmla="*/ 170612 w 2543245"/>
                  <a:gd name="connsiteY49" fmla="*/ 1016000 h 1054100"/>
                  <a:gd name="connsiteX50" fmla="*/ 151562 w 2543245"/>
                  <a:gd name="connsiteY50" fmla="*/ 1022350 h 1054100"/>
                  <a:gd name="connsiteX51" fmla="*/ 132512 w 2543245"/>
                  <a:gd name="connsiteY51" fmla="*/ 1035050 h 1054100"/>
                  <a:gd name="connsiteX52" fmla="*/ 94412 w 2543245"/>
                  <a:gd name="connsiteY52" fmla="*/ 1054100 h 1054100"/>
                  <a:gd name="connsiteX53" fmla="*/ 749 w 2543245"/>
                  <a:gd name="connsiteY53" fmla="*/ 723900 h 1054100"/>
                  <a:gd name="connsiteX54" fmla="*/ 5512 w 2543245"/>
                  <a:gd name="connsiteY54" fmla="*/ 31750 h 1054100"/>
                  <a:gd name="connsiteX55" fmla="*/ 5512 w 2543245"/>
                  <a:gd name="connsiteY55" fmla="*/ 0 h 1054100"/>
                  <a:gd name="connsiteX0" fmla="*/ 5512 w 2543245"/>
                  <a:gd name="connsiteY0" fmla="*/ 0 h 1055045"/>
                  <a:gd name="connsiteX1" fmla="*/ 5512 w 2543245"/>
                  <a:gd name="connsiteY1" fmla="*/ 0 h 1055045"/>
                  <a:gd name="connsiteX2" fmla="*/ 2145462 w 2543245"/>
                  <a:gd name="connsiteY2" fmla="*/ 6350 h 1055045"/>
                  <a:gd name="connsiteX3" fmla="*/ 2535193 w 2543245"/>
                  <a:gd name="connsiteY3" fmla="*/ 7937 h 1055045"/>
                  <a:gd name="connsiteX4" fmla="*/ 2397875 w 2543245"/>
                  <a:gd name="connsiteY4" fmla="*/ 76200 h 1055045"/>
                  <a:gd name="connsiteX5" fmla="*/ 2264524 w 2543245"/>
                  <a:gd name="connsiteY5" fmla="*/ 243681 h 1055045"/>
                  <a:gd name="connsiteX6" fmla="*/ 2281193 w 2543245"/>
                  <a:gd name="connsiteY6" fmla="*/ 153987 h 1055045"/>
                  <a:gd name="connsiteX7" fmla="*/ 2101012 w 2543245"/>
                  <a:gd name="connsiteY7" fmla="*/ 387350 h 1055045"/>
                  <a:gd name="connsiteX8" fmla="*/ 2198643 w 2543245"/>
                  <a:gd name="connsiteY8" fmla="*/ 312738 h 1055045"/>
                  <a:gd name="connsiteX9" fmla="*/ 2270875 w 2543245"/>
                  <a:gd name="connsiteY9" fmla="*/ 299244 h 1055045"/>
                  <a:gd name="connsiteX10" fmla="*/ 2329612 w 2543245"/>
                  <a:gd name="connsiteY10" fmla="*/ 325437 h 1055045"/>
                  <a:gd name="connsiteX11" fmla="*/ 2310562 w 2543245"/>
                  <a:gd name="connsiteY11" fmla="*/ 368300 h 1055045"/>
                  <a:gd name="connsiteX12" fmla="*/ 2291512 w 2543245"/>
                  <a:gd name="connsiteY12" fmla="*/ 406400 h 1055045"/>
                  <a:gd name="connsiteX13" fmla="*/ 2272462 w 2543245"/>
                  <a:gd name="connsiteY13" fmla="*/ 412750 h 1055045"/>
                  <a:gd name="connsiteX14" fmla="*/ 2253412 w 2543245"/>
                  <a:gd name="connsiteY14" fmla="*/ 425450 h 1055045"/>
                  <a:gd name="connsiteX15" fmla="*/ 2215312 w 2543245"/>
                  <a:gd name="connsiteY15" fmla="*/ 438150 h 1055045"/>
                  <a:gd name="connsiteX16" fmla="*/ 2196262 w 2543245"/>
                  <a:gd name="connsiteY16" fmla="*/ 444500 h 1055045"/>
                  <a:gd name="connsiteX17" fmla="*/ 2177212 w 2543245"/>
                  <a:gd name="connsiteY17" fmla="*/ 450850 h 1055045"/>
                  <a:gd name="connsiteX18" fmla="*/ 2151812 w 2543245"/>
                  <a:gd name="connsiteY18" fmla="*/ 457200 h 1055045"/>
                  <a:gd name="connsiteX19" fmla="*/ 2113712 w 2543245"/>
                  <a:gd name="connsiteY19" fmla="*/ 469900 h 1055045"/>
                  <a:gd name="connsiteX20" fmla="*/ 2094662 w 2543245"/>
                  <a:gd name="connsiteY20" fmla="*/ 476250 h 1055045"/>
                  <a:gd name="connsiteX21" fmla="*/ 2075612 w 2543245"/>
                  <a:gd name="connsiteY21" fmla="*/ 488950 h 1055045"/>
                  <a:gd name="connsiteX22" fmla="*/ 2050212 w 2543245"/>
                  <a:gd name="connsiteY22" fmla="*/ 495300 h 1055045"/>
                  <a:gd name="connsiteX23" fmla="*/ 1993062 w 2543245"/>
                  <a:gd name="connsiteY23" fmla="*/ 514350 h 1055045"/>
                  <a:gd name="connsiteX24" fmla="*/ 1974012 w 2543245"/>
                  <a:gd name="connsiteY24" fmla="*/ 520700 h 1055045"/>
                  <a:gd name="connsiteX25" fmla="*/ 1948612 w 2543245"/>
                  <a:gd name="connsiteY25" fmla="*/ 556419 h 1055045"/>
                  <a:gd name="connsiteX26" fmla="*/ 1908131 w 2543245"/>
                  <a:gd name="connsiteY26" fmla="*/ 584200 h 1055045"/>
                  <a:gd name="connsiteX27" fmla="*/ 1858125 w 2543245"/>
                  <a:gd name="connsiteY27" fmla="*/ 611981 h 1055045"/>
                  <a:gd name="connsiteX28" fmla="*/ 1827962 w 2543245"/>
                  <a:gd name="connsiteY28" fmla="*/ 762000 h 1055045"/>
                  <a:gd name="connsiteX29" fmla="*/ 1764462 w 2543245"/>
                  <a:gd name="connsiteY29" fmla="*/ 876300 h 1055045"/>
                  <a:gd name="connsiteX30" fmla="*/ 1694612 w 2543245"/>
                  <a:gd name="connsiteY30" fmla="*/ 939800 h 1055045"/>
                  <a:gd name="connsiteX31" fmla="*/ 1643812 w 2543245"/>
                  <a:gd name="connsiteY31" fmla="*/ 920750 h 1055045"/>
                  <a:gd name="connsiteX32" fmla="*/ 1605712 w 2543245"/>
                  <a:gd name="connsiteY32" fmla="*/ 825500 h 1055045"/>
                  <a:gd name="connsiteX33" fmla="*/ 1497762 w 2543245"/>
                  <a:gd name="connsiteY33" fmla="*/ 901700 h 1055045"/>
                  <a:gd name="connsiteX34" fmla="*/ 1415212 w 2543245"/>
                  <a:gd name="connsiteY34" fmla="*/ 939800 h 1055045"/>
                  <a:gd name="connsiteX35" fmla="*/ 1226299 w 2543245"/>
                  <a:gd name="connsiteY35" fmla="*/ 990600 h 1055045"/>
                  <a:gd name="connsiteX36" fmla="*/ 1091362 w 2543245"/>
                  <a:gd name="connsiteY36" fmla="*/ 1035844 h 1055045"/>
                  <a:gd name="connsiteX37" fmla="*/ 1262812 w 2543245"/>
                  <a:gd name="connsiteY37" fmla="*/ 863600 h 1055045"/>
                  <a:gd name="connsiteX38" fmla="*/ 1224712 w 2543245"/>
                  <a:gd name="connsiteY38" fmla="*/ 876300 h 1055045"/>
                  <a:gd name="connsiteX39" fmla="*/ 1173912 w 2543245"/>
                  <a:gd name="connsiteY39" fmla="*/ 889000 h 1055045"/>
                  <a:gd name="connsiteX40" fmla="*/ 1116762 w 2543245"/>
                  <a:gd name="connsiteY40" fmla="*/ 908050 h 1055045"/>
                  <a:gd name="connsiteX41" fmla="*/ 1097712 w 2543245"/>
                  <a:gd name="connsiteY41" fmla="*/ 914400 h 1055045"/>
                  <a:gd name="connsiteX42" fmla="*/ 1053262 w 2543245"/>
                  <a:gd name="connsiteY42" fmla="*/ 920750 h 1055045"/>
                  <a:gd name="connsiteX43" fmla="*/ 1015162 w 2543245"/>
                  <a:gd name="connsiteY43" fmla="*/ 933450 h 1055045"/>
                  <a:gd name="connsiteX44" fmla="*/ 996112 w 2543245"/>
                  <a:gd name="connsiteY44" fmla="*/ 939800 h 1055045"/>
                  <a:gd name="connsiteX45" fmla="*/ 907212 w 2543245"/>
                  <a:gd name="connsiteY45" fmla="*/ 958850 h 1055045"/>
                  <a:gd name="connsiteX46" fmla="*/ 862762 w 2543245"/>
                  <a:gd name="connsiteY46" fmla="*/ 971550 h 1055045"/>
                  <a:gd name="connsiteX47" fmla="*/ 284912 w 2543245"/>
                  <a:gd name="connsiteY47" fmla="*/ 977900 h 1055045"/>
                  <a:gd name="connsiteX48" fmla="*/ 189662 w 2543245"/>
                  <a:gd name="connsiteY48" fmla="*/ 1009650 h 1055045"/>
                  <a:gd name="connsiteX49" fmla="*/ 170612 w 2543245"/>
                  <a:gd name="connsiteY49" fmla="*/ 1016000 h 1055045"/>
                  <a:gd name="connsiteX50" fmla="*/ 151562 w 2543245"/>
                  <a:gd name="connsiteY50" fmla="*/ 1022350 h 1055045"/>
                  <a:gd name="connsiteX51" fmla="*/ 132512 w 2543245"/>
                  <a:gd name="connsiteY51" fmla="*/ 1035050 h 1055045"/>
                  <a:gd name="connsiteX52" fmla="*/ 749 w 2543245"/>
                  <a:gd name="connsiteY52" fmla="*/ 723900 h 1055045"/>
                  <a:gd name="connsiteX53" fmla="*/ 5512 w 2543245"/>
                  <a:gd name="connsiteY53" fmla="*/ 31750 h 1055045"/>
                  <a:gd name="connsiteX54" fmla="*/ 5512 w 2543245"/>
                  <a:gd name="connsiteY54" fmla="*/ 0 h 1055045"/>
                  <a:gd name="connsiteX0" fmla="*/ 5512 w 2543245"/>
                  <a:gd name="connsiteY0" fmla="*/ 0 h 1042875"/>
                  <a:gd name="connsiteX1" fmla="*/ 5512 w 2543245"/>
                  <a:gd name="connsiteY1" fmla="*/ 0 h 1042875"/>
                  <a:gd name="connsiteX2" fmla="*/ 2145462 w 2543245"/>
                  <a:gd name="connsiteY2" fmla="*/ 6350 h 1042875"/>
                  <a:gd name="connsiteX3" fmla="*/ 2535193 w 2543245"/>
                  <a:gd name="connsiteY3" fmla="*/ 7937 h 1042875"/>
                  <a:gd name="connsiteX4" fmla="*/ 2397875 w 2543245"/>
                  <a:gd name="connsiteY4" fmla="*/ 76200 h 1042875"/>
                  <a:gd name="connsiteX5" fmla="*/ 2264524 w 2543245"/>
                  <a:gd name="connsiteY5" fmla="*/ 243681 h 1042875"/>
                  <a:gd name="connsiteX6" fmla="*/ 2281193 w 2543245"/>
                  <a:gd name="connsiteY6" fmla="*/ 153987 h 1042875"/>
                  <a:gd name="connsiteX7" fmla="*/ 2101012 w 2543245"/>
                  <a:gd name="connsiteY7" fmla="*/ 387350 h 1042875"/>
                  <a:gd name="connsiteX8" fmla="*/ 2198643 w 2543245"/>
                  <a:gd name="connsiteY8" fmla="*/ 312738 h 1042875"/>
                  <a:gd name="connsiteX9" fmla="*/ 2270875 w 2543245"/>
                  <a:gd name="connsiteY9" fmla="*/ 299244 h 1042875"/>
                  <a:gd name="connsiteX10" fmla="*/ 2329612 w 2543245"/>
                  <a:gd name="connsiteY10" fmla="*/ 325437 h 1042875"/>
                  <a:gd name="connsiteX11" fmla="*/ 2310562 w 2543245"/>
                  <a:gd name="connsiteY11" fmla="*/ 368300 h 1042875"/>
                  <a:gd name="connsiteX12" fmla="*/ 2291512 w 2543245"/>
                  <a:gd name="connsiteY12" fmla="*/ 406400 h 1042875"/>
                  <a:gd name="connsiteX13" fmla="*/ 2272462 w 2543245"/>
                  <a:gd name="connsiteY13" fmla="*/ 412750 h 1042875"/>
                  <a:gd name="connsiteX14" fmla="*/ 2253412 w 2543245"/>
                  <a:gd name="connsiteY14" fmla="*/ 425450 h 1042875"/>
                  <a:gd name="connsiteX15" fmla="*/ 2215312 w 2543245"/>
                  <a:gd name="connsiteY15" fmla="*/ 438150 h 1042875"/>
                  <a:gd name="connsiteX16" fmla="*/ 2196262 w 2543245"/>
                  <a:gd name="connsiteY16" fmla="*/ 444500 h 1042875"/>
                  <a:gd name="connsiteX17" fmla="*/ 2177212 w 2543245"/>
                  <a:gd name="connsiteY17" fmla="*/ 450850 h 1042875"/>
                  <a:gd name="connsiteX18" fmla="*/ 2151812 w 2543245"/>
                  <a:gd name="connsiteY18" fmla="*/ 457200 h 1042875"/>
                  <a:gd name="connsiteX19" fmla="*/ 2113712 w 2543245"/>
                  <a:gd name="connsiteY19" fmla="*/ 469900 h 1042875"/>
                  <a:gd name="connsiteX20" fmla="*/ 2094662 w 2543245"/>
                  <a:gd name="connsiteY20" fmla="*/ 476250 h 1042875"/>
                  <a:gd name="connsiteX21" fmla="*/ 2075612 w 2543245"/>
                  <a:gd name="connsiteY21" fmla="*/ 488950 h 1042875"/>
                  <a:gd name="connsiteX22" fmla="*/ 2050212 w 2543245"/>
                  <a:gd name="connsiteY22" fmla="*/ 495300 h 1042875"/>
                  <a:gd name="connsiteX23" fmla="*/ 1993062 w 2543245"/>
                  <a:gd name="connsiteY23" fmla="*/ 514350 h 1042875"/>
                  <a:gd name="connsiteX24" fmla="*/ 1974012 w 2543245"/>
                  <a:gd name="connsiteY24" fmla="*/ 520700 h 1042875"/>
                  <a:gd name="connsiteX25" fmla="*/ 1948612 w 2543245"/>
                  <a:gd name="connsiteY25" fmla="*/ 556419 h 1042875"/>
                  <a:gd name="connsiteX26" fmla="*/ 1908131 w 2543245"/>
                  <a:gd name="connsiteY26" fmla="*/ 584200 h 1042875"/>
                  <a:gd name="connsiteX27" fmla="*/ 1858125 w 2543245"/>
                  <a:gd name="connsiteY27" fmla="*/ 611981 h 1042875"/>
                  <a:gd name="connsiteX28" fmla="*/ 1827962 w 2543245"/>
                  <a:gd name="connsiteY28" fmla="*/ 762000 h 1042875"/>
                  <a:gd name="connsiteX29" fmla="*/ 1764462 w 2543245"/>
                  <a:gd name="connsiteY29" fmla="*/ 876300 h 1042875"/>
                  <a:gd name="connsiteX30" fmla="*/ 1694612 w 2543245"/>
                  <a:gd name="connsiteY30" fmla="*/ 939800 h 1042875"/>
                  <a:gd name="connsiteX31" fmla="*/ 1643812 w 2543245"/>
                  <a:gd name="connsiteY31" fmla="*/ 920750 h 1042875"/>
                  <a:gd name="connsiteX32" fmla="*/ 1605712 w 2543245"/>
                  <a:gd name="connsiteY32" fmla="*/ 825500 h 1042875"/>
                  <a:gd name="connsiteX33" fmla="*/ 1497762 w 2543245"/>
                  <a:gd name="connsiteY33" fmla="*/ 901700 h 1042875"/>
                  <a:gd name="connsiteX34" fmla="*/ 1415212 w 2543245"/>
                  <a:gd name="connsiteY34" fmla="*/ 939800 h 1042875"/>
                  <a:gd name="connsiteX35" fmla="*/ 1226299 w 2543245"/>
                  <a:gd name="connsiteY35" fmla="*/ 990600 h 1042875"/>
                  <a:gd name="connsiteX36" fmla="*/ 1091362 w 2543245"/>
                  <a:gd name="connsiteY36" fmla="*/ 1035844 h 1042875"/>
                  <a:gd name="connsiteX37" fmla="*/ 1262812 w 2543245"/>
                  <a:gd name="connsiteY37" fmla="*/ 863600 h 1042875"/>
                  <a:gd name="connsiteX38" fmla="*/ 1224712 w 2543245"/>
                  <a:gd name="connsiteY38" fmla="*/ 876300 h 1042875"/>
                  <a:gd name="connsiteX39" fmla="*/ 1173912 w 2543245"/>
                  <a:gd name="connsiteY39" fmla="*/ 889000 h 1042875"/>
                  <a:gd name="connsiteX40" fmla="*/ 1116762 w 2543245"/>
                  <a:gd name="connsiteY40" fmla="*/ 908050 h 1042875"/>
                  <a:gd name="connsiteX41" fmla="*/ 1097712 w 2543245"/>
                  <a:gd name="connsiteY41" fmla="*/ 914400 h 1042875"/>
                  <a:gd name="connsiteX42" fmla="*/ 1053262 w 2543245"/>
                  <a:gd name="connsiteY42" fmla="*/ 920750 h 1042875"/>
                  <a:gd name="connsiteX43" fmla="*/ 1015162 w 2543245"/>
                  <a:gd name="connsiteY43" fmla="*/ 933450 h 1042875"/>
                  <a:gd name="connsiteX44" fmla="*/ 996112 w 2543245"/>
                  <a:gd name="connsiteY44" fmla="*/ 939800 h 1042875"/>
                  <a:gd name="connsiteX45" fmla="*/ 907212 w 2543245"/>
                  <a:gd name="connsiteY45" fmla="*/ 958850 h 1042875"/>
                  <a:gd name="connsiteX46" fmla="*/ 862762 w 2543245"/>
                  <a:gd name="connsiteY46" fmla="*/ 971550 h 1042875"/>
                  <a:gd name="connsiteX47" fmla="*/ 284912 w 2543245"/>
                  <a:gd name="connsiteY47" fmla="*/ 977900 h 1042875"/>
                  <a:gd name="connsiteX48" fmla="*/ 189662 w 2543245"/>
                  <a:gd name="connsiteY48" fmla="*/ 1009650 h 1042875"/>
                  <a:gd name="connsiteX49" fmla="*/ 170612 w 2543245"/>
                  <a:gd name="connsiteY49" fmla="*/ 1016000 h 1042875"/>
                  <a:gd name="connsiteX50" fmla="*/ 151562 w 2543245"/>
                  <a:gd name="connsiteY50" fmla="*/ 1022350 h 1042875"/>
                  <a:gd name="connsiteX51" fmla="*/ 749 w 2543245"/>
                  <a:gd name="connsiteY51" fmla="*/ 723900 h 1042875"/>
                  <a:gd name="connsiteX52" fmla="*/ 5512 w 2543245"/>
                  <a:gd name="connsiteY52" fmla="*/ 31750 h 1042875"/>
                  <a:gd name="connsiteX53" fmla="*/ 5512 w 2543245"/>
                  <a:gd name="connsiteY53" fmla="*/ 0 h 1042875"/>
                  <a:gd name="connsiteX0" fmla="*/ 5512 w 2543245"/>
                  <a:gd name="connsiteY0" fmla="*/ 0 h 1040954"/>
                  <a:gd name="connsiteX1" fmla="*/ 5512 w 2543245"/>
                  <a:gd name="connsiteY1" fmla="*/ 0 h 1040954"/>
                  <a:gd name="connsiteX2" fmla="*/ 2145462 w 2543245"/>
                  <a:gd name="connsiteY2" fmla="*/ 6350 h 1040954"/>
                  <a:gd name="connsiteX3" fmla="*/ 2535193 w 2543245"/>
                  <a:gd name="connsiteY3" fmla="*/ 7937 h 1040954"/>
                  <a:gd name="connsiteX4" fmla="*/ 2397875 w 2543245"/>
                  <a:gd name="connsiteY4" fmla="*/ 76200 h 1040954"/>
                  <a:gd name="connsiteX5" fmla="*/ 2264524 w 2543245"/>
                  <a:gd name="connsiteY5" fmla="*/ 243681 h 1040954"/>
                  <a:gd name="connsiteX6" fmla="*/ 2281193 w 2543245"/>
                  <a:gd name="connsiteY6" fmla="*/ 153987 h 1040954"/>
                  <a:gd name="connsiteX7" fmla="*/ 2101012 w 2543245"/>
                  <a:gd name="connsiteY7" fmla="*/ 387350 h 1040954"/>
                  <a:gd name="connsiteX8" fmla="*/ 2198643 w 2543245"/>
                  <a:gd name="connsiteY8" fmla="*/ 312738 h 1040954"/>
                  <a:gd name="connsiteX9" fmla="*/ 2270875 w 2543245"/>
                  <a:gd name="connsiteY9" fmla="*/ 299244 h 1040954"/>
                  <a:gd name="connsiteX10" fmla="*/ 2329612 w 2543245"/>
                  <a:gd name="connsiteY10" fmla="*/ 325437 h 1040954"/>
                  <a:gd name="connsiteX11" fmla="*/ 2310562 w 2543245"/>
                  <a:gd name="connsiteY11" fmla="*/ 368300 h 1040954"/>
                  <a:gd name="connsiteX12" fmla="*/ 2291512 w 2543245"/>
                  <a:gd name="connsiteY12" fmla="*/ 406400 h 1040954"/>
                  <a:gd name="connsiteX13" fmla="*/ 2272462 w 2543245"/>
                  <a:gd name="connsiteY13" fmla="*/ 412750 h 1040954"/>
                  <a:gd name="connsiteX14" fmla="*/ 2253412 w 2543245"/>
                  <a:gd name="connsiteY14" fmla="*/ 425450 h 1040954"/>
                  <a:gd name="connsiteX15" fmla="*/ 2215312 w 2543245"/>
                  <a:gd name="connsiteY15" fmla="*/ 438150 h 1040954"/>
                  <a:gd name="connsiteX16" fmla="*/ 2196262 w 2543245"/>
                  <a:gd name="connsiteY16" fmla="*/ 444500 h 1040954"/>
                  <a:gd name="connsiteX17" fmla="*/ 2177212 w 2543245"/>
                  <a:gd name="connsiteY17" fmla="*/ 450850 h 1040954"/>
                  <a:gd name="connsiteX18" fmla="*/ 2151812 w 2543245"/>
                  <a:gd name="connsiteY18" fmla="*/ 457200 h 1040954"/>
                  <a:gd name="connsiteX19" fmla="*/ 2113712 w 2543245"/>
                  <a:gd name="connsiteY19" fmla="*/ 469900 h 1040954"/>
                  <a:gd name="connsiteX20" fmla="*/ 2094662 w 2543245"/>
                  <a:gd name="connsiteY20" fmla="*/ 476250 h 1040954"/>
                  <a:gd name="connsiteX21" fmla="*/ 2075612 w 2543245"/>
                  <a:gd name="connsiteY21" fmla="*/ 488950 h 1040954"/>
                  <a:gd name="connsiteX22" fmla="*/ 2050212 w 2543245"/>
                  <a:gd name="connsiteY22" fmla="*/ 495300 h 1040954"/>
                  <a:gd name="connsiteX23" fmla="*/ 1993062 w 2543245"/>
                  <a:gd name="connsiteY23" fmla="*/ 514350 h 1040954"/>
                  <a:gd name="connsiteX24" fmla="*/ 1974012 w 2543245"/>
                  <a:gd name="connsiteY24" fmla="*/ 520700 h 1040954"/>
                  <a:gd name="connsiteX25" fmla="*/ 1948612 w 2543245"/>
                  <a:gd name="connsiteY25" fmla="*/ 556419 h 1040954"/>
                  <a:gd name="connsiteX26" fmla="*/ 1908131 w 2543245"/>
                  <a:gd name="connsiteY26" fmla="*/ 584200 h 1040954"/>
                  <a:gd name="connsiteX27" fmla="*/ 1858125 w 2543245"/>
                  <a:gd name="connsiteY27" fmla="*/ 611981 h 1040954"/>
                  <a:gd name="connsiteX28" fmla="*/ 1827962 w 2543245"/>
                  <a:gd name="connsiteY28" fmla="*/ 762000 h 1040954"/>
                  <a:gd name="connsiteX29" fmla="*/ 1764462 w 2543245"/>
                  <a:gd name="connsiteY29" fmla="*/ 876300 h 1040954"/>
                  <a:gd name="connsiteX30" fmla="*/ 1694612 w 2543245"/>
                  <a:gd name="connsiteY30" fmla="*/ 939800 h 1040954"/>
                  <a:gd name="connsiteX31" fmla="*/ 1643812 w 2543245"/>
                  <a:gd name="connsiteY31" fmla="*/ 920750 h 1040954"/>
                  <a:gd name="connsiteX32" fmla="*/ 1605712 w 2543245"/>
                  <a:gd name="connsiteY32" fmla="*/ 825500 h 1040954"/>
                  <a:gd name="connsiteX33" fmla="*/ 1497762 w 2543245"/>
                  <a:gd name="connsiteY33" fmla="*/ 901700 h 1040954"/>
                  <a:gd name="connsiteX34" fmla="*/ 1415212 w 2543245"/>
                  <a:gd name="connsiteY34" fmla="*/ 939800 h 1040954"/>
                  <a:gd name="connsiteX35" fmla="*/ 1226299 w 2543245"/>
                  <a:gd name="connsiteY35" fmla="*/ 990600 h 1040954"/>
                  <a:gd name="connsiteX36" fmla="*/ 1091362 w 2543245"/>
                  <a:gd name="connsiteY36" fmla="*/ 1035844 h 1040954"/>
                  <a:gd name="connsiteX37" fmla="*/ 1262812 w 2543245"/>
                  <a:gd name="connsiteY37" fmla="*/ 863600 h 1040954"/>
                  <a:gd name="connsiteX38" fmla="*/ 1224712 w 2543245"/>
                  <a:gd name="connsiteY38" fmla="*/ 876300 h 1040954"/>
                  <a:gd name="connsiteX39" fmla="*/ 1173912 w 2543245"/>
                  <a:gd name="connsiteY39" fmla="*/ 889000 h 1040954"/>
                  <a:gd name="connsiteX40" fmla="*/ 1116762 w 2543245"/>
                  <a:gd name="connsiteY40" fmla="*/ 908050 h 1040954"/>
                  <a:gd name="connsiteX41" fmla="*/ 1097712 w 2543245"/>
                  <a:gd name="connsiteY41" fmla="*/ 914400 h 1040954"/>
                  <a:gd name="connsiteX42" fmla="*/ 1053262 w 2543245"/>
                  <a:gd name="connsiteY42" fmla="*/ 920750 h 1040954"/>
                  <a:gd name="connsiteX43" fmla="*/ 1015162 w 2543245"/>
                  <a:gd name="connsiteY43" fmla="*/ 933450 h 1040954"/>
                  <a:gd name="connsiteX44" fmla="*/ 996112 w 2543245"/>
                  <a:gd name="connsiteY44" fmla="*/ 939800 h 1040954"/>
                  <a:gd name="connsiteX45" fmla="*/ 907212 w 2543245"/>
                  <a:gd name="connsiteY45" fmla="*/ 958850 h 1040954"/>
                  <a:gd name="connsiteX46" fmla="*/ 862762 w 2543245"/>
                  <a:gd name="connsiteY46" fmla="*/ 971550 h 1040954"/>
                  <a:gd name="connsiteX47" fmla="*/ 284912 w 2543245"/>
                  <a:gd name="connsiteY47" fmla="*/ 977900 h 1040954"/>
                  <a:gd name="connsiteX48" fmla="*/ 189662 w 2543245"/>
                  <a:gd name="connsiteY48" fmla="*/ 1009650 h 1040954"/>
                  <a:gd name="connsiteX49" fmla="*/ 170612 w 2543245"/>
                  <a:gd name="connsiteY49" fmla="*/ 1016000 h 1040954"/>
                  <a:gd name="connsiteX50" fmla="*/ 749 w 2543245"/>
                  <a:gd name="connsiteY50" fmla="*/ 723900 h 1040954"/>
                  <a:gd name="connsiteX51" fmla="*/ 5512 w 2543245"/>
                  <a:gd name="connsiteY51" fmla="*/ 31750 h 1040954"/>
                  <a:gd name="connsiteX52" fmla="*/ 5512 w 2543245"/>
                  <a:gd name="connsiteY52" fmla="*/ 0 h 1040954"/>
                  <a:gd name="connsiteX0" fmla="*/ 5512 w 2543245"/>
                  <a:gd name="connsiteY0" fmla="*/ 0 h 1040954"/>
                  <a:gd name="connsiteX1" fmla="*/ 5512 w 2543245"/>
                  <a:gd name="connsiteY1" fmla="*/ 0 h 1040954"/>
                  <a:gd name="connsiteX2" fmla="*/ 2145462 w 2543245"/>
                  <a:gd name="connsiteY2" fmla="*/ 6350 h 1040954"/>
                  <a:gd name="connsiteX3" fmla="*/ 2535193 w 2543245"/>
                  <a:gd name="connsiteY3" fmla="*/ 7937 h 1040954"/>
                  <a:gd name="connsiteX4" fmla="*/ 2397875 w 2543245"/>
                  <a:gd name="connsiteY4" fmla="*/ 76200 h 1040954"/>
                  <a:gd name="connsiteX5" fmla="*/ 2264524 w 2543245"/>
                  <a:gd name="connsiteY5" fmla="*/ 243681 h 1040954"/>
                  <a:gd name="connsiteX6" fmla="*/ 2281193 w 2543245"/>
                  <a:gd name="connsiteY6" fmla="*/ 153987 h 1040954"/>
                  <a:gd name="connsiteX7" fmla="*/ 2101012 w 2543245"/>
                  <a:gd name="connsiteY7" fmla="*/ 387350 h 1040954"/>
                  <a:gd name="connsiteX8" fmla="*/ 2198643 w 2543245"/>
                  <a:gd name="connsiteY8" fmla="*/ 312738 h 1040954"/>
                  <a:gd name="connsiteX9" fmla="*/ 2270875 w 2543245"/>
                  <a:gd name="connsiteY9" fmla="*/ 299244 h 1040954"/>
                  <a:gd name="connsiteX10" fmla="*/ 2329612 w 2543245"/>
                  <a:gd name="connsiteY10" fmla="*/ 325437 h 1040954"/>
                  <a:gd name="connsiteX11" fmla="*/ 2310562 w 2543245"/>
                  <a:gd name="connsiteY11" fmla="*/ 368300 h 1040954"/>
                  <a:gd name="connsiteX12" fmla="*/ 2291512 w 2543245"/>
                  <a:gd name="connsiteY12" fmla="*/ 406400 h 1040954"/>
                  <a:gd name="connsiteX13" fmla="*/ 2272462 w 2543245"/>
                  <a:gd name="connsiteY13" fmla="*/ 412750 h 1040954"/>
                  <a:gd name="connsiteX14" fmla="*/ 2253412 w 2543245"/>
                  <a:gd name="connsiteY14" fmla="*/ 425450 h 1040954"/>
                  <a:gd name="connsiteX15" fmla="*/ 2215312 w 2543245"/>
                  <a:gd name="connsiteY15" fmla="*/ 438150 h 1040954"/>
                  <a:gd name="connsiteX16" fmla="*/ 2196262 w 2543245"/>
                  <a:gd name="connsiteY16" fmla="*/ 444500 h 1040954"/>
                  <a:gd name="connsiteX17" fmla="*/ 2177212 w 2543245"/>
                  <a:gd name="connsiteY17" fmla="*/ 450850 h 1040954"/>
                  <a:gd name="connsiteX18" fmla="*/ 2151812 w 2543245"/>
                  <a:gd name="connsiteY18" fmla="*/ 457200 h 1040954"/>
                  <a:gd name="connsiteX19" fmla="*/ 2113712 w 2543245"/>
                  <a:gd name="connsiteY19" fmla="*/ 469900 h 1040954"/>
                  <a:gd name="connsiteX20" fmla="*/ 2094662 w 2543245"/>
                  <a:gd name="connsiteY20" fmla="*/ 476250 h 1040954"/>
                  <a:gd name="connsiteX21" fmla="*/ 2075612 w 2543245"/>
                  <a:gd name="connsiteY21" fmla="*/ 488950 h 1040954"/>
                  <a:gd name="connsiteX22" fmla="*/ 2050212 w 2543245"/>
                  <a:gd name="connsiteY22" fmla="*/ 495300 h 1040954"/>
                  <a:gd name="connsiteX23" fmla="*/ 1993062 w 2543245"/>
                  <a:gd name="connsiteY23" fmla="*/ 514350 h 1040954"/>
                  <a:gd name="connsiteX24" fmla="*/ 1974012 w 2543245"/>
                  <a:gd name="connsiteY24" fmla="*/ 520700 h 1040954"/>
                  <a:gd name="connsiteX25" fmla="*/ 1948612 w 2543245"/>
                  <a:gd name="connsiteY25" fmla="*/ 556419 h 1040954"/>
                  <a:gd name="connsiteX26" fmla="*/ 1908131 w 2543245"/>
                  <a:gd name="connsiteY26" fmla="*/ 584200 h 1040954"/>
                  <a:gd name="connsiteX27" fmla="*/ 1858125 w 2543245"/>
                  <a:gd name="connsiteY27" fmla="*/ 611981 h 1040954"/>
                  <a:gd name="connsiteX28" fmla="*/ 1827962 w 2543245"/>
                  <a:gd name="connsiteY28" fmla="*/ 762000 h 1040954"/>
                  <a:gd name="connsiteX29" fmla="*/ 1764462 w 2543245"/>
                  <a:gd name="connsiteY29" fmla="*/ 876300 h 1040954"/>
                  <a:gd name="connsiteX30" fmla="*/ 1694612 w 2543245"/>
                  <a:gd name="connsiteY30" fmla="*/ 939800 h 1040954"/>
                  <a:gd name="connsiteX31" fmla="*/ 1643812 w 2543245"/>
                  <a:gd name="connsiteY31" fmla="*/ 920750 h 1040954"/>
                  <a:gd name="connsiteX32" fmla="*/ 1605712 w 2543245"/>
                  <a:gd name="connsiteY32" fmla="*/ 825500 h 1040954"/>
                  <a:gd name="connsiteX33" fmla="*/ 1497762 w 2543245"/>
                  <a:gd name="connsiteY33" fmla="*/ 901700 h 1040954"/>
                  <a:gd name="connsiteX34" fmla="*/ 1415212 w 2543245"/>
                  <a:gd name="connsiteY34" fmla="*/ 939800 h 1040954"/>
                  <a:gd name="connsiteX35" fmla="*/ 1226299 w 2543245"/>
                  <a:gd name="connsiteY35" fmla="*/ 990600 h 1040954"/>
                  <a:gd name="connsiteX36" fmla="*/ 1091362 w 2543245"/>
                  <a:gd name="connsiteY36" fmla="*/ 1035844 h 1040954"/>
                  <a:gd name="connsiteX37" fmla="*/ 1262812 w 2543245"/>
                  <a:gd name="connsiteY37" fmla="*/ 863600 h 1040954"/>
                  <a:gd name="connsiteX38" fmla="*/ 1224712 w 2543245"/>
                  <a:gd name="connsiteY38" fmla="*/ 876300 h 1040954"/>
                  <a:gd name="connsiteX39" fmla="*/ 1173912 w 2543245"/>
                  <a:gd name="connsiteY39" fmla="*/ 889000 h 1040954"/>
                  <a:gd name="connsiteX40" fmla="*/ 1116762 w 2543245"/>
                  <a:gd name="connsiteY40" fmla="*/ 908050 h 1040954"/>
                  <a:gd name="connsiteX41" fmla="*/ 1097712 w 2543245"/>
                  <a:gd name="connsiteY41" fmla="*/ 914400 h 1040954"/>
                  <a:gd name="connsiteX42" fmla="*/ 1053262 w 2543245"/>
                  <a:gd name="connsiteY42" fmla="*/ 920750 h 1040954"/>
                  <a:gd name="connsiteX43" fmla="*/ 1015162 w 2543245"/>
                  <a:gd name="connsiteY43" fmla="*/ 933450 h 1040954"/>
                  <a:gd name="connsiteX44" fmla="*/ 996112 w 2543245"/>
                  <a:gd name="connsiteY44" fmla="*/ 939800 h 1040954"/>
                  <a:gd name="connsiteX45" fmla="*/ 907212 w 2543245"/>
                  <a:gd name="connsiteY45" fmla="*/ 958850 h 1040954"/>
                  <a:gd name="connsiteX46" fmla="*/ 862762 w 2543245"/>
                  <a:gd name="connsiteY46" fmla="*/ 971550 h 1040954"/>
                  <a:gd name="connsiteX47" fmla="*/ 284912 w 2543245"/>
                  <a:gd name="connsiteY47" fmla="*/ 977900 h 1040954"/>
                  <a:gd name="connsiteX48" fmla="*/ 189662 w 2543245"/>
                  <a:gd name="connsiteY48" fmla="*/ 1009650 h 1040954"/>
                  <a:gd name="connsiteX49" fmla="*/ 749 w 2543245"/>
                  <a:gd name="connsiteY49" fmla="*/ 723900 h 1040954"/>
                  <a:gd name="connsiteX50" fmla="*/ 5512 w 2543245"/>
                  <a:gd name="connsiteY50" fmla="*/ 31750 h 1040954"/>
                  <a:gd name="connsiteX51" fmla="*/ 5512 w 2543245"/>
                  <a:gd name="connsiteY51" fmla="*/ 0 h 1040954"/>
                  <a:gd name="connsiteX0" fmla="*/ 5512 w 2543245"/>
                  <a:gd name="connsiteY0" fmla="*/ 0 h 1040954"/>
                  <a:gd name="connsiteX1" fmla="*/ 5512 w 2543245"/>
                  <a:gd name="connsiteY1" fmla="*/ 0 h 1040954"/>
                  <a:gd name="connsiteX2" fmla="*/ 2145462 w 2543245"/>
                  <a:gd name="connsiteY2" fmla="*/ 6350 h 1040954"/>
                  <a:gd name="connsiteX3" fmla="*/ 2535193 w 2543245"/>
                  <a:gd name="connsiteY3" fmla="*/ 7937 h 1040954"/>
                  <a:gd name="connsiteX4" fmla="*/ 2397875 w 2543245"/>
                  <a:gd name="connsiteY4" fmla="*/ 76200 h 1040954"/>
                  <a:gd name="connsiteX5" fmla="*/ 2264524 w 2543245"/>
                  <a:gd name="connsiteY5" fmla="*/ 243681 h 1040954"/>
                  <a:gd name="connsiteX6" fmla="*/ 2281193 w 2543245"/>
                  <a:gd name="connsiteY6" fmla="*/ 153987 h 1040954"/>
                  <a:gd name="connsiteX7" fmla="*/ 2101012 w 2543245"/>
                  <a:gd name="connsiteY7" fmla="*/ 387350 h 1040954"/>
                  <a:gd name="connsiteX8" fmla="*/ 2198643 w 2543245"/>
                  <a:gd name="connsiteY8" fmla="*/ 312738 h 1040954"/>
                  <a:gd name="connsiteX9" fmla="*/ 2270875 w 2543245"/>
                  <a:gd name="connsiteY9" fmla="*/ 299244 h 1040954"/>
                  <a:gd name="connsiteX10" fmla="*/ 2329612 w 2543245"/>
                  <a:gd name="connsiteY10" fmla="*/ 325437 h 1040954"/>
                  <a:gd name="connsiteX11" fmla="*/ 2310562 w 2543245"/>
                  <a:gd name="connsiteY11" fmla="*/ 368300 h 1040954"/>
                  <a:gd name="connsiteX12" fmla="*/ 2291512 w 2543245"/>
                  <a:gd name="connsiteY12" fmla="*/ 406400 h 1040954"/>
                  <a:gd name="connsiteX13" fmla="*/ 2272462 w 2543245"/>
                  <a:gd name="connsiteY13" fmla="*/ 412750 h 1040954"/>
                  <a:gd name="connsiteX14" fmla="*/ 2253412 w 2543245"/>
                  <a:gd name="connsiteY14" fmla="*/ 425450 h 1040954"/>
                  <a:gd name="connsiteX15" fmla="*/ 2215312 w 2543245"/>
                  <a:gd name="connsiteY15" fmla="*/ 438150 h 1040954"/>
                  <a:gd name="connsiteX16" fmla="*/ 2196262 w 2543245"/>
                  <a:gd name="connsiteY16" fmla="*/ 444500 h 1040954"/>
                  <a:gd name="connsiteX17" fmla="*/ 2177212 w 2543245"/>
                  <a:gd name="connsiteY17" fmla="*/ 450850 h 1040954"/>
                  <a:gd name="connsiteX18" fmla="*/ 2151812 w 2543245"/>
                  <a:gd name="connsiteY18" fmla="*/ 457200 h 1040954"/>
                  <a:gd name="connsiteX19" fmla="*/ 2113712 w 2543245"/>
                  <a:gd name="connsiteY19" fmla="*/ 469900 h 1040954"/>
                  <a:gd name="connsiteX20" fmla="*/ 2094662 w 2543245"/>
                  <a:gd name="connsiteY20" fmla="*/ 476250 h 1040954"/>
                  <a:gd name="connsiteX21" fmla="*/ 2075612 w 2543245"/>
                  <a:gd name="connsiteY21" fmla="*/ 488950 h 1040954"/>
                  <a:gd name="connsiteX22" fmla="*/ 2050212 w 2543245"/>
                  <a:gd name="connsiteY22" fmla="*/ 495300 h 1040954"/>
                  <a:gd name="connsiteX23" fmla="*/ 1993062 w 2543245"/>
                  <a:gd name="connsiteY23" fmla="*/ 514350 h 1040954"/>
                  <a:gd name="connsiteX24" fmla="*/ 1974012 w 2543245"/>
                  <a:gd name="connsiteY24" fmla="*/ 520700 h 1040954"/>
                  <a:gd name="connsiteX25" fmla="*/ 1948612 w 2543245"/>
                  <a:gd name="connsiteY25" fmla="*/ 556419 h 1040954"/>
                  <a:gd name="connsiteX26" fmla="*/ 1908131 w 2543245"/>
                  <a:gd name="connsiteY26" fmla="*/ 584200 h 1040954"/>
                  <a:gd name="connsiteX27" fmla="*/ 1858125 w 2543245"/>
                  <a:gd name="connsiteY27" fmla="*/ 611981 h 1040954"/>
                  <a:gd name="connsiteX28" fmla="*/ 1827962 w 2543245"/>
                  <a:gd name="connsiteY28" fmla="*/ 762000 h 1040954"/>
                  <a:gd name="connsiteX29" fmla="*/ 1764462 w 2543245"/>
                  <a:gd name="connsiteY29" fmla="*/ 876300 h 1040954"/>
                  <a:gd name="connsiteX30" fmla="*/ 1694612 w 2543245"/>
                  <a:gd name="connsiteY30" fmla="*/ 939800 h 1040954"/>
                  <a:gd name="connsiteX31" fmla="*/ 1643812 w 2543245"/>
                  <a:gd name="connsiteY31" fmla="*/ 920750 h 1040954"/>
                  <a:gd name="connsiteX32" fmla="*/ 1605712 w 2543245"/>
                  <a:gd name="connsiteY32" fmla="*/ 825500 h 1040954"/>
                  <a:gd name="connsiteX33" fmla="*/ 1497762 w 2543245"/>
                  <a:gd name="connsiteY33" fmla="*/ 901700 h 1040954"/>
                  <a:gd name="connsiteX34" fmla="*/ 1415212 w 2543245"/>
                  <a:gd name="connsiteY34" fmla="*/ 939800 h 1040954"/>
                  <a:gd name="connsiteX35" fmla="*/ 1226299 w 2543245"/>
                  <a:gd name="connsiteY35" fmla="*/ 990600 h 1040954"/>
                  <a:gd name="connsiteX36" fmla="*/ 1091362 w 2543245"/>
                  <a:gd name="connsiteY36" fmla="*/ 1035844 h 1040954"/>
                  <a:gd name="connsiteX37" fmla="*/ 1262812 w 2543245"/>
                  <a:gd name="connsiteY37" fmla="*/ 863600 h 1040954"/>
                  <a:gd name="connsiteX38" fmla="*/ 1224712 w 2543245"/>
                  <a:gd name="connsiteY38" fmla="*/ 876300 h 1040954"/>
                  <a:gd name="connsiteX39" fmla="*/ 1173912 w 2543245"/>
                  <a:gd name="connsiteY39" fmla="*/ 889000 h 1040954"/>
                  <a:gd name="connsiteX40" fmla="*/ 1116762 w 2543245"/>
                  <a:gd name="connsiteY40" fmla="*/ 908050 h 1040954"/>
                  <a:gd name="connsiteX41" fmla="*/ 1097712 w 2543245"/>
                  <a:gd name="connsiteY41" fmla="*/ 914400 h 1040954"/>
                  <a:gd name="connsiteX42" fmla="*/ 1053262 w 2543245"/>
                  <a:gd name="connsiteY42" fmla="*/ 920750 h 1040954"/>
                  <a:gd name="connsiteX43" fmla="*/ 1015162 w 2543245"/>
                  <a:gd name="connsiteY43" fmla="*/ 933450 h 1040954"/>
                  <a:gd name="connsiteX44" fmla="*/ 996112 w 2543245"/>
                  <a:gd name="connsiteY44" fmla="*/ 939800 h 1040954"/>
                  <a:gd name="connsiteX45" fmla="*/ 907212 w 2543245"/>
                  <a:gd name="connsiteY45" fmla="*/ 958850 h 1040954"/>
                  <a:gd name="connsiteX46" fmla="*/ 862762 w 2543245"/>
                  <a:gd name="connsiteY46" fmla="*/ 971550 h 1040954"/>
                  <a:gd name="connsiteX47" fmla="*/ 513513 w 2543245"/>
                  <a:gd name="connsiteY47" fmla="*/ 976313 h 1040954"/>
                  <a:gd name="connsiteX48" fmla="*/ 284912 w 2543245"/>
                  <a:gd name="connsiteY48" fmla="*/ 977900 h 1040954"/>
                  <a:gd name="connsiteX49" fmla="*/ 189662 w 2543245"/>
                  <a:gd name="connsiteY49" fmla="*/ 1009650 h 1040954"/>
                  <a:gd name="connsiteX50" fmla="*/ 749 w 2543245"/>
                  <a:gd name="connsiteY50" fmla="*/ 723900 h 1040954"/>
                  <a:gd name="connsiteX51" fmla="*/ 5512 w 2543245"/>
                  <a:gd name="connsiteY51" fmla="*/ 31750 h 1040954"/>
                  <a:gd name="connsiteX52" fmla="*/ 5512 w 2543245"/>
                  <a:gd name="connsiteY52" fmla="*/ 0 h 1040954"/>
                  <a:gd name="connsiteX0" fmla="*/ 5512 w 2543245"/>
                  <a:gd name="connsiteY0" fmla="*/ 0 h 1040954"/>
                  <a:gd name="connsiteX1" fmla="*/ 5512 w 2543245"/>
                  <a:gd name="connsiteY1" fmla="*/ 0 h 1040954"/>
                  <a:gd name="connsiteX2" fmla="*/ 2145462 w 2543245"/>
                  <a:gd name="connsiteY2" fmla="*/ 6350 h 1040954"/>
                  <a:gd name="connsiteX3" fmla="*/ 2535193 w 2543245"/>
                  <a:gd name="connsiteY3" fmla="*/ 7937 h 1040954"/>
                  <a:gd name="connsiteX4" fmla="*/ 2397875 w 2543245"/>
                  <a:gd name="connsiteY4" fmla="*/ 76200 h 1040954"/>
                  <a:gd name="connsiteX5" fmla="*/ 2264524 w 2543245"/>
                  <a:gd name="connsiteY5" fmla="*/ 243681 h 1040954"/>
                  <a:gd name="connsiteX6" fmla="*/ 2281193 w 2543245"/>
                  <a:gd name="connsiteY6" fmla="*/ 153987 h 1040954"/>
                  <a:gd name="connsiteX7" fmla="*/ 2101012 w 2543245"/>
                  <a:gd name="connsiteY7" fmla="*/ 387350 h 1040954"/>
                  <a:gd name="connsiteX8" fmla="*/ 2198643 w 2543245"/>
                  <a:gd name="connsiteY8" fmla="*/ 312738 h 1040954"/>
                  <a:gd name="connsiteX9" fmla="*/ 2270875 w 2543245"/>
                  <a:gd name="connsiteY9" fmla="*/ 299244 h 1040954"/>
                  <a:gd name="connsiteX10" fmla="*/ 2329612 w 2543245"/>
                  <a:gd name="connsiteY10" fmla="*/ 325437 h 1040954"/>
                  <a:gd name="connsiteX11" fmla="*/ 2310562 w 2543245"/>
                  <a:gd name="connsiteY11" fmla="*/ 368300 h 1040954"/>
                  <a:gd name="connsiteX12" fmla="*/ 2291512 w 2543245"/>
                  <a:gd name="connsiteY12" fmla="*/ 406400 h 1040954"/>
                  <a:gd name="connsiteX13" fmla="*/ 2272462 w 2543245"/>
                  <a:gd name="connsiteY13" fmla="*/ 412750 h 1040954"/>
                  <a:gd name="connsiteX14" fmla="*/ 2253412 w 2543245"/>
                  <a:gd name="connsiteY14" fmla="*/ 425450 h 1040954"/>
                  <a:gd name="connsiteX15" fmla="*/ 2215312 w 2543245"/>
                  <a:gd name="connsiteY15" fmla="*/ 438150 h 1040954"/>
                  <a:gd name="connsiteX16" fmla="*/ 2196262 w 2543245"/>
                  <a:gd name="connsiteY16" fmla="*/ 444500 h 1040954"/>
                  <a:gd name="connsiteX17" fmla="*/ 2177212 w 2543245"/>
                  <a:gd name="connsiteY17" fmla="*/ 450850 h 1040954"/>
                  <a:gd name="connsiteX18" fmla="*/ 2151812 w 2543245"/>
                  <a:gd name="connsiteY18" fmla="*/ 457200 h 1040954"/>
                  <a:gd name="connsiteX19" fmla="*/ 2113712 w 2543245"/>
                  <a:gd name="connsiteY19" fmla="*/ 469900 h 1040954"/>
                  <a:gd name="connsiteX20" fmla="*/ 2094662 w 2543245"/>
                  <a:gd name="connsiteY20" fmla="*/ 476250 h 1040954"/>
                  <a:gd name="connsiteX21" fmla="*/ 2075612 w 2543245"/>
                  <a:gd name="connsiteY21" fmla="*/ 488950 h 1040954"/>
                  <a:gd name="connsiteX22" fmla="*/ 2050212 w 2543245"/>
                  <a:gd name="connsiteY22" fmla="*/ 495300 h 1040954"/>
                  <a:gd name="connsiteX23" fmla="*/ 1993062 w 2543245"/>
                  <a:gd name="connsiteY23" fmla="*/ 514350 h 1040954"/>
                  <a:gd name="connsiteX24" fmla="*/ 1974012 w 2543245"/>
                  <a:gd name="connsiteY24" fmla="*/ 520700 h 1040954"/>
                  <a:gd name="connsiteX25" fmla="*/ 1948612 w 2543245"/>
                  <a:gd name="connsiteY25" fmla="*/ 556419 h 1040954"/>
                  <a:gd name="connsiteX26" fmla="*/ 1908131 w 2543245"/>
                  <a:gd name="connsiteY26" fmla="*/ 584200 h 1040954"/>
                  <a:gd name="connsiteX27" fmla="*/ 1858125 w 2543245"/>
                  <a:gd name="connsiteY27" fmla="*/ 611981 h 1040954"/>
                  <a:gd name="connsiteX28" fmla="*/ 1827962 w 2543245"/>
                  <a:gd name="connsiteY28" fmla="*/ 762000 h 1040954"/>
                  <a:gd name="connsiteX29" fmla="*/ 1764462 w 2543245"/>
                  <a:gd name="connsiteY29" fmla="*/ 876300 h 1040954"/>
                  <a:gd name="connsiteX30" fmla="*/ 1694612 w 2543245"/>
                  <a:gd name="connsiteY30" fmla="*/ 939800 h 1040954"/>
                  <a:gd name="connsiteX31" fmla="*/ 1643812 w 2543245"/>
                  <a:gd name="connsiteY31" fmla="*/ 920750 h 1040954"/>
                  <a:gd name="connsiteX32" fmla="*/ 1605712 w 2543245"/>
                  <a:gd name="connsiteY32" fmla="*/ 825500 h 1040954"/>
                  <a:gd name="connsiteX33" fmla="*/ 1497762 w 2543245"/>
                  <a:gd name="connsiteY33" fmla="*/ 901700 h 1040954"/>
                  <a:gd name="connsiteX34" fmla="*/ 1415212 w 2543245"/>
                  <a:gd name="connsiteY34" fmla="*/ 939800 h 1040954"/>
                  <a:gd name="connsiteX35" fmla="*/ 1226299 w 2543245"/>
                  <a:gd name="connsiteY35" fmla="*/ 990600 h 1040954"/>
                  <a:gd name="connsiteX36" fmla="*/ 1091362 w 2543245"/>
                  <a:gd name="connsiteY36" fmla="*/ 1035844 h 1040954"/>
                  <a:gd name="connsiteX37" fmla="*/ 1262812 w 2543245"/>
                  <a:gd name="connsiteY37" fmla="*/ 863600 h 1040954"/>
                  <a:gd name="connsiteX38" fmla="*/ 1224712 w 2543245"/>
                  <a:gd name="connsiteY38" fmla="*/ 876300 h 1040954"/>
                  <a:gd name="connsiteX39" fmla="*/ 1173912 w 2543245"/>
                  <a:gd name="connsiteY39" fmla="*/ 889000 h 1040954"/>
                  <a:gd name="connsiteX40" fmla="*/ 1116762 w 2543245"/>
                  <a:gd name="connsiteY40" fmla="*/ 908050 h 1040954"/>
                  <a:gd name="connsiteX41" fmla="*/ 1097712 w 2543245"/>
                  <a:gd name="connsiteY41" fmla="*/ 914400 h 1040954"/>
                  <a:gd name="connsiteX42" fmla="*/ 1053262 w 2543245"/>
                  <a:gd name="connsiteY42" fmla="*/ 920750 h 1040954"/>
                  <a:gd name="connsiteX43" fmla="*/ 1015162 w 2543245"/>
                  <a:gd name="connsiteY43" fmla="*/ 933450 h 1040954"/>
                  <a:gd name="connsiteX44" fmla="*/ 996112 w 2543245"/>
                  <a:gd name="connsiteY44" fmla="*/ 939800 h 1040954"/>
                  <a:gd name="connsiteX45" fmla="*/ 907212 w 2543245"/>
                  <a:gd name="connsiteY45" fmla="*/ 958850 h 1040954"/>
                  <a:gd name="connsiteX46" fmla="*/ 862762 w 2543245"/>
                  <a:gd name="connsiteY46" fmla="*/ 971550 h 1040954"/>
                  <a:gd name="connsiteX47" fmla="*/ 408738 w 2543245"/>
                  <a:gd name="connsiteY47" fmla="*/ 976313 h 1040954"/>
                  <a:gd name="connsiteX48" fmla="*/ 284912 w 2543245"/>
                  <a:gd name="connsiteY48" fmla="*/ 977900 h 1040954"/>
                  <a:gd name="connsiteX49" fmla="*/ 189662 w 2543245"/>
                  <a:gd name="connsiteY49" fmla="*/ 1009650 h 1040954"/>
                  <a:gd name="connsiteX50" fmla="*/ 749 w 2543245"/>
                  <a:gd name="connsiteY50" fmla="*/ 723900 h 1040954"/>
                  <a:gd name="connsiteX51" fmla="*/ 5512 w 2543245"/>
                  <a:gd name="connsiteY51" fmla="*/ 31750 h 1040954"/>
                  <a:gd name="connsiteX52" fmla="*/ 5512 w 2543245"/>
                  <a:gd name="connsiteY52" fmla="*/ 0 h 1040954"/>
                  <a:gd name="connsiteX0" fmla="*/ 5512 w 2543245"/>
                  <a:gd name="connsiteY0" fmla="*/ 0 h 1040954"/>
                  <a:gd name="connsiteX1" fmla="*/ 5512 w 2543245"/>
                  <a:gd name="connsiteY1" fmla="*/ 0 h 1040954"/>
                  <a:gd name="connsiteX2" fmla="*/ 2145462 w 2543245"/>
                  <a:gd name="connsiteY2" fmla="*/ 6350 h 1040954"/>
                  <a:gd name="connsiteX3" fmla="*/ 2535193 w 2543245"/>
                  <a:gd name="connsiteY3" fmla="*/ 7937 h 1040954"/>
                  <a:gd name="connsiteX4" fmla="*/ 2397875 w 2543245"/>
                  <a:gd name="connsiteY4" fmla="*/ 76200 h 1040954"/>
                  <a:gd name="connsiteX5" fmla="*/ 2264524 w 2543245"/>
                  <a:gd name="connsiteY5" fmla="*/ 243681 h 1040954"/>
                  <a:gd name="connsiteX6" fmla="*/ 2281193 w 2543245"/>
                  <a:gd name="connsiteY6" fmla="*/ 153987 h 1040954"/>
                  <a:gd name="connsiteX7" fmla="*/ 2101012 w 2543245"/>
                  <a:gd name="connsiteY7" fmla="*/ 387350 h 1040954"/>
                  <a:gd name="connsiteX8" fmla="*/ 2198643 w 2543245"/>
                  <a:gd name="connsiteY8" fmla="*/ 312738 h 1040954"/>
                  <a:gd name="connsiteX9" fmla="*/ 2270875 w 2543245"/>
                  <a:gd name="connsiteY9" fmla="*/ 299244 h 1040954"/>
                  <a:gd name="connsiteX10" fmla="*/ 2329612 w 2543245"/>
                  <a:gd name="connsiteY10" fmla="*/ 325437 h 1040954"/>
                  <a:gd name="connsiteX11" fmla="*/ 2310562 w 2543245"/>
                  <a:gd name="connsiteY11" fmla="*/ 368300 h 1040954"/>
                  <a:gd name="connsiteX12" fmla="*/ 2291512 w 2543245"/>
                  <a:gd name="connsiteY12" fmla="*/ 406400 h 1040954"/>
                  <a:gd name="connsiteX13" fmla="*/ 2272462 w 2543245"/>
                  <a:gd name="connsiteY13" fmla="*/ 412750 h 1040954"/>
                  <a:gd name="connsiteX14" fmla="*/ 2253412 w 2543245"/>
                  <a:gd name="connsiteY14" fmla="*/ 425450 h 1040954"/>
                  <a:gd name="connsiteX15" fmla="*/ 2215312 w 2543245"/>
                  <a:gd name="connsiteY15" fmla="*/ 438150 h 1040954"/>
                  <a:gd name="connsiteX16" fmla="*/ 2196262 w 2543245"/>
                  <a:gd name="connsiteY16" fmla="*/ 444500 h 1040954"/>
                  <a:gd name="connsiteX17" fmla="*/ 2177212 w 2543245"/>
                  <a:gd name="connsiteY17" fmla="*/ 450850 h 1040954"/>
                  <a:gd name="connsiteX18" fmla="*/ 2151812 w 2543245"/>
                  <a:gd name="connsiteY18" fmla="*/ 457200 h 1040954"/>
                  <a:gd name="connsiteX19" fmla="*/ 2113712 w 2543245"/>
                  <a:gd name="connsiteY19" fmla="*/ 469900 h 1040954"/>
                  <a:gd name="connsiteX20" fmla="*/ 2094662 w 2543245"/>
                  <a:gd name="connsiteY20" fmla="*/ 476250 h 1040954"/>
                  <a:gd name="connsiteX21" fmla="*/ 2075612 w 2543245"/>
                  <a:gd name="connsiteY21" fmla="*/ 488950 h 1040954"/>
                  <a:gd name="connsiteX22" fmla="*/ 2050212 w 2543245"/>
                  <a:gd name="connsiteY22" fmla="*/ 495300 h 1040954"/>
                  <a:gd name="connsiteX23" fmla="*/ 1993062 w 2543245"/>
                  <a:gd name="connsiteY23" fmla="*/ 514350 h 1040954"/>
                  <a:gd name="connsiteX24" fmla="*/ 1974012 w 2543245"/>
                  <a:gd name="connsiteY24" fmla="*/ 520700 h 1040954"/>
                  <a:gd name="connsiteX25" fmla="*/ 1948612 w 2543245"/>
                  <a:gd name="connsiteY25" fmla="*/ 556419 h 1040954"/>
                  <a:gd name="connsiteX26" fmla="*/ 1908131 w 2543245"/>
                  <a:gd name="connsiteY26" fmla="*/ 584200 h 1040954"/>
                  <a:gd name="connsiteX27" fmla="*/ 1858125 w 2543245"/>
                  <a:gd name="connsiteY27" fmla="*/ 611981 h 1040954"/>
                  <a:gd name="connsiteX28" fmla="*/ 1827962 w 2543245"/>
                  <a:gd name="connsiteY28" fmla="*/ 762000 h 1040954"/>
                  <a:gd name="connsiteX29" fmla="*/ 1764462 w 2543245"/>
                  <a:gd name="connsiteY29" fmla="*/ 876300 h 1040954"/>
                  <a:gd name="connsiteX30" fmla="*/ 1694612 w 2543245"/>
                  <a:gd name="connsiteY30" fmla="*/ 939800 h 1040954"/>
                  <a:gd name="connsiteX31" fmla="*/ 1643812 w 2543245"/>
                  <a:gd name="connsiteY31" fmla="*/ 920750 h 1040954"/>
                  <a:gd name="connsiteX32" fmla="*/ 1605712 w 2543245"/>
                  <a:gd name="connsiteY32" fmla="*/ 825500 h 1040954"/>
                  <a:gd name="connsiteX33" fmla="*/ 1497762 w 2543245"/>
                  <a:gd name="connsiteY33" fmla="*/ 901700 h 1040954"/>
                  <a:gd name="connsiteX34" fmla="*/ 1415212 w 2543245"/>
                  <a:gd name="connsiteY34" fmla="*/ 939800 h 1040954"/>
                  <a:gd name="connsiteX35" fmla="*/ 1226299 w 2543245"/>
                  <a:gd name="connsiteY35" fmla="*/ 990600 h 1040954"/>
                  <a:gd name="connsiteX36" fmla="*/ 1091362 w 2543245"/>
                  <a:gd name="connsiteY36" fmla="*/ 1035844 h 1040954"/>
                  <a:gd name="connsiteX37" fmla="*/ 1262812 w 2543245"/>
                  <a:gd name="connsiteY37" fmla="*/ 863600 h 1040954"/>
                  <a:gd name="connsiteX38" fmla="*/ 1224712 w 2543245"/>
                  <a:gd name="connsiteY38" fmla="*/ 876300 h 1040954"/>
                  <a:gd name="connsiteX39" fmla="*/ 1173912 w 2543245"/>
                  <a:gd name="connsiteY39" fmla="*/ 889000 h 1040954"/>
                  <a:gd name="connsiteX40" fmla="*/ 1116762 w 2543245"/>
                  <a:gd name="connsiteY40" fmla="*/ 908050 h 1040954"/>
                  <a:gd name="connsiteX41" fmla="*/ 1097712 w 2543245"/>
                  <a:gd name="connsiteY41" fmla="*/ 914400 h 1040954"/>
                  <a:gd name="connsiteX42" fmla="*/ 1053262 w 2543245"/>
                  <a:gd name="connsiteY42" fmla="*/ 920750 h 1040954"/>
                  <a:gd name="connsiteX43" fmla="*/ 1015162 w 2543245"/>
                  <a:gd name="connsiteY43" fmla="*/ 933450 h 1040954"/>
                  <a:gd name="connsiteX44" fmla="*/ 996112 w 2543245"/>
                  <a:gd name="connsiteY44" fmla="*/ 939800 h 1040954"/>
                  <a:gd name="connsiteX45" fmla="*/ 907212 w 2543245"/>
                  <a:gd name="connsiteY45" fmla="*/ 958850 h 1040954"/>
                  <a:gd name="connsiteX46" fmla="*/ 862762 w 2543245"/>
                  <a:gd name="connsiteY46" fmla="*/ 971550 h 1040954"/>
                  <a:gd name="connsiteX47" fmla="*/ 604001 w 2543245"/>
                  <a:gd name="connsiteY47" fmla="*/ 971550 h 1040954"/>
                  <a:gd name="connsiteX48" fmla="*/ 408738 w 2543245"/>
                  <a:gd name="connsiteY48" fmla="*/ 976313 h 1040954"/>
                  <a:gd name="connsiteX49" fmla="*/ 284912 w 2543245"/>
                  <a:gd name="connsiteY49" fmla="*/ 977900 h 1040954"/>
                  <a:gd name="connsiteX50" fmla="*/ 189662 w 2543245"/>
                  <a:gd name="connsiteY50" fmla="*/ 1009650 h 1040954"/>
                  <a:gd name="connsiteX51" fmla="*/ 749 w 2543245"/>
                  <a:gd name="connsiteY51" fmla="*/ 723900 h 1040954"/>
                  <a:gd name="connsiteX52" fmla="*/ 5512 w 2543245"/>
                  <a:gd name="connsiteY52" fmla="*/ 31750 h 1040954"/>
                  <a:gd name="connsiteX53" fmla="*/ 5512 w 2543245"/>
                  <a:gd name="connsiteY53" fmla="*/ 0 h 1040954"/>
                  <a:gd name="connsiteX0" fmla="*/ 5512 w 2543245"/>
                  <a:gd name="connsiteY0" fmla="*/ 0 h 1040954"/>
                  <a:gd name="connsiteX1" fmla="*/ 5512 w 2543245"/>
                  <a:gd name="connsiteY1" fmla="*/ 0 h 1040954"/>
                  <a:gd name="connsiteX2" fmla="*/ 2145462 w 2543245"/>
                  <a:gd name="connsiteY2" fmla="*/ 6350 h 1040954"/>
                  <a:gd name="connsiteX3" fmla="*/ 2535193 w 2543245"/>
                  <a:gd name="connsiteY3" fmla="*/ 7937 h 1040954"/>
                  <a:gd name="connsiteX4" fmla="*/ 2397875 w 2543245"/>
                  <a:gd name="connsiteY4" fmla="*/ 76200 h 1040954"/>
                  <a:gd name="connsiteX5" fmla="*/ 2264524 w 2543245"/>
                  <a:gd name="connsiteY5" fmla="*/ 243681 h 1040954"/>
                  <a:gd name="connsiteX6" fmla="*/ 2281193 w 2543245"/>
                  <a:gd name="connsiteY6" fmla="*/ 153987 h 1040954"/>
                  <a:gd name="connsiteX7" fmla="*/ 2101012 w 2543245"/>
                  <a:gd name="connsiteY7" fmla="*/ 387350 h 1040954"/>
                  <a:gd name="connsiteX8" fmla="*/ 2198643 w 2543245"/>
                  <a:gd name="connsiteY8" fmla="*/ 312738 h 1040954"/>
                  <a:gd name="connsiteX9" fmla="*/ 2270875 w 2543245"/>
                  <a:gd name="connsiteY9" fmla="*/ 299244 h 1040954"/>
                  <a:gd name="connsiteX10" fmla="*/ 2329612 w 2543245"/>
                  <a:gd name="connsiteY10" fmla="*/ 325437 h 1040954"/>
                  <a:gd name="connsiteX11" fmla="*/ 2310562 w 2543245"/>
                  <a:gd name="connsiteY11" fmla="*/ 368300 h 1040954"/>
                  <a:gd name="connsiteX12" fmla="*/ 2291512 w 2543245"/>
                  <a:gd name="connsiteY12" fmla="*/ 406400 h 1040954"/>
                  <a:gd name="connsiteX13" fmla="*/ 2272462 w 2543245"/>
                  <a:gd name="connsiteY13" fmla="*/ 412750 h 1040954"/>
                  <a:gd name="connsiteX14" fmla="*/ 2253412 w 2543245"/>
                  <a:gd name="connsiteY14" fmla="*/ 425450 h 1040954"/>
                  <a:gd name="connsiteX15" fmla="*/ 2215312 w 2543245"/>
                  <a:gd name="connsiteY15" fmla="*/ 438150 h 1040954"/>
                  <a:gd name="connsiteX16" fmla="*/ 2196262 w 2543245"/>
                  <a:gd name="connsiteY16" fmla="*/ 444500 h 1040954"/>
                  <a:gd name="connsiteX17" fmla="*/ 2177212 w 2543245"/>
                  <a:gd name="connsiteY17" fmla="*/ 450850 h 1040954"/>
                  <a:gd name="connsiteX18" fmla="*/ 2151812 w 2543245"/>
                  <a:gd name="connsiteY18" fmla="*/ 457200 h 1040954"/>
                  <a:gd name="connsiteX19" fmla="*/ 2113712 w 2543245"/>
                  <a:gd name="connsiteY19" fmla="*/ 469900 h 1040954"/>
                  <a:gd name="connsiteX20" fmla="*/ 2094662 w 2543245"/>
                  <a:gd name="connsiteY20" fmla="*/ 476250 h 1040954"/>
                  <a:gd name="connsiteX21" fmla="*/ 2075612 w 2543245"/>
                  <a:gd name="connsiteY21" fmla="*/ 488950 h 1040954"/>
                  <a:gd name="connsiteX22" fmla="*/ 2050212 w 2543245"/>
                  <a:gd name="connsiteY22" fmla="*/ 495300 h 1040954"/>
                  <a:gd name="connsiteX23" fmla="*/ 1993062 w 2543245"/>
                  <a:gd name="connsiteY23" fmla="*/ 514350 h 1040954"/>
                  <a:gd name="connsiteX24" fmla="*/ 1974012 w 2543245"/>
                  <a:gd name="connsiteY24" fmla="*/ 520700 h 1040954"/>
                  <a:gd name="connsiteX25" fmla="*/ 1948612 w 2543245"/>
                  <a:gd name="connsiteY25" fmla="*/ 556419 h 1040954"/>
                  <a:gd name="connsiteX26" fmla="*/ 1908131 w 2543245"/>
                  <a:gd name="connsiteY26" fmla="*/ 584200 h 1040954"/>
                  <a:gd name="connsiteX27" fmla="*/ 1858125 w 2543245"/>
                  <a:gd name="connsiteY27" fmla="*/ 611981 h 1040954"/>
                  <a:gd name="connsiteX28" fmla="*/ 1827962 w 2543245"/>
                  <a:gd name="connsiteY28" fmla="*/ 762000 h 1040954"/>
                  <a:gd name="connsiteX29" fmla="*/ 1764462 w 2543245"/>
                  <a:gd name="connsiteY29" fmla="*/ 876300 h 1040954"/>
                  <a:gd name="connsiteX30" fmla="*/ 1694612 w 2543245"/>
                  <a:gd name="connsiteY30" fmla="*/ 939800 h 1040954"/>
                  <a:gd name="connsiteX31" fmla="*/ 1643812 w 2543245"/>
                  <a:gd name="connsiteY31" fmla="*/ 920750 h 1040954"/>
                  <a:gd name="connsiteX32" fmla="*/ 1605712 w 2543245"/>
                  <a:gd name="connsiteY32" fmla="*/ 825500 h 1040954"/>
                  <a:gd name="connsiteX33" fmla="*/ 1497762 w 2543245"/>
                  <a:gd name="connsiteY33" fmla="*/ 901700 h 1040954"/>
                  <a:gd name="connsiteX34" fmla="*/ 1415212 w 2543245"/>
                  <a:gd name="connsiteY34" fmla="*/ 939800 h 1040954"/>
                  <a:gd name="connsiteX35" fmla="*/ 1226299 w 2543245"/>
                  <a:gd name="connsiteY35" fmla="*/ 990600 h 1040954"/>
                  <a:gd name="connsiteX36" fmla="*/ 1091362 w 2543245"/>
                  <a:gd name="connsiteY36" fmla="*/ 1035844 h 1040954"/>
                  <a:gd name="connsiteX37" fmla="*/ 1262812 w 2543245"/>
                  <a:gd name="connsiteY37" fmla="*/ 863600 h 1040954"/>
                  <a:gd name="connsiteX38" fmla="*/ 1224712 w 2543245"/>
                  <a:gd name="connsiteY38" fmla="*/ 876300 h 1040954"/>
                  <a:gd name="connsiteX39" fmla="*/ 1173912 w 2543245"/>
                  <a:gd name="connsiteY39" fmla="*/ 889000 h 1040954"/>
                  <a:gd name="connsiteX40" fmla="*/ 1116762 w 2543245"/>
                  <a:gd name="connsiteY40" fmla="*/ 908050 h 1040954"/>
                  <a:gd name="connsiteX41" fmla="*/ 1097712 w 2543245"/>
                  <a:gd name="connsiteY41" fmla="*/ 914400 h 1040954"/>
                  <a:gd name="connsiteX42" fmla="*/ 1053262 w 2543245"/>
                  <a:gd name="connsiteY42" fmla="*/ 920750 h 1040954"/>
                  <a:gd name="connsiteX43" fmla="*/ 1015162 w 2543245"/>
                  <a:gd name="connsiteY43" fmla="*/ 933450 h 1040954"/>
                  <a:gd name="connsiteX44" fmla="*/ 996112 w 2543245"/>
                  <a:gd name="connsiteY44" fmla="*/ 939800 h 1040954"/>
                  <a:gd name="connsiteX45" fmla="*/ 907212 w 2543245"/>
                  <a:gd name="connsiteY45" fmla="*/ 958850 h 1040954"/>
                  <a:gd name="connsiteX46" fmla="*/ 862762 w 2543245"/>
                  <a:gd name="connsiteY46" fmla="*/ 971550 h 1040954"/>
                  <a:gd name="connsiteX47" fmla="*/ 527801 w 2543245"/>
                  <a:gd name="connsiteY47" fmla="*/ 728662 h 1040954"/>
                  <a:gd name="connsiteX48" fmla="*/ 408738 w 2543245"/>
                  <a:gd name="connsiteY48" fmla="*/ 976313 h 1040954"/>
                  <a:gd name="connsiteX49" fmla="*/ 284912 w 2543245"/>
                  <a:gd name="connsiteY49" fmla="*/ 977900 h 1040954"/>
                  <a:gd name="connsiteX50" fmla="*/ 189662 w 2543245"/>
                  <a:gd name="connsiteY50" fmla="*/ 1009650 h 1040954"/>
                  <a:gd name="connsiteX51" fmla="*/ 749 w 2543245"/>
                  <a:gd name="connsiteY51" fmla="*/ 723900 h 1040954"/>
                  <a:gd name="connsiteX52" fmla="*/ 5512 w 2543245"/>
                  <a:gd name="connsiteY52" fmla="*/ 31750 h 1040954"/>
                  <a:gd name="connsiteX53" fmla="*/ 5512 w 2543245"/>
                  <a:gd name="connsiteY53" fmla="*/ 0 h 1040954"/>
                  <a:gd name="connsiteX0" fmla="*/ 5512 w 2543245"/>
                  <a:gd name="connsiteY0" fmla="*/ 0 h 1040954"/>
                  <a:gd name="connsiteX1" fmla="*/ 5512 w 2543245"/>
                  <a:gd name="connsiteY1" fmla="*/ 0 h 1040954"/>
                  <a:gd name="connsiteX2" fmla="*/ 2145462 w 2543245"/>
                  <a:gd name="connsiteY2" fmla="*/ 6350 h 1040954"/>
                  <a:gd name="connsiteX3" fmla="*/ 2535193 w 2543245"/>
                  <a:gd name="connsiteY3" fmla="*/ 7937 h 1040954"/>
                  <a:gd name="connsiteX4" fmla="*/ 2397875 w 2543245"/>
                  <a:gd name="connsiteY4" fmla="*/ 76200 h 1040954"/>
                  <a:gd name="connsiteX5" fmla="*/ 2264524 w 2543245"/>
                  <a:gd name="connsiteY5" fmla="*/ 243681 h 1040954"/>
                  <a:gd name="connsiteX6" fmla="*/ 2281193 w 2543245"/>
                  <a:gd name="connsiteY6" fmla="*/ 153987 h 1040954"/>
                  <a:gd name="connsiteX7" fmla="*/ 2101012 w 2543245"/>
                  <a:gd name="connsiteY7" fmla="*/ 387350 h 1040954"/>
                  <a:gd name="connsiteX8" fmla="*/ 2198643 w 2543245"/>
                  <a:gd name="connsiteY8" fmla="*/ 312738 h 1040954"/>
                  <a:gd name="connsiteX9" fmla="*/ 2270875 w 2543245"/>
                  <a:gd name="connsiteY9" fmla="*/ 299244 h 1040954"/>
                  <a:gd name="connsiteX10" fmla="*/ 2329612 w 2543245"/>
                  <a:gd name="connsiteY10" fmla="*/ 325437 h 1040954"/>
                  <a:gd name="connsiteX11" fmla="*/ 2310562 w 2543245"/>
                  <a:gd name="connsiteY11" fmla="*/ 368300 h 1040954"/>
                  <a:gd name="connsiteX12" fmla="*/ 2291512 w 2543245"/>
                  <a:gd name="connsiteY12" fmla="*/ 406400 h 1040954"/>
                  <a:gd name="connsiteX13" fmla="*/ 2272462 w 2543245"/>
                  <a:gd name="connsiteY13" fmla="*/ 412750 h 1040954"/>
                  <a:gd name="connsiteX14" fmla="*/ 2253412 w 2543245"/>
                  <a:gd name="connsiteY14" fmla="*/ 425450 h 1040954"/>
                  <a:gd name="connsiteX15" fmla="*/ 2215312 w 2543245"/>
                  <a:gd name="connsiteY15" fmla="*/ 438150 h 1040954"/>
                  <a:gd name="connsiteX16" fmla="*/ 2196262 w 2543245"/>
                  <a:gd name="connsiteY16" fmla="*/ 444500 h 1040954"/>
                  <a:gd name="connsiteX17" fmla="*/ 2177212 w 2543245"/>
                  <a:gd name="connsiteY17" fmla="*/ 450850 h 1040954"/>
                  <a:gd name="connsiteX18" fmla="*/ 2151812 w 2543245"/>
                  <a:gd name="connsiteY18" fmla="*/ 457200 h 1040954"/>
                  <a:gd name="connsiteX19" fmla="*/ 2113712 w 2543245"/>
                  <a:gd name="connsiteY19" fmla="*/ 469900 h 1040954"/>
                  <a:gd name="connsiteX20" fmla="*/ 2094662 w 2543245"/>
                  <a:gd name="connsiteY20" fmla="*/ 476250 h 1040954"/>
                  <a:gd name="connsiteX21" fmla="*/ 2075612 w 2543245"/>
                  <a:gd name="connsiteY21" fmla="*/ 488950 h 1040954"/>
                  <a:gd name="connsiteX22" fmla="*/ 2050212 w 2543245"/>
                  <a:gd name="connsiteY22" fmla="*/ 495300 h 1040954"/>
                  <a:gd name="connsiteX23" fmla="*/ 1993062 w 2543245"/>
                  <a:gd name="connsiteY23" fmla="*/ 514350 h 1040954"/>
                  <a:gd name="connsiteX24" fmla="*/ 1974012 w 2543245"/>
                  <a:gd name="connsiteY24" fmla="*/ 520700 h 1040954"/>
                  <a:gd name="connsiteX25" fmla="*/ 1948612 w 2543245"/>
                  <a:gd name="connsiteY25" fmla="*/ 556419 h 1040954"/>
                  <a:gd name="connsiteX26" fmla="*/ 1908131 w 2543245"/>
                  <a:gd name="connsiteY26" fmla="*/ 584200 h 1040954"/>
                  <a:gd name="connsiteX27" fmla="*/ 1858125 w 2543245"/>
                  <a:gd name="connsiteY27" fmla="*/ 611981 h 1040954"/>
                  <a:gd name="connsiteX28" fmla="*/ 1827962 w 2543245"/>
                  <a:gd name="connsiteY28" fmla="*/ 762000 h 1040954"/>
                  <a:gd name="connsiteX29" fmla="*/ 1764462 w 2543245"/>
                  <a:gd name="connsiteY29" fmla="*/ 876300 h 1040954"/>
                  <a:gd name="connsiteX30" fmla="*/ 1694612 w 2543245"/>
                  <a:gd name="connsiteY30" fmla="*/ 939800 h 1040954"/>
                  <a:gd name="connsiteX31" fmla="*/ 1643812 w 2543245"/>
                  <a:gd name="connsiteY31" fmla="*/ 920750 h 1040954"/>
                  <a:gd name="connsiteX32" fmla="*/ 1605712 w 2543245"/>
                  <a:gd name="connsiteY32" fmla="*/ 825500 h 1040954"/>
                  <a:gd name="connsiteX33" fmla="*/ 1497762 w 2543245"/>
                  <a:gd name="connsiteY33" fmla="*/ 901700 h 1040954"/>
                  <a:gd name="connsiteX34" fmla="*/ 1415212 w 2543245"/>
                  <a:gd name="connsiteY34" fmla="*/ 939800 h 1040954"/>
                  <a:gd name="connsiteX35" fmla="*/ 1226299 w 2543245"/>
                  <a:gd name="connsiteY35" fmla="*/ 990600 h 1040954"/>
                  <a:gd name="connsiteX36" fmla="*/ 1091362 w 2543245"/>
                  <a:gd name="connsiteY36" fmla="*/ 1035844 h 1040954"/>
                  <a:gd name="connsiteX37" fmla="*/ 1262812 w 2543245"/>
                  <a:gd name="connsiteY37" fmla="*/ 863600 h 1040954"/>
                  <a:gd name="connsiteX38" fmla="*/ 1224712 w 2543245"/>
                  <a:gd name="connsiteY38" fmla="*/ 876300 h 1040954"/>
                  <a:gd name="connsiteX39" fmla="*/ 1173912 w 2543245"/>
                  <a:gd name="connsiteY39" fmla="*/ 889000 h 1040954"/>
                  <a:gd name="connsiteX40" fmla="*/ 1116762 w 2543245"/>
                  <a:gd name="connsiteY40" fmla="*/ 908050 h 1040954"/>
                  <a:gd name="connsiteX41" fmla="*/ 1097712 w 2543245"/>
                  <a:gd name="connsiteY41" fmla="*/ 914400 h 1040954"/>
                  <a:gd name="connsiteX42" fmla="*/ 1053262 w 2543245"/>
                  <a:gd name="connsiteY42" fmla="*/ 920750 h 1040954"/>
                  <a:gd name="connsiteX43" fmla="*/ 1015162 w 2543245"/>
                  <a:gd name="connsiteY43" fmla="*/ 933450 h 1040954"/>
                  <a:gd name="connsiteX44" fmla="*/ 996112 w 2543245"/>
                  <a:gd name="connsiteY44" fmla="*/ 939800 h 1040954"/>
                  <a:gd name="connsiteX45" fmla="*/ 907212 w 2543245"/>
                  <a:gd name="connsiteY45" fmla="*/ 958850 h 1040954"/>
                  <a:gd name="connsiteX46" fmla="*/ 629400 w 2543245"/>
                  <a:gd name="connsiteY46" fmla="*/ 790575 h 1040954"/>
                  <a:gd name="connsiteX47" fmla="*/ 527801 w 2543245"/>
                  <a:gd name="connsiteY47" fmla="*/ 728662 h 1040954"/>
                  <a:gd name="connsiteX48" fmla="*/ 408738 w 2543245"/>
                  <a:gd name="connsiteY48" fmla="*/ 976313 h 1040954"/>
                  <a:gd name="connsiteX49" fmla="*/ 284912 w 2543245"/>
                  <a:gd name="connsiteY49" fmla="*/ 977900 h 1040954"/>
                  <a:gd name="connsiteX50" fmla="*/ 189662 w 2543245"/>
                  <a:gd name="connsiteY50" fmla="*/ 1009650 h 1040954"/>
                  <a:gd name="connsiteX51" fmla="*/ 749 w 2543245"/>
                  <a:gd name="connsiteY51" fmla="*/ 723900 h 1040954"/>
                  <a:gd name="connsiteX52" fmla="*/ 5512 w 2543245"/>
                  <a:gd name="connsiteY52" fmla="*/ 31750 h 1040954"/>
                  <a:gd name="connsiteX53" fmla="*/ 5512 w 2543245"/>
                  <a:gd name="connsiteY53" fmla="*/ 0 h 1040954"/>
                  <a:gd name="connsiteX0" fmla="*/ 5512 w 2543245"/>
                  <a:gd name="connsiteY0" fmla="*/ 0 h 1040954"/>
                  <a:gd name="connsiteX1" fmla="*/ 5512 w 2543245"/>
                  <a:gd name="connsiteY1" fmla="*/ 0 h 1040954"/>
                  <a:gd name="connsiteX2" fmla="*/ 2145462 w 2543245"/>
                  <a:gd name="connsiteY2" fmla="*/ 6350 h 1040954"/>
                  <a:gd name="connsiteX3" fmla="*/ 2535193 w 2543245"/>
                  <a:gd name="connsiteY3" fmla="*/ 7937 h 1040954"/>
                  <a:gd name="connsiteX4" fmla="*/ 2397875 w 2543245"/>
                  <a:gd name="connsiteY4" fmla="*/ 76200 h 1040954"/>
                  <a:gd name="connsiteX5" fmla="*/ 2264524 w 2543245"/>
                  <a:gd name="connsiteY5" fmla="*/ 243681 h 1040954"/>
                  <a:gd name="connsiteX6" fmla="*/ 2281193 w 2543245"/>
                  <a:gd name="connsiteY6" fmla="*/ 153987 h 1040954"/>
                  <a:gd name="connsiteX7" fmla="*/ 2101012 w 2543245"/>
                  <a:gd name="connsiteY7" fmla="*/ 387350 h 1040954"/>
                  <a:gd name="connsiteX8" fmla="*/ 2198643 w 2543245"/>
                  <a:gd name="connsiteY8" fmla="*/ 312738 h 1040954"/>
                  <a:gd name="connsiteX9" fmla="*/ 2270875 w 2543245"/>
                  <a:gd name="connsiteY9" fmla="*/ 299244 h 1040954"/>
                  <a:gd name="connsiteX10" fmla="*/ 2329612 w 2543245"/>
                  <a:gd name="connsiteY10" fmla="*/ 325437 h 1040954"/>
                  <a:gd name="connsiteX11" fmla="*/ 2310562 w 2543245"/>
                  <a:gd name="connsiteY11" fmla="*/ 368300 h 1040954"/>
                  <a:gd name="connsiteX12" fmla="*/ 2291512 w 2543245"/>
                  <a:gd name="connsiteY12" fmla="*/ 406400 h 1040954"/>
                  <a:gd name="connsiteX13" fmla="*/ 2272462 w 2543245"/>
                  <a:gd name="connsiteY13" fmla="*/ 412750 h 1040954"/>
                  <a:gd name="connsiteX14" fmla="*/ 2253412 w 2543245"/>
                  <a:gd name="connsiteY14" fmla="*/ 425450 h 1040954"/>
                  <a:gd name="connsiteX15" fmla="*/ 2215312 w 2543245"/>
                  <a:gd name="connsiteY15" fmla="*/ 438150 h 1040954"/>
                  <a:gd name="connsiteX16" fmla="*/ 2196262 w 2543245"/>
                  <a:gd name="connsiteY16" fmla="*/ 444500 h 1040954"/>
                  <a:gd name="connsiteX17" fmla="*/ 2177212 w 2543245"/>
                  <a:gd name="connsiteY17" fmla="*/ 450850 h 1040954"/>
                  <a:gd name="connsiteX18" fmla="*/ 2151812 w 2543245"/>
                  <a:gd name="connsiteY18" fmla="*/ 457200 h 1040954"/>
                  <a:gd name="connsiteX19" fmla="*/ 2113712 w 2543245"/>
                  <a:gd name="connsiteY19" fmla="*/ 469900 h 1040954"/>
                  <a:gd name="connsiteX20" fmla="*/ 2094662 w 2543245"/>
                  <a:gd name="connsiteY20" fmla="*/ 476250 h 1040954"/>
                  <a:gd name="connsiteX21" fmla="*/ 2075612 w 2543245"/>
                  <a:gd name="connsiteY21" fmla="*/ 488950 h 1040954"/>
                  <a:gd name="connsiteX22" fmla="*/ 2050212 w 2543245"/>
                  <a:gd name="connsiteY22" fmla="*/ 495300 h 1040954"/>
                  <a:gd name="connsiteX23" fmla="*/ 1993062 w 2543245"/>
                  <a:gd name="connsiteY23" fmla="*/ 514350 h 1040954"/>
                  <a:gd name="connsiteX24" fmla="*/ 1974012 w 2543245"/>
                  <a:gd name="connsiteY24" fmla="*/ 520700 h 1040954"/>
                  <a:gd name="connsiteX25" fmla="*/ 1948612 w 2543245"/>
                  <a:gd name="connsiteY25" fmla="*/ 556419 h 1040954"/>
                  <a:gd name="connsiteX26" fmla="*/ 1908131 w 2543245"/>
                  <a:gd name="connsiteY26" fmla="*/ 584200 h 1040954"/>
                  <a:gd name="connsiteX27" fmla="*/ 1858125 w 2543245"/>
                  <a:gd name="connsiteY27" fmla="*/ 611981 h 1040954"/>
                  <a:gd name="connsiteX28" fmla="*/ 1827962 w 2543245"/>
                  <a:gd name="connsiteY28" fmla="*/ 762000 h 1040954"/>
                  <a:gd name="connsiteX29" fmla="*/ 1764462 w 2543245"/>
                  <a:gd name="connsiteY29" fmla="*/ 876300 h 1040954"/>
                  <a:gd name="connsiteX30" fmla="*/ 1694612 w 2543245"/>
                  <a:gd name="connsiteY30" fmla="*/ 939800 h 1040954"/>
                  <a:gd name="connsiteX31" fmla="*/ 1643812 w 2543245"/>
                  <a:gd name="connsiteY31" fmla="*/ 920750 h 1040954"/>
                  <a:gd name="connsiteX32" fmla="*/ 1605712 w 2543245"/>
                  <a:gd name="connsiteY32" fmla="*/ 825500 h 1040954"/>
                  <a:gd name="connsiteX33" fmla="*/ 1497762 w 2543245"/>
                  <a:gd name="connsiteY33" fmla="*/ 901700 h 1040954"/>
                  <a:gd name="connsiteX34" fmla="*/ 1415212 w 2543245"/>
                  <a:gd name="connsiteY34" fmla="*/ 939800 h 1040954"/>
                  <a:gd name="connsiteX35" fmla="*/ 1226299 w 2543245"/>
                  <a:gd name="connsiteY35" fmla="*/ 990600 h 1040954"/>
                  <a:gd name="connsiteX36" fmla="*/ 1091362 w 2543245"/>
                  <a:gd name="connsiteY36" fmla="*/ 1035844 h 1040954"/>
                  <a:gd name="connsiteX37" fmla="*/ 1262812 w 2543245"/>
                  <a:gd name="connsiteY37" fmla="*/ 863600 h 1040954"/>
                  <a:gd name="connsiteX38" fmla="*/ 1224712 w 2543245"/>
                  <a:gd name="connsiteY38" fmla="*/ 876300 h 1040954"/>
                  <a:gd name="connsiteX39" fmla="*/ 1173912 w 2543245"/>
                  <a:gd name="connsiteY39" fmla="*/ 889000 h 1040954"/>
                  <a:gd name="connsiteX40" fmla="*/ 1116762 w 2543245"/>
                  <a:gd name="connsiteY40" fmla="*/ 908050 h 1040954"/>
                  <a:gd name="connsiteX41" fmla="*/ 1097712 w 2543245"/>
                  <a:gd name="connsiteY41" fmla="*/ 914400 h 1040954"/>
                  <a:gd name="connsiteX42" fmla="*/ 1053262 w 2543245"/>
                  <a:gd name="connsiteY42" fmla="*/ 920750 h 1040954"/>
                  <a:gd name="connsiteX43" fmla="*/ 1015162 w 2543245"/>
                  <a:gd name="connsiteY43" fmla="*/ 933450 h 1040954"/>
                  <a:gd name="connsiteX44" fmla="*/ 996112 w 2543245"/>
                  <a:gd name="connsiteY44" fmla="*/ 939800 h 1040954"/>
                  <a:gd name="connsiteX45" fmla="*/ 664324 w 2543245"/>
                  <a:gd name="connsiteY45" fmla="*/ 904081 h 1040954"/>
                  <a:gd name="connsiteX46" fmla="*/ 629400 w 2543245"/>
                  <a:gd name="connsiteY46" fmla="*/ 790575 h 1040954"/>
                  <a:gd name="connsiteX47" fmla="*/ 527801 w 2543245"/>
                  <a:gd name="connsiteY47" fmla="*/ 728662 h 1040954"/>
                  <a:gd name="connsiteX48" fmla="*/ 408738 w 2543245"/>
                  <a:gd name="connsiteY48" fmla="*/ 976313 h 1040954"/>
                  <a:gd name="connsiteX49" fmla="*/ 284912 w 2543245"/>
                  <a:gd name="connsiteY49" fmla="*/ 977900 h 1040954"/>
                  <a:gd name="connsiteX50" fmla="*/ 189662 w 2543245"/>
                  <a:gd name="connsiteY50" fmla="*/ 1009650 h 1040954"/>
                  <a:gd name="connsiteX51" fmla="*/ 749 w 2543245"/>
                  <a:gd name="connsiteY51" fmla="*/ 723900 h 1040954"/>
                  <a:gd name="connsiteX52" fmla="*/ 5512 w 2543245"/>
                  <a:gd name="connsiteY52" fmla="*/ 31750 h 1040954"/>
                  <a:gd name="connsiteX53" fmla="*/ 5512 w 2543245"/>
                  <a:gd name="connsiteY53" fmla="*/ 0 h 1040954"/>
                  <a:gd name="connsiteX0" fmla="*/ 5512 w 2543245"/>
                  <a:gd name="connsiteY0" fmla="*/ 0 h 1040954"/>
                  <a:gd name="connsiteX1" fmla="*/ 5512 w 2543245"/>
                  <a:gd name="connsiteY1" fmla="*/ 0 h 1040954"/>
                  <a:gd name="connsiteX2" fmla="*/ 2145462 w 2543245"/>
                  <a:gd name="connsiteY2" fmla="*/ 6350 h 1040954"/>
                  <a:gd name="connsiteX3" fmla="*/ 2535193 w 2543245"/>
                  <a:gd name="connsiteY3" fmla="*/ 7937 h 1040954"/>
                  <a:gd name="connsiteX4" fmla="*/ 2397875 w 2543245"/>
                  <a:gd name="connsiteY4" fmla="*/ 76200 h 1040954"/>
                  <a:gd name="connsiteX5" fmla="*/ 2264524 w 2543245"/>
                  <a:gd name="connsiteY5" fmla="*/ 243681 h 1040954"/>
                  <a:gd name="connsiteX6" fmla="*/ 2281193 w 2543245"/>
                  <a:gd name="connsiteY6" fmla="*/ 153987 h 1040954"/>
                  <a:gd name="connsiteX7" fmla="*/ 2101012 w 2543245"/>
                  <a:gd name="connsiteY7" fmla="*/ 387350 h 1040954"/>
                  <a:gd name="connsiteX8" fmla="*/ 2198643 w 2543245"/>
                  <a:gd name="connsiteY8" fmla="*/ 312738 h 1040954"/>
                  <a:gd name="connsiteX9" fmla="*/ 2270875 w 2543245"/>
                  <a:gd name="connsiteY9" fmla="*/ 299244 h 1040954"/>
                  <a:gd name="connsiteX10" fmla="*/ 2329612 w 2543245"/>
                  <a:gd name="connsiteY10" fmla="*/ 325437 h 1040954"/>
                  <a:gd name="connsiteX11" fmla="*/ 2310562 w 2543245"/>
                  <a:gd name="connsiteY11" fmla="*/ 368300 h 1040954"/>
                  <a:gd name="connsiteX12" fmla="*/ 2291512 w 2543245"/>
                  <a:gd name="connsiteY12" fmla="*/ 406400 h 1040954"/>
                  <a:gd name="connsiteX13" fmla="*/ 2272462 w 2543245"/>
                  <a:gd name="connsiteY13" fmla="*/ 412750 h 1040954"/>
                  <a:gd name="connsiteX14" fmla="*/ 2253412 w 2543245"/>
                  <a:gd name="connsiteY14" fmla="*/ 425450 h 1040954"/>
                  <a:gd name="connsiteX15" fmla="*/ 2215312 w 2543245"/>
                  <a:gd name="connsiteY15" fmla="*/ 438150 h 1040954"/>
                  <a:gd name="connsiteX16" fmla="*/ 2196262 w 2543245"/>
                  <a:gd name="connsiteY16" fmla="*/ 444500 h 1040954"/>
                  <a:gd name="connsiteX17" fmla="*/ 2177212 w 2543245"/>
                  <a:gd name="connsiteY17" fmla="*/ 450850 h 1040954"/>
                  <a:gd name="connsiteX18" fmla="*/ 2151812 w 2543245"/>
                  <a:gd name="connsiteY18" fmla="*/ 457200 h 1040954"/>
                  <a:gd name="connsiteX19" fmla="*/ 2113712 w 2543245"/>
                  <a:gd name="connsiteY19" fmla="*/ 469900 h 1040954"/>
                  <a:gd name="connsiteX20" fmla="*/ 2094662 w 2543245"/>
                  <a:gd name="connsiteY20" fmla="*/ 476250 h 1040954"/>
                  <a:gd name="connsiteX21" fmla="*/ 2075612 w 2543245"/>
                  <a:gd name="connsiteY21" fmla="*/ 488950 h 1040954"/>
                  <a:gd name="connsiteX22" fmla="*/ 2050212 w 2543245"/>
                  <a:gd name="connsiteY22" fmla="*/ 495300 h 1040954"/>
                  <a:gd name="connsiteX23" fmla="*/ 1993062 w 2543245"/>
                  <a:gd name="connsiteY23" fmla="*/ 514350 h 1040954"/>
                  <a:gd name="connsiteX24" fmla="*/ 1974012 w 2543245"/>
                  <a:gd name="connsiteY24" fmla="*/ 520700 h 1040954"/>
                  <a:gd name="connsiteX25" fmla="*/ 1948612 w 2543245"/>
                  <a:gd name="connsiteY25" fmla="*/ 556419 h 1040954"/>
                  <a:gd name="connsiteX26" fmla="*/ 1908131 w 2543245"/>
                  <a:gd name="connsiteY26" fmla="*/ 584200 h 1040954"/>
                  <a:gd name="connsiteX27" fmla="*/ 1858125 w 2543245"/>
                  <a:gd name="connsiteY27" fmla="*/ 611981 h 1040954"/>
                  <a:gd name="connsiteX28" fmla="*/ 1827962 w 2543245"/>
                  <a:gd name="connsiteY28" fmla="*/ 762000 h 1040954"/>
                  <a:gd name="connsiteX29" fmla="*/ 1764462 w 2543245"/>
                  <a:gd name="connsiteY29" fmla="*/ 876300 h 1040954"/>
                  <a:gd name="connsiteX30" fmla="*/ 1694612 w 2543245"/>
                  <a:gd name="connsiteY30" fmla="*/ 939800 h 1040954"/>
                  <a:gd name="connsiteX31" fmla="*/ 1643812 w 2543245"/>
                  <a:gd name="connsiteY31" fmla="*/ 920750 h 1040954"/>
                  <a:gd name="connsiteX32" fmla="*/ 1605712 w 2543245"/>
                  <a:gd name="connsiteY32" fmla="*/ 825500 h 1040954"/>
                  <a:gd name="connsiteX33" fmla="*/ 1497762 w 2543245"/>
                  <a:gd name="connsiteY33" fmla="*/ 901700 h 1040954"/>
                  <a:gd name="connsiteX34" fmla="*/ 1415212 w 2543245"/>
                  <a:gd name="connsiteY34" fmla="*/ 939800 h 1040954"/>
                  <a:gd name="connsiteX35" fmla="*/ 1226299 w 2543245"/>
                  <a:gd name="connsiteY35" fmla="*/ 990600 h 1040954"/>
                  <a:gd name="connsiteX36" fmla="*/ 1091362 w 2543245"/>
                  <a:gd name="connsiteY36" fmla="*/ 1035844 h 1040954"/>
                  <a:gd name="connsiteX37" fmla="*/ 1262812 w 2543245"/>
                  <a:gd name="connsiteY37" fmla="*/ 863600 h 1040954"/>
                  <a:gd name="connsiteX38" fmla="*/ 1224712 w 2543245"/>
                  <a:gd name="connsiteY38" fmla="*/ 876300 h 1040954"/>
                  <a:gd name="connsiteX39" fmla="*/ 1173912 w 2543245"/>
                  <a:gd name="connsiteY39" fmla="*/ 889000 h 1040954"/>
                  <a:gd name="connsiteX40" fmla="*/ 1116762 w 2543245"/>
                  <a:gd name="connsiteY40" fmla="*/ 908050 h 1040954"/>
                  <a:gd name="connsiteX41" fmla="*/ 1097712 w 2543245"/>
                  <a:gd name="connsiteY41" fmla="*/ 914400 h 1040954"/>
                  <a:gd name="connsiteX42" fmla="*/ 1053262 w 2543245"/>
                  <a:gd name="connsiteY42" fmla="*/ 920750 h 1040954"/>
                  <a:gd name="connsiteX43" fmla="*/ 1015162 w 2543245"/>
                  <a:gd name="connsiteY43" fmla="*/ 933450 h 1040954"/>
                  <a:gd name="connsiteX44" fmla="*/ 996112 w 2543245"/>
                  <a:gd name="connsiteY44" fmla="*/ 939800 h 1040954"/>
                  <a:gd name="connsiteX45" fmla="*/ 664324 w 2543245"/>
                  <a:gd name="connsiteY45" fmla="*/ 904081 h 1040954"/>
                  <a:gd name="connsiteX46" fmla="*/ 629400 w 2543245"/>
                  <a:gd name="connsiteY46" fmla="*/ 790575 h 1040954"/>
                  <a:gd name="connsiteX47" fmla="*/ 527801 w 2543245"/>
                  <a:gd name="connsiteY47" fmla="*/ 728662 h 1040954"/>
                  <a:gd name="connsiteX48" fmla="*/ 408738 w 2543245"/>
                  <a:gd name="connsiteY48" fmla="*/ 976313 h 1040954"/>
                  <a:gd name="connsiteX49" fmla="*/ 284912 w 2543245"/>
                  <a:gd name="connsiteY49" fmla="*/ 977900 h 1040954"/>
                  <a:gd name="connsiteX50" fmla="*/ 189662 w 2543245"/>
                  <a:gd name="connsiteY50" fmla="*/ 1009650 h 1040954"/>
                  <a:gd name="connsiteX51" fmla="*/ 749 w 2543245"/>
                  <a:gd name="connsiteY51" fmla="*/ 723900 h 1040954"/>
                  <a:gd name="connsiteX52" fmla="*/ 5512 w 2543245"/>
                  <a:gd name="connsiteY52" fmla="*/ 31750 h 1040954"/>
                  <a:gd name="connsiteX53" fmla="*/ 5512 w 2543245"/>
                  <a:gd name="connsiteY53" fmla="*/ 0 h 1040954"/>
                  <a:gd name="connsiteX0" fmla="*/ 5512 w 2543245"/>
                  <a:gd name="connsiteY0" fmla="*/ 0 h 1040954"/>
                  <a:gd name="connsiteX1" fmla="*/ 5512 w 2543245"/>
                  <a:gd name="connsiteY1" fmla="*/ 0 h 1040954"/>
                  <a:gd name="connsiteX2" fmla="*/ 2145462 w 2543245"/>
                  <a:gd name="connsiteY2" fmla="*/ 6350 h 1040954"/>
                  <a:gd name="connsiteX3" fmla="*/ 2535193 w 2543245"/>
                  <a:gd name="connsiteY3" fmla="*/ 7937 h 1040954"/>
                  <a:gd name="connsiteX4" fmla="*/ 2397875 w 2543245"/>
                  <a:gd name="connsiteY4" fmla="*/ 76200 h 1040954"/>
                  <a:gd name="connsiteX5" fmla="*/ 2264524 w 2543245"/>
                  <a:gd name="connsiteY5" fmla="*/ 243681 h 1040954"/>
                  <a:gd name="connsiteX6" fmla="*/ 2281193 w 2543245"/>
                  <a:gd name="connsiteY6" fmla="*/ 153987 h 1040954"/>
                  <a:gd name="connsiteX7" fmla="*/ 2101012 w 2543245"/>
                  <a:gd name="connsiteY7" fmla="*/ 387350 h 1040954"/>
                  <a:gd name="connsiteX8" fmla="*/ 2198643 w 2543245"/>
                  <a:gd name="connsiteY8" fmla="*/ 312738 h 1040954"/>
                  <a:gd name="connsiteX9" fmla="*/ 2270875 w 2543245"/>
                  <a:gd name="connsiteY9" fmla="*/ 299244 h 1040954"/>
                  <a:gd name="connsiteX10" fmla="*/ 2329612 w 2543245"/>
                  <a:gd name="connsiteY10" fmla="*/ 325437 h 1040954"/>
                  <a:gd name="connsiteX11" fmla="*/ 2310562 w 2543245"/>
                  <a:gd name="connsiteY11" fmla="*/ 368300 h 1040954"/>
                  <a:gd name="connsiteX12" fmla="*/ 2291512 w 2543245"/>
                  <a:gd name="connsiteY12" fmla="*/ 406400 h 1040954"/>
                  <a:gd name="connsiteX13" fmla="*/ 2272462 w 2543245"/>
                  <a:gd name="connsiteY13" fmla="*/ 412750 h 1040954"/>
                  <a:gd name="connsiteX14" fmla="*/ 2253412 w 2543245"/>
                  <a:gd name="connsiteY14" fmla="*/ 425450 h 1040954"/>
                  <a:gd name="connsiteX15" fmla="*/ 2215312 w 2543245"/>
                  <a:gd name="connsiteY15" fmla="*/ 438150 h 1040954"/>
                  <a:gd name="connsiteX16" fmla="*/ 2196262 w 2543245"/>
                  <a:gd name="connsiteY16" fmla="*/ 444500 h 1040954"/>
                  <a:gd name="connsiteX17" fmla="*/ 2177212 w 2543245"/>
                  <a:gd name="connsiteY17" fmla="*/ 450850 h 1040954"/>
                  <a:gd name="connsiteX18" fmla="*/ 2151812 w 2543245"/>
                  <a:gd name="connsiteY18" fmla="*/ 457200 h 1040954"/>
                  <a:gd name="connsiteX19" fmla="*/ 2113712 w 2543245"/>
                  <a:gd name="connsiteY19" fmla="*/ 469900 h 1040954"/>
                  <a:gd name="connsiteX20" fmla="*/ 2094662 w 2543245"/>
                  <a:gd name="connsiteY20" fmla="*/ 476250 h 1040954"/>
                  <a:gd name="connsiteX21" fmla="*/ 2075612 w 2543245"/>
                  <a:gd name="connsiteY21" fmla="*/ 488950 h 1040954"/>
                  <a:gd name="connsiteX22" fmla="*/ 2050212 w 2543245"/>
                  <a:gd name="connsiteY22" fmla="*/ 495300 h 1040954"/>
                  <a:gd name="connsiteX23" fmla="*/ 1993062 w 2543245"/>
                  <a:gd name="connsiteY23" fmla="*/ 514350 h 1040954"/>
                  <a:gd name="connsiteX24" fmla="*/ 1974012 w 2543245"/>
                  <a:gd name="connsiteY24" fmla="*/ 520700 h 1040954"/>
                  <a:gd name="connsiteX25" fmla="*/ 1948612 w 2543245"/>
                  <a:gd name="connsiteY25" fmla="*/ 556419 h 1040954"/>
                  <a:gd name="connsiteX26" fmla="*/ 1908131 w 2543245"/>
                  <a:gd name="connsiteY26" fmla="*/ 584200 h 1040954"/>
                  <a:gd name="connsiteX27" fmla="*/ 1858125 w 2543245"/>
                  <a:gd name="connsiteY27" fmla="*/ 611981 h 1040954"/>
                  <a:gd name="connsiteX28" fmla="*/ 1827962 w 2543245"/>
                  <a:gd name="connsiteY28" fmla="*/ 762000 h 1040954"/>
                  <a:gd name="connsiteX29" fmla="*/ 1764462 w 2543245"/>
                  <a:gd name="connsiteY29" fmla="*/ 876300 h 1040954"/>
                  <a:gd name="connsiteX30" fmla="*/ 1694612 w 2543245"/>
                  <a:gd name="connsiteY30" fmla="*/ 939800 h 1040954"/>
                  <a:gd name="connsiteX31" fmla="*/ 1643812 w 2543245"/>
                  <a:gd name="connsiteY31" fmla="*/ 920750 h 1040954"/>
                  <a:gd name="connsiteX32" fmla="*/ 1605712 w 2543245"/>
                  <a:gd name="connsiteY32" fmla="*/ 825500 h 1040954"/>
                  <a:gd name="connsiteX33" fmla="*/ 1497762 w 2543245"/>
                  <a:gd name="connsiteY33" fmla="*/ 901700 h 1040954"/>
                  <a:gd name="connsiteX34" fmla="*/ 1415212 w 2543245"/>
                  <a:gd name="connsiteY34" fmla="*/ 939800 h 1040954"/>
                  <a:gd name="connsiteX35" fmla="*/ 1226299 w 2543245"/>
                  <a:gd name="connsiteY35" fmla="*/ 990600 h 1040954"/>
                  <a:gd name="connsiteX36" fmla="*/ 1091362 w 2543245"/>
                  <a:gd name="connsiteY36" fmla="*/ 1035844 h 1040954"/>
                  <a:gd name="connsiteX37" fmla="*/ 1262812 w 2543245"/>
                  <a:gd name="connsiteY37" fmla="*/ 863600 h 1040954"/>
                  <a:gd name="connsiteX38" fmla="*/ 1224712 w 2543245"/>
                  <a:gd name="connsiteY38" fmla="*/ 876300 h 1040954"/>
                  <a:gd name="connsiteX39" fmla="*/ 1173912 w 2543245"/>
                  <a:gd name="connsiteY39" fmla="*/ 889000 h 1040954"/>
                  <a:gd name="connsiteX40" fmla="*/ 1116762 w 2543245"/>
                  <a:gd name="connsiteY40" fmla="*/ 908050 h 1040954"/>
                  <a:gd name="connsiteX41" fmla="*/ 1097712 w 2543245"/>
                  <a:gd name="connsiteY41" fmla="*/ 914400 h 1040954"/>
                  <a:gd name="connsiteX42" fmla="*/ 1053262 w 2543245"/>
                  <a:gd name="connsiteY42" fmla="*/ 920750 h 1040954"/>
                  <a:gd name="connsiteX43" fmla="*/ 1015162 w 2543245"/>
                  <a:gd name="connsiteY43" fmla="*/ 933450 h 1040954"/>
                  <a:gd name="connsiteX44" fmla="*/ 724650 w 2543245"/>
                  <a:gd name="connsiteY44" fmla="*/ 920750 h 1040954"/>
                  <a:gd name="connsiteX45" fmla="*/ 664324 w 2543245"/>
                  <a:gd name="connsiteY45" fmla="*/ 904081 h 1040954"/>
                  <a:gd name="connsiteX46" fmla="*/ 629400 w 2543245"/>
                  <a:gd name="connsiteY46" fmla="*/ 790575 h 1040954"/>
                  <a:gd name="connsiteX47" fmla="*/ 527801 w 2543245"/>
                  <a:gd name="connsiteY47" fmla="*/ 728662 h 1040954"/>
                  <a:gd name="connsiteX48" fmla="*/ 408738 w 2543245"/>
                  <a:gd name="connsiteY48" fmla="*/ 976313 h 1040954"/>
                  <a:gd name="connsiteX49" fmla="*/ 284912 w 2543245"/>
                  <a:gd name="connsiteY49" fmla="*/ 977900 h 1040954"/>
                  <a:gd name="connsiteX50" fmla="*/ 189662 w 2543245"/>
                  <a:gd name="connsiteY50" fmla="*/ 1009650 h 1040954"/>
                  <a:gd name="connsiteX51" fmla="*/ 749 w 2543245"/>
                  <a:gd name="connsiteY51" fmla="*/ 723900 h 1040954"/>
                  <a:gd name="connsiteX52" fmla="*/ 5512 w 2543245"/>
                  <a:gd name="connsiteY52" fmla="*/ 31750 h 1040954"/>
                  <a:gd name="connsiteX53" fmla="*/ 5512 w 2543245"/>
                  <a:gd name="connsiteY53" fmla="*/ 0 h 1040954"/>
                  <a:gd name="connsiteX0" fmla="*/ 5512 w 2543245"/>
                  <a:gd name="connsiteY0" fmla="*/ 0 h 1040954"/>
                  <a:gd name="connsiteX1" fmla="*/ 5512 w 2543245"/>
                  <a:gd name="connsiteY1" fmla="*/ 0 h 1040954"/>
                  <a:gd name="connsiteX2" fmla="*/ 2145462 w 2543245"/>
                  <a:gd name="connsiteY2" fmla="*/ 6350 h 1040954"/>
                  <a:gd name="connsiteX3" fmla="*/ 2535193 w 2543245"/>
                  <a:gd name="connsiteY3" fmla="*/ 7937 h 1040954"/>
                  <a:gd name="connsiteX4" fmla="*/ 2397875 w 2543245"/>
                  <a:gd name="connsiteY4" fmla="*/ 76200 h 1040954"/>
                  <a:gd name="connsiteX5" fmla="*/ 2264524 w 2543245"/>
                  <a:gd name="connsiteY5" fmla="*/ 243681 h 1040954"/>
                  <a:gd name="connsiteX6" fmla="*/ 2281193 w 2543245"/>
                  <a:gd name="connsiteY6" fmla="*/ 153987 h 1040954"/>
                  <a:gd name="connsiteX7" fmla="*/ 2101012 w 2543245"/>
                  <a:gd name="connsiteY7" fmla="*/ 387350 h 1040954"/>
                  <a:gd name="connsiteX8" fmla="*/ 2198643 w 2543245"/>
                  <a:gd name="connsiteY8" fmla="*/ 312738 h 1040954"/>
                  <a:gd name="connsiteX9" fmla="*/ 2270875 w 2543245"/>
                  <a:gd name="connsiteY9" fmla="*/ 299244 h 1040954"/>
                  <a:gd name="connsiteX10" fmla="*/ 2329612 w 2543245"/>
                  <a:gd name="connsiteY10" fmla="*/ 325437 h 1040954"/>
                  <a:gd name="connsiteX11" fmla="*/ 2310562 w 2543245"/>
                  <a:gd name="connsiteY11" fmla="*/ 368300 h 1040954"/>
                  <a:gd name="connsiteX12" fmla="*/ 2291512 w 2543245"/>
                  <a:gd name="connsiteY12" fmla="*/ 406400 h 1040954"/>
                  <a:gd name="connsiteX13" fmla="*/ 2272462 w 2543245"/>
                  <a:gd name="connsiteY13" fmla="*/ 412750 h 1040954"/>
                  <a:gd name="connsiteX14" fmla="*/ 2253412 w 2543245"/>
                  <a:gd name="connsiteY14" fmla="*/ 425450 h 1040954"/>
                  <a:gd name="connsiteX15" fmla="*/ 2215312 w 2543245"/>
                  <a:gd name="connsiteY15" fmla="*/ 438150 h 1040954"/>
                  <a:gd name="connsiteX16" fmla="*/ 2196262 w 2543245"/>
                  <a:gd name="connsiteY16" fmla="*/ 444500 h 1040954"/>
                  <a:gd name="connsiteX17" fmla="*/ 2177212 w 2543245"/>
                  <a:gd name="connsiteY17" fmla="*/ 450850 h 1040954"/>
                  <a:gd name="connsiteX18" fmla="*/ 2151812 w 2543245"/>
                  <a:gd name="connsiteY18" fmla="*/ 457200 h 1040954"/>
                  <a:gd name="connsiteX19" fmla="*/ 2113712 w 2543245"/>
                  <a:gd name="connsiteY19" fmla="*/ 469900 h 1040954"/>
                  <a:gd name="connsiteX20" fmla="*/ 2094662 w 2543245"/>
                  <a:gd name="connsiteY20" fmla="*/ 476250 h 1040954"/>
                  <a:gd name="connsiteX21" fmla="*/ 2075612 w 2543245"/>
                  <a:gd name="connsiteY21" fmla="*/ 488950 h 1040954"/>
                  <a:gd name="connsiteX22" fmla="*/ 2050212 w 2543245"/>
                  <a:gd name="connsiteY22" fmla="*/ 495300 h 1040954"/>
                  <a:gd name="connsiteX23" fmla="*/ 1993062 w 2543245"/>
                  <a:gd name="connsiteY23" fmla="*/ 514350 h 1040954"/>
                  <a:gd name="connsiteX24" fmla="*/ 1974012 w 2543245"/>
                  <a:gd name="connsiteY24" fmla="*/ 520700 h 1040954"/>
                  <a:gd name="connsiteX25" fmla="*/ 1948612 w 2543245"/>
                  <a:gd name="connsiteY25" fmla="*/ 556419 h 1040954"/>
                  <a:gd name="connsiteX26" fmla="*/ 1908131 w 2543245"/>
                  <a:gd name="connsiteY26" fmla="*/ 584200 h 1040954"/>
                  <a:gd name="connsiteX27" fmla="*/ 1858125 w 2543245"/>
                  <a:gd name="connsiteY27" fmla="*/ 611981 h 1040954"/>
                  <a:gd name="connsiteX28" fmla="*/ 1827962 w 2543245"/>
                  <a:gd name="connsiteY28" fmla="*/ 762000 h 1040954"/>
                  <a:gd name="connsiteX29" fmla="*/ 1764462 w 2543245"/>
                  <a:gd name="connsiteY29" fmla="*/ 876300 h 1040954"/>
                  <a:gd name="connsiteX30" fmla="*/ 1694612 w 2543245"/>
                  <a:gd name="connsiteY30" fmla="*/ 939800 h 1040954"/>
                  <a:gd name="connsiteX31" fmla="*/ 1643812 w 2543245"/>
                  <a:gd name="connsiteY31" fmla="*/ 920750 h 1040954"/>
                  <a:gd name="connsiteX32" fmla="*/ 1605712 w 2543245"/>
                  <a:gd name="connsiteY32" fmla="*/ 825500 h 1040954"/>
                  <a:gd name="connsiteX33" fmla="*/ 1497762 w 2543245"/>
                  <a:gd name="connsiteY33" fmla="*/ 901700 h 1040954"/>
                  <a:gd name="connsiteX34" fmla="*/ 1415212 w 2543245"/>
                  <a:gd name="connsiteY34" fmla="*/ 939800 h 1040954"/>
                  <a:gd name="connsiteX35" fmla="*/ 1226299 w 2543245"/>
                  <a:gd name="connsiteY35" fmla="*/ 990600 h 1040954"/>
                  <a:gd name="connsiteX36" fmla="*/ 1091362 w 2543245"/>
                  <a:gd name="connsiteY36" fmla="*/ 1035844 h 1040954"/>
                  <a:gd name="connsiteX37" fmla="*/ 1262812 w 2543245"/>
                  <a:gd name="connsiteY37" fmla="*/ 863600 h 1040954"/>
                  <a:gd name="connsiteX38" fmla="*/ 1224712 w 2543245"/>
                  <a:gd name="connsiteY38" fmla="*/ 876300 h 1040954"/>
                  <a:gd name="connsiteX39" fmla="*/ 1173912 w 2543245"/>
                  <a:gd name="connsiteY39" fmla="*/ 889000 h 1040954"/>
                  <a:gd name="connsiteX40" fmla="*/ 1116762 w 2543245"/>
                  <a:gd name="connsiteY40" fmla="*/ 908050 h 1040954"/>
                  <a:gd name="connsiteX41" fmla="*/ 1097712 w 2543245"/>
                  <a:gd name="connsiteY41" fmla="*/ 914400 h 1040954"/>
                  <a:gd name="connsiteX42" fmla="*/ 1053262 w 2543245"/>
                  <a:gd name="connsiteY42" fmla="*/ 920750 h 1040954"/>
                  <a:gd name="connsiteX43" fmla="*/ 812755 w 2543245"/>
                  <a:gd name="connsiteY43" fmla="*/ 983456 h 1040954"/>
                  <a:gd name="connsiteX44" fmla="*/ 724650 w 2543245"/>
                  <a:gd name="connsiteY44" fmla="*/ 920750 h 1040954"/>
                  <a:gd name="connsiteX45" fmla="*/ 664324 w 2543245"/>
                  <a:gd name="connsiteY45" fmla="*/ 904081 h 1040954"/>
                  <a:gd name="connsiteX46" fmla="*/ 629400 w 2543245"/>
                  <a:gd name="connsiteY46" fmla="*/ 790575 h 1040954"/>
                  <a:gd name="connsiteX47" fmla="*/ 527801 w 2543245"/>
                  <a:gd name="connsiteY47" fmla="*/ 728662 h 1040954"/>
                  <a:gd name="connsiteX48" fmla="*/ 408738 w 2543245"/>
                  <a:gd name="connsiteY48" fmla="*/ 976313 h 1040954"/>
                  <a:gd name="connsiteX49" fmla="*/ 284912 w 2543245"/>
                  <a:gd name="connsiteY49" fmla="*/ 977900 h 1040954"/>
                  <a:gd name="connsiteX50" fmla="*/ 189662 w 2543245"/>
                  <a:gd name="connsiteY50" fmla="*/ 1009650 h 1040954"/>
                  <a:gd name="connsiteX51" fmla="*/ 749 w 2543245"/>
                  <a:gd name="connsiteY51" fmla="*/ 723900 h 1040954"/>
                  <a:gd name="connsiteX52" fmla="*/ 5512 w 2543245"/>
                  <a:gd name="connsiteY52" fmla="*/ 31750 h 1040954"/>
                  <a:gd name="connsiteX53" fmla="*/ 5512 w 2543245"/>
                  <a:gd name="connsiteY53" fmla="*/ 0 h 1040954"/>
                  <a:gd name="connsiteX0" fmla="*/ 5512 w 2543245"/>
                  <a:gd name="connsiteY0" fmla="*/ 0 h 1040954"/>
                  <a:gd name="connsiteX1" fmla="*/ 5512 w 2543245"/>
                  <a:gd name="connsiteY1" fmla="*/ 0 h 1040954"/>
                  <a:gd name="connsiteX2" fmla="*/ 2145462 w 2543245"/>
                  <a:gd name="connsiteY2" fmla="*/ 6350 h 1040954"/>
                  <a:gd name="connsiteX3" fmla="*/ 2535193 w 2543245"/>
                  <a:gd name="connsiteY3" fmla="*/ 7937 h 1040954"/>
                  <a:gd name="connsiteX4" fmla="*/ 2397875 w 2543245"/>
                  <a:gd name="connsiteY4" fmla="*/ 76200 h 1040954"/>
                  <a:gd name="connsiteX5" fmla="*/ 2264524 w 2543245"/>
                  <a:gd name="connsiteY5" fmla="*/ 243681 h 1040954"/>
                  <a:gd name="connsiteX6" fmla="*/ 2281193 w 2543245"/>
                  <a:gd name="connsiteY6" fmla="*/ 153987 h 1040954"/>
                  <a:gd name="connsiteX7" fmla="*/ 2101012 w 2543245"/>
                  <a:gd name="connsiteY7" fmla="*/ 387350 h 1040954"/>
                  <a:gd name="connsiteX8" fmla="*/ 2198643 w 2543245"/>
                  <a:gd name="connsiteY8" fmla="*/ 312738 h 1040954"/>
                  <a:gd name="connsiteX9" fmla="*/ 2270875 w 2543245"/>
                  <a:gd name="connsiteY9" fmla="*/ 299244 h 1040954"/>
                  <a:gd name="connsiteX10" fmla="*/ 2329612 w 2543245"/>
                  <a:gd name="connsiteY10" fmla="*/ 325437 h 1040954"/>
                  <a:gd name="connsiteX11" fmla="*/ 2310562 w 2543245"/>
                  <a:gd name="connsiteY11" fmla="*/ 368300 h 1040954"/>
                  <a:gd name="connsiteX12" fmla="*/ 2291512 w 2543245"/>
                  <a:gd name="connsiteY12" fmla="*/ 406400 h 1040954"/>
                  <a:gd name="connsiteX13" fmla="*/ 2272462 w 2543245"/>
                  <a:gd name="connsiteY13" fmla="*/ 412750 h 1040954"/>
                  <a:gd name="connsiteX14" fmla="*/ 2253412 w 2543245"/>
                  <a:gd name="connsiteY14" fmla="*/ 425450 h 1040954"/>
                  <a:gd name="connsiteX15" fmla="*/ 2215312 w 2543245"/>
                  <a:gd name="connsiteY15" fmla="*/ 438150 h 1040954"/>
                  <a:gd name="connsiteX16" fmla="*/ 2196262 w 2543245"/>
                  <a:gd name="connsiteY16" fmla="*/ 444500 h 1040954"/>
                  <a:gd name="connsiteX17" fmla="*/ 2177212 w 2543245"/>
                  <a:gd name="connsiteY17" fmla="*/ 450850 h 1040954"/>
                  <a:gd name="connsiteX18" fmla="*/ 2151812 w 2543245"/>
                  <a:gd name="connsiteY18" fmla="*/ 457200 h 1040954"/>
                  <a:gd name="connsiteX19" fmla="*/ 2113712 w 2543245"/>
                  <a:gd name="connsiteY19" fmla="*/ 469900 h 1040954"/>
                  <a:gd name="connsiteX20" fmla="*/ 2094662 w 2543245"/>
                  <a:gd name="connsiteY20" fmla="*/ 476250 h 1040954"/>
                  <a:gd name="connsiteX21" fmla="*/ 2075612 w 2543245"/>
                  <a:gd name="connsiteY21" fmla="*/ 488950 h 1040954"/>
                  <a:gd name="connsiteX22" fmla="*/ 2050212 w 2543245"/>
                  <a:gd name="connsiteY22" fmla="*/ 495300 h 1040954"/>
                  <a:gd name="connsiteX23" fmla="*/ 1993062 w 2543245"/>
                  <a:gd name="connsiteY23" fmla="*/ 514350 h 1040954"/>
                  <a:gd name="connsiteX24" fmla="*/ 1974012 w 2543245"/>
                  <a:gd name="connsiteY24" fmla="*/ 520700 h 1040954"/>
                  <a:gd name="connsiteX25" fmla="*/ 1948612 w 2543245"/>
                  <a:gd name="connsiteY25" fmla="*/ 556419 h 1040954"/>
                  <a:gd name="connsiteX26" fmla="*/ 1908131 w 2543245"/>
                  <a:gd name="connsiteY26" fmla="*/ 584200 h 1040954"/>
                  <a:gd name="connsiteX27" fmla="*/ 1858125 w 2543245"/>
                  <a:gd name="connsiteY27" fmla="*/ 611981 h 1040954"/>
                  <a:gd name="connsiteX28" fmla="*/ 1827962 w 2543245"/>
                  <a:gd name="connsiteY28" fmla="*/ 762000 h 1040954"/>
                  <a:gd name="connsiteX29" fmla="*/ 1764462 w 2543245"/>
                  <a:gd name="connsiteY29" fmla="*/ 876300 h 1040954"/>
                  <a:gd name="connsiteX30" fmla="*/ 1694612 w 2543245"/>
                  <a:gd name="connsiteY30" fmla="*/ 939800 h 1040954"/>
                  <a:gd name="connsiteX31" fmla="*/ 1643812 w 2543245"/>
                  <a:gd name="connsiteY31" fmla="*/ 920750 h 1040954"/>
                  <a:gd name="connsiteX32" fmla="*/ 1605712 w 2543245"/>
                  <a:gd name="connsiteY32" fmla="*/ 825500 h 1040954"/>
                  <a:gd name="connsiteX33" fmla="*/ 1497762 w 2543245"/>
                  <a:gd name="connsiteY33" fmla="*/ 901700 h 1040954"/>
                  <a:gd name="connsiteX34" fmla="*/ 1415212 w 2543245"/>
                  <a:gd name="connsiteY34" fmla="*/ 939800 h 1040954"/>
                  <a:gd name="connsiteX35" fmla="*/ 1226299 w 2543245"/>
                  <a:gd name="connsiteY35" fmla="*/ 990600 h 1040954"/>
                  <a:gd name="connsiteX36" fmla="*/ 1091362 w 2543245"/>
                  <a:gd name="connsiteY36" fmla="*/ 1035844 h 1040954"/>
                  <a:gd name="connsiteX37" fmla="*/ 1262812 w 2543245"/>
                  <a:gd name="connsiteY37" fmla="*/ 863600 h 1040954"/>
                  <a:gd name="connsiteX38" fmla="*/ 1224712 w 2543245"/>
                  <a:gd name="connsiteY38" fmla="*/ 876300 h 1040954"/>
                  <a:gd name="connsiteX39" fmla="*/ 1173912 w 2543245"/>
                  <a:gd name="connsiteY39" fmla="*/ 889000 h 1040954"/>
                  <a:gd name="connsiteX40" fmla="*/ 1116762 w 2543245"/>
                  <a:gd name="connsiteY40" fmla="*/ 908050 h 1040954"/>
                  <a:gd name="connsiteX41" fmla="*/ 1097712 w 2543245"/>
                  <a:gd name="connsiteY41" fmla="*/ 914400 h 1040954"/>
                  <a:gd name="connsiteX42" fmla="*/ 893718 w 2543245"/>
                  <a:gd name="connsiteY42" fmla="*/ 927894 h 1040954"/>
                  <a:gd name="connsiteX43" fmla="*/ 812755 w 2543245"/>
                  <a:gd name="connsiteY43" fmla="*/ 983456 h 1040954"/>
                  <a:gd name="connsiteX44" fmla="*/ 724650 w 2543245"/>
                  <a:gd name="connsiteY44" fmla="*/ 920750 h 1040954"/>
                  <a:gd name="connsiteX45" fmla="*/ 664324 w 2543245"/>
                  <a:gd name="connsiteY45" fmla="*/ 904081 h 1040954"/>
                  <a:gd name="connsiteX46" fmla="*/ 629400 w 2543245"/>
                  <a:gd name="connsiteY46" fmla="*/ 790575 h 1040954"/>
                  <a:gd name="connsiteX47" fmla="*/ 527801 w 2543245"/>
                  <a:gd name="connsiteY47" fmla="*/ 728662 h 1040954"/>
                  <a:gd name="connsiteX48" fmla="*/ 408738 w 2543245"/>
                  <a:gd name="connsiteY48" fmla="*/ 976313 h 1040954"/>
                  <a:gd name="connsiteX49" fmla="*/ 284912 w 2543245"/>
                  <a:gd name="connsiteY49" fmla="*/ 977900 h 1040954"/>
                  <a:gd name="connsiteX50" fmla="*/ 189662 w 2543245"/>
                  <a:gd name="connsiteY50" fmla="*/ 1009650 h 1040954"/>
                  <a:gd name="connsiteX51" fmla="*/ 749 w 2543245"/>
                  <a:gd name="connsiteY51" fmla="*/ 723900 h 1040954"/>
                  <a:gd name="connsiteX52" fmla="*/ 5512 w 2543245"/>
                  <a:gd name="connsiteY52" fmla="*/ 31750 h 1040954"/>
                  <a:gd name="connsiteX53" fmla="*/ 5512 w 2543245"/>
                  <a:gd name="connsiteY53" fmla="*/ 0 h 1040954"/>
                  <a:gd name="connsiteX0" fmla="*/ 5512 w 2543245"/>
                  <a:gd name="connsiteY0" fmla="*/ 0 h 1040954"/>
                  <a:gd name="connsiteX1" fmla="*/ 5512 w 2543245"/>
                  <a:gd name="connsiteY1" fmla="*/ 0 h 1040954"/>
                  <a:gd name="connsiteX2" fmla="*/ 2145462 w 2543245"/>
                  <a:gd name="connsiteY2" fmla="*/ 6350 h 1040954"/>
                  <a:gd name="connsiteX3" fmla="*/ 2535193 w 2543245"/>
                  <a:gd name="connsiteY3" fmla="*/ 7937 h 1040954"/>
                  <a:gd name="connsiteX4" fmla="*/ 2397875 w 2543245"/>
                  <a:gd name="connsiteY4" fmla="*/ 76200 h 1040954"/>
                  <a:gd name="connsiteX5" fmla="*/ 2264524 w 2543245"/>
                  <a:gd name="connsiteY5" fmla="*/ 243681 h 1040954"/>
                  <a:gd name="connsiteX6" fmla="*/ 2281193 w 2543245"/>
                  <a:gd name="connsiteY6" fmla="*/ 153987 h 1040954"/>
                  <a:gd name="connsiteX7" fmla="*/ 2101012 w 2543245"/>
                  <a:gd name="connsiteY7" fmla="*/ 387350 h 1040954"/>
                  <a:gd name="connsiteX8" fmla="*/ 2198643 w 2543245"/>
                  <a:gd name="connsiteY8" fmla="*/ 312738 h 1040954"/>
                  <a:gd name="connsiteX9" fmla="*/ 2270875 w 2543245"/>
                  <a:gd name="connsiteY9" fmla="*/ 299244 h 1040954"/>
                  <a:gd name="connsiteX10" fmla="*/ 2329612 w 2543245"/>
                  <a:gd name="connsiteY10" fmla="*/ 325437 h 1040954"/>
                  <a:gd name="connsiteX11" fmla="*/ 2310562 w 2543245"/>
                  <a:gd name="connsiteY11" fmla="*/ 368300 h 1040954"/>
                  <a:gd name="connsiteX12" fmla="*/ 2291512 w 2543245"/>
                  <a:gd name="connsiteY12" fmla="*/ 406400 h 1040954"/>
                  <a:gd name="connsiteX13" fmla="*/ 2272462 w 2543245"/>
                  <a:gd name="connsiteY13" fmla="*/ 412750 h 1040954"/>
                  <a:gd name="connsiteX14" fmla="*/ 2253412 w 2543245"/>
                  <a:gd name="connsiteY14" fmla="*/ 425450 h 1040954"/>
                  <a:gd name="connsiteX15" fmla="*/ 2215312 w 2543245"/>
                  <a:gd name="connsiteY15" fmla="*/ 438150 h 1040954"/>
                  <a:gd name="connsiteX16" fmla="*/ 2196262 w 2543245"/>
                  <a:gd name="connsiteY16" fmla="*/ 444500 h 1040954"/>
                  <a:gd name="connsiteX17" fmla="*/ 2177212 w 2543245"/>
                  <a:gd name="connsiteY17" fmla="*/ 450850 h 1040954"/>
                  <a:gd name="connsiteX18" fmla="*/ 2151812 w 2543245"/>
                  <a:gd name="connsiteY18" fmla="*/ 457200 h 1040954"/>
                  <a:gd name="connsiteX19" fmla="*/ 2113712 w 2543245"/>
                  <a:gd name="connsiteY19" fmla="*/ 469900 h 1040954"/>
                  <a:gd name="connsiteX20" fmla="*/ 2094662 w 2543245"/>
                  <a:gd name="connsiteY20" fmla="*/ 476250 h 1040954"/>
                  <a:gd name="connsiteX21" fmla="*/ 2075612 w 2543245"/>
                  <a:gd name="connsiteY21" fmla="*/ 488950 h 1040954"/>
                  <a:gd name="connsiteX22" fmla="*/ 2050212 w 2543245"/>
                  <a:gd name="connsiteY22" fmla="*/ 495300 h 1040954"/>
                  <a:gd name="connsiteX23" fmla="*/ 1993062 w 2543245"/>
                  <a:gd name="connsiteY23" fmla="*/ 514350 h 1040954"/>
                  <a:gd name="connsiteX24" fmla="*/ 1974012 w 2543245"/>
                  <a:gd name="connsiteY24" fmla="*/ 520700 h 1040954"/>
                  <a:gd name="connsiteX25" fmla="*/ 1948612 w 2543245"/>
                  <a:gd name="connsiteY25" fmla="*/ 556419 h 1040954"/>
                  <a:gd name="connsiteX26" fmla="*/ 1908131 w 2543245"/>
                  <a:gd name="connsiteY26" fmla="*/ 584200 h 1040954"/>
                  <a:gd name="connsiteX27" fmla="*/ 1858125 w 2543245"/>
                  <a:gd name="connsiteY27" fmla="*/ 611981 h 1040954"/>
                  <a:gd name="connsiteX28" fmla="*/ 1827962 w 2543245"/>
                  <a:gd name="connsiteY28" fmla="*/ 762000 h 1040954"/>
                  <a:gd name="connsiteX29" fmla="*/ 1764462 w 2543245"/>
                  <a:gd name="connsiteY29" fmla="*/ 876300 h 1040954"/>
                  <a:gd name="connsiteX30" fmla="*/ 1694612 w 2543245"/>
                  <a:gd name="connsiteY30" fmla="*/ 939800 h 1040954"/>
                  <a:gd name="connsiteX31" fmla="*/ 1643812 w 2543245"/>
                  <a:gd name="connsiteY31" fmla="*/ 920750 h 1040954"/>
                  <a:gd name="connsiteX32" fmla="*/ 1605712 w 2543245"/>
                  <a:gd name="connsiteY32" fmla="*/ 825500 h 1040954"/>
                  <a:gd name="connsiteX33" fmla="*/ 1497762 w 2543245"/>
                  <a:gd name="connsiteY33" fmla="*/ 901700 h 1040954"/>
                  <a:gd name="connsiteX34" fmla="*/ 1415212 w 2543245"/>
                  <a:gd name="connsiteY34" fmla="*/ 939800 h 1040954"/>
                  <a:gd name="connsiteX35" fmla="*/ 1226299 w 2543245"/>
                  <a:gd name="connsiteY35" fmla="*/ 990600 h 1040954"/>
                  <a:gd name="connsiteX36" fmla="*/ 1091362 w 2543245"/>
                  <a:gd name="connsiteY36" fmla="*/ 1035844 h 1040954"/>
                  <a:gd name="connsiteX37" fmla="*/ 1262812 w 2543245"/>
                  <a:gd name="connsiteY37" fmla="*/ 863600 h 1040954"/>
                  <a:gd name="connsiteX38" fmla="*/ 1224712 w 2543245"/>
                  <a:gd name="connsiteY38" fmla="*/ 876300 h 1040954"/>
                  <a:gd name="connsiteX39" fmla="*/ 1173912 w 2543245"/>
                  <a:gd name="connsiteY39" fmla="*/ 889000 h 1040954"/>
                  <a:gd name="connsiteX40" fmla="*/ 1116762 w 2543245"/>
                  <a:gd name="connsiteY40" fmla="*/ 908050 h 1040954"/>
                  <a:gd name="connsiteX41" fmla="*/ 1097712 w 2543245"/>
                  <a:gd name="connsiteY41" fmla="*/ 914400 h 1040954"/>
                  <a:gd name="connsiteX42" fmla="*/ 893718 w 2543245"/>
                  <a:gd name="connsiteY42" fmla="*/ 927894 h 1040954"/>
                  <a:gd name="connsiteX43" fmla="*/ 812755 w 2543245"/>
                  <a:gd name="connsiteY43" fmla="*/ 983456 h 1040954"/>
                  <a:gd name="connsiteX44" fmla="*/ 756401 w 2543245"/>
                  <a:gd name="connsiteY44" fmla="*/ 950119 h 1040954"/>
                  <a:gd name="connsiteX45" fmla="*/ 724650 w 2543245"/>
                  <a:gd name="connsiteY45" fmla="*/ 920750 h 1040954"/>
                  <a:gd name="connsiteX46" fmla="*/ 664324 w 2543245"/>
                  <a:gd name="connsiteY46" fmla="*/ 904081 h 1040954"/>
                  <a:gd name="connsiteX47" fmla="*/ 629400 w 2543245"/>
                  <a:gd name="connsiteY47" fmla="*/ 790575 h 1040954"/>
                  <a:gd name="connsiteX48" fmla="*/ 527801 w 2543245"/>
                  <a:gd name="connsiteY48" fmla="*/ 728662 h 1040954"/>
                  <a:gd name="connsiteX49" fmla="*/ 408738 w 2543245"/>
                  <a:gd name="connsiteY49" fmla="*/ 976313 h 1040954"/>
                  <a:gd name="connsiteX50" fmla="*/ 284912 w 2543245"/>
                  <a:gd name="connsiteY50" fmla="*/ 977900 h 1040954"/>
                  <a:gd name="connsiteX51" fmla="*/ 189662 w 2543245"/>
                  <a:gd name="connsiteY51" fmla="*/ 1009650 h 1040954"/>
                  <a:gd name="connsiteX52" fmla="*/ 749 w 2543245"/>
                  <a:gd name="connsiteY52" fmla="*/ 723900 h 1040954"/>
                  <a:gd name="connsiteX53" fmla="*/ 5512 w 2543245"/>
                  <a:gd name="connsiteY53" fmla="*/ 31750 h 1040954"/>
                  <a:gd name="connsiteX54" fmla="*/ 5512 w 2543245"/>
                  <a:gd name="connsiteY54" fmla="*/ 0 h 1040954"/>
                  <a:gd name="connsiteX0" fmla="*/ 5512 w 2543245"/>
                  <a:gd name="connsiteY0" fmla="*/ 0 h 1040954"/>
                  <a:gd name="connsiteX1" fmla="*/ 5512 w 2543245"/>
                  <a:gd name="connsiteY1" fmla="*/ 0 h 1040954"/>
                  <a:gd name="connsiteX2" fmla="*/ 2145462 w 2543245"/>
                  <a:gd name="connsiteY2" fmla="*/ 6350 h 1040954"/>
                  <a:gd name="connsiteX3" fmla="*/ 2535193 w 2543245"/>
                  <a:gd name="connsiteY3" fmla="*/ 7937 h 1040954"/>
                  <a:gd name="connsiteX4" fmla="*/ 2397875 w 2543245"/>
                  <a:gd name="connsiteY4" fmla="*/ 76200 h 1040954"/>
                  <a:gd name="connsiteX5" fmla="*/ 2264524 w 2543245"/>
                  <a:gd name="connsiteY5" fmla="*/ 243681 h 1040954"/>
                  <a:gd name="connsiteX6" fmla="*/ 2281193 w 2543245"/>
                  <a:gd name="connsiteY6" fmla="*/ 153987 h 1040954"/>
                  <a:gd name="connsiteX7" fmla="*/ 2101012 w 2543245"/>
                  <a:gd name="connsiteY7" fmla="*/ 387350 h 1040954"/>
                  <a:gd name="connsiteX8" fmla="*/ 2198643 w 2543245"/>
                  <a:gd name="connsiteY8" fmla="*/ 312738 h 1040954"/>
                  <a:gd name="connsiteX9" fmla="*/ 2270875 w 2543245"/>
                  <a:gd name="connsiteY9" fmla="*/ 299244 h 1040954"/>
                  <a:gd name="connsiteX10" fmla="*/ 2329612 w 2543245"/>
                  <a:gd name="connsiteY10" fmla="*/ 325437 h 1040954"/>
                  <a:gd name="connsiteX11" fmla="*/ 2310562 w 2543245"/>
                  <a:gd name="connsiteY11" fmla="*/ 368300 h 1040954"/>
                  <a:gd name="connsiteX12" fmla="*/ 2291512 w 2543245"/>
                  <a:gd name="connsiteY12" fmla="*/ 406400 h 1040954"/>
                  <a:gd name="connsiteX13" fmla="*/ 2272462 w 2543245"/>
                  <a:gd name="connsiteY13" fmla="*/ 412750 h 1040954"/>
                  <a:gd name="connsiteX14" fmla="*/ 2253412 w 2543245"/>
                  <a:gd name="connsiteY14" fmla="*/ 425450 h 1040954"/>
                  <a:gd name="connsiteX15" fmla="*/ 2215312 w 2543245"/>
                  <a:gd name="connsiteY15" fmla="*/ 438150 h 1040954"/>
                  <a:gd name="connsiteX16" fmla="*/ 2196262 w 2543245"/>
                  <a:gd name="connsiteY16" fmla="*/ 444500 h 1040954"/>
                  <a:gd name="connsiteX17" fmla="*/ 2177212 w 2543245"/>
                  <a:gd name="connsiteY17" fmla="*/ 450850 h 1040954"/>
                  <a:gd name="connsiteX18" fmla="*/ 2151812 w 2543245"/>
                  <a:gd name="connsiteY18" fmla="*/ 457200 h 1040954"/>
                  <a:gd name="connsiteX19" fmla="*/ 2113712 w 2543245"/>
                  <a:gd name="connsiteY19" fmla="*/ 469900 h 1040954"/>
                  <a:gd name="connsiteX20" fmla="*/ 2094662 w 2543245"/>
                  <a:gd name="connsiteY20" fmla="*/ 476250 h 1040954"/>
                  <a:gd name="connsiteX21" fmla="*/ 2075612 w 2543245"/>
                  <a:gd name="connsiteY21" fmla="*/ 488950 h 1040954"/>
                  <a:gd name="connsiteX22" fmla="*/ 2050212 w 2543245"/>
                  <a:gd name="connsiteY22" fmla="*/ 495300 h 1040954"/>
                  <a:gd name="connsiteX23" fmla="*/ 1993062 w 2543245"/>
                  <a:gd name="connsiteY23" fmla="*/ 514350 h 1040954"/>
                  <a:gd name="connsiteX24" fmla="*/ 1974012 w 2543245"/>
                  <a:gd name="connsiteY24" fmla="*/ 520700 h 1040954"/>
                  <a:gd name="connsiteX25" fmla="*/ 1948612 w 2543245"/>
                  <a:gd name="connsiteY25" fmla="*/ 556419 h 1040954"/>
                  <a:gd name="connsiteX26" fmla="*/ 1908131 w 2543245"/>
                  <a:gd name="connsiteY26" fmla="*/ 584200 h 1040954"/>
                  <a:gd name="connsiteX27" fmla="*/ 1858125 w 2543245"/>
                  <a:gd name="connsiteY27" fmla="*/ 611981 h 1040954"/>
                  <a:gd name="connsiteX28" fmla="*/ 1827962 w 2543245"/>
                  <a:gd name="connsiteY28" fmla="*/ 762000 h 1040954"/>
                  <a:gd name="connsiteX29" fmla="*/ 1764462 w 2543245"/>
                  <a:gd name="connsiteY29" fmla="*/ 876300 h 1040954"/>
                  <a:gd name="connsiteX30" fmla="*/ 1694612 w 2543245"/>
                  <a:gd name="connsiteY30" fmla="*/ 939800 h 1040954"/>
                  <a:gd name="connsiteX31" fmla="*/ 1643812 w 2543245"/>
                  <a:gd name="connsiteY31" fmla="*/ 920750 h 1040954"/>
                  <a:gd name="connsiteX32" fmla="*/ 1605712 w 2543245"/>
                  <a:gd name="connsiteY32" fmla="*/ 825500 h 1040954"/>
                  <a:gd name="connsiteX33" fmla="*/ 1497762 w 2543245"/>
                  <a:gd name="connsiteY33" fmla="*/ 901700 h 1040954"/>
                  <a:gd name="connsiteX34" fmla="*/ 1415212 w 2543245"/>
                  <a:gd name="connsiteY34" fmla="*/ 939800 h 1040954"/>
                  <a:gd name="connsiteX35" fmla="*/ 1226299 w 2543245"/>
                  <a:gd name="connsiteY35" fmla="*/ 990600 h 1040954"/>
                  <a:gd name="connsiteX36" fmla="*/ 1091362 w 2543245"/>
                  <a:gd name="connsiteY36" fmla="*/ 1035844 h 1040954"/>
                  <a:gd name="connsiteX37" fmla="*/ 1262812 w 2543245"/>
                  <a:gd name="connsiteY37" fmla="*/ 863600 h 1040954"/>
                  <a:gd name="connsiteX38" fmla="*/ 1224712 w 2543245"/>
                  <a:gd name="connsiteY38" fmla="*/ 876300 h 1040954"/>
                  <a:gd name="connsiteX39" fmla="*/ 1173912 w 2543245"/>
                  <a:gd name="connsiteY39" fmla="*/ 889000 h 1040954"/>
                  <a:gd name="connsiteX40" fmla="*/ 1116762 w 2543245"/>
                  <a:gd name="connsiteY40" fmla="*/ 908050 h 1040954"/>
                  <a:gd name="connsiteX41" fmla="*/ 1097712 w 2543245"/>
                  <a:gd name="connsiteY41" fmla="*/ 914400 h 1040954"/>
                  <a:gd name="connsiteX42" fmla="*/ 893718 w 2543245"/>
                  <a:gd name="connsiteY42" fmla="*/ 927894 h 1040954"/>
                  <a:gd name="connsiteX43" fmla="*/ 812755 w 2543245"/>
                  <a:gd name="connsiteY43" fmla="*/ 983456 h 1040954"/>
                  <a:gd name="connsiteX44" fmla="*/ 775451 w 2543245"/>
                  <a:gd name="connsiteY44" fmla="*/ 938213 h 1040954"/>
                  <a:gd name="connsiteX45" fmla="*/ 724650 w 2543245"/>
                  <a:gd name="connsiteY45" fmla="*/ 920750 h 1040954"/>
                  <a:gd name="connsiteX46" fmla="*/ 664324 w 2543245"/>
                  <a:gd name="connsiteY46" fmla="*/ 904081 h 1040954"/>
                  <a:gd name="connsiteX47" fmla="*/ 629400 w 2543245"/>
                  <a:gd name="connsiteY47" fmla="*/ 790575 h 1040954"/>
                  <a:gd name="connsiteX48" fmla="*/ 527801 w 2543245"/>
                  <a:gd name="connsiteY48" fmla="*/ 728662 h 1040954"/>
                  <a:gd name="connsiteX49" fmla="*/ 408738 w 2543245"/>
                  <a:gd name="connsiteY49" fmla="*/ 976313 h 1040954"/>
                  <a:gd name="connsiteX50" fmla="*/ 284912 w 2543245"/>
                  <a:gd name="connsiteY50" fmla="*/ 977900 h 1040954"/>
                  <a:gd name="connsiteX51" fmla="*/ 189662 w 2543245"/>
                  <a:gd name="connsiteY51" fmla="*/ 1009650 h 1040954"/>
                  <a:gd name="connsiteX52" fmla="*/ 749 w 2543245"/>
                  <a:gd name="connsiteY52" fmla="*/ 723900 h 1040954"/>
                  <a:gd name="connsiteX53" fmla="*/ 5512 w 2543245"/>
                  <a:gd name="connsiteY53" fmla="*/ 31750 h 1040954"/>
                  <a:gd name="connsiteX54" fmla="*/ 5512 w 2543245"/>
                  <a:gd name="connsiteY54" fmla="*/ 0 h 1040954"/>
                  <a:gd name="connsiteX0" fmla="*/ 5512 w 2543245"/>
                  <a:gd name="connsiteY0" fmla="*/ 0 h 1040954"/>
                  <a:gd name="connsiteX1" fmla="*/ 5512 w 2543245"/>
                  <a:gd name="connsiteY1" fmla="*/ 0 h 1040954"/>
                  <a:gd name="connsiteX2" fmla="*/ 2145462 w 2543245"/>
                  <a:gd name="connsiteY2" fmla="*/ 6350 h 1040954"/>
                  <a:gd name="connsiteX3" fmla="*/ 2535193 w 2543245"/>
                  <a:gd name="connsiteY3" fmla="*/ 7937 h 1040954"/>
                  <a:gd name="connsiteX4" fmla="*/ 2397875 w 2543245"/>
                  <a:gd name="connsiteY4" fmla="*/ 76200 h 1040954"/>
                  <a:gd name="connsiteX5" fmla="*/ 2264524 w 2543245"/>
                  <a:gd name="connsiteY5" fmla="*/ 243681 h 1040954"/>
                  <a:gd name="connsiteX6" fmla="*/ 2281193 w 2543245"/>
                  <a:gd name="connsiteY6" fmla="*/ 153987 h 1040954"/>
                  <a:gd name="connsiteX7" fmla="*/ 2101012 w 2543245"/>
                  <a:gd name="connsiteY7" fmla="*/ 387350 h 1040954"/>
                  <a:gd name="connsiteX8" fmla="*/ 2198643 w 2543245"/>
                  <a:gd name="connsiteY8" fmla="*/ 312738 h 1040954"/>
                  <a:gd name="connsiteX9" fmla="*/ 2270875 w 2543245"/>
                  <a:gd name="connsiteY9" fmla="*/ 299244 h 1040954"/>
                  <a:gd name="connsiteX10" fmla="*/ 2329612 w 2543245"/>
                  <a:gd name="connsiteY10" fmla="*/ 325437 h 1040954"/>
                  <a:gd name="connsiteX11" fmla="*/ 2310562 w 2543245"/>
                  <a:gd name="connsiteY11" fmla="*/ 368300 h 1040954"/>
                  <a:gd name="connsiteX12" fmla="*/ 2291512 w 2543245"/>
                  <a:gd name="connsiteY12" fmla="*/ 406400 h 1040954"/>
                  <a:gd name="connsiteX13" fmla="*/ 2272462 w 2543245"/>
                  <a:gd name="connsiteY13" fmla="*/ 412750 h 1040954"/>
                  <a:gd name="connsiteX14" fmla="*/ 2253412 w 2543245"/>
                  <a:gd name="connsiteY14" fmla="*/ 425450 h 1040954"/>
                  <a:gd name="connsiteX15" fmla="*/ 2215312 w 2543245"/>
                  <a:gd name="connsiteY15" fmla="*/ 438150 h 1040954"/>
                  <a:gd name="connsiteX16" fmla="*/ 2196262 w 2543245"/>
                  <a:gd name="connsiteY16" fmla="*/ 444500 h 1040954"/>
                  <a:gd name="connsiteX17" fmla="*/ 2177212 w 2543245"/>
                  <a:gd name="connsiteY17" fmla="*/ 450850 h 1040954"/>
                  <a:gd name="connsiteX18" fmla="*/ 2151812 w 2543245"/>
                  <a:gd name="connsiteY18" fmla="*/ 457200 h 1040954"/>
                  <a:gd name="connsiteX19" fmla="*/ 2113712 w 2543245"/>
                  <a:gd name="connsiteY19" fmla="*/ 469900 h 1040954"/>
                  <a:gd name="connsiteX20" fmla="*/ 2094662 w 2543245"/>
                  <a:gd name="connsiteY20" fmla="*/ 476250 h 1040954"/>
                  <a:gd name="connsiteX21" fmla="*/ 2075612 w 2543245"/>
                  <a:gd name="connsiteY21" fmla="*/ 488950 h 1040954"/>
                  <a:gd name="connsiteX22" fmla="*/ 2050212 w 2543245"/>
                  <a:gd name="connsiteY22" fmla="*/ 495300 h 1040954"/>
                  <a:gd name="connsiteX23" fmla="*/ 1993062 w 2543245"/>
                  <a:gd name="connsiteY23" fmla="*/ 514350 h 1040954"/>
                  <a:gd name="connsiteX24" fmla="*/ 1974012 w 2543245"/>
                  <a:gd name="connsiteY24" fmla="*/ 520700 h 1040954"/>
                  <a:gd name="connsiteX25" fmla="*/ 1948612 w 2543245"/>
                  <a:gd name="connsiteY25" fmla="*/ 556419 h 1040954"/>
                  <a:gd name="connsiteX26" fmla="*/ 1908131 w 2543245"/>
                  <a:gd name="connsiteY26" fmla="*/ 584200 h 1040954"/>
                  <a:gd name="connsiteX27" fmla="*/ 1858125 w 2543245"/>
                  <a:gd name="connsiteY27" fmla="*/ 611981 h 1040954"/>
                  <a:gd name="connsiteX28" fmla="*/ 1827962 w 2543245"/>
                  <a:gd name="connsiteY28" fmla="*/ 762000 h 1040954"/>
                  <a:gd name="connsiteX29" fmla="*/ 1764462 w 2543245"/>
                  <a:gd name="connsiteY29" fmla="*/ 876300 h 1040954"/>
                  <a:gd name="connsiteX30" fmla="*/ 1694612 w 2543245"/>
                  <a:gd name="connsiteY30" fmla="*/ 939800 h 1040954"/>
                  <a:gd name="connsiteX31" fmla="*/ 1643812 w 2543245"/>
                  <a:gd name="connsiteY31" fmla="*/ 920750 h 1040954"/>
                  <a:gd name="connsiteX32" fmla="*/ 1605712 w 2543245"/>
                  <a:gd name="connsiteY32" fmla="*/ 825500 h 1040954"/>
                  <a:gd name="connsiteX33" fmla="*/ 1497762 w 2543245"/>
                  <a:gd name="connsiteY33" fmla="*/ 901700 h 1040954"/>
                  <a:gd name="connsiteX34" fmla="*/ 1415212 w 2543245"/>
                  <a:gd name="connsiteY34" fmla="*/ 939800 h 1040954"/>
                  <a:gd name="connsiteX35" fmla="*/ 1226299 w 2543245"/>
                  <a:gd name="connsiteY35" fmla="*/ 990600 h 1040954"/>
                  <a:gd name="connsiteX36" fmla="*/ 1091362 w 2543245"/>
                  <a:gd name="connsiteY36" fmla="*/ 1035844 h 1040954"/>
                  <a:gd name="connsiteX37" fmla="*/ 1262812 w 2543245"/>
                  <a:gd name="connsiteY37" fmla="*/ 863600 h 1040954"/>
                  <a:gd name="connsiteX38" fmla="*/ 1224712 w 2543245"/>
                  <a:gd name="connsiteY38" fmla="*/ 876300 h 1040954"/>
                  <a:gd name="connsiteX39" fmla="*/ 1173912 w 2543245"/>
                  <a:gd name="connsiteY39" fmla="*/ 889000 h 1040954"/>
                  <a:gd name="connsiteX40" fmla="*/ 1116762 w 2543245"/>
                  <a:gd name="connsiteY40" fmla="*/ 908050 h 1040954"/>
                  <a:gd name="connsiteX41" fmla="*/ 1097712 w 2543245"/>
                  <a:gd name="connsiteY41" fmla="*/ 914400 h 1040954"/>
                  <a:gd name="connsiteX42" fmla="*/ 893718 w 2543245"/>
                  <a:gd name="connsiteY42" fmla="*/ 927894 h 1040954"/>
                  <a:gd name="connsiteX43" fmla="*/ 812755 w 2543245"/>
                  <a:gd name="connsiteY43" fmla="*/ 983456 h 1040954"/>
                  <a:gd name="connsiteX44" fmla="*/ 775451 w 2543245"/>
                  <a:gd name="connsiteY44" fmla="*/ 938213 h 1040954"/>
                  <a:gd name="connsiteX45" fmla="*/ 724650 w 2543245"/>
                  <a:gd name="connsiteY45" fmla="*/ 913606 h 1040954"/>
                  <a:gd name="connsiteX46" fmla="*/ 664324 w 2543245"/>
                  <a:gd name="connsiteY46" fmla="*/ 904081 h 1040954"/>
                  <a:gd name="connsiteX47" fmla="*/ 629400 w 2543245"/>
                  <a:gd name="connsiteY47" fmla="*/ 790575 h 1040954"/>
                  <a:gd name="connsiteX48" fmla="*/ 527801 w 2543245"/>
                  <a:gd name="connsiteY48" fmla="*/ 728662 h 1040954"/>
                  <a:gd name="connsiteX49" fmla="*/ 408738 w 2543245"/>
                  <a:gd name="connsiteY49" fmla="*/ 976313 h 1040954"/>
                  <a:gd name="connsiteX50" fmla="*/ 284912 w 2543245"/>
                  <a:gd name="connsiteY50" fmla="*/ 977900 h 1040954"/>
                  <a:gd name="connsiteX51" fmla="*/ 189662 w 2543245"/>
                  <a:gd name="connsiteY51" fmla="*/ 1009650 h 1040954"/>
                  <a:gd name="connsiteX52" fmla="*/ 749 w 2543245"/>
                  <a:gd name="connsiteY52" fmla="*/ 723900 h 1040954"/>
                  <a:gd name="connsiteX53" fmla="*/ 5512 w 2543245"/>
                  <a:gd name="connsiteY53" fmla="*/ 31750 h 1040954"/>
                  <a:gd name="connsiteX54" fmla="*/ 5512 w 2543245"/>
                  <a:gd name="connsiteY54" fmla="*/ 0 h 1040954"/>
                  <a:gd name="connsiteX0" fmla="*/ 5512 w 2543245"/>
                  <a:gd name="connsiteY0" fmla="*/ 0 h 1040954"/>
                  <a:gd name="connsiteX1" fmla="*/ 5512 w 2543245"/>
                  <a:gd name="connsiteY1" fmla="*/ 0 h 1040954"/>
                  <a:gd name="connsiteX2" fmla="*/ 2145462 w 2543245"/>
                  <a:gd name="connsiteY2" fmla="*/ 6350 h 1040954"/>
                  <a:gd name="connsiteX3" fmla="*/ 2535193 w 2543245"/>
                  <a:gd name="connsiteY3" fmla="*/ 7937 h 1040954"/>
                  <a:gd name="connsiteX4" fmla="*/ 2397875 w 2543245"/>
                  <a:gd name="connsiteY4" fmla="*/ 76200 h 1040954"/>
                  <a:gd name="connsiteX5" fmla="*/ 2264524 w 2543245"/>
                  <a:gd name="connsiteY5" fmla="*/ 243681 h 1040954"/>
                  <a:gd name="connsiteX6" fmla="*/ 2281193 w 2543245"/>
                  <a:gd name="connsiteY6" fmla="*/ 153987 h 1040954"/>
                  <a:gd name="connsiteX7" fmla="*/ 2101012 w 2543245"/>
                  <a:gd name="connsiteY7" fmla="*/ 387350 h 1040954"/>
                  <a:gd name="connsiteX8" fmla="*/ 2198643 w 2543245"/>
                  <a:gd name="connsiteY8" fmla="*/ 312738 h 1040954"/>
                  <a:gd name="connsiteX9" fmla="*/ 2270875 w 2543245"/>
                  <a:gd name="connsiteY9" fmla="*/ 299244 h 1040954"/>
                  <a:gd name="connsiteX10" fmla="*/ 2329612 w 2543245"/>
                  <a:gd name="connsiteY10" fmla="*/ 325437 h 1040954"/>
                  <a:gd name="connsiteX11" fmla="*/ 2310562 w 2543245"/>
                  <a:gd name="connsiteY11" fmla="*/ 368300 h 1040954"/>
                  <a:gd name="connsiteX12" fmla="*/ 2291512 w 2543245"/>
                  <a:gd name="connsiteY12" fmla="*/ 406400 h 1040954"/>
                  <a:gd name="connsiteX13" fmla="*/ 2272462 w 2543245"/>
                  <a:gd name="connsiteY13" fmla="*/ 412750 h 1040954"/>
                  <a:gd name="connsiteX14" fmla="*/ 2253412 w 2543245"/>
                  <a:gd name="connsiteY14" fmla="*/ 425450 h 1040954"/>
                  <a:gd name="connsiteX15" fmla="*/ 2215312 w 2543245"/>
                  <a:gd name="connsiteY15" fmla="*/ 438150 h 1040954"/>
                  <a:gd name="connsiteX16" fmla="*/ 2196262 w 2543245"/>
                  <a:gd name="connsiteY16" fmla="*/ 444500 h 1040954"/>
                  <a:gd name="connsiteX17" fmla="*/ 2177212 w 2543245"/>
                  <a:gd name="connsiteY17" fmla="*/ 450850 h 1040954"/>
                  <a:gd name="connsiteX18" fmla="*/ 2151812 w 2543245"/>
                  <a:gd name="connsiteY18" fmla="*/ 457200 h 1040954"/>
                  <a:gd name="connsiteX19" fmla="*/ 2113712 w 2543245"/>
                  <a:gd name="connsiteY19" fmla="*/ 469900 h 1040954"/>
                  <a:gd name="connsiteX20" fmla="*/ 2094662 w 2543245"/>
                  <a:gd name="connsiteY20" fmla="*/ 476250 h 1040954"/>
                  <a:gd name="connsiteX21" fmla="*/ 2075612 w 2543245"/>
                  <a:gd name="connsiteY21" fmla="*/ 488950 h 1040954"/>
                  <a:gd name="connsiteX22" fmla="*/ 2050212 w 2543245"/>
                  <a:gd name="connsiteY22" fmla="*/ 495300 h 1040954"/>
                  <a:gd name="connsiteX23" fmla="*/ 1993062 w 2543245"/>
                  <a:gd name="connsiteY23" fmla="*/ 514350 h 1040954"/>
                  <a:gd name="connsiteX24" fmla="*/ 1974012 w 2543245"/>
                  <a:gd name="connsiteY24" fmla="*/ 520700 h 1040954"/>
                  <a:gd name="connsiteX25" fmla="*/ 1948612 w 2543245"/>
                  <a:gd name="connsiteY25" fmla="*/ 556419 h 1040954"/>
                  <a:gd name="connsiteX26" fmla="*/ 1908131 w 2543245"/>
                  <a:gd name="connsiteY26" fmla="*/ 584200 h 1040954"/>
                  <a:gd name="connsiteX27" fmla="*/ 1858125 w 2543245"/>
                  <a:gd name="connsiteY27" fmla="*/ 611981 h 1040954"/>
                  <a:gd name="connsiteX28" fmla="*/ 1827962 w 2543245"/>
                  <a:gd name="connsiteY28" fmla="*/ 762000 h 1040954"/>
                  <a:gd name="connsiteX29" fmla="*/ 1764462 w 2543245"/>
                  <a:gd name="connsiteY29" fmla="*/ 876300 h 1040954"/>
                  <a:gd name="connsiteX30" fmla="*/ 1694612 w 2543245"/>
                  <a:gd name="connsiteY30" fmla="*/ 939800 h 1040954"/>
                  <a:gd name="connsiteX31" fmla="*/ 1643812 w 2543245"/>
                  <a:gd name="connsiteY31" fmla="*/ 920750 h 1040954"/>
                  <a:gd name="connsiteX32" fmla="*/ 1605712 w 2543245"/>
                  <a:gd name="connsiteY32" fmla="*/ 825500 h 1040954"/>
                  <a:gd name="connsiteX33" fmla="*/ 1497762 w 2543245"/>
                  <a:gd name="connsiteY33" fmla="*/ 901700 h 1040954"/>
                  <a:gd name="connsiteX34" fmla="*/ 1415212 w 2543245"/>
                  <a:gd name="connsiteY34" fmla="*/ 939800 h 1040954"/>
                  <a:gd name="connsiteX35" fmla="*/ 1226299 w 2543245"/>
                  <a:gd name="connsiteY35" fmla="*/ 990600 h 1040954"/>
                  <a:gd name="connsiteX36" fmla="*/ 1091362 w 2543245"/>
                  <a:gd name="connsiteY36" fmla="*/ 1035844 h 1040954"/>
                  <a:gd name="connsiteX37" fmla="*/ 1262812 w 2543245"/>
                  <a:gd name="connsiteY37" fmla="*/ 863600 h 1040954"/>
                  <a:gd name="connsiteX38" fmla="*/ 1224712 w 2543245"/>
                  <a:gd name="connsiteY38" fmla="*/ 876300 h 1040954"/>
                  <a:gd name="connsiteX39" fmla="*/ 1173912 w 2543245"/>
                  <a:gd name="connsiteY39" fmla="*/ 889000 h 1040954"/>
                  <a:gd name="connsiteX40" fmla="*/ 1116762 w 2543245"/>
                  <a:gd name="connsiteY40" fmla="*/ 908050 h 1040954"/>
                  <a:gd name="connsiteX41" fmla="*/ 1097712 w 2543245"/>
                  <a:gd name="connsiteY41" fmla="*/ 914400 h 1040954"/>
                  <a:gd name="connsiteX42" fmla="*/ 893718 w 2543245"/>
                  <a:gd name="connsiteY42" fmla="*/ 927894 h 1040954"/>
                  <a:gd name="connsiteX43" fmla="*/ 834187 w 2543245"/>
                  <a:gd name="connsiteY43" fmla="*/ 1016794 h 1040954"/>
                  <a:gd name="connsiteX44" fmla="*/ 775451 w 2543245"/>
                  <a:gd name="connsiteY44" fmla="*/ 938213 h 1040954"/>
                  <a:gd name="connsiteX45" fmla="*/ 724650 w 2543245"/>
                  <a:gd name="connsiteY45" fmla="*/ 913606 h 1040954"/>
                  <a:gd name="connsiteX46" fmla="*/ 664324 w 2543245"/>
                  <a:gd name="connsiteY46" fmla="*/ 904081 h 1040954"/>
                  <a:gd name="connsiteX47" fmla="*/ 629400 w 2543245"/>
                  <a:gd name="connsiteY47" fmla="*/ 790575 h 1040954"/>
                  <a:gd name="connsiteX48" fmla="*/ 527801 w 2543245"/>
                  <a:gd name="connsiteY48" fmla="*/ 728662 h 1040954"/>
                  <a:gd name="connsiteX49" fmla="*/ 408738 w 2543245"/>
                  <a:gd name="connsiteY49" fmla="*/ 976313 h 1040954"/>
                  <a:gd name="connsiteX50" fmla="*/ 284912 w 2543245"/>
                  <a:gd name="connsiteY50" fmla="*/ 977900 h 1040954"/>
                  <a:gd name="connsiteX51" fmla="*/ 189662 w 2543245"/>
                  <a:gd name="connsiteY51" fmla="*/ 1009650 h 1040954"/>
                  <a:gd name="connsiteX52" fmla="*/ 749 w 2543245"/>
                  <a:gd name="connsiteY52" fmla="*/ 723900 h 1040954"/>
                  <a:gd name="connsiteX53" fmla="*/ 5512 w 2543245"/>
                  <a:gd name="connsiteY53" fmla="*/ 31750 h 1040954"/>
                  <a:gd name="connsiteX54" fmla="*/ 5512 w 2543245"/>
                  <a:gd name="connsiteY54" fmla="*/ 0 h 1040954"/>
                  <a:gd name="connsiteX0" fmla="*/ 5512 w 2543245"/>
                  <a:gd name="connsiteY0" fmla="*/ 0 h 1040954"/>
                  <a:gd name="connsiteX1" fmla="*/ 5512 w 2543245"/>
                  <a:gd name="connsiteY1" fmla="*/ 0 h 1040954"/>
                  <a:gd name="connsiteX2" fmla="*/ 2145462 w 2543245"/>
                  <a:gd name="connsiteY2" fmla="*/ 6350 h 1040954"/>
                  <a:gd name="connsiteX3" fmla="*/ 2535193 w 2543245"/>
                  <a:gd name="connsiteY3" fmla="*/ 7937 h 1040954"/>
                  <a:gd name="connsiteX4" fmla="*/ 2397875 w 2543245"/>
                  <a:gd name="connsiteY4" fmla="*/ 76200 h 1040954"/>
                  <a:gd name="connsiteX5" fmla="*/ 2264524 w 2543245"/>
                  <a:gd name="connsiteY5" fmla="*/ 243681 h 1040954"/>
                  <a:gd name="connsiteX6" fmla="*/ 2281193 w 2543245"/>
                  <a:gd name="connsiteY6" fmla="*/ 153987 h 1040954"/>
                  <a:gd name="connsiteX7" fmla="*/ 2101012 w 2543245"/>
                  <a:gd name="connsiteY7" fmla="*/ 387350 h 1040954"/>
                  <a:gd name="connsiteX8" fmla="*/ 2198643 w 2543245"/>
                  <a:gd name="connsiteY8" fmla="*/ 312738 h 1040954"/>
                  <a:gd name="connsiteX9" fmla="*/ 2270875 w 2543245"/>
                  <a:gd name="connsiteY9" fmla="*/ 299244 h 1040954"/>
                  <a:gd name="connsiteX10" fmla="*/ 2329612 w 2543245"/>
                  <a:gd name="connsiteY10" fmla="*/ 325437 h 1040954"/>
                  <a:gd name="connsiteX11" fmla="*/ 2310562 w 2543245"/>
                  <a:gd name="connsiteY11" fmla="*/ 368300 h 1040954"/>
                  <a:gd name="connsiteX12" fmla="*/ 2291512 w 2543245"/>
                  <a:gd name="connsiteY12" fmla="*/ 406400 h 1040954"/>
                  <a:gd name="connsiteX13" fmla="*/ 2272462 w 2543245"/>
                  <a:gd name="connsiteY13" fmla="*/ 412750 h 1040954"/>
                  <a:gd name="connsiteX14" fmla="*/ 2253412 w 2543245"/>
                  <a:gd name="connsiteY14" fmla="*/ 425450 h 1040954"/>
                  <a:gd name="connsiteX15" fmla="*/ 2215312 w 2543245"/>
                  <a:gd name="connsiteY15" fmla="*/ 438150 h 1040954"/>
                  <a:gd name="connsiteX16" fmla="*/ 2196262 w 2543245"/>
                  <a:gd name="connsiteY16" fmla="*/ 444500 h 1040954"/>
                  <a:gd name="connsiteX17" fmla="*/ 2177212 w 2543245"/>
                  <a:gd name="connsiteY17" fmla="*/ 450850 h 1040954"/>
                  <a:gd name="connsiteX18" fmla="*/ 2151812 w 2543245"/>
                  <a:gd name="connsiteY18" fmla="*/ 457200 h 1040954"/>
                  <a:gd name="connsiteX19" fmla="*/ 2113712 w 2543245"/>
                  <a:gd name="connsiteY19" fmla="*/ 469900 h 1040954"/>
                  <a:gd name="connsiteX20" fmla="*/ 2094662 w 2543245"/>
                  <a:gd name="connsiteY20" fmla="*/ 476250 h 1040954"/>
                  <a:gd name="connsiteX21" fmla="*/ 2075612 w 2543245"/>
                  <a:gd name="connsiteY21" fmla="*/ 488950 h 1040954"/>
                  <a:gd name="connsiteX22" fmla="*/ 2050212 w 2543245"/>
                  <a:gd name="connsiteY22" fmla="*/ 495300 h 1040954"/>
                  <a:gd name="connsiteX23" fmla="*/ 1993062 w 2543245"/>
                  <a:gd name="connsiteY23" fmla="*/ 514350 h 1040954"/>
                  <a:gd name="connsiteX24" fmla="*/ 1974012 w 2543245"/>
                  <a:gd name="connsiteY24" fmla="*/ 520700 h 1040954"/>
                  <a:gd name="connsiteX25" fmla="*/ 1948612 w 2543245"/>
                  <a:gd name="connsiteY25" fmla="*/ 556419 h 1040954"/>
                  <a:gd name="connsiteX26" fmla="*/ 1908131 w 2543245"/>
                  <a:gd name="connsiteY26" fmla="*/ 584200 h 1040954"/>
                  <a:gd name="connsiteX27" fmla="*/ 1858125 w 2543245"/>
                  <a:gd name="connsiteY27" fmla="*/ 611981 h 1040954"/>
                  <a:gd name="connsiteX28" fmla="*/ 1827962 w 2543245"/>
                  <a:gd name="connsiteY28" fmla="*/ 762000 h 1040954"/>
                  <a:gd name="connsiteX29" fmla="*/ 1764462 w 2543245"/>
                  <a:gd name="connsiteY29" fmla="*/ 876300 h 1040954"/>
                  <a:gd name="connsiteX30" fmla="*/ 1694612 w 2543245"/>
                  <a:gd name="connsiteY30" fmla="*/ 939800 h 1040954"/>
                  <a:gd name="connsiteX31" fmla="*/ 1643812 w 2543245"/>
                  <a:gd name="connsiteY31" fmla="*/ 920750 h 1040954"/>
                  <a:gd name="connsiteX32" fmla="*/ 1605712 w 2543245"/>
                  <a:gd name="connsiteY32" fmla="*/ 825500 h 1040954"/>
                  <a:gd name="connsiteX33" fmla="*/ 1497762 w 2543245"/>
                  <a:gd name="connsiteY33" fmla="*/ 901700 h 1040954"/>
                  <a:gd name="connsiteX34" fmla="*/ 1415212 w 2543245"/>
                  <a:gd name="connsiteY34" fmla="*/ 939800 h 1040954"/>
                  <a:gd name="connsiteX35" fmla="*/ 1226299 w 2543245"/>
                  <a:gd name="connsiteY35" fmla="*/ 990600 h 1040954"/>
                  <a:gd name="connsiteX36" fmla="*/ 1091362 w 2543245"/>
                  <a:gd name="connsiteY36" fmla="*/ 1035844 h 1040954"/>
                  <a:gd name="connsiteX37" fmla="*/ 1262812 w 2543245"/>
                  <a:gd name="connsiteY37" fmla="*/ 863600 h 1040954"/>
                  <a:gd name="connsiteX38" fmla="*/ 1224712 w 2543245"/>
                  <a:gd name="connsiteY38" fmla="*/ 876300 h 1040954"/>
                  <a:gd name="connsiteX39" fmla="*/ 1173912 w 2543245"/>
                  <a:gd name="connsiteY39" fmla="*/ 889000 h 1040954"/>
                  <a:gd name="connsiteX40" fmla="*/ 1116762 w 2543245"/>
                  <a:gd name="connsiteY40" fmla="*/ 908050 h 1040954"/>
                  <a:gd name="connsiteX41" fmla="*/ 1097712 w 2543245"/>
                  <a:gd name="connsiteY41" fmla="*/ 914400 h 1040954"/>
                  <a:gd name="connsiteX42" fmla="*/ 888955 w 2543245"/>
                  <a:gd name="connsiteY42" fmla="*/ 965994 h 1040954"/>
                  <a:gd name="connsiteX43" fmla="*/ 834187 w 2543245"/>
                  <a:gd name="connsiteY43" fmla="*/ 1016794 h 1040954"/>
                  <a:gd name="connsiteX44" fmla="*/ 775451 w 2543245"/>
                  <a:gd name="connsiteY44" fmla="*/ 938213 h 1040954"/>
                  <a:gd name="connsiteX45" fmla="*/ 724650 w 2543245"/>
                  <a:gd name="connsiteY45" fmla="*/ 913606 h 1040954"/>
                  <a:gd name="connsiteX46" fmla="*/ 664324 w 2543245"/>
                  <a:gd name="connsiteY46" fmla="*/ 904081 h 1040954"/>
                  <a:gd name="connsiteX47" fmla="*/ 629400 w 2543245"/>
                  <a:gd name="connsiteY47" fmla="*/ 790575 h 1040954"/>
                  <a:gd name="connsiteX48" fmla="*/ 527801 w 2543245"/>
                  <a:gd name="connsiteY48" fmla="*/ 728662 h 1040954"/>
                  <a:gd name="connsiteX49" fmla="*/ 408738 w 2543245"/>
                  <a:gd name="connsiteY49" fmla="*/ 976313 h 1040954"/>
                  <a:gd name="connsiteX50" fmla="*/ 284912 w 2543245"/>
                  <a:gd name="connsiteY50" fmla="*/ 977900 h 1040954"/>
                  <a:gd name="connsiteX51" fmla="*/ 189662 w 2543245"/>
                  <a:gd name="connsiteY51" fmla="*/ 1009650 h 1040954"/>
                  <a:gd name="connsiteX52" fmla="*/ 749 w 2543245"/>
                  <a:gd name="connsiteY52" fmla="*/ 723900 h 1040954"/>
                  <a:gd name="connsiteX53" fmla="*/ 5512 w 2543245"/>
                  <a:gd name="connsiteY53" fmla="*/ 31750 h 1040954"/>
                  <a:gd name="connsiteX54" fmla="*/ 5512 w 2543245"/>
                  <a:gd name="connsiteY54" fmla="*/ 0 h 1040954"/>
                  <a:gd name="connsiteX0" fmla="*/ 5512 w 2543245"/>
                  <a:gd name="connsiteY0" fmla="*/ 0 h 1048966"/>
                  <a:gd name="connsiteX1" fmla="*/ 5512 w 2543245"/>
                  <a:gd name="connsiteY1" fmla="*/ 0 h 1048966"/>
                  <a:gd name="connsiteX2" fmla="*/ 2145462 w 2543245"/>
                  <a:gd name="connsiteY2" fmla="*/ 6350 h 1048966"/>
                  <a:gd name="connsiteX3" fmla="*/ 2535193 w 2543245"/>
                  <a:gd name="connsiteY3" fmla="*/ 7937 h 1048966"/>
                  <a:gd name="connsiteX4" fmla="*/ 2397875 w 2543245"/>
                  <a:gd name="connsiteY4" fmla="*/ 76200 h 1048966"/>
                  <a:gd name="connsiteX5" fmla="*/ 2264524 w 2543245"/>
                  <a:gd name="connsiteY5" fmla="*/ 243681 h 1048966"/>
                  <a:gd name="connsiteX6" fmla="*/ 2281193 w 2543245"/>
                  <a:gd name="connsiteY6" fmla="*/ 153987 h 1048966"/>
                  <a:gd name="connsiteX7" fmla="*/ 2101012 w 2543245"/>
                  <a:gd name="connsiteY7" fmla="*/ 387350 h 1048966"/>
                  <a:gd name="connsiteX8" fmla="*/ 2198643 w 2543245"/>
                  <a:gd name="connsiteY8" fmla="*/ 312738 h 1048966"/>
                  <a:gd name="connsiteX9" fmla="*/ 2270875 w 2543245"/>
                  <a:gd name="connsiteY9" fmla="*/ 299244 h 1048966"/>
                  <a:gd name="connsiteX10" fmla="*/ 2329612 w 2543245"/>
                  <a:gd name="connsiteY10" fmla="*/ 325437 h 1048966"/>
                  <a:gd name="connsiteX11" fmla="*/ 2310562 w 2543245"/>
                  <a:gd name="connsiteY11" fmla="*/ 368300 h 1048966"/>
                  <a:gd name="connsiteX12" fmla="*/ 2291512 w 2543245"/>
                  <a:gd name="connsiteY12" fmla="*/ 406400 h 1048966"/>
                  <a:gd name="connsiteX13" fmla="*/ 2272462 w 2543245"/>
                  <a:gd name="connsiteY13" fmla="*/ 412750 h 1048966"/>
                  <a:gd name="connsiteX14" fmla="*/ 2253412 w 2543245"/>
                  <a:gd name="connsiteY14" fmla="*/ 425450 h 1048966"/>
                  <a:gd name="connsiteX15" fmla="*/ 2215312 w 2543245"/>
                  <a:gd name="connsiteY15" fmla="*/ 438150 h 1048966"/>
                  <a:gd name="connsiteX16" fmla="*/ 2196262 w 2543245"/>
                  <a:gd name="connsiteY16" fmla="*/ 444500 h 1048966"/>
                  <a:gd name="connsiteX17" fmla="*/ 2177212 w 2543245"/>
                  <a:gd name="connsiteY17" fmla="*/ 450850 h 1048966"/>
                  <a:gd name="connsiteX18" fmla="*/ 2151812 w 2543245"/>
                  <a:gd name="connsiteY18" fmla="*/ 457200 h 1048966"/>
                  <a:gd name="connsiteX19" fmla="*/ 2113712 w 2543245"/>
                  <a:gd name="connsiteY19" fmla="*/ 469900 h 1048966"/>
                  <a:gd name="connsiteX20" fmla="*/ 2094662 w 2543245"/>
                  <a:gd name="connsiteY20" fmla="*/ 476250 h 1048966"/>
                  <a:gd name="connsiteX21" fmla="*/ 2075612 w 2543245"/>
                  <a:gd name="connsiteY21" fmla="*/ 488950 h 1048966"/>
                  <a:gd name="connsiteX22" fmla="*/ 2050212 w 2543245"/>
                  <a:gd name="connsiteY22" fmla="*/ 495300 h 1048966"/>
                  <a:gd name="connsiteX23" fmla="*/ 1993062 w 2543245"/>
                  <a:gd name="connsiteY23" fmla="*/ 514350 h 1048966"/>
                  <a:gd name="connsiteX24" fmla="*/ 1974012 w 2543245"/>
                  <a:gd name="connsiteY24" fmla="*/ 520700 h 1048966"/>
                  <a:gd name="connsiteX25" fmla="*/ 1948612 w 2543245"/>
                  <a:gd name="connsiteY25" fmla="*/ 556419 h 1048966"/>
                  <a:gd name="connsiteX26" fmla="*/ 1908131 w 2543245"/>
                  <a:gd name="connsiteY26" fmla="*/ 584200 h 1048966"/>
                  <a:gd name="connsiteX27" fmla="*/ 1858125 w 2543245"/>
                  <a:gd name="connsiteY27" fmla="*/ 611981 h 1048966"/>
                  <a:gd name="connsiteX28" fmla="*/ 1827962 w 2543245"/>
                  <a:gd name="connsiteY28" fmla="*/ 762000 h 1048966"/>
                  <a:gd name="connsiteX29" fmla="*/ 1764462 w 2543245"/>
                  <a:gd name="connsiteY29" fmla="*/ 876300 h 1048966"/>
                  <a:gd name="connsiteX30" fmla="*/ 1694612 w 2543245"/>
                  <a:gd name="connsiteY30" fmla="*/ 939800 h 1048966"/>
                  <a:gd name="connsiteX31" fmla="*/ 1643812 w 2543245"/>
                  <a:gd name="connsiteY31" fmla="*/ 920750 h 1048966"/>
                  <a:gd name="connsiteX32" fmla="*/ 1605712 w 2543245"/>
                  <a:gd name="connsiteY32" fmla="*/ 825500 h 1048966"/>
                  <a:gd name="connsiteX33" fmla="*/ 1497762 w 2543245"/>
                  <a:gd name="connsiteY33" fmla="*/ 901700 h 1048966"/>
                  <a:gd name="connsiteX34" fmla="*/ 1415212 w 2543245"/>
                  <a:gd name="connsiteY34" fmla="*/ 939800 h 1048966"/>
                  <a:gd name="connsiteX35" fmla="*/ 1226299 w 2543245"/>
                  <a:gd name="connsiteY35" fmla="*/ 990600 h 1048966"/>
                  <a:gd name="connsiteX36" fmla="*/ 1091362 w 2543245"/>
                  <a:gd name="connsiteY36" fmla="*/ 1035844 h 1048966"/>
                  <a:gd name="connsiteX37" fmla="*/ 1262812 w 2543245"/>
                  <a:gd name="connsiteY37" fmla="*/ 863600 h 1048966"/>
                  <a:gd name="connsiteX38" fmla="*/ 1224712 w 2543245"/>
                  <a:gd name="connsiteY38" fmla="*/ 876300 h 1048966"/>
                  <a:gd name="connsiteX39" fmla="*/ 1173912 w 2543245"/>
                  <a:gd name="connsiteY39" fmla="*/ 889000 h 1048966"/>
                  <a:gd name="connsiteX40" fmla="*/ 1116762 w 2543245"/>
                  <a:gd name="connsiteY40" fmla="*/ 908050 h 1048966"/>
                  <a:gd name="connsiteX41" fmla="*/ 1097712 w 2543245"/>
                  <a:gd name="connsiteY41" fmla="*/ 914400 h 1048966"/>
                  <a:gd name="connsiteX42" fmla="*/ 888955 w 2543245"/>
                  <a:gd name="connsiteY42" fmla="*/ 965994 h 1048966"/>
                  <a:gd name="connsiteX43" fmla="*/ 834187 w 2543245"/>
                  <a:gd name="connsiteY43" fmla="*/ 1016794 h 1048966"/>
                  <a:gd name="connsiteX44" fmla="*/ 775451 w 2543245"/>
                  <a:gd name="connsiteY44" fmla="*/ 938213 h 1048966"/>
                  <a:gd name="connsiteX45" fmla="*/ 724650 w 2543245"/>
                  <a:gd name="connsiteY45" fmla="*/ 913606 h 1048966"/>
                  <a:gd name="connsiteX46" fmla="*/ 664324 w 2543245"/>
                  <a:gd name="connsiteY46" fmla="*/ 904081 h 1048966"/>
                  <a:gd name="connsiteX47" fmla="*/ 629400 w 2543245"/>
                  <a:gd name="connsiteY47" fmla="*/ 790575 h 1048966"/>
                  <a:gd name="connsiteX48" fmla="*/ 527801 w 2543245"/>
                  <a:gd name="connsiteY48" fmla="*/ 728662 h 1048966"/>
                  <a:gd name="connsiteX49" fmla="*/ 408738 w 2543245"/>
                  <a:gd name="connsiteY49" fmla="*/ 976313 h 1048966"/>
                  <a:gd name="connsiteX50" fmla="*/ 327774 w 2543245"/>
                  <a:gd name="connsiteY50" fmla="*/ 1039813 h 1048966"/>
                  <a:gd name="connsiteX51" fmla="*/ 189662 w 2543245"/>
                  <a:gd name="connsiteY51" fmla="*/ 1009650 h 1048966"/>
                  <a:gd name="connsiteX52" fmla="*/ 749 w 2543245"/>
                  <a:gd name="connsiteY52" fmla="*/ 723900 h 1048966"/>
                  <a:gd name="connsiteX53" fmla="*/ 5512 w 2543245"/>
                  <a:gd name="connsiteY53" fmla="*/ 31750 h 1048966"/>
                  <a:gd name="connsiteX54" fmla="*/ 5512 w 2543245"/>
                  <a:gd name="connsiteY54" fmla="*/ 0 h 1048966"/>
                  <a:gd name="connsiteX0" fmla="*/ 5512 w 2543245"/>
                  <a:gd name="connsiteY0" fmla="*/ 0 h 1048966"/>
                  <a:gd name="connsiteX1" fmla="*/ 5512 w 2543245"/>
                  <a:gd name="connsiteY1" fmla="*/ 0 h 1048966"/>
                  <a:gd name="connsiteX2" fmla="*/ 2535193 w 2543245"/>
                  <a:gd name="connsiteY2" fmla="*/ 7937 h 1048966"/>
                  <a:gd name="connsiteX3" fmla="*/ 2397875 w 2543245"/>
                  <a:gd name="connsiteY3" fmla="*/ 76200 h 1048966"/>
                  <a:gd name="connsiteX4" fmla="*/ 2264524 w 2543245"/>
                  <a:gd name="connsiteY4" fmla="*/ 243681 h 1048966"/>
                  <a:gd name="connsiteX5" fmla="*/ 2281193 w 2543245"/>
                  <a:gd name="connsiteY5" fmla="*/ 153987 h 1048966"/>
                  <a:gd name="connsiteX6" fmla="*/ 2101012 w 2543245"/>
                  <a:gd name="connsiteY6" fmla="*/ 387350 h 1048966"/>
                  <a:gd name="connsiteX7" fmla="*/ 2198643 w 2543245"/>
                  <a:gd name="connsiteY7" fmla="*/ 312738 h 1048966"/>
                  <a:gd name="connsiteX8" fmla="*/ 2270875 w 2543245"/>
                  <a:gd name="connsiteY8" fmla="*/ 299244 h 1048966"/>
                  <a:gd name="connsiteX9" fmla="*/ 2329612 w 2543245"/>
                  <a:gd name="connsiteY9" fmla="*/ 325437 h 1048966"/>
                  <a:gd name="connsiteX10" fmla="*/ 2310562 w 2543245"/>
                  <a:gd name="connsiteY10" fmla="*/ 368300 h 1048966"/>
                  <a:gd name="connsiteX11" fmla="*/ 2291512 w 2543245"/>
                  <a:gd name="connsiteY11" fmla="*/ 406400 h 1048966"/>
                  <a:gd name="connsiteX12" fmla="*/ 2272462 w 2543245"/>
                  <a:gd name="connsiteY12" fmla="*/ 412750 h 1048966"/>
                  <a:gd name="connsiteX13" fmla="*/ 2253412 w 2543245"/>
                  <a:gd name="connsiteY13" fmla="*/ 425450 h 1048966"/>
                  <a:gd name="connsiteX14" fmla="*/ 2215312 w 2543245"/>
                  <a:gd name="connsiteY14" fmla="*/ 438150 h 1048966"/>
                  <a:gd name="connsiteX15" fmla="*/ 2196262 w 2543245"/>
                  <a:gd name="connsiteY15" fmla="*/ 444500 h 1048966"/>
                  <a:gd name="connsiteX16" fmla="*/ 2177212 w 2543245"/>
                  <a:gd name="connsiteY16" fmla="*/ 450850 h 1048966"/>
                  <a:gd name="connsiteX17" fmla="*/ 2151812 w 2543245"/>
                  <a:gd name="connsiteY17" fmla="*/ 457200 h 1048966"/>
                  <a:gd name="connsiteX18" fmla="*/ 2113712 w 2543245"/>
                  <a:gd name="connsiteY18" fmla="*/ 469900 h 1048966"/>
                  <a:gd name="connsiteX19" fmla="*/ 2094662 w 2543245"/>
                  <a:gd name="connsiteY19" fmla="*/ 476250 h 1048966"/>
                  <a:gd name="connsiteX20" fmla="*/ 2075612 w 2543245"/>
                  <a:gd name="connsiteY20" fmla="*/ 488950 h 1048966"/>
                  <a:gd name="connsiteX21" fmla="*/ 2050212 w 2543245"/>
                  <a:gd name="connsiteY21" fmla="*/ 495300 h 1048966"/>
                  <a:gd name="connsiteX22" fmla="*/ 1993062 w 2543245"/>
                  <a:gd name="connsiteY22" fmla="*/ 514350 h 1048966"/>
                  <a:gd name="connsiteX23" fmla="*/ 1974012 w 2543245"/>
                  <a:gd name="connsiteY23" fmla="*/ 520700 h 1048966"/>
                  <a:gd name="connsiteX24" fmla="*/ 1948612 w 2543245"/>
                  <a:gd name="connsiteY24" fmla="*/ 556419 h 1048966"/>
                  <a:gd name="connsiteX25" fmla="*/ 1908131 w 2543245"/>
                  <a:gd name="connsiteY25" fmla="*/ 584200 h 1048966"/>
                  <a:gd name="connsiteX26" fmla="*/ 1858125 w 2543245"/>
                  <a:gd name="connsiteY26" fmla="*/ 611981 h 1048966"/>
                  <a:gd name="connsiteX27" fmla="*/ 1827962 w 2543245"/>
                  <a:gd name="connsiteY27" fmla="*/ 762000 h 1048966"/>
                  <a:gd name="connsiteX28" fmla="*/ 1764462 w 2543245"/>
                  <a:gd name="connsiteY28" fmla="*/ 876300 h 1048966"/>
                  <a:gd name="connsiteX29" fmla="*/ 1694612 w 2543245"/>
                  <a:gd name="connsiteY29" fmla="*/ 939800 h 1048966"/>
                  <a:gd name="connsiteX30" fmla="*/ 1643812 w 2543245"/>
                  <a:gd name="connsiteY30" fmla="*/ 920750 h 1048966"/>
                  <a:gd name="connsiteX31" fmla="*/ 1605712 w 2543245"/>
                  <a:gd name="connsiteY31" fmla="*/ 825500 h 1048966"/>
                  <a:gd name="connsiteX32" fmla="*/ 1497762 w 2543245"/>
                  <a:gd name="connsiteY32" fmla="*/ 901700 h 1048966"/>
                  <a:gd name="connsiteX33" fmla="*/ 1415212 w 2543245"/>
                  <a:gd name="connsiteY33" fmla="*/ 939800 h 1048966"/>
                  <a:gd name="connsiteX34" fmla="*/ 1226299 w 2543245"/>
                  <a:gd name="connsiteY34" fmla="*/ 990600 h 1048966"/>
                  <a:gd name="connsiteX35" fmla="*/ 1091362 w 2543245"/>
                  <a:gd name="connsiteY35" fmla="*/ 1035844 h 1048966"/>
                  <a:gd name="connsiteX36" fmla="*/ 1262812 w 2543245"/>
                  <a:gd name="connsiteY36" fmla="*/ 863600 h 1048966"/>
                  <a:gd name="connsiteX37" fmla="*/ 1224712 w 2543245"/>
                  <a:gd name="connsiteY37" fmla="*/ 876300 h 1048966"/>
                  <a:gd name="connsiteX38" fmla="*/ 1173912 w 2543245"/>
                  <a:gd name="connsiteY38" fmla="*/ 889000 h 1048966"/>
                  <a:gd name="connsiteX39" fmla="*/ 1116762 w 2543245"/>
                  <a:gd name="connsiteY39" fmla="*/ 908050 h 1048966"/>
                  <a:gd name="connsiteX40" fmla="*/ 1097712 w 2543245"/>
                  <a:gd name="connsiteY40" fmla="*/ 914400 h 1048966"/>
                  <a:gd name="connsiteX41" fmla="*/ 888955 w 2543245"/>
                  <a:gd name="connsiteY41" fmla="*/ 965994 h 1048966"/>
                  <a:gd name="connsiteX42" fmla="*/ 834187 w 2543245"/>
                  <a:gd name="connsiteY42" fmla="*/ 1016794 h 1048966"/>
                  <a:gd name="connsiteX43" fmla="*/ 775451 w 2543245"/>
                  <a:gd name="connsiteY43" fmla="*/ 938213 h 1048966"/>
                  <a:gd name="connsiteX44" fmla="*/ 724650 w 2543245"/>
                  <a:gd name="connsiteY44" fmla="*/ 913606 h 1048966"/>
                  <a:gd name="connsiteX45" fmla="*/ 664324 w 2543245"/>
                  <a:gd name="connsiteY45" fmla="*/ 904081 h 1048966"/>
                  <a:gd name="connsiteX46" fmla="*/ 629400 w 2543245"/>
                  <a:gd name="connsiteY46" fmla="*/ 790575 h 1048966"/>
                  <a:gd name="connsiteX47" fmla="*/ 527801 w 2543245"/>
                  <a:gd name="connsiteY47" fmla="*/ 728662 h 1048966"/>
                  <a:gd name="connsiteX48" fmla="*/ 408738 w 2543245"/>
                  <a:gd name="connsiteY48" fmla="*/ 976313 h 1048966"/>
                  <a:gd name="connsiteX49" fmla="*/ 327774 w 2543245"/>
                  <a:gd name="connsiteY49" fmla="*/ 1039813 h 1048966"/>
                  <a:gd name="connsiteX50" fmla="*/ 189662 w 2543245"/>
                  <a:gd name="connsiteY50" fmla="*/ 1009650 h 1048966"/>
                  <a:gd name="connsiteX51" fmla="*/ 749 w 2543245"/>
                  <a:gd name="connsiteY51" fmla="*/ 723900 h 1048966"/>
                  <a:gd name="connsiteX52" fmla="*/ 5512 w 2543245"/>
                  <a:gd name="connsiteY52" fmla="*/ 31750 h 1048966"/>
                  <a:gd name="connsiteX53" fmla="*/ 5512 w 2543245"/>
                  <a:gd name="connsiteY53" fmla="*/ 0 h 1048966"/>
                  <a:gd name="connsiteX0" fmla="*/ 5512 w 2556994"/>
                  <a:gd name="connsiteY0" fmla="*/ 0 h 1048966"/>
                  <a:gd name="connsiteX1" fmla="*/ 5512 w 2556994"/>
                  <a:gd name="connsiteY1" fmla="*/ 0 h 1048966"/>
                  <a:gd name="connsiteX2" fmla="*/ 2549481 w 2556994"/>
                  <a:gd name="connsiteY2" fmla="*/ 3174 h 1048966"/>
                  <a:gd name="connsiteX3" fmla="*/ 2397875 w 2556994"/>
                  <a:gd name="connsiteY3" fmla="*/ 76200 h 1048966"/>
                  <a:gd name="connsiteX4" fmla="*/ 2264524 w 2556994"/>
                  <a:gd name="connsiteY4" fmla="*/ 243681 h 1048966"/>
                  <a:gd name="connsiteX5" fmla="*/ 2281193 w 2556994"/>
                  <a:gd name="connsiteY5" fmla="*/ 153987 h 1048966"/>
                  <a:gd name="connsiteX6" fmla="*/ 2101012 w 2556994"/>
                  <a:gd name="connsiteY6" fmla="*/ 387350 h 1048966"/>
                  <a:gd name="connsiteX7" fmla="*/ 2198643 w 2556994"/>
                  <a:gd name="connsiteY7" fmla="*/ 312738 h 1048966"/>
                  <a:gd name="connsiteX8" fmla="*/ 2270875 w 2556994"/>
                  <a:gd name="connsiteY8" fmla="*/ 299244 h 1048966"/>
                  <a:gd name="connsiteX9" fmla="*/ 2329612 w 2556994"/>
                  <a:gd name="connsiteY9" fmla="*/ 325437 h 1048966"/>
                  <a:gd name="connsiteX10" fmla="*/ 2310562 w 2556994"/>
                  <a:gd name="connsiteY10" fmla="*/ 368300 h 1048966"/>
                  <a:gd name="connsiteX11" fmla="*/ 2291512 w 2556994"/>
                  <a:gd name="connsiteY11" fmla="*/ 406400 h 1048966"/>
                  <a:gd name="connsiteX12" fmla="*/ 2272462 w 2556994"/>
                  <a:gd name="connsiteY12" fmla="*/ 412750 h 1048966"/>
                  <a:gd name="connsiteX13" fmla="*/ 2253412 w 2556994"/>
                  <a:gd name="connsiteY13" fmla="*/ 425450 h 1048966"/>
                  <a:gd name="connsiteX14" fmla="*/ 2215312 w 2556994"/>
                  <a:gd name="connsiteY14" fmla="*/ 438150 h 1048966"/>
                  <a:gd name="connsiteX15" fmla="*/ 2196262 w 2556994"/>
                  <a:gd name="connsiteY15" fmla="*/ 444500 h 1048966"/>
                  <a:gd name="connsiteX16" fmla="*/ 2177212 w 2556994"/>
                  <a:gd name="connsiteY16" fmla="*/ 450850 h 1048966"/>
                  <a:gd name="connsiteX17" fmla="*/ 2151812 w 2556994"/>
                  <a:gd name="connsiteY17" fmla="*/ 457200 h 1048966"/>
                  <a:gd name="connsiteX18" fmla="*/ 2113712 w 2556994"/>
                  <a:gd name="connsiteY18" fmla="*/ 469900 h 1048966"/>
                  <a:gd name="connsiteX19" fmla="*/ 2094662 w 2556994"/>
                  <a:gd name="connsiteY19" fmla="*/ 476250 h 1048966"/>
                  <a:gd name="connsiteX20" fmla="*/ 2075612 w 2556994"/>
                  <a:gd name="connsiteY20" fmla="*/ 488950 h 1048966"/>
                  <a:gd name="connsiteX21" fmla="*/ 2050212 w 2556994"/>
                  <a:gd name="connsiteY21" fmla="*/ 495300 h 1048966"/>
                  <a:gd name="connsiteX22" fmla="*/ 1993062 w 2556994"/>
                  <a:gd name="connsiteY22" fmla="*/ 514350 h 1048966"/>
                  <a:gd name="connsiteX23" fmla="*/ 1974012 w 2556994"/>
                  <a:gd name="connsiteY23" fmla="*/ 520700 h 1048966"/>
                  <a:gd name="connsiteX24" fmla="*/ 1948612 w 2556994"/>
                  <a:gd name="connsiteY24" fmla="*/ 556419 h 1048966"/>
                  <a:gd name="connsiteX25" fmla="*/ 1908131 w 2556994"/>
                  <a:gd name="connsiteY25" fmla="*/ 584200 h 1048966"/>
                  <a:gd name="connsiteX26" fmla="*/ 1858125 w 2556994"/>
                  <a:gd name="connsiteY26" fmla="*/ 611981 h 1048966"/>
                  <a:gd name="connsiteX27" fmla="*/ 1827962 w 2556994"/>
                  <a:gd name="connsiteY27" fmla="*/ 762000 h 1048966"/>
                  <a:gd name="connsiteX28" fmla="*/ 1764462 w 2556994"/>
                  <a:gd name="connsiteY28" fmla="*/ 876300 h 1048966"/>
                  <a:gd name="connsiteX29" fmla="*/ 1694612 w 2556994"/>
                  <a:gd name="connsiteY29" fmla="*/ 939800 h 1048966"/>
                  <a:gd name="connsiteX30" fmla="*/ 1643812 w 2556994"/>
                  <a:gd name="connsiteY30" fmla="*/ 920750 h 1048966"/>
                  <a:gd name="connsiteX31" fmla="*/ 1605712 w 2556994"/>
                  <a:gd name="connsiteY31" fmla="*/ 825500 h 1048966"/>
                  <a:gd name="connsiteX32" fmla="*/ 1497762 w 2556994"/>
                  <a:gd name="connsiteY32" fmla="*/ 901700 h 1048966"/>
                  <a:gd name="connsiteX33" fmla="*/ 1415212 w 2556994"/>
                  <a:gd name="connsiteY33" fmla="*/ 939800 h 1048966"/>
                  <a:gd name="connsiteX34" fmla="*/ 1226299 w 2556994"/>
                  <a:gd name="connsiteY34" fmla="*/ 990600 h 1048966"/>
                  <a:gd name="connsiteX35" fmla="*/ 1091362 w 2556994"/>
                  <a:gd name="connsiteY35" fmla="*/ 1035844 h 1048966"/>
                  <a:gd name="connsiteX36" fmla="*/ 1262812 w 2556994"/>
                  <a:gd name="connsiteY36" fmla="*/ 863600 h 1048966"/>
                  <a:gd name="connsiteX37" fmla="*/ 1224712 w 2556994"/>
                  <a:gd name="connsiteY37" fmla="*/ 876300 h 1048966"/>
                  <a:gd name="connsiteX38" fmla="*/ 1173912 w 2556994"/>
                  <a:gd name="connsiteY38" fmla="*/ 889000 h 1048966"/>
                  <a:gd name="connsiteX39" fmla="*/ 1116762 w 2556994"/>
                  <a:gd name="connsiteY39" fmla="*/ 908050 h 1048966"/>
                  <a:gd name="connsiteX40" fmla="*/ 1097712 w 2556994"/>
                  <a:gd name="connsiteY40" fmla="*/ 914400 h 1048966"/>
                  <a:gd name="connsiteX41" fmla="*/ 888955 w 2556994"/>
                  <a:gd name="connsiteY41" fmla="*/ 965994 h 1048966"/>
                  <a:gd name="connsiteX42" fmla="*/ 834187 w 2556994"/>
                  <a:gd name="connsiteY42" fmla="*/ 1016794 h 1048966"/>
                  <a:gd name="connsiteX43" fmla="*/ 775451 w 2556994"/>
                  <a:gd name="connsiteY43" fmla="*/ 938213 h 1048966"/>
                  <a:gd name="connsiteX44" fmla="*/ 724650 w 2556994"/>
                  <a:gd name="connsiteY44" fmla="*/ 913606 h 1048966"/>
                  <a:gd name="connsiteX45" fmla="*/ 664324 w 2556994"/>
                  <a:gd name="connsiteY45" fmla="*/ 904081 h 1048966"/>
                  <a:gd name="connsiteX46" fmla="*/ 629400 w 2556994"/>
                  <a:gd name="connsiteY46" fmla="*/ 790575 h 1048966"/>
                  <a:gd name="connsiteX47" fmla="*/ 527801 w 2556994"/>
                  <a:gd name="connsiteY47" fmla="*/ 728662 h 1048966"/>
                  <a:gd name="connsiteX48" fmla="*/ 408738 w 2556994"/>
                  <a:gd name="connsiteY48" fmla="*/ 976313 h 1048966"/>
                  <a:gd name="connsiteX49" fmla="*/ 327774 w 2556994"/>
                  <a:gd name="connsiteY49" fmla="*/ 1039813 h 1048966"/>
                  <a:gd name="connsiteX50" fmla="*/ 189662 w 2556994"/>
                  <a:gd name="connsiteY50" fmla="*/ 1009650 h 1048966"/>
                  <a:gd name="connsiteX51" fmla="*/ 749 w 2556994"/>
                  <a:gd name="connsiteY51" fmla="*/ 723900 h 1048966"/>
                  <a:gd name="connsiteX52" fmla="*/ 5512 w 2556994"/>
                  <a:gd name="connsiteY52" fmla="*/ 31750 h 1048966"/>
                  <a:gd name="connsiteX53" fmla="*/ 5512 w 2556994"/>
                  <a:gd name="connsiteY53" fmla="*/ 0 h 1048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2556994" h="1048966">
                    <a:moveTo>
                      <a:pt x="5512" y="0"/>
                    </a:moveTo>
                    <a:lnTo>
                      <a:pt x="5512" y="0"/>
                    </a:lnTo>
                    <a:lnTo>
                      <a:pt x="2549481" y="3174"/>
                    </a:lnTo>
                    <a:cubicBezTo>
                      <a:pt x="2591550" y="14816"/>
                      <a:pt x="2445368" y="36116"/>
                      <a:pt x="2397875" y="76200"/>
                    </a:cubicBezTo>
                    <a:cubicBezTo>
                      <a:pt x="2350382" y="116284"/>
                      <a:pt x="2270874" y="239448"/>
                      <a:pt x="2264524" y="243681"/>
                    </a:cubicBezTo>
                    <a:cubicBezTo>
                      <a:pt x="2260291" y="250031"/>
                      <a:pt x="2308445" y="130042"/>
                      <a:pt x="2281193" y="153987"/>
                    </a:cubicBezTo>
                    <a:cubicBezTo>
                      <a:pt x="2253941" y="177932"/>
                      <a:pt x="2114770" y="360892"/>
                      <a:pt x="2101012" y="387350"/>
                    </a:cubicBezTo>
                    <a:cubicBezTo>
                      <a:pt x="2087254" y="413809"/>
                      <a:pt x="2170333" y="327422"/>
                      <a:pt x="2198643" y="312738"/>
                    </a:cubicBezTo>
                    <a:cubicBezTo>
                      <a:pt x="2226953" y="298054"/>
                      <a:pt x="2249047" y="297127"/>
                      <a:pt x="2270875" y="299244"/>
                    </a:cubicBezTo>
                    <a:cubicBezTo>
                      <a:pt x="2292703" y="301361"/>
                      <a:pt x="2322997" y="313928"/>
                      <a:pt x="2329612" y="325437"/>
                    </a:cubicBezTo>
                    <a:cubicBezTo>
                      <a:pt x="2336227" y="336946"/>
                      <a:pt x="2316912" y="354806"/>
                      <a:pt x="2310562" y="368300"/>
                    </a:cubicBezTo>
                    <a:cubicBezTo>
                      <a:pt x="2304212" y="381794"/>
                      <a:pt x="2302703" y="397448"/>
                      <a:pt x="2291512" y="406400"/>
                    </a:cubicBezTo>
                    <a:cubicBezTo>
                      <a:pt x="2286285" y="410581"/>
                      <a:pt x="2278449" y="409757"/>
                      <a:pt x="2272462" y="412750"/>
                    </a:cubicBezTo>
                    <a:cubicBezTo>
                      <a:pt x="2265636" y="416163"/>
                      <a:pt x="2260386" y="422350"/>
                      <a:pt x="2253412" y="425450"/>
                    </a:cubicBezTo>
                    <a:cubicBezTo>
                      <a:pt x="2241179" y="430887"/>
                      <a:pt x="2228012" y="433917"/>
                      <a:pt x="2215312" y="438150"/>
                    </a:cubicBezTo>
                    <a:lnTo>
                      <a:pt x="2196262" y="444500"/>
                    </a:lnTo>
                    <a:cubicBezTo>
                      <a:pt x="2189912" y="446617"/>
                      <a:pt x="2183706" y="449227"/>
                      <a:pt x="2177212" y="450850"/>
                    </a:cubicBezTo>
                    <a:cubicBezTo>
                      <a:pt x="2168745" y="452967"/>
                      <a:pt x="2160171" y="454692"/>
                      <a:pt x="2151812" y="457200"/>
                    </a:cubicBezTo>
                    <a:cubicBezTo>
                      <a:pt x="2138990" y="461047"/>
                      <a:pt x="2126412" y="465667"/>
                      <a:pt x="2113712" y="469900"/>
                    </a:cubicBezTo>
                    <a:cubicBezTo>
                      <a:pt x="2107362" y="472017"/>
                      <a:pt x="2100231" y="472537"/>
                      <a:pt x="2094662" y="476250"/>
                    </a:cubicBezTo>
                    <a:cubicBezTo>
                      <a:pt x="2088312" y="480483"/>
                      <a:pt x="2082627" y="485944"/>
                      <a:pt x="2075612" y="488950"/>
                    </a:cubicBezTo>
                    <a:cubicBezTo>
                      <a:pt x="2067590" y="492388"/>
                      <a:pt x="2058571" y="492792"/>
                      <a:pt x="2050212" y="495300"/>
                    </a:cubicBezTo>
                    <a:lnTo>
                      <a:pt x="1993062" y="514350"/>
                    </a:lnTo>
                    <a:cubicBezTo>
                      <a:pt x="1986712" y="516467"/>
                      <a:pt x="1981420" y="513689"/>
                      <a:pt x="1974012" y="520700"/>
                    </a:cubicBezTo>
                    <a:cubicBezTo>
                      <a:pt x="1966604" y="527712"/>
                      <a:pt x="1959592" y="545836"/>
                      <a:pt x="1948612" y="556419"/>
                    </a:cubicBezTo>
                    <a:cubicBezTo>
                      <a:pt x="1937632" y="567002"/>
                      <a:pt x="1923212" y="574940"/>
                      <a:pt x="1908131" y="584200"/>
                    </a:cubicBezTo>
                    <a:cubicBezTo>
                      <a:pt x="1893050" y="593460"/>
                      <a:pt x="1871487" y="582348"/>
                      <a:pt x="1858125" y="611981"/>
                    </a:cubicBezTo>
                    <a:cubicBezTo>
                      <a:pt x="1844763" y="641614"/>
                      <a:pt x="1843572" y="717947"/>
                      <a:pt x="1827962" y="762000"/>
                    </a:cubicBezTo>
                    <a:cubicBezTo>
                      <a:pt x="1812352" y="806053"/>
                      <a:pt x="1786687" y="846667"/>
                      <a:pt x="1764462" y="876300"/>
                    </a:cubicBezTo>
                    <a:cubicBezTo>
                      <a:pt x="1742237" y="905933"/>
                      <a:pt x="1714720" y="932392"/>
                      <a:pt x="1694612" y="939800"/>
                    </a:cubicBezTo>
                    <a:cubicBezTo>
                      <a:pt x="1674504" y="947208"/>
                      <a:pt x="1658629" y="939800"/>
                      <a:pt x="1643812" y="920750"/>
                    </a:cubicBezTo>
                    <a:cubicBezTo>
                      <a:pt x="1628995" y="901700"/>
                      <a:pt x="1630054" y="828675"/>
                      <a:pt x="1605712" y="825500"/>
                    </a:cubicBezTo>
                    <a:cubicBezTo>
                      <a:pt x="1581370" y="822325"/>
                      <a:pt x="1529512" y="882650"/>
                      <a:pt x="1497762" y="901700"/>
                    </a:cubicBezTo>
                    <a:cubicBezTo>
                      <a:pt x="1466012" y="920750"/>
                      <a:pt x="1460456" y="924983"/>
                      <a:pt x="1415212" y="939800"/>
                    </a:cubicBezTo>
                    <a:cubicBezTo>
                      <a:pt x="1369968" y="954617"/>
                      <a:pt x="1280274" y="974593"/>
                      <a:pt x="1226299" y="990600"/>
                    </a:cubicBezTo>
                    <a:cubicBezTo>
                      <a:pt x="1172324" y="1006607"/>
                      <a:pt x="1085277" y="1057010"/>
                      <a:pt x="1091362" y="1035844"/>
                    </a:cubicBezTo>
                    <a:cubicBezTo>
                      <a:pt x="1097447" y="1014678"/>
                      <a:pt x="1240587" y="890191"/>
                      <a:pt x="1262812" y="863600"/>
                    </a:cubicBezTo>
                    <a:cubicBezTo>
                      <a:pt x="1285037" y="837009"/>
                      <a:pt x="1237699" y="873053"/>
                      <a:pt x="1224712" y="876300"/>
                    </a:cubicBezTo>
                    <a:cubicBezTo>
                      <a:pt x="1207779" y="880533"/>
                      <a:pt x="1190471" y="883480"/>
                      <a:pt x="1173912" y="889000"/>
                    </a:cubicBezTo>
                    <a:lnTo>
                      <a:pt x="1116762" y="908050"/>
                    </a:lnTo>
                    <a:cubicBezTo>
                      <a:pt x="1110412" y="910167"/>
                      <a:pt x="1135680" y="904743"/>
                      <a:pt x="1097712" y="914400"/>
                    </a:cubicBezTo>
                    <a:cubicBezTo>
                      <a:pt x="1059744" y="924057"/>
                      <a:pt x="956953" y="961496"/>
                      <a:pt x="888955" y="965994"/>
                    </a:cubicBezTo>
                    <a:cubicBezTo>
                      <a:pt x="876255" y="970227"/>
                      <a:pt x="853104" y="1021424"/>
                      <a:pt x="834187" y="1016794"/>
                    </a:cubicBezTo>
                    <a:cubicBezTo>
                      <a:pt x="815270" y="1012164"/>
                      <a:pt x="790135" y="948664"/>
                      <a:pt x="775451" y="938213"/>
                    </a:cubicBezTo>
                    <a:cubicBezTo>
                      <a:pt x="760767" y="927762"/>
                      <a:pt x="743171" y="919295"/>
                      <a:pt x="724650" y="913606"/>
                    </a:cubicBezTo>
                    <a:cubicBezTo>
                      <a:pt x="706129" y="907917"/>
                      <a:pt x="680199" y="924586"/>
                      <a:pt x="664324" y="904081"/>
                    </a:cubicBezTo>
                    <a:cubicBezTo>
                      <a:pt x="648449" y="883576"/>
                      <a:pt x="652154" y="819811"/>
                      <a:pt x="629400" y="790575"/>
                    </a:cubicBezTo>
                    <a:cubicBezTo>
                      <a:pt x="606646" y="761339"/>
                      <a:pt x="603472" y="727868"/>
                      <a:pt x="527801" y="728662"/>
                    </a:cubicBezTo>
                    <a:cubicBezTo>
                      <a:pt x="452130" y="729456"/>
                      <a:pt x="461919" y="975255"/>
                      <a:pt x="408738" y="976313"/>
                    </a:cubicBezTo>
                    <a:cubicBezTo>
                      <a:pt x="355557" y="977371"/>
                      <a:pt x="381749" y="1034257"/>
                      <a:pt x="327774" y="1039813"/>
                    </a:cubicBezTo>
                    <a:cubicBezTo>
                      <a:pt x="296024" y="1050396"/>
                      <a:pt x="244166" y="1062302"/>
                      <a:pt x="189662" y="1009650"/>
                    </a:cubicBezTo>
                    <a:cubicBezTo>
                      <a:pt x="135158" y="956998"/>
                      <a:pt x="31441" y="886883"/>
                      <a:pt x="749" y="723900"/>
                    </a:cubicBezTo>
                    <a:cubicBezTo>
                      <a:pt x="-2426" y="488950"/>
                      <a:pt x="5512" y="273050"/>
                      <a:pt x="5512" y="31750"/>
                    </a:cubicBezTo>
                    <a:lnTo>
                      <a:pt x="5512" y="0"/>
                    </a:lnTo>
                    <a:close/>
                  </a:path>
                </a:pathLst>
              </a:cu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dirty="0" smtClean="0">
                  <a:ln>
                    <a:noFill/>
                  </a:ln>
                  <a:solidFill>
                    <a:schemeClr val="tx1"/>
                  </a:solidFill>
                  <a:effectLst/>
                  <a:latin typeface="Arial" charset="0"/>
                </a:endParaRPr>
              </a:p>
            </p:txBody>
          </p:sp>
          <p:sp>
            <p:nvSpPr>
              <p:cNvPr id="101" name="Freeform 100"/>
              <p:cNvSpPr/>
              <p:nvPr/>
            </p:nvSpPr>
            <p:spPr bwMode="auto">
              <a:xfrm>
                <a:off x="5190957" y="2002629"/>
                <a:ext cx="2629068" cy="1526381"/>
              </a:xfrm>
              <a:custGeom>
                <a:avLst/>
                <a:gdLst>
                  <a:gd name="connsiteX0" fmla="*/ 0 w 2205586"/>
                  <a:gd name="connsiteY0" fmla="*/ 171450 h 357188"/>
                  <a:gd name="connsiteX1" fmla="*/ 0 w 2205586"/>
                  <a:gd name="connsiteY1" fmla="*/ 171450 h 357188"/>
                  <a:gd name="connsiteX2" fmla="*/ 128588 w 2205586"/>
                  <a:gd name="connsiteY2" fmla="*/ 157163 h 357188"/>
                  <a:gd name="connsiteX3" fmla="*/ 457200 w 2205586"/>
                  <a:gd name="connsiteY3" fmla="*/ 128588 h 357188"/>
                  <a:gd name="connsiteX4" fmla="*/ 628650 w 2205586"/>
                  <a:gd name="connsiteY4" fmla="*/ 57150 h 357188"/>
                  <a:gd name="connsiteX5" fmla="*/ 771525 w 2205586"/>
                  <a:gd name="connsiteY5" fmla="*/ 71438 h 357188"/>
                  <a:gd name="connsiteX6" fmla="*/ 814388 w 2205586"/>
                  <a:gd name="connsiteY6" fmla="*/ 85725 h 357188"/>
                  <a:gd name="connsiteX7" fmla="*/ 871538 w 2205586"/>
                  <a:gd name="connsiteY7" fmla="*/ 100013 h 357188"/>
                  <a:gd name="connsiteX8" fmla="*/ 914400 w 2205586"/>
                  <a:gd name="connsiteY8" fmla="*/ 114300 h 357188"/>
                  <a:gd name="connsiteX9" fmla="*/ 985838 w 2205586"/>
                  <a:gd name="connsiteY9" fmla="*/ 128588 h 357188"/>
                  <a:gd name="connsiteX10" fmla="*/ 1028700 w 2205586"/>
                  <a:gd name="connsiteY10" fmla="*/ 142875 h 357188"/>
                  <a:gd name="connsiteX11" fmla="*/ 1128713 w 2205586"/>
                  <a:gd name="connsiteY11" fmla="*/ 157163 h 357188"/>
                  <a:gd name="connsiteX12" fmla="*/ 1585913 w 2205586"/>
                  <a:gd name="connsiteY12" fmla="*/ 142875 h 357188"/>
                  <a:gd name="connsiteX13" fmla="*/ 1628775 w 2205586"/>
                  <a:gd name="connsiteY13" fmla="*/ 128588 h 357188"/>
                  <a:gd name="connsiteX14" fmla="*/ 1728788 w 2205586"/>
                  <a:gd name="connsiteY14" fmla="*/ 100013 h 357188"/>
                  <a:gd name="connsiteX15" fmla="*/ 1814513 w 2205586"/>
                  <a:gd name="connsiteY15" fmla="*/ 42863 h 357188"/>
                  <a:gd name="connsiteX16" fmla="*/ 1857375 w 2205586"/>
                  <a:gd name="connsiteY16" fmla="*/ 14288 h 357188"/>
                  <a:gd name="connsiteX17" fmla="*/ 1914525 w 2205586"/>
                  <a:gd name="connsiteY17" fmla="*/ 0 h 357188"/>
                  <a:gd name="connsiteX18" fmla="*/ 2200275 w 2205586"/>
                  <a:gd name="connsiteY18" fmla="*/ 14288 h 357188"/>
                  <a:gd name="connsiteX19" fmla="*/ 2185988 w 2205586"/>
                  <a:gd name="connsiteY19" fmla="*/ 57150 h 357188"/>
                  <a:gd name="connsiteX20" fmla="*/ 2143125 w 2205586"/>
                  <a:gd name="connsiteY20" fmla="*/ 85725 h 357188"/>
                  <a:gd name="connsiteX21" fmla="*/ 2085975 w 2205586"/>
                  <a:gd name="connsiteY21" fmla="*/ 171450 h 357188"/>
                  <a:gd name="connsiteX22" fmla="*/ 2000250 w 2205586"/>
                  <a:gd name="connsiteY22" fmla="*/ 214313 h 357188"/>
                  <a:gd name="connsiteX23" fmla="*/ 1957388 w 2205586"/>
                  <a:gd name="connsiteY23" fmla="*/ 242888 h 357188"/>
                  <a:gd name="connsiteX24" fmla="*/ 1814513 w 2205586"/>
                  <a:gd name="connsiteY24" fmla="*/ 285750 h 357188"/>
                  <a:gd name="connsiteX25" fmla="*/ 1728788 w 2205586"/>
                  <a:gd name="connsiteY25" fmla="*/ 314325 h 357188"/>
                  <a:gd name="connsiteX26" fmla="*/ 1685925 w 2205586"/>
                  <a:gd name="connsiteY26" fmla="*/ 328613 h 357188"/>
                  <a:gd name="connsiteX27" fmla="*/ 1585913 w 2205586"/>
                  <a:gd name="connsiteY27" fmla="*/ 357188 h 357188"/>
                  <a:gd name="connsiteX28" fmla="*/ 157163 w 2205586"/>
                  <a:gd name="connsiteY28" fmla="*/ 342900 h 357188"/>
                  <a:gd name="connsiteX29" fmla="*/ 71438 w 2205586"/>
                  <a:gd name="connsiteY29" fmla="*/ 285750 h 357188"/>
                  <a:gd name="connsiteX30" fmla="*/ 0 w 2205586"/>
                  <a:gd name="connsiteY30" fmla="*/ 171450 h 357188"/>
                  <a:gd name="connsiteX0" fmla="*/ 0 w 2205586"/>
                  <a:gd name="connsiteY0" fmla="*/ 171450 h 357188"/>
                  <a:gd name="connsiteX1" fmla="*/ 0 w 2205586"/>
                  <a:gd name="connsiteY1" fmla="*/ 171450 h 357188"/>
                  <a:gd name="connsiteX2" fmla="*/ 128588 w 2205586"/>
                  <a:gd name="connsiteY2" fmla="*/ 157163 h 357188"/>
                  <a:gd name="connsiteX3" fmla="*/ 457200 w 2205586"/>
                  <a:gd name="connsiteY3" fmla="*/ 128588 h 357188"/>
                  <a:gd name="connsiteX4" fmla="*/ 628650 w 2205586"/>
                  <a:gd name="connsiteY4" fmla="*/ 57150 h 357188"/>
                  <a:gd name="connsiteX5" fmla="*/ 814388 w 2205586"/>
                  <a:gd name="connsiteY5" fmla="*/ 85725 h 357188"/>
                  <a:gd name="connsiteX6" fmla="*/ 871538 w 2205586"/>
                  <a:gd name="connsiteY6" fmla="*/ 100013 h 357188"/>
                  <a:gd name="connsiteX7" fmla="*/ 914400 w 2205586"/>
                  <a:gd name="connsiteY7" fmla="*/ 114300 h 357188"/>
                  <a:gd name="connsiteX8" fmla="*/ 985838 w 2205586"/>
                  <a:gd name="connsiteY8" fmla="*/ 128588 h 357188"/>
                  <a:gd name="connsiteX9" fmla="*/ 1028700 w 2205586"/>
                  <a:gd name="connsiteY9" fmla="*/ 142875 h 357188"/>
                  <a:gd name="connsiteX10" fmla="*/ 1128713 w 2205586"/>
                  <a:gd name="connsiteY10" fmla="*/ 157163 h 357188"/>
                  <a:gd name="connsiteX11" fmla="*/ 1585913 w 2205586"/>
                  <a:gd name="connsiteY11" fmla="*/ 142875 h 357188"/>
                  <a:gd name="connsiteX12" fmla="*/ 1628775 w 2205586"/>
                  <a:gd name="connsiteY12" fmla="*/ 128588 h 357188"/>
                  <a:gd name="connsiteX13" fmla="*/ 1728788 w 2205586"/>
                  <a:gd name="connsiteY13" fmla="*/ 100013 h 357188"/>
                  <a:gd name="connsiteX14" fmla="*/ 1814513 w 2205586"/>
                  <a:gd name="connsiteY14" fmla="*/ 42863 h 357188"/>
                  <a:gd name="connsiteX15" fmla="*/ 1857375 w 2205586"/>
                  <a:gd name="connsiteY15" fmla="*/ 14288 h 357188"/>
                  <a:gd name="connsiteX16" fmla="*/ 1914525 w 2205586"/>
                  <a:gd name="connsiteY16" fmla="*/ 0 h 357188"/>
                  <a:gd name="connsiteX17" fmla="*/ 2200275 w 2205586"/>
                  <a:gd name="connsiteY17" fmla="*/ 14288 h 357188"/>
                  <a:gd name="connsiteX18" fmla="*/ 2185988 w 2205586"/>
                  <a:gd name="connsiteY18" fmla="*/ 57150 h 357188"/>
                  <a:gd name="connsiteX19" fmla="*/ 2143125 w 2205586"/>
                  <a:gd name="connsiteY19" fmla="*/ 85725 h 357188"/>
                  <a:gd name="connsiteX20" fmla="*/ 2085975 w 2205586"/>
                  <a:gd name="connsiteY20" fmla="*/ 171450 h 357188"/>
                  <a:gd name="connsiteX21" fmla="*/ 2000250 w 2205586"/>
                  <a:gd name="connsiteY21" fmla="*/ 214313 h 357188"/>
                  <a:gd name="connsiteX22" fmla="*/ 1957388 w 2205586"/>
                  <a:gd name="connsiteY22" fmla="*/ 242888 h 357188"/>
                  <a:gd name="connsiteX23" fmla="*/ 1814513 w 2205586"/>
                  <a:gd name="connsiteY23" fmla="*/ 285750 h 357188"/>
                  <a:gd name="connsiteX24" fmla="*/ 1728788 w 2205586"/>
                  <a:gd name="connsiteY24" fmla="*/ 314325 h 357188"/>
                  <a:gd name="connsiteX25" fmla="*/ 1685925 w 2205586"/>
                  <a:gd name="connsiteY25" fmla="*/ 328613 h 357188"/>
                  <a:gd name="connsiteX26" fmla="*/ 1585913 w 2205586"/>
                  <a:gd name="connsiteY26" fmla="*/ 357188 h 357188"/>
                  <a:gd name="connsiteX27" fmla="*/ 157163 w 2205586"/>
                  <a:gd name="connsiteY27" fmla="*/ 342900 h 357188"/>
                  <a:gd name="connsiteX28" fmla="*/ 71438 w 2205586"/>
                  <a:gd name="connsiteY28" fmla="*/ 285750 h 357188"/>
                  <a:gd name="connsiteX29" fmla="*/ 0 w 2205586"/>
                  <a:gd name="connsiteY29" fmla="*/ 171450 h 357188"/>
                  <a:gd name="connsiteX0" fmla="*/ 0 w 2205586"/>
                  <a:gd name="connsiteY0" fmla="*/ 171450 h 357188"/>
                  <a:gd name="connsiteX1" fmla="*/ 0 w 2205586"/>
                  <a:gd name="connsiteY1" fmla="*/ 171450 h 357188"/>
                  <a:gd name="connsiteX2" fmla="*/ 128588 w 2205586"/>
                  <a:gd name="connsiteY2" fmla="*/ 157163 h 357188"/>
                  <a:gd name="connsiteX3" fmla="*/ 457200 w 2205586"/>
                  <a:gd name="connsiteY3" fmla="*/ 128588 h 357188"/>
                  <a:gd name="connsiteX4" fmla="*/ 628650 w 2205586"/>
                  <a:gd name="connsiteY4" fmla="*/ 57150 h 357188"/>
                  <a:gd name="connsiteX5" fmla="*/ 871538 w 2205586"/>
                  <a:gd name="connsiteY5" fmla="*/ 100013 h 357188"/>
                  <a:gd name="connsiteX6" fmla="*/ 914400 w 2205586"/>
                  <a:gd name="connsiteY6" fmla="*/ 114300 h 357188"/>
                  <a:gd name="connsiteX7" fmla="*/ 985838 w 2205586"/>
                  <a:gd name="connsiteY7" fmla="*/ 128588 h 357188"/>
                  <a:gd name="connsiteX8" fmla="*/ 1028700 w 2205586"/>
                  <a:gd name="connsiteY8" fmla="*/ 142875 h 357188"/>
                  <a:gd name="connsiteX9" fmla="*/ 1128713 w 2205586"/>
                  <a:gd name="connsiteY9" fmla="*/ 157163 h 357188"/>
                  <a:gd name="connsiteX10" fmla="*/ 1585913 w 2205586"/>
                  <a:gd name="connsiteY10" fmla="*/ 142875 h 357188"/>
                  <a:gd name="connsiteX11" fmla="*/ 1628775 w 2205586"/>
                  <a:gd name="connsiteY11" fmla="*/ 128588 h 357188"/>
                  <a:gd name="connsiteX12" fmla="*/ 1728788 w 2205586"/>
                  <a:gd name="connsiteY12" fmla="*/ 100013 h 357188"/>
                  <a:gd name="connsiteX13" fmla="*/ 1814513 w 2205586"/>
                  <a:gd name="connsiteY13" fmla="*/ 42863 h 357188"/>
                  <a:gd name="connsiteX14" fmla="*/ 1857375 w 2205586"/>
                  <a:gd name="connsiteY14" fmla="*/ 14288 h 357188"/>
                  <a:gd name="connsiteX15" fmla="*/ 1914525 w 2205586"/>
                  <a:gd name="connsiteY15" fmla="*/ 0 h 357188"/>
                  <a:gd name="connsiteX16" fmla="*/ 2200275 w 2205586"/>
                  <a:gd name="connsiteY16" fmla="*/ 14288 h 357188"/>
                  <a:gd name="connsiteX17" fmla="*/ 2185988 w 2205586"/>
                  <a:gd name="connsiteY17" fmla="*/ 57150 h 357188"/>
                  <a:gd name="connsiteX18" fmla="*/ 2143125 w 2205586"/>
                  <a:gd name="connsiteY18" fmla="*/ 85725 h 357188"/>
                  <a:gd name="connsiteX19" fmla="*/ 2085975 w 2205586"/>
                  <a:gd name="connsiteY19" fmla="*/ 171450 h 357188"/>
                  <a:gd name="connsiteX20" fmla="*/ 2000250 w 2205586"/>
                  <a:gd name="connsiteY20" fmla="*/ 214313 h 357188"/>
                  <a:gd name="connsiteX21" fmla="*/ 1957388 w 2205586"/>
                  <a:gd name="connsiteY21" fmla="*/ 242888 h 357188"/>
                  <a:gd name="connsiteX22" fmla="*/ 1814513 w 2205586"/>
                  <a:gd name="connsiteY22" fmla="*/ 285750 h 357188"/>
                  <a:gd name="connsiteX23" fmla="*/ 1728788 w 2205586"/>
                  <a:gd name="connsiteY23" fmla="*/ 314325 h 357188"/>
                  <a:gd name="connsiteX24" fmla="*/ 1685925 w 2205586"/>
                  <a:gd name="connsiteY24" fmla="*/ 328613 h 357188"/>
                  <a:gd name="connsiteX25" fmla="*/ 1585913 w 2205586"/>
                  <a:gd name="connsiteY25" fmla="*/ 357188 h 357188"/>
                  <a:gd name="connsiteX26" fmla="*/ 157163 w 2205586"/>
                  <a:gd name="connsiteY26" fmla="*/ 342900 h 357188"/>
                  <a:gd name="connsiteX27" fmla="*/ 71438 w 2205586"/>
                  <a:gd name="connsiteY27" fmla="*/ 285750 h 357188"/>
                  <a:gd name="connsiteX28" fmla="*/ 0 w 2205586"/>
                  <a:gd name="connsiteY28" fmla="*/ 171450 h 357188"/>
                  <a:gd name="connsiteX0" fmla="*/ 0 w 2205586"/>
                  <a:gd name="connsiteY0" fmla="*/ 171450 h 357188"/>
                  <a:gd name="connsiteX1" fmla="*/ 0 w 2205586"/>
                  <a:gd name="connsiteY1" fmla="*/ 171450 h 357188"/>
                  <a:gd name="connsiteX2" fmla="*/ 128588 w 2205586"/>
                  <a:gd name="connsiteY2" fmla="*/ 157163 h 357188"/>
                  <a:gd name="connsiteX3" fmla="*/ 457200 w 2205586"/>
                  <a:gd name="connsiteY3" fmla="*/ 128588 h 357188"/>
                  <a:gd name="connsiteX4" fmla="*/ 628650 w 2205586"/>
                  <a:gd name="connsiteY4" fmla="*/ 57150 h 357188"/>
                  <a:gd name="connsiteX5" fmla="*/ 914400 w 2205586"/>
                  <a:gd name="connsiteY5" fmla="*/ 114300 h 357188"/>
                  <a:gd name="connsiteX6" fmla="*/ 985838 w 2205586"/>
                  <a:gd name="connsiteY6" fmla="*/ 128588 h 357188"/>
                  <a:gd name="connsiteX7" fmla="*/ 1028700 w 2205586"/>
                  <a:gd name="connsiteY7" fmla="*/ 142875 h 357188"/>
                  <a:gd name="connsiteX8" fmla="*/ 1128713 w 2205586"/>
                  <a:gd name="connsiteY8" fmla="*/ 157163 h 357188"/>
                  <a:gd name="connsiteX9" fmla="*/ 1585913 w 2205586"/>
                  <a:gd name="connsiteY9" fmla="*/ 142875 h 357188"/>
                  <a:gd name="connsiteX10" fmla="*/ 1628775 w 2205586"/>
                  <a:gd name="connsiteY10" fmla="*/ 128588 h 357188"/>
                  <a:gd name="connsiteX11" fmla="*/ 1728788 w 2205586"/>
                  <a:gd name="connsiteY11" fmla="*/ 100013 h 357188"/>
                  <a:gd name="connsiteX12" fmla="*/ 1814513 w 2205586"/>
                  <a:gd name="connsiteY12" fmla="*/ 42863 h 357188"/>
                  <a:gd name="connsiteX13" fmla="*/ 1857375 w 2205586"/>
                  <a:gd name="connsiteY13" fmla="*/ 14288 h 357188"/>
                  <a:gd name="connsiteX14" fmla="*/ 1914525 w 2205586"/>
                  <a:gd name="connsiteY14" fmla="*/ 0 h 357188"/>
                  <a:gd name="connsiteX15" fmla="*/ 2200275 w 2205586"/>
                  <a:gd name="connsiteY15" fmla="*/ 14288 h 357188"/>
                  <a:gd name="connsiteX16" fmla="*/ 2185988 w 2205586"/>
                  <a:gd name="connsiteY16" fmla="*/ 57150 h 357188"/>
                  <a:gd name="connsiteX17" fmla="*/ 2143125 w 2205586"/>
                  <a:gd name="connsiteY17" fmla="*/ 85725 h 357188"/>
                  <a:gd name="connsiteX18" fmla="*/ 2085975 w 2205586"/>
                  <a:gd name="connsiteY18" fmla="*/ 171450 h 357188"/>
                  <a:gd name="connsiteX19" fmla="*/ 2000250 w 2205586"/>
                  <a:gd name="connsiteY19" fmla="*/ 214313 h 357188"/>
                  <a:gd name="connsiteX20" fmla="*/ 1957388 w 2205586"/>
                  <a:gd name="connsiteY20" fmla="*/ 242888 h 357188"/>
                  <a:gd name="connsiteX21" fmla="*/ 1814513 w 2205586"/>
                  <a:gd name="connsiteY21" fmla="*/ 285750 h 357188"/>
                  <a:gd name="connsiteX22" fmla="*/ 1728788 w 2205586"/>
                  <a:gd name="connsiteY22" fmla="*/ 314325 h 357188"/>
                  <a:gd name="connsiteX23" fmla="*/ 1685925 w 2205586"/>
                  <a:gd name="connsiteY23" fmla="*/ 328613 h 357188"/>
                  <a:gd name="connsiteX24" fmla="*/ 1585913 w 2205586"/>
                  <a:gd name="connsiteY24" fmla="*/ 357188 h 357188"/>
                  <a:gd name="connsiteX25" fmla="*/ 157163 w 2205586"/>
                  <a:gd name="connsiteY25" fmla="*/ 342900 h 357188"/>
                  <a:gd name="connsiteX26" fmla="*/ 71438 w 2205586"/>
                  <a:gd name="connsiteY26" fmla="*/ 285750 h 357188"/>
                  <a:gd name="connsiteX27" fmla="*/ 0 w 2205586"/>
                  <a:gd name="connsiteY27" fmla="*/ 171450 h 357188"/>
                  <a:gd name="connsiteX0" fmla="*/ 0 w 2205586"/>
                  <a:gd name="connsiteY0" fmla="*/ 171450 h 357188"/>
                  <a:gd name="connsiteX1" fmla="*/ 0 w 2205586"/>
                  <a:gd name="connsiteY1" fmla="*/ 171450 h 357188"/>
                  <a:gd name="connsiteX2" fmla="*/ 128588 w 2205586"/>
                  <a:gd name="connsiteY2" fmla="*/ 157163 h 357188"/>
                  <a:gd name="connsiteX3" fmla="*/ 457200 w 2205586"/>
                  <a:gd name="connsiteY3" fmla="*/ 128588 h 357188"/>
                  <a:gd name="connsiteX4" fmla="*/ 628650 w 2205586"/>
                  <a:gd name="connsiteY4" fmla="*/ 57150 h 357188"/>
                  <a:gd name="connsiteX5" fmla="*/ 774700 w 2205586"/>
                  <a:gd name="connsiteY5" fmla="*/ 171450 h 357188"/>
                  <a:gd name="connsiteX6" fmla="*/ 985838 w 2205586"/>
                  <a:gd name="connsiteY6" fmla="*/ 128588 h 357188"/>
                  <a:gd name="connsiteX7" fmla="*/ 1028700 w 2205586"/>
                  <a:gd name="connsiteY7" fmla="*/ 142875 h 357188"/>
                  <a:gd name="connsiteX8" fmla="*/ 1128713 w 2205586"/>
                  <a:gd name="connsiteY8" fmla="*/ 157163 h 357188"/>
                  <a:gd name="connsiteX9" fmla="*/ 1585913 w 2205586"/>
                  <a:gd name="connsiteY9" fmla="*/ 142875 h 357188"/>
                  <a:gd name="connsiteX10" fmla="*/ 1628775 w 2205586"/>
                  <a:gd name="connsiteY10" fmla="*/ 128588 h 357188"/>
                  <a:gd name="connsiteX11" fmla="*/ 1728788 w 2205586"/>
                  <a:gd name="connsiteY11" fmla="*/ 100013 h 357188"/>
                  <a:gd name="connsiteX12" fmla="*/ 1814513 w 2205586"/>
                  <a:gd name="connsiteY12" fmla="*/ 42863 h 357188"/>
                  <a:gd name="connsiteX13" fmla="*/ 1857375 w 2205586"/>
                  <a:gd name="connsiteY13" fmla="*/ 14288 h 357188"/>
                  <a:gd name="connsiteX14" fmla="*/ 1914525 w 2205586"/>
                  <a:gd name="connsiteY14" fmla="*/ 0 h 357188"/>
                  <a:gd name="connsiteX15" fmla="*/ 2200275 w 2205586"/>
                  <a:gd name="connsiteY15" fmla="*/ 14288 h 357188"/>
                  <a:gd name="connsiteX16" fmla="*/ 2185988 w 2205586"/>
                  <a:gd name="connsiteY16" fmla="*/ 57150 h 357188"/>
                  <a:gd name="connsiteX17" fmla="*/ 2143125 w 2205586"/>
                  <a:gd name="connsiteY17" fmla="*/ 85725 h 357188"/>
                  <a:gd name="connsiteX18" fmla="*/ 2085975 w 2205586"/>
                  <a:gd name="connsiteY18" fmla="*/ 171450 h 357188"/>
                  <a:gd name="connsiteX19" fmla="*/ 2000250 w 2205586"/>
                  <a:gd name="connsiteY19" fmla="*/ 214313 h 357188"/>
                  <a:gd name="connsiteX20" fmla="*/ 1957388 w 2205586"/>
                  <a:gd name="connsiteY20" fmla="*/ 242888 h 357188"/>
                  <a:gd name="connsiteX21" fmla="*/ 1814513 w 2205586"/>
                  <a:gd name="connsiteY21" fmla="*/ 285750 h 357188"/>
                  <a:gd name="connsiteX22" fmla="*/ 1728788 w 2205586"/>
                  <a:gd name="connsiteY22" fmla="*/ 314325 h 357188"/>
                  <a:gd name="connsiteX23" fmla="*/ 1685925 w 2205586"/>
                  <a:gd name="connsiteY23" fmla="*/ 328613 h 357188"/>
                  <a:gd name="connsiteX24" fmla="*/ 1585913 w 2205586"/>
                  <a:gd name="connsiteY24" fmla="*/ 357188 h 357188"/>
                  <a:gd name="connsiteX25" fmla="*/ 157163 w 2205586"/>
                  <a:gd name="connsiteY25" fmla="*/ 342900 h 357188"/>
                  <a:gd name="connsiteX26" fmla="*/ 71438 w 2205586"/>
                  <a:gd name="connsiteY26" fmla="*/ 285750 h 357188"/>
                  <a:gd name="connsiteX27" fmla="*/ 0 w 2205586"/>
                  <a:gd name="connsiteY27" fmla="*/ 171450 h 357188"/>
                  <a:gd name="connsiteX0" fmla="*/ 0 w 2205586"/>
                  <a:gd name="connsiteY0" fmla="*/ 171450 h 357188"/>
                  <a:gd name="connsiteX1" fmla="*/ 0 w 2205586"/>
                  <a:gd name="connsiteY1" fmla="*/ 171450 h 357188"/>
                  <a:gd name="connsiteX2" fmla="*/ 128588 w 2205586"/>
                  <a:gd name="connsiteY2" fmla="*/ 157163 h 357188"/>
                  <a:gd name="connsiteX3" fmla="*/ 457200 w 2205586"/>
                  <a:gd name="connsiteY3" fmla="*/ 128588 h 357188"/>
                  <a:gd name="connsiteX4" fmla="*/ 628650 w 2205586"/>
                  <a:gd name="connsiteY4" fmla="*/ 57150 h 357188"/>
                  <a:gd name="connsiteX5" fmla="*/ 774700 w 2205586"/>
                  <a:gd name="connsiteY5" fmla="*/ 171450 h 357188"/>
                  <a:gd name="connsiteX6" fmla="*/ 998538 w 2205586"/>
                  <a:gd name="connsiteY6" fmla="*/ 198438 h 357188"/>
                  <a:gd name="connsiteX7" fmla="*/ 1028700 w 2205586"/>
                  <a:gd name="connsiteY7" fmla="*/ 142875 h 357188"/>
                  <a:gd name="connsiteX8" fmla="*/ 1128713 w 2205586"/>
                  <a:gd name="connsiteY8" fmla="*/ 157163 h 357188"/>
                  <a:gd name="connsiteX9" fmla="*/ 1585913 w 2205586"/>
                  <a:gd name="connsiteY9" fmla="*/ 142875 h 357188"/>
                  <a:gd name="connsiteX10" fmla="*/ 1628775 w 2205586"/>
                  <a:gd name="connsiteY10" fmla="*/ 128588 h 357188"/>
                  <a:gd name="connsiteX11" fmla="*/ 1728788 w 2205586"/>
                  <a:gd name="connsiteY11" fmla="*/ 100013 h 357188"/>
                  <a:gd name="connsiteX12" fmla="*/ 1814513 w 2205586"/>
                  <a:gd name="connsiteY12" fmla="*/ 42863 h 357188"/>
                  <a:gd name="connsiteX13" fmla="*/ 1857375 w 2205586"/>
                  <a:gd name="connsiteY13" fmla="*/ 14288 h 357188"/>
                  <a:gd name="connsiteX14" fmla="*/ 1914525 w 2205586"/>
                  <a:gd name="connsiteY14" fmla="*/ 0 h 357188"/>
                  <a:gd name="connsiteX15" fmla="*/ 2200275 w 2205586"/>
                  <a:gd name="connsiteY15" fmla="*/ 14288 h 357188"/>
                  <a:gd name="connsiteX16" fmla="*/ 2185988 w 2205586"/>
                  <a:gd name="connsiteY16" fmla="*/ 57150 h 357188"/>
                  <a:gd name="connsiteX17" fmla="*/ 2143125 w 2205586"/>
                  <a:gd name="connsiteY17" fmla="*/ 85725 h 357188"/>
                  <a:gd name="connsiteX18" fmla="*/ 2085975 w 2205586"/>
                  <a:gd name="connsiteY18" fmla="*/ 171450 h 357188"/>
                  <a:gd name="connsiteX19" fmla="*/ 2000250 w 2205586"/>
                  <a:gd name="connsiteY19" fmla="*/ 214313 h 357188"/>
                  <a:gd name="connsiteX20" fmla="*/ 1957388 w 2205586"/>
                  <a:gd name="connsiteY20" fmla="*/ 242888 h 357188"/>
                  <a:gd name="connsiteX21" fmla="*/ 1814513 w 2205586"/>
                  <a:gd name="connsiteY21" fmla="*/ 285750 h 357188"/>
                  <a:gd name="connsiteX22" fmla="*/ 1728788 w 2205586"/>
                  <a:gd name="connsiteY22" fmla="*/ 314325 h 357188"/>
                  <a:gd name="connsiteX23" fmla="*/ 1685925 w 2205586"/>
                  <a:gd name="connsiteY23" fmla="*/ 328613 h 357188"/>
                  <a:gd name="connsiteX24" fmla="*/ 1585913 w 2205586"/>
                  <a:gd name="connsiteY24" fmla="*/ 357188 h 357188"/>
                  <a:gd name="connsiteX25" fmla="*/ 157163 w 2205586"/>
                  <a:gd name="connsiteY25" fmla="*/ 342900 h 357188"/>
                  <a:gd name="connsiteX26" fmla="*/ 71438 w 2205586"/>
                  <a:gd name="connsiteY26" fmla="*/ 285750 h 357188"/>
                  <a:gd name="connsiteX27" fmla="*/ 0 w 2205586"/>
                  <a:gd name="connsiteY27" fmla="*/ 171450 h 357188"/>
                  <a:gd name="connsiteX0" fmla="*/ 0 w 2205586"/>
                  <a:gd name="connsiteY0" fmla="*/ 171450 h 357188"/>
                  <a:gd name="connsiteX1" fmla="*/ 0 w 2205586"/>
                  <a:gd name="connsiteY1" fmla="*/ 171450 h 357188"/>
                  <a:gd name="connsiteX2" fmla="*/ 128588 w 2205586"/>
                  <a:gd name="connsiteY2" fmla="*/ 157163 h 357188"/>
                  <a:gd name="connsiteX3" fmla="*/ 457200 w 2205586"/>
                  <a:gd name="connsiteY3" fmla="*/ 128588 h 357188"/>
                  <a:gd name="connsiteX4" fmla="*/ 628650 w 2205586"/>
                  <a:gd name="connsiteY4" fmla="*/ 57150 h 357188"/>
                  <a:gd name="connsiteX5" fmla="*/ 774700 w 2205586"/>
                  <a:gd name="connsiteY5" fmla="*/ 171450 h 357188"/>
                  <a:gd name="connsiteX6" fmla="*/ 998538 w 2205586"/>
                  <a:gd name="connsiteY6" fmla="*/ 198438 h 357188"/>
                  <a:gd name="connsiteX7" fmla="*/ 1028700 w 2205586"/>
                  <a:gd name="connsiteY7" fmla="*/ 142875 h 357188"/>
                  <a:gd name="connsiteX8" fmla="*/ 1095375 w 2205586"/>
                  <a:gd name="connsiteY8" fmla="*/ 193675 h 357188"/>
                  <a:gd name="connsiteX9" fmla="*/ 1128713 w 2205586"/>
                  <a:gd name="connsiteY9" fmla="*/ 157163 h 357188"/>
                  <a:gd name="connsiteX10" fmla="*/ 1585913 w 2205586"/>
                  <a:gd name="connsiteY10" fmla="*/ 142875 h 357188"/>
                  <a:gd name="connsiteX11" fmla="*/ 1628775 w 2205586"/>
                  <a:gd name="connsiteY11" fmla="*/ 128588 h 357188"/>
                  <a:gd name="connsiteX12" fmla="*/ 1728788 w 2205586"/>
                  <a:gd name="connsiteY12" fmla="*/ 100013 h 357188"/>
                  <a:gd name="connsiteX13" fmla="*/ 1814513 w 2205586"/>
                  <a:gd name="connsiteY13" fmla="*/ 42863 h 357188"/>
                  <a:gd name="connsiteX14" fmla="*/ 1857375 w 2205586"/>
                  <a:gd name="connsiteY14" fmla="*/ 14288 h 357188"/>
                  <a:gd name="connsiteX15" fmla="*/ 1914525 w 2205586"/>
                  <a:gd name="connsiteY15" fmla="*/ 0 h 357188"/>
                  <a:gd name="connsiteX16" fmla="*/ 2200275 w 2205586"/>
                  <a:gd name="connsiteY16" fmla="*/ 14288 h 357188"/>
                  <a:gd name="connsiteX17" fmla="*/ 2185988 w 2205586"/>
                  <a:gd name="connsiteY17" fmla="*/ 57150 h 357188"/>
                  <a:gd name="connsiteX18" fmla="*/ 2143125 w 2205586"/>
                  <a:gd name="connsiteY18" fmla="*/ 85725 h 357188"/>
                  <a:gd name="connsiteX19" fmla="*/ 2085975 w 2205586"/>
                  <a:gd name="connsiteY19" fmla="*/ 171450 h 357188"/>
                  <a:gd name="connsiteX20" fmla="*/ 2000250 w 2205586"/>
                  <a:gd name="connsiteY20" fmla="*/ 214313 h 357188"/>
                  <a:gd name="connsiteX21" fmla="*/ 1957388 w 2205586"/>
                  <a:gd name="connsiteY21" fmla="*/ 242888 h 357188"/>
                  <a:gd name="connsiteX22" fmla="*/ 1814513 w 2205586"/>
                  <a:gd name="connsiteY22" fmla="*/ 285750 h 357188"/>
                  <a:gd name="connsiteX23" fmla="*/ 1728788 w 2205586"/>
                  <a:gd name="connsiteY23" fmla="*/ 314325 h 357188"/>
                  <a:gd name="connsiteX24" fmla="*/ 1685925 w 2205586"/>
                  <a:gd name="connsiteY24" fmla="*/ 328613 h 357188"/>
                  <a:gd name="connsiteX25" fmla="*/ 1585913 w 2205586"/>
                  <a:gd name="connsiteY25" fmla="*/ 357188 h 357188"/>
                  <a:gd name="connsiteX26" fmla="*/ 157163 w 2205586"/>
                  <a:gd name="connsiteY26" fmla="*/ 342900 h 357188"/>
                  <a:gd name="connsiteX27" fmla="*/ 71438 w 2205586"/>
                  <a:gd name="connsiteY27" fmla="*/ 285750 h 357188"/>
                  <a:gd name="connsiteX28" fmla="*/ 0 w 2205586"/>
                  <a:gd name="connsiteY28" fmla="*/ 171450 h 357188"/>
                  <a:gd name="connsiteX0" fmla="*/ 0 w 2205586"/>
                  <a:gd name="connsiteY0" fmla="*/ 171450 h 357188"/>
                  <a:gd name="connsiteX1" fmla="*/ 0 w 2205586"/>
                  <a:gd name="connsiteY1" fmla="*/ 171450 h 357188"/>
                  <a:gd name="connsiteX2" fmla="*/ 128588 w 2205586"/>
                  <a:gd name="connsiteY2" fmla="*/ 157163 h 357188"/>
                  <a:gd name="connsiteX3" fmla="*/ 457200 w 2205586"/>
                  <a:gd name="connsiteY3" fmla="*/ 128588 h 357188"/>
                  <a:gd name="connsiteX4" fmla="*/ 628650 w 2205586"/>
                  <a:gd name="connsiteY4" fmla="*/ 57150 h 357188"/>
                  <a:gd name="connsiteX5" fmla="*/ 774700 w 2205586"/>
                  <a:gd name="connsiteY5" fmla="*/ 171450 h 357188"/>
                  <a:gd name="connsiteX6" fmla="*/ 998538 w 2205586"/>
                  <a:gd name="connsiteY6" fmla="*/ 198438 h 357188"/>
                  <a:gd name="connsiteX7" fmla="*/ 1095375 w 2205586"/>
                  <a:gd name="connsiteY7" fmla="*/ 193675 h 357188"/>
                  <a:gd name="connsiteX8" fmla="*/ 1128713 w 2205586"/>
                  <a:gd name="connsiteY8" fmla="*/ 157163 h 357188"/>
                  <a:gd name="connsiteX9" fmla="*/ 1585913 w 2205586"/>
                  <a:gd name="connsiteY9" fmla="*/ 142875 h 357188"/>
                  <a:gd name="connsiteX10" fmla="*/ 1628775 w 2205586"/>
                  <a:gd name="connsiteY10" fmla="*/ 128588 h 357188"/>
                  <a:gd name="connsiteX11" fmla="*/ 1728788 w 2205586"/>
                  <a:gd name="connsiteY11" fmla="*/ 100013 h 357188"/>
                  <a:gd name="connsiteX12" fmla="*/ 1814513 w 2205586"/>
                  <a:gd name="connsiteY12" fmla="*/ 42863 h 357188"/>
                  <a:gd name="connsiteX13" fmla="*/ 1857375 w 2205586"/>
                  <a:gd name="connsiteY13" fmla="*/ 14288 h 357188"/>
                  <a:gd name="connsiteX14" fmla="*/ 1914525 w 2205586"/>
                  <a:gd name="connsiteY14" fmla="*/ 0 h 357188"/>
                  <a:gd name="connsiteX15" fmla="*/ 2200275 w 2205586"/>
                  <a:gd name="connsiteY15" fmla="*/ 14288 h 357188"/>
                  <a:gd name="connsiteX16" fmla="*/ 2185988 w 2205586"/>
                  <a:gd name="connsiteY16" fmla="*/ 57150 h 357188"/>
                  <a:gd name="connsiteX17" fmla="*/ 2143125 w 2205586"/>
                  <a:gd name="connsiteY17" fmla="*/ 85725 h 357188"/>
                  <a:gd name="connsiteX18" fmla="*/ 2085975 w 2205586"/>
                  <a:gd name="connsiteY18" fmla="*/ 171450 h 357188"/>
                  <a:gd name="connsiteX19" fmla="*/ 2000250 w 2205586"/>
                  <a:gd name="connsiteY19" fmla="*/ 214313 h 357188"/>
                  <a:gd name="connsiteX20" fmla="*/ 1957388 w 2205586"/>
                  <a:gd name="connsiteY20" fmla="*/ 242888 h 357188"/>
                  <a:gd name="connsiteX21" fmla="*/ 1814513 w 2205586"/>
                  <a:gd name="connsiteY21" fmla="*/ 285750 h 357188"/>
                  <a:gd name="connsiteX22" fmla="*/ 1728788 w 2205586"/>
                  <a:gd name="connsiteY22" fmla="*/ 314325 h 357188"/>
                  <a:gd name="connsiteX23" fmla="*/ 1685925 w 2205586"/>
                  <a:gd name="connsiteY23" fmla="*/ 328613 h 357188"/>
                  <a:gd name="connsiteX24" fmla="*/ 1585913 w 2205586"/>
                  <a:gd name="connsiteY24" fmla="*/ 357188 h 357188"/>
                  <a:gd name="connsiteX25" fmla="*/ 157163 w 2205586"/>
                  <a:gd name="connsiteY25" fmla="*/ 342900 h 357188"/>
                  <a:gd name="connsiteX26" fmla="*/ 71438 w 2205586"/>
                  <a:gd name="connsiteY26" fmla="*/ 285750 h 357188"/>
                  <a:gd name="connsiteX27" fmla="*/ 0 w 2205586"/>
                  <a:gd name="connsiteY27" fmla="*/ 171450 h 357188"/>
                  <a:gd name="connsiteX0" fmla="*/ 0 w 2205586"/>
                  <a:gd name="connsiteY0" fmla="*/ 171450 h 357188"/>
                  <a:gd name="connsiteX1" fmla="*/ 0 w 2205586"/>
                  <a:gd name="connsiteY1" fmla="*/ 171450 h 357188"/>
                  <a:gd name="connsiteX2" fmla="*/ 128588 w 2205586"/>
                  <a:gd name="connsiteY2" fmla="*/ 157163 h 357188"/>
                  <a:gd name="connsiteX3" fmla="*/ 457200 w 2205586"/>
                  <a:gd name="connsiteY3" fmla="*/ 128588 h 357188"/>
                  <a:gd name="connsiteX4" fmla="*/ 628650 w 2205586"/>
                  <a:gd name="connsiteY4" fmla="*/ 57150 h 357188"/>
                  <a:gd name="connsiteX5" fmla="*/ 774700 w 2205586"/>
                  <a:gd name="connsiteY5" fmla="*/ 171450 h 357188"/>
                  <a:gd name="connsiteX6" fmla="*/ 998538 w 2205586"/>
                  <a:gd name="connsiteY6" fmla="*/ 198438 h 357188"/>
                  <a:gd name="connsiteX7" fmla="*/ 1095375 w 2205586"/>
                  <a:gd name="connsiteY7" fmla="*/ 193675 h 357188"/>
                  <a:gd name="connsiteX8" fmla="*/ 1585913 w 2205586"/>
                  <a:gd name="connsiteY8" fmla="*/ 142875 h 357188"/>
                  <a:gd name="connsiteX9" fmla="*/ 1628775 w 2205586"/>
                  <a:gd name="connsiteY9" fmla="*/ 128588 h 357188"/>
                  <a:gd name="connsiteX10" fmla="*/ 1728788 w 2205586"/>
                  <a:gd name="connsiteY10" fmla="*/ 100013 h 357188"/>
                  <a:gd name="connsiteX11" fmla="*/ 1814513 w 2205586"/>
                  <a:gd name="connsiteY11" fmla="*/ 42863 h 357188"/>
                  <a:gd name="connsiteX12" fmla="*/ 1857375 w 2205586"/>
                  <a:gd name="connsiteY12" fmla="*/ 14288 h 357188"/>
                  <a:gd name="connsiteX13" fmla="*/ 1914525 w 2205586"/>
                  <a:gd name="connsiteY13" fmla="*/ 0 h 357188"/>
                  <a:gd name="connsiteX14" fmla="*/ 2200275 w 2205586"/>
                  <a:gd name="connsiteY14" fmla="*/ 14288 h 357188"/>
                  <a:gd name="connsiteX15" fmla="*/ 2185988 w 2205586"/>
                  <a:gd name="connsiteY15" fmla="*/ 57150 h 357188"/>
                  <a:gd name="connsiteX16" fmla="*/ 2143125 w 2205586"/>
                  <a:gd name="connsiteY16" fmla="*/ 85725 h 357188"/>
                  <a:gd name="connsiteX17" fmla="*/ 2085975 w 2205586"/>
                  <a:gd name="connsiteY17" fmla="*/ 171450 h 357188"/>
                  <a:gd name="connsiteX18" fmla="*/ 2000250 w 2205586"/>
                  <a:gd name="connsiteY18" fmla="*/ 214313 h 357188"/>
                  <a:gd name="connsiteX19" fmla="*/ 1957388 w 2205586"/>
                  <a:gd name="connsiteY19" fmla="*/ 242888 h 357188"/>
                  <a:gd name="connsiteX20" fmla="*/ 1814513 w 2205586"/>
                  <a:gd name="connsiteY20" fmla="*/ 285750 h 357188"/>
                  <a:gd name="connsiteX21" fmla="*/ 1728788 w 2205586"/>
                  <a:gd name="connsiteY21" fmla="*/ 314325 h 357188"/>
                  <a:gd name="connsiteX22" fmla="*/ 1685925 w 2205586"/>
                  <a:gd name="connsiteY22" fmla="*/ 328613 h 357188"/>
                  <a:gd name="connsiteX23" fmla="*/ 1585913 w 2205586"/>
                  <a:gd name="connsiteY23" fmla="*/ 357188 h 357188"/>
                  <a:gd name="connsiteX24" fmla="*/ 157163 w 2205586"/>
                  <a:gd name="connsiteY24" fmla="*/ 342900 h 357188"/>
                  <a:gd name="connsiteX25" fmla="*/ 71438 w 2205586"/>
                  <a:gd name="connsiteY25" fmla="*/ 285750 h 357188"/>
                  <a:gd name="connsiteX26" fmla="*/ 0 w 2205586"/>
                  <a:gd name="connsiteY26" fmla="*/ 171450 h 357188"/>
                  <a:gd name="connsiteX0" fmla="*/ 0 w 2205586"/>
                  <a:gd name="connsiteY0" fmla="*/ 171450 h 357188"/>
                  <a:gd name="connsiteX1" fmla="*/ 0 w 2205586"/>
                  <a:gd name="connsiteY1" fmla="*/ 171450 h 357188"/>
                  <a:gd name="connsiteX2" fmla="*/ 128588 w 2205586"/>
                  <a:gd name="connsiteY2" fmla="*/ 157163 h 357188"/>
                  <a:gd name="connsiteX3" fmla="*/ 457200 w 2205586"/>
                  <a:gd name="connsiteY3" fmla="*/ 128588 h 357188"/>
                  <a:gd name="connsiteX4" fmla="*/ 628650 w 2205586"/>
                  <a:gd name="connsiteY4" fmla="*/ 57150 h 357188"/>
                  <a:gd name="connsiteX5" fmla="*/ 774700 w 2205586"/>
                  <a:gd name="connsiteY5" fmla="*/ 171450 h 357188"/>
                  <a:gd name="connsiteX6" fmla="*/ 998538 w 2205586"/>
                  <a:gd name="connsiteY6" fmla="*/ 198438 h 357188"/>
                  <a:gd name="connsiteX7" fmla="*/ 1095375 w 2205586"/>
                  <a:gd name="connsiteY7" fmla="*/ 193675 h 357188"/>
                  <a:gd name="connsiteX8" fmla="*/ 1363663 w 2205586"/>
                  <a:gd name="connsiteY8" fmla="*/ 168275 h 357188"/>
                  <a:gd name="connsiteX9" fmla="*/ 1628775 w 2205586"/>
                  <a:gd name="connsiteY9" fmla="*/ 128588 h 357188"/>
                  <a:gd name="connsiteX10" fmla="*/ 1728788 w 2205586"/>
                  <a:gd name="connsiteY10" fmla="*/ 100013 h 357188"/>
                  <a:gd name="connsiteX11" fmla="*/ 1814513 w 2205586"/>
                  <a:gd name="connsiteY11" fmla="*/ 42863 h 357188"/>
                  <a:gd name="connsiteX12" fmla="*/ 1857375 w 2205586"/>
                  <a:gd name="connsiteY12" fmla="*/ 14288 h 357188"/>
                  <a:gd name="connsiteX13" fmla="*/ 1914525 w 2205586"/>
                  <a:gd name="connsiteY13" fmla="*/ 0 h 357188"/>
                  <a:gd name="connsiteX14" fmla="*/ 2200275 w 2205586"/>
                  <a:gd name="connsiteY14" fmla="*/ 14288 h 357188"/>
                  <a:gd name="connsiteX15" fmla="*/ 2185988 w 2205586"/>
                  <a:gd name="connsiteY15" fmla="*/ 57150 h 357188"/>
                  <a:gd name="connsiteX16" fmla="*/ 2143125 w 2205586"/>
                  <a:gd name="connsiteY16" fmla="*/ 85725 h 357188"/>
                  <a:gd name="connsiteX17" fmla="*/ 2085975 w 2205586"/>
                  <a:gd name="connsiteY17" fmla="*/ 171450 h 357188"/>
                  <a:gd name="connsiteX18" fmla="*/ 2000250 w 2205586"/>
                  <a:gd name="connsiteY18" fmla="*/ 214313 h 357188"/>
                  <a:gd name="connsiteX19" fmla="*/ 1957388 w 2205586"/>
                  <a:gd name="connsiteY19" fmla="*/ 242888 h 357188"/>
                  <a:gd name="connsiteX20" fmla="*/ 1814513 w 2205586"/>
                  <a:gd name="connsiteY20" fmla="*/ 285750 h 357188"/>
                  <a:gd name="connsiteX21" fmla="*/ 1728788 w 2205586"/>
                  <a:gd name="connsiteY21" fmla="*/ 314325 h 357188"/>
                  <a:gd name="connsiteX22" fmla="*/ 1685925 w 2205586"/>
                  <a:gd name="connsiteY22" fmla="*/ 328613 h 357188"/>
                  <a:gd name="connsiteX23" fmla="*/ 1585913 w 2205586"/>
                  <a:gd name="connsiteY23" fmla="*/ 357188 h 357188"/>
                  <a:gd name="connsiteX24" fmla="*/ 157163 w 2205586"/>
                  <a:gd name="connsiteY24" fmla="*/ 342900 h 357188"/>
                  <a:gd name="connsiteX25" fmla="*/ 71438 w 2205586"/>
                  <a:gd name="connsiteY25" fmla="*/ 285750 h 357188"/>
                  <a:gd name="connsiteX26" fmla="*/ 0 w 2205586"/>
                  <a:gd name="connsiteY26" fmla="*/ 171450 h 357188"/>
                  <a:gd name="connsiteX0" fmla="*/ 0 w 2205586"/>
                  <a:gd name="connsiteY0" fmla="*/ 171450 h 357188"/>
                  <a:gd name="connsiteX1" fmla="*/ 0 w 2205586"/>
                  <a:gd name="connsiteY1" fmla="*/ 171450 h 357188"/>
                  <a:gd name="connsiteX2" fmla="*/ 128588 w 2205586"/>
                  <a:gd name="connsiteY2" fmla="*/ 157163 h 357188"/>
                  <a:gd name="connsiteX3" fmla="*/ 457200 w 2205586"/>
                  <a:gd name="connsiteY3" fmla="*/ 128588 h 357188"/>
                  <a:gd name="connsiteX4" fmla="*/ 628650 w 2205586"/>
                  <a:gd name="connsiteY4" fmla="*/ 57150 h 357188"/>
                  <a:gd name="connsiteX5" fmla="*/ 774700 w 2205586"/>
                  <a:gd name="connsiteY5" fmla="*/ 171450 h 357188"/>
                  <a:gd name="connsiteX6" fmla="*/ 998538 w 2205586"/>
                  <a:gd name="connsiteY6" fmla="*/ 198438 h 357188"/>
                  <a:gd name="connsiteX7" fmla="*/ 1095375 w 2205586"/>
                  <a:gd name="connsiteY7" fmla="*/ 193675 h 357188"/>
                  <a:gd name="connsiteX8" fmla="*/ 1363663 w 2205586"/>
                  <a:gd name="connsiteY8" fmla="*/ 168275 h 357188"/>
                  <a:gd name="connsiteX9" fmla="*/ 1311275 w 2205586"/>
                  <a:gd name="connsiteY9" fmla="*/ 223838 h 357188"/>
                  <a:gd name="connsiteX10" fmla="*/ 1728788 w 2205586"/>
                  <a:gd name="connsiteY10" fmla="*/ 100013 h 357188"/>
                  <a:gd name="connsiteX11" fmla="*/ 1814513 w 2205586"/>
                  <a:gd name="connsiteY11" fmla="*/ 42863 h 357188"/>
                  <a:gd name="connsiteX12" fmla="*/ 1857375 w 2205586"/>
                  <a:gd name="connsiteY12" fmla="*/ 14288 h 357188"/>
                  <a:gd name="connsiteX13" fmla="*/ 1914525 w 2205586"/>
                  <a:gd name="connsiteY13" fmla="*/ 0 h 357188"/>
                  <a:gd name="connsiteX14" fmla="*/ 2200275 w 2205586"/>
                  <a:gd name="connsiteY14" fmla="*/ 14288 h 357188"/>
                  <a:gd name="connsiteX15" fmla="*/ 2185988 w 2205586"/>
                  <a:gd name="connsiteY15" fmla="*/ 57150 h 357188"/>
                  <a:gd name="connsiteX16" fmla="*/ 2143125 w 2205586"/>
                  <a:gd name="connsiteY16" fmla="*/ 85725 h 357188"/>
                  <a:gd name="connsiteX17" fmla="*/ 2085975 w 2205586"/>
                  <a:gd name="connsiteY17" fmla="*/ 171450 h 357188"/>
                  <a:gd name="connsiteX18" fmla="*/ 2000250 w 2205586"/>
                  <a:gd name="connsiteY18" fmla="*/ 214313 h 357188"/>
                  <a:gd name="connsiteX19" fmla="*/ 1957388 w 2205586"/>
                  <a:gd name="connsiteY19" fmla="*/ 242888 h 357188"/>
                  <a:gd name="connsiteX20" fmla="*/ 1814513 w 2205586"/>
                  <a:gd name="connsiteY20" fmla="*/ 285750 h 357188"/>
                  <a:gd name="connsiteX21" fmla="*/ 1728788 w 2205586"/>
                  <a:gd name="connsiteY21" fmla="*/ 314325 h 357188"/>
                  <a:gd name="connsiteX22" fmla="*/ 1685925 w 2205586"/>
                  <a:gd name="connsiteY22" fmla="*/ 328613 h 357188"/>
                  <a:gd name="connsiteX23" fmla="*/ 1585913 w 2205586"/>
                  <a:gd name="connsiteY23" fmla="*/ 357188 h 357188"/>
                  <a:gd name="connsiteX24" fmla="*/ 157163 w 2205586"/>
                  <a:gd name="connsiteY24" fmla="*/ 342900 h 357188"/>
                  <a:gd name="connsiteX25" fmla="*/ 71438 w 2205586"/>
                  <a:gd name="connsiteY25" fmla="*/ 285750 h 357188"/>
                  <a:gd name="connsiteX26" fmla="*/ 0 w 2205586"/>
                  <a:gd name="connsiteY26" fmla="*/ 171450 h 357188"/>
                  <a:gd name="connsiteX0" fmla="*/ 0 w 2205586"/>
                  <a:gd name="connsiteY0" fmla="*/ 171450 h 357188"/>
                  <a:gd name="connsiteX1" fmla="*/ 0 w 2205586"/>
                  <a:gd name="connsiteY1" fmla="*/ 171450 h 357188"/>
                  <a:gd name="connsiteX2" fmla="*/ 128588 w 2205586"/>
                  <a:gd name="connsiteY2" fmla="*/ 157163 h 357188"/>
                  <a:gd name="connsiteX3" fmla="*/ 457200 w 2205586"/>
                  <a:gd name="connsiteY3" fmla="*/ 128588 h 357188"/>
                  <a:gd name="connsiteX4" fmla="*/ 628650 w 2205586"/>
                  <a:gd name="connsiteY4" fmla="*/ 57150 h 357188"/>
                  <a:gd name="connsiteX5" fmla="*/ 774700 w 2205586"/>
                  <a:gd name="connsiteY5" fmla="*/ 171450 h 357188"/>
                  <a:gd name="connsiteX6" fmla="*/ 998538 w 2205586"/>
                  <a:gd name="connsiteY6" fmla="*/ 198438 h 357188"/>
                  <a:gd name="connsiteX7" fmla="*/ 1095375 w 2205586"/>
                  <a:gd name="connsiteY7" fmla="*/ 193675 h 357188"/>
                  <a:gd name="connsiteX8" fmla="*/ 1363663 w 2205586"/>
                  <a:gd name="connsiteY8" fmla="*/ 168275 h 357188"/>
                  <a:gd name="connsiteX9" fmla="*/ 1311275 w 2205586"/>
                  <a:gd name="connsiteY9" fmla="*/ 223838 h 357188"/>
                  <a:gd name="connsiteX10" fmla="*/ 1582738 w 2205586"/>
                  <a:gd name="connsiteY10" fmla="*/ 220663 h 357188"/>
                  <a:gd name="connsiteX11" fmla="*/ 1814513 w 2205586"/>
                  <a:gd name="connsiteY11" fmla="*/ 42863 h 357188"/>
                  <a:gd name="connsiteX12" fmla="*/ 1857375 w 2205586"/>
                  <a:gd name="connsiteY12" fmla="*/ 14288 h 357188"/>
                  <a:gd name="connsiteX13" fmla="*/ 1914525 w 2205586"/>
                  <a:gd name="connsiteY13" fmla="*/ 0 h 357188"/>
                  <a:gd name="connsiteX14" fmla="*/ 2200275 w 2205586"/>
                  <a:gd name="connsiteY14" fmla="*/ 14288 h 357188"/>
                  <a:gd name="connsiteX15" fmla="*/ 2185988 w 2205586"/>
                  <a:gd name="connsiteY15" fmla="*/ 57150 h 357188"/>
                  <a:gd name="connsiteX16" fmla="*/ 2143125 w 2205586"/>
                  <a:gd name="connsiteY16" fmla="*/ 85725 h 357188"/>
                  <a:gd name="connsiteX17" fmla="*/ 2085975 w 2205586"/>
                  <a:gd name="connsiteY17" fmla="*/ 171450 h 357188"/>
                  <a:gd name="connsiteX18" fmla="*/ 2000250 w 2205586"/>
                  <a:gd name="connsiteY18" fmla="*/ 214313 h 357188"/>
                  <a:gd name="connsiteX19" fmla="*/ 1957388 w 2205586"/>
                  <a:gd name="connsiteY19" fmla="*/ 242888 h 357188"/>
                  <a:gd name="connsiteX20" fmla="*/ 1814513 w 2205586"/>
                  <a:gd name="connsiteY20" fmla="*/ 285750 h 357188"/>
                  <a:gd name="connsiteX21" fmla="*/ 1728788 w 2205586"/>
                  <a:gd name="connsiteY21" fmla="*/ 314325 h 357188"/>
                  <a:gd name="connsiteX22" fmla="*/ 1685925 w 2205586"/>
                  <a:gd name="connsiteY22" fmla="*/ 328613 h 357188"/>
                  <a:gd name="connsiteX23" fmla="*/ 1585913 w 2205586"/>
                  <a:gd name="connsiteY23" fmla="*/ 357188 h 357188"/>
                  <a:gd name="connsiteX24" fmla="*/ 157163 w 2205586"/>
                  <a:gd name="connsiteY24" fmla="*/ 342900 h 357188"/>
                  <a:gd name="connsiteX25" fmla="*/ 71438 w 2205586"/>
                  <a:gd name="connsiteY25" fmla="*/ 285750 h 357188"/>
                  <a:gd name="connsiteX26" fmla="*/ 0 w 2205586"/>
                  <a:gd name="connsiteY26" fmla="*/ 171450 h 357188"/>
                  <a:gd name="connsiteX0" fmla="*/ 0 w 2205586"/>
                  <a:gd name="connsiteY0" fmla="*/ 304974 h 490712"/>
                  <a:gd name="connsiteX1" fmla="*/ 0 w 2205586"/>
                  <a:gd name="connsiteY1" fmla="*/ 304974 h 490712"/>
                  <a:gd name="connsiteX2" fmla="*/ 128588 w 2205586"/>
                  <a:gd name="connsiteY2" fmla="*/ 290687 h 490712"/>
                  <a:gd name="connsiteX3" fmla="*/ 457200 w 2205586"/>
                  <a:gd name="connsiteY3" fmla="*/ 262112 h 490712"/>
                  <a:gd name="connsiteX4" fmla="*/ 628650 w 2205586"/>
                  <a:gd name="connsiteY4" fmla="*/ 190674 h 490712"/>
                  <a:gd name="connsiteX5" fmla="*/ 774700 w 2205586"/>
                  <a:gd name="connsiteY5" fmla="*/ 304974 h 490712"/>
                  <a:gd name="connsiteX6" fmla="*/ 998538 w 2205586"/>
                  <a:gd name="connsiteY6" fmla="*/ 331962 h 490712"/>
                  <a:gd name="connsiteX7" fmla="*/ 1095375 w 2205586"/>
                  <a:gd name="connsiteY7" fmla="*/ 327199 h 490712"/>
                  <a:gd name="connsiteX8" fmla="*/ 1363663 w 2205586"/>
                  <a:gd name="connsiteY8" fmla="*/ 301799 h 490712"/>
                  <a:gd name="connsiteX9" fmla="*/ 1311275 w 2205586"/>
                  <a:gd name="connsiteY9" fmla="*/ 357362 h 490712"/>
                  <a:gd name="connsiteX10" fmla="*/ 1582738 w 2205586"/>
                  <a:gd name="connsiteY10" fmla="*/ 354187 h 490712"/>
                  <a:gd name="connsiteX11" fmla="*/ 1541463 w 2205586"/>
                  <a:gd name="connsiteY11" fmla="*/ 4937 h 490712"/>
                  <a:gd name="connsiteX12" fmla="*/ 1857375 w 2205586"/>
                  <a:gd name="connsiteY12" fmla="*/ 147812 h 490712"/>
                  <a:gd name="connsiteX13" fmla="*/ 1914525 w 2205586"/>
                  <a:gd name="connsiteY13" fmla="*/ 133524 h 490712"/>
                  <a:gd name="connsiteX14" fmla="*/ 2200275 w 2205586"/>
                  <a:gd name="connsiteY14" fmla="*/ 147812 h 490712"/>
                  <a:gd name="connsiteX15" fmla="*/ 2185988 w 2205586"/>
                  <a:gd name="connsiteY15" fmla="*/ 190674 h 490712"/>
                  <a:gd name="connsiteX16" fmla="*/ 2143125 w 2205586"/>
                  <a:gd name="connsiteY16" fmla="*/ 219249 h 490712"/>
                  <a:gd name="connsiteX17" fmla="*/ 2085975 w 2205586"/>
                  <a:gd name="connsiteY17" fmla="*/ 304974 h 490712"/>
                  <a:gd name="connsiteX18" fmla="*/ 2000250 w 2205586"/>
                  <a:gd name="connsiteY18" fmla="*/ 347837 h 490712"/>
                  <a:gd name="connsiteX19" fmla="*/ 1957388 w 2205586"/>
                  <a:gd name="connsiteY19" fmla="*/ 376412 h 490712"/>
                  <a:gd name="connsiteX20" fmla="*/ 1814513 w 2205586"/>
                  <a:gd name="connsiteY20" fmla="*/ 419274 h 490712"/>
                  <a:gd name="connsiteX21" fmla="*/ 1728788 w 2205586"/>
                  <a:gd name="connsiteY21" fmla="*/ 447849 h 490712"/>
                  <a:gd name="connsiteX22" fmla="*/ 1685925 w 2205586"/>
                  <a:gd name="connsiteY22" fmla="*/ 462137 h 490712"/>
                  <a:gd name="connsiteX23" fmla="*/ 1585913 w 2205586"/>
                  <a:gd name="connsiteY23" fmla="*/ 490712 h 490712"/>
                  <a:gd name="connsiteX24" fmla="*/ 157163 w 2205586"/>
                  <a:gd name="connsiteY24" fmla="*/ 476424 h 490712"/>
                  <a:gd name="connsiteX25" fmla="*/ 71438 w 2205586"/>
                  <a:gd name="connsiteY25" fmla="*/ 419274 h 490712"/>
                  <a:gd name="connsiteX26" fmla="*/ 0 w 2205586"/>
                  <a:gd name="connsiteY26" fmla="*/ 304974 h 490712"/>
                  <a:gd name="connsiteX0" fmla="*/ 0 w 2205586"/>
                  <a:gd name="connsiteY0" fmla="*/ 565292 h 751030"/>
                  <a:gd name="connsiteX1" fmla="*/ 0 w 2205586"/>
                  <a:gd name="connsiteY1" fmla="*/ 565292 h 751030"/>
                  <a:gd name="connsiteX2" fmla="*/ 128588 w 2205586"/>
                  <a:gd name="connsiteY2" fmla="*/ 551005 h 751030"/>
                  <a:gd name="connsiteX3" fmla="*/ 457200 w 2205586"/>
                  <a:gd name="connsiteY3" fmla="*/ 522430 h 751030"/>
                  <a:gd name="connsiteX4" fmla="*/ 628650 w 2205586"/>
                  <a:gd name="connsiteY4" fmla="*/ 450992 h 751030"/>
                  <a:gd name="connsiteX5" fmla="*/ 774700 w 2205586"/>
                  <a:gd name="connsiteY5" fmla="*/ 565292 h 751030"/>
                  <a:gd name="connsiteX6" fmla="*/ 998538 w 2205586"/>
                  <a:gd name="connsiteY6" fmla="*/ 592280 h 751030"/>
                  <a:gd name="connsiteX7" fmla="*/ 1095375 w 2205586"/>
                  <a:gd name="connsiteY7" fmla="*/ 587517 h 751030"/>
                  <a:gd name="connsiteX8" fmla="*/ 1363663 w 2205586"/>
                  <a:gd name="connsiteY8" fmla="*/ 562117 h 751030"/>
                  <a:gd name="connsiteX9" fmla="*/ 1311275 w 2205586"/>
                  <a:gd name="connsiteY9" fmla="*/ 617680 h 751030"/>
                  <a:gd name="connsiteX10" fmla="*/ 1582738 w 2205586"/>
                  <a:gd name="connsiteY10" fmla="*/ 614505 h 751030"/>
                  <a:gd name="connsiteX11" fmla="*/ 1541463 w 2205586"/>
                  <a:gd name="connsiteY11" fmla="*/ 265255 h 751030"/>
                  <a:gd name="connsiteX12" fmla="*/ 1673225 w 2205586"/>
                  <a:gd name="connsiteY12" fmla="*/ 1730 h 751030"/>
                  <a:gd name="connsiteX13" fmla="*/ 1914525 w 2205586"/>
                  <a:gd name="connsiteY13" fmla="*/ 393842 h 751030"/>
                  <a:gd name="connsiteX14" fmla="*/ 2200275 w 2205586"/>
                  <a:gd name="connsiteY14" fmla="*/ 408130 h 751030"/>
                  <a:gd name="connsiteX15" fmla="*/ 2185988 w 2205586"/>
                  <a:gd name="connsiteY15" fmla="*/ 450992 h 751030"/>
                  <a:gd name="connsiteX16" fmla="*/ 2143125 w 2205586"/>
                  <a:gd name="connsiteY16" fmla="*/ 479567 h 751030"/>
                  <a:gd name="connsiteX17" fmla="*/ 2085975 w 2205586"/>
                  <a:gd name="connsiteY17" fmla="*/ 565292 h 751030"/>
                  <a:gd name="connsiteX18" fmla="*/ 2000250 w 2205586"/>
                  <a:gd name="connsiteY18" fmla="*/ 608155 h 751030"/>
                  <a:gd name="connsiteX19" fmla="*/ 1957388 w 2205586"/>
                  <a:gd name="connsiteY19" fmla="*/ 636730 h 751030"/>
                  <a:gd name="connsiteX20" fmla="*/ 1814513 w 2205586"/>
                  <a:gd name="connsiteY20" fmla="*/ 679592 h 751030"/>
                  <a:gd name="connsiteX21" fmla="*/ 1728788 w 2205586"/>
                  <a:gd name="connsiteY21" fmla="*/ 708167 h 751030"/>
                  <a:gd name="connsiteX22" fmla="*/ 1685925 w 2205586"/>
                  <a:gd name="connsiteY22" fmla="*/ 722455 h 751030"/>
                  <a:gd name="connsiteX23" fmla="*/ 1585913 w 2205586"/>
                  <a:gd name="connsiteY23" fmla="*/ 751030 h 751030"/>
                  <a:gd name="connsiteX24" fmla="*/ 157163 w 2205586"/>
                  <a:gd name="connsiteY24" fmla="*/ 736742 h 751030"/>
                  <a:gd name="connsiteX25" fmla="*/ 71438 w 2205586"/>
                  <a:gd name="connsiteY25" fmla="*/ 679592 h 751030"/>
                  <a:gd name="connsiteX26" fmla="*/ 0 w 2205586"/>
                  <a:gd name="connsiteY26" fmla="*/ 565292 h 751030"/>
                  <a:gd name="connsiteX0" fmla="*/ 0 w 2218920"/>
                  <a:gd name="connsiteY0" fmla="*/ 563886 h 749624"/>
                  <a:gd name="connsiteX1" fmla="*/ 0 w 2218920"/>
                  <a:gd name="connsiteY1" fmla="*/ 563886 h 749624"/>
                  <a:gd name="connsiteX2" fmla="*/ 128588 w 2218920"/>
                  <a:gd name="connsiteY2" fmla="*/ 549599 h 749624"/>
                  <a:gd name="connsiteX3" fmla="*/ 457200 w 2218920"/>
                  <a:gd name="connsiteY3" fmla="*/ 521024 h 749624"/>
                  <a:gd name="connsiteX4" fmla="*/ 628650 w 2218920"/>
                  <a:gd name="connsiteY4" fmla="*/ 449586 h 749624"/>
                  <a:gd name="connsiteX5" fmla="*/ 774700 w 2218920"/>
                  <a:gd name="connsiteY5" fmla="*/ 563886 h 749624"/>
                  <a:gd name="connsiteX6" fmla="*/ 998538 w 2218920"/>
                  <a:gd name="connsiteY6" fmla="*/ 590874 h 749624"/>
                  <a:gd name="connsiteX7" fmla="*/ 1095375 w 2218920"/>
                  <a:gd name="connsiteY7" fmla="*/ 586111 h 749624"/>
                  <a:gd name="connsiteX8" fmla="*/ 1363663 w 2218920"/>
                  <a:gd name="connsiteY8" fmla="*/ 560711 h 749624"/>
                  <a:gd name="connsiteX9" fmla="*/ 1311275 w 2218920"/>
                  <a:gd name="connsiteY9" fmla="*/ 616274 h 749624"/>
                  <a:gd name="connsiteX10" fmla="*/ 1582738 w 2218920"/>
                  <a:gd name="connsiteY10" fmla="*/ 613099 h 749624"/>
                  <a:gd name="connsiteX11" fmla="*/ 1541463 w 2218920"/>
                  <a:gd name="connsiteY11" fmla="*/ 263849 h 749624"/>
                  <a:gd name="connsiteX12" fmla="*/ 1673225 w 2218920"/>
                  <a:gd name="connsiteY12" fmla="*/ 324 h 749624"/>
                  <a:gd name="connsiteX13" fmla="*/ 1914525 w 2218920"/>
                  <a:gd name="connsiteY13" fmla="*/ 316236 h 749624"/>
                  <a:gd name="connsiteX14" fmla="*/ 2200275 w 2218920"/>
                  <a:gd name="connsiteY14" fmla="*/ 406724 h 749624"/>
                  <a:gd name="connsiteX15" fmla="*/ 2185988 w 2218920"/>
                  <a:gd name="connsiteY15" fmla="*/ 449586 h 749624"/>
                  <a:gd name="connsiteX16" fmla="*/ 2143125 w 2218920"/>
                  <a:gd name="connsiteY16" fmla="*/ 478161 h 749624"/>
                  <a:gd name="connsiteX17" fmla="*/ 2085975 w 2218920"/>
                  <a:gd name="connsiteY17" fmla="*/ 563886 h 749624"/>
                  <a:gd name="connsiteX18" fmla="*/ 2000250 w 2218920"/>
                  <a:gd name="connsiteY18" fmla="*/ 606749 h 749624"/>
                  <a:gd name="connsiteX19" fmla="*/ 1957388 w 2218920"/>
                  <a:gd name="connsiteY19" fmla="*/ 635324 h 749624"/>
                  <a:gd name="connsiteX20" fmla="*/ 1814513 w 2218920"/>
                  <a:gd name="connsiteY20" fmla="*/ 678186 h 749624"/>
                  <a:gd name="connsiteX21" fmla="*/ 1728788 w 2218920"/>
                  <a:gd name="connsiteY21" fmla="*/ 706761 h 749624"/>
                  <a:gd name="connsiteX22" fmla="*/ 1685925 w 2218920"/>
                  <a:gd name="connsiteY22" fmla="*/ 721049 h 749624"/>
                  <a:gd name="connsiteX23" fmla="*/ 1585913 w 2218920"/>
                  <a:gd name="connsiteY23" fmla="*/ 749624 h 749624"/>
                  <a:gd name="connsiteX24" fmla="*/ 157163 w 2218920"/>
                  <a:gd name="connsiteY24" fmla="*/ 735336 h 749624"/>
                  <a:gd name="connsiteX25" fmla="*/ 71438 w 2218920"/>
                  <a:gd name="connsiteY25" fmla="*/ 678186 h 749624"/>
                  <a:gd name="connsiteX26" fmla="*/ 0 w 2218920"/>
                  <a:gd name="connsiteY26" fmla="*/ 563886 h 749624"/>
                  <a:gd name="connsiteX0" fmla="*/ 0 w 2218920"/>
                  <a:gd name="connsiteY0" fmla="*/ 563886 h 766293"/>
                  <a:gd name="connsiteX1" fmla="*/ 0 w 2218920"/>
                  <a:gd name="connsiteY1" fmla="*/ 563886 h 766293"/>
                  <a:gd name="connsiteX2" fmla="*/ 128588 w 2218920"/>
                  <a:gd name="connsiteY2" fmla="*/ 549599 h 766293"/>
                  <a:gd name="connsiteX3" fmla="*/ 457200 w 2218920"/>
                  <a:gd name="connsiteY3" fmla="*/ 521024 h 766293"/>
                  <a:gd name="connsiteX4" fmla="*/ 628650 w 2218920"/>
                  <a:gd name="connsiteY4" fmla="*/ 449586 h 766293"/>
                  <a:gd name="connsiteX5" fmla="*/ 774700 w 2218920"/>
                  <a:gd name="connsiteY5" fmla="*/ 563886 h 766293"/>
                  <a:gd name="connsiteX6" fmla="*/ 998538 w 2218920"/>
                  <a:gd name="connsiteY6" fmla="*/ 590874 h 766293"/>
                  <a:gd name="connsiteX7" fmla="*/ 1095375 w 2218920"/>
                  <a:gd name="connsiteY7" fmla="*/ 586111 h 766293"/>
                  <a:gd name="connsiteX8" fmla="*/ 1363663 w 2218920"/>
                  <a:gd name="connsiteY8" fmla="*/ 560711 h 766293"/>
                  <a:gd name="connsiteX9" fmla="*/ 1311275 w 2218920"/>
                  <a:gd name="connsiteY9" fmla="*/ 616274 h 766293"/>
                  <a:gd name="connsiteX10" fmla="*/ 1582738 w 2218920"/>
                  <a:gd name="connsiteY10" fmla="*/ 613099 h 766293"/>
                  <a:gd name="connsiteX11" fmla="*/ 1541463 w 2218920"/>
                  <a:gd name="connsiteY11" fmla="*/ 263849 h 766293"/>
                  <a:gd name="connsiteX12" fmla="*/ 1673225 w 2218920"/>
                  <a:gd name="connsiteY12" fmla="*/ 324 h 766293"/>
                  <a:gd name="connsiteX13" fmla="*/ 1914525 w 2218920"/>
                  <a:gd name="connsiteY13" fmla="*/ 316236 h 766293"/>
                  <a:gd name="connsiteX14" fmla="*/ 2200275 w 2218920"/>
                  <a:gd name="connsiteY14" fmla="*/ 406724 h 766293"/>
                  <a:gd name="connsiteX15" fmla="*/ 2185988 w 2218920"/>
                  <a:gd name="connsiteY15" fmla="*/ 449586 h 766293"/>
                  <a:gd name="connsiteX16" fmla="*/ 2143125 w 2218920"/>
                  <a:gd name="connsiteY16" fmla="*/ 478161 h 766293"/>
                  <a:gd name="connsiteX17" fmla="*/ 2085975 w 2218920"/>
                  <a:gd name="connsiteY17" fmla="*/ 563886 h 766293"/>
                  <a:gd name="connsiteX18" fmla="*/ 2000250 w 2218920"/>
                  <a:gd name="connsiteY18" fmla="*/ 606749 h 766293"/>
                  <a:gd name="connsiteX19" fmla="*/ 1957388 w 2218920"/>
                  <a:gd name="connsiteY19" fmla="*/ 635324 h 766293"/>
                  <a:gd name="connsiteX20" fmla="*/ 1814513 w 2218920"/>
                  <a:gd name="connsiteY20" fmla="*/ 678186 h 766293"/>
                  <a:gd name="connsiteX21" fmla="*/ 1728788 w 2218920"/>
                  <a:gd name="connsiteY21" fmla="*/ 706761 h 766293"/>
                  <a:gd name="connsiteX22" fmla="*/ 1685925 w 2218920"/>
                  <a:gd name="connsiteY22" fmla="*/ 721049 h 766293"/>
                  <a:gd name="connsiteX23" fmla="*/ 1585913 w 2218920"/>
                  <a:gd name="connsiteY23" fmla="*/ 766293 h 766293"/>
                  <a:gd name="connsiteX24" fmla="*/ 157163 w 2218920"/>
                  <a:gd name="connsiteY24" fmla="*/ 735336 h 766293"/>
                  <a:gd name="connsiteX25" fmla="*/ 71438 w 2218920"/>
                  <a:gd name="connsiteY25" fmla="*/ 678186 h 766293"/>
                  <a:gd name="connsiteX26" fmla="*/ 0 w 2218920"/>
                  <a:gd name="connsiteY26" fmla="*/ 563886 h 766293"/>
                  <a:gd name="connsiteX0" fmla="*/ 0 w 2218920"/>
                  <a:gd name="connsiteY0" fmla="*/ 563886 h 768673"/>
                  <a:gd name="connsiteX1" fmla="*/ 0 w 2218920"/>
                  <a:gd name="connsiteY1" fmla="*/ 563886 h 768673"/>
                  <a:gd name="connsiteX2" fmla="*/ 128588 w 2218920"/>
                  <a:gd name="connsiteY2" fmla="*/ 549599 h 768673"/>
                  <a:gd name="connsiteX3" fmla="*/ 457200 w 2218920"/>
                  <a:gd name="connsiteY3" fmla="*/ 521024 h 768673"/>
                  <a:gd name="connsiteX4" fmla="*/ 628650 w 2218920"/>
                  <a:gd name="connsiteY4" fmla="*/ 449586 h 768673"/>
                  <a:gd name="connsiteX5" fmla="*/ 774700 w 2218920"/>
                  <a:gd name="connsiteY5" fmla="*/ 563886 h 768673"/>
                  <a:gd name="connsiteX6" fmla="*/ 998538 w 2218920"/>
                  <a:gd name="connsiteY6" fmla="*/ 590874 h 768673"/>
                  <a:gd name="connsiteX7" fmla="*/ 1095375 w 2218920"/>
                  <a:gd name="connsiteY7" fmla="*/ 586111 h 768673"/>
                  <a:gd name="connsiteX8" fmla="*/ 1363663 w 2218920"/>
                  <a:gd name="connsiteY8" fmla="*/ 560711 h 768673"/>
                  <a:gd name="connsiteX9" fmla="*/ 1311275 w 2218920"/>
                  <a:gd name="connsiteY9" fmla="*/ 616274 h 768673"/>
                  <a:gd name="connsiteX10" fmla="*/ 1582738 w 2218920"/>
                  <a:gd name="connsiteY10" fmla="*/ 613099 h 768673"/>
                  <a:gd name="connsiteX11" fmla="*/ 1541463 w 2218920"/>
                  <a:gd name="connsiteY11" fmla="*/ 263849 h 768673"/>
                  <a:gd name="connsiteX12" fmla="*/ 1673225 w 2218920"/>
                  <a:gd name="connsiteY12" fmla="*/ 324 h 768673"/>
                  <a:gd name="connsiteX13" fmla="*/ 1914525 w 2218920"/>
                  <a:gd name="connsiteY13" fmla="*/ 316236 h 768673"/>
                  <a:gd name="connsiteX14" fmla="*/ 2200275 w 2218920"/>
                  <a:gd name="connsiteY14" fmla="*/ 406724 h 768673"/>
                  <a:gd name="connsiteX15" fmla="*/ 2185988 w 2218920"/>
                  <a:gd name="connsiteY15" fmla="*/ 449586 h 768673"/>
                  <a:gd name="connsiteX16" fmla="*/ 2143125 w 2218920"/>
                  <a:gd name="connsiteY16" fmla="*/ 478161 h 768673"/>
                  <a:gd name="connsiteX17" fmla="*/ 2085975 w 2218920"/>
                  <a:gd name="connsiteY17" fmla="*/ 563886 h 768673"/>
                  <a:gd name="connsiteX18" fmla="*/ 2000250 w 2218920"/>
                  <a:gd name="connsiteY18" fmla="*/ 606749 h 768673"/>
                  <a:gd name="connsiteX19" fmla="*/ 1957388 w 2218920"/>
                  <a:gd name="connsiteY19" fmla="*/ 635324 h 768673"/>
                  <a:gd name="connsiteX20" fmla="*/ 1814513 w 2218920"/>
                  <a:gd name="connsiteY20" fmla="*/ 678186 h 768673"/>
                  <a:gd name="connsiteX21" fmla="*/ 1728788 w 2218920"/>
                  <a:gd name="connsiteY21" fmla="*/ 706761 h 768673"/>
                  <a:gd name="connsiteX22" fmla="*/ 1685925 w 2218920"/>
                  <a:gd name="connsiteY22" fmla="*/ 721049 h 768673"/>
                  <a:gd name="connsiteX23" fmla="*/ 1585913 w 2218920"/>
                  <a:gd name="connsiteY23" fmla="*/ 766293 h 768673"/>
                  <a:gd name="connsiteX24" fmla="*/ 164306 w 2218920"/>
                  <a:gd name="connsiteY24" fmla="*/ 768673 h 768673"/>
                  <a:gd name="connsiteX25" fmla="*/ 71438 w 2218920"/>
                  <a:gd name="connsiteY25" fmla="*/ 678186 h 768673"/>
                  <a:gd name="connsiteX26" fmla="*/ 0 w 2218920"/>
                  <a:gd name="connsiteY26" fmla="*/ 563886 h 768673"/>
                  <a:gd name="connsiteX0" fmla="*/ 0 w 2218920"/>
                  <a:gd name="connsiteY0" fmla="*/ 569024 h 773811"/>
                  <a:gd name="connsiteX1" fmla="*/ 0 w 2218920"/>
                  <a:gd name="connsiteY1" fmla="*/ 569024 h 773811"/>
                  <a:gd name="connsiteX2" fmla="*/ 128588 w 2218920"/>
                  <a:gd name="connsiteY2" fmla="*/ 554737 h 773811"/>
                  <a:gd name="connsiteX3" fmla="*/ 457200 w 2218920"/>
                  <a:gd name="connsiteY3" fmla="*/ 526162 h 773811"/>
                  <a:gd name="connsiteX4" fmla="*/ 628650 w 2218920"/>
                  <a:gd name="connsiteY4" fmla="*/ 454724 h 773811"/>
                  <a:gd name="connsiteX5" fmla="*/ 774700 w 2218920"/>
                  <a:gd name="connsiteY5" fmla="*/ 569024 h 773811"/>
                  <a:gd name="connsiteX6" fmla="*/ 998538 w 2218920"/>
                  <a:gd name="connsiteY6" fmla="*/ 596012 h 773811"/>
                  <a:gd name="connsiteX7" fmla="*/ 1095375 w 2218920"/>
                  <a:gd name="connsiteY7" fmla="*/ 591249 h 773811"/>
                  <a:gd name="connsiteX8" fmla="*/ 1363663 w 2218920"/>
                  <a:gd name="connsiteY8" fmla="*/ 565849 h 773811"/>
                  <a:gd name="connsiteX9" fmla="*/ 1311275 w 2218920"/>
                  <a:gd name="connsiteY9" fmla="*/ 621412 h 773811"/>
                  <a:gd name="connsiteX10" fmla="*/ 1582738 w 2218920"/>
                  <a:gd name="connsiteY10" fmla="*/ 618237 h 773811"/>
                  <a:gd name="connsiteX11" fmla="*/ 1541463 w 2218920"/>
                  <a:gd name="connsiteY11" fmla="*/ 268987 h 773811"/>
                  <a:gd name="connsiteX12" fmla="*/ 1673225 w 2218920"/>
                  <a:gd name="connsiteY12" fmla="*/ 5462 h 773811"/>
                  <a:gd name="connsiteX13" fmla="*/ 1762125 w 2218920"/>
                  <a:gd name="connsiteY13" fmla="*/ 108649 h 773811"/>
                  <a:gd name="connsiteX14" fmla="*/ 1914525 w 2218920"/>
                  <a:gd name="connsiteY14" fmla="*/ 321374 h 773811"/>
                  <a:gd name="connsiteX15" fmla="*/ 2200275 w 2218920"/>
                  <a:gd name="connsiteY15" fmla="*/ 411862 h 773811"/>
                  <a:gd name="connsiteX16" fmla="*/ 2185988 w 2218920"/>
                  <a:gd name="connsiteY16" fmla="*/ 454724 h 773811"/>
                  <a:gd name="connsiteX17" fmla="*/ 2143125 w 2218920"/>
                  <a:gd name="connsiteY17" fmla="*/ 483299 h 773811"/>
                  <a:gd name="connsiteX18" fmla="*/ 2085975 w 2218920"/>
                  <a:gd name="connsiteY18" fmla="*/ 569024 h 773811"/>
                  <a:gd name="connsiteX19" fmla="*/ 2000250 w 2218920"/>
                  <a:gd name="connsiteY19" fmla="*/ 611887 h 773811"/>
                  <a:gd name="connsiteX20" fmla="*/ 1957388 w 2218920"/>
                  <a:gd name="connsiteY20" fmla="*/ 640462 h 773811"/>
                  <a:gd name="connsiteX21" fmla="*/ 1814513 w 2218920"/>
                  <a:gd name="connsiteY21" fmla="*/ 683324 h 773811"/>
                  <a:gd name="connsiteX22" fmla="*/ 1728788 w 2218920"/>
                  <a:gd name="connsiteY22" fmla="*/ 711899 h 773811"/>
                  <a:gd name="connsiteX23" fmla="*/ 1685925 w 2218920"/>
                  <a:gd name="connsiteY23" fmla="*/ 726187 h 773811"/>
                  <a:gd name="connsiteX24" fmla="*/ 1585913 w 2218920"/>
                  <a:gd name="connsiteY24" fmla="*/ 771431 h 773811"/>
                  <a:gd name="connsiteX25" fmla="*/ 164306 w 2218920"/>
                  <a:gd name="connsiteY25" fmla="*/ 773811 h 773811"/>
                  <a:gd name="connsiteX26" fmla="*/ 71438 w 2218920"/>
                  <a:gd name="connsiteY26" fmla="*/ 683324 h 773811"/>
                  <a:gd name="connsiteX27" fmla="*/ 0 w 2218920"/>
                  <a:gd name="connsiteY27" fmla="*/ 569024 h 773811"/>
                  <a:gd name="connsiteX0" fmla="*/ 0 w 2218920"/>
                  <a:gd name="connsiteY0" fmla="*/ 564760 h 769547"/>
                  <a:gd name="connsiteX1" fmla="*/ 0 w 2218920"/>
                  <a:gd name="connsiteY1" fmla="*/ 564760 h 769547"/>
                  <a:gd name="connsiteX2" fmla="*/ 128588 w 2218920"/>
                  <a:gd name="connsiteY2" fmla="*/ 550473 h 769547"/>
                  <a:gd name="connsiteX3" fmla="*/ 457200 w 2218920"/>
                  <a:gd name="connsiteY3" fmla="*/ 521898 h 769547"/>
                  <a:gd name="connsiteX4" fmla="*/ 628650 w 2218920"/>
                  <a:gd name="connsiteY4" fmla="*/ 450460 h 769547"/>
                  <a:gd name="connsiteX5" fmla="*/ 774700 w 2218920"/>
                  <a:gd name="connsiteY5" fmla="*/ 564760 h 769547"/>
                  <a:gd name="connsiteX6" fmla="*/ 998538 w 2218920"/>
                  <a:gd name="connsiteY6" fmla="*/ 591748 h 769547"/>
                  <a:gd name="connsiteX7" fmla="*/ 1095375 w 2218920"/>
                  <a:gd name="connsiteY7" fmla="*/ 586985 h 769547"/>
                  <a:gd name="connsiteX8" fmla="*/ 1363663 w 2218920"/>
                  <a:gd name="connsiteY8" fmla="*/ 561585 h 769547"/>
                  <a:gd name="connsiteX9" fmla="*/ 1311275 w 2218920"/>
                  <a:gd name="connsiteY9" fmla="*/ 617148 h 769547"/>
                  <a:gd name="connsiteX10" fmla="*/ 1582738 w 2218920"/>
                  <a:gd name="connsiteY10" fmla="*/ 613973 h 769547"/>
                  <a:gd name="connsiteX11" fmla="*/ 1541463 w 2218920"/>
                  <a:gd name="connsiteY11" fmla="*/ 264723 h 769547"/>
                  <a:gd name="connsiteX12" fmla="*/ 1619250 w 2218920"/>
                  <a:gd name="connsiteY12" fmla="*/ 62316 h 769547"/>
                  <a:gd name="connsiteX13" fmla="*/ 1673225 w 2218920"/>
                  <a:gd name="connsiteY13" fmla="*/ 1198 h 769547"/>
                  <a:gd name="connsiteX14" fmla="*/ 1762125 w 2218920"/>
                  <a:gd name="connsiteY14" fmla="*/ 104385 h 769547"/>
                  <a:gd name="connsiteX15" fmla="*/ 1914525 w 2218920"/>
                  <a:gd name="connsiteY15" fmla="*/ 317110 h 769547"/>
                  <a:gd name="connsiteX16" fmla="*/ 2200275 w 2218920"/>
                  <a:gd name="connsiteY16" fmla="*/ 407598 h 769547"/>
                  <a:gd name="connsiteX17" fmla="*/ 2185988 w 2218920"/>
                  <a:gd name="connsiteY17" fmla="*/ 450460 h 769547"/>
                  <a:gd name="connsiteX18" fmla="*/ 2143125 w 2218920"/>
                  <a:gd name="connsiteY18" fmla="*/ 479035 h 769547"/>
                  <a:gd name="connsiteX19" fmla="*/ 2085975 w 2218920"/>
                  <a:gd name="connsiteY19" fmla="*/ 564760 h 769547"/>
                  <a:gd name="connsiteX20" fmla="*/ 2000250 w 2218920"/>
                  <a:gd name="connsiteY20" fmla="*/ 607623 h 769547"/>
                  <a:gd name="connsiteX21" fmla="*/ 1957388 w 2218920"/>
                  <a:gd name="connsiteY21" fmla="*/ 636198 h 769547"/>
                  <a:gd name="connsiteX22" fmla="*/ 1814513 w 2218920"/>
                  <a:gd name="connsiteY22" fmla="*/ 679060 h 769547"/>
                  <a:gd name="connsiteX23" fmla="*/ 1728788 w 2218920"/>
                  <a:gd name="connsiteY23" fmla="*/ 707635 h 769547"/>
                  <a:gd name="connsiteX24" fmla="*/ 1685925 w 2218920"/>
                  <a:gd name="connsiteY24" fmla="*/ 721923 h 769547"/>
                  <a:gd name="connsiteX25" fmla="*/ 1585913 w 2218920"/>
                  <a:gd name="connsiteY25" fmla="*/ 767167 h 769547"/>
                  <a:gd name="connsiteX26" fmla="*/ 164306 w 2218920"/>
                  <a:gd name="connsiteY26" fmla="*/ 769547 h 769547"/>
                  <a:gd name="connsiteX27" fmla="*/ 71438 w 2218920"/>
                  <a:gd name="connsiteY27" fmla="*/ 679060 h 769547"/>
                  <a:gd name="connsiteX28" fmla="*/ 0 w 2218920"/>
                  <a:gd name="connsiteY28" fmla="*/ 564760 h 769547"/>
                  <a:gd name="connsiteX0" fmla="*/ 0 w 2218920"/>
                  <a:gd name="connsiteY0" fmla="*/ 651981 h 856768"/>
                  <a:gd name="connsiteX1" fmla="*/ 0 w 2218920"/>
                  <a:gd name="connsiteY1" fmla="*/ 651981 h 856768"/>
                  <a:gd name="connsiteX2" fmla="*/ 128588 w 2218920"/>
                  <a:gd name="connsiteY2" fmla="*/ 637694 h 856768"/>
                  <a:gd name="connsiteX3" fmla="*/ 457200 w 2218920"/>
                  <a:gd name="connsiteY3" fmla="*/ 609119 h 856768"/>
                  <a:gd name="connsiteX4" fmla="*/ 628650 w 2218920"/>
                  <a:gd name="connsiteY4" fmla="*/ 537681 h 856768"/>
                  <a:gd name="connsiteX5" fmla="*/ 774700 w 2218920"/>
                  <a:gd name="connsiteY5" fmla="*/ 651981 h 856768"/>
                  <a:gd name="connsiteX6" fmla="*/ 998538 w 2218920"/>
                  <a:gd name="connsiteY6" fmla="*/ 678969 h 856768"/>
                  <a:gd name="connsiteX7" fmla="*/ 1095375 w 2218920"/>
                  <a:gd name="connsiteY7" fmla="*/ 674206 h 856768"/>
                  <a:gd name="connsiteX8" fmla="*/ 1363663 w 2218920"/>
                  <a:gd name="connsiteY8" fmla="*/ 648806 h 856768"/>
                  <a:gd name="connsiteX9" fmla="*/ 1311275 w 2218920"/>
                  <a:gd name="connsiteY9" fmla="*/ 704369 h 856768"/>
                  <a:gd name="connsiteX10" fmla="*/ 1582738 w 2218920"/>
                  <a:gd name="connsiteY10" fmla="*/ 701194 h 856768"/>
                  <a:gd name="connsiteX11" fmla="*/ 1541463 w 2218920"/>
                  <a:gd name="connsiteY11" fmla="*/ 351944 h 856768"/>
                  <a:gd name="connsiteX12" fmla="*/ 1619250 w 2218920"/>
                  <a:gd name="connsiteY12" fmla="*/ 149537 h 856768"/>
                  <a:gd name="connsiteX13" fmla="*/ 1727994 w 2218920"/>
                  <a:gd name="connsiteY13" fmla="*/ 313 h 856768"/>
                  <a:gd name="connsiteX14" fmla="*/ 1762125 w 2218920"/>
                  <a:gd name="connsiteY14" fmla="*/ 191606 h 856768"/>
                  <a:gd name="connsiteX15" fmla="*/ 1914525 w 2218920"/>
                  <a:gd name="connsiteY15" fmla="*/ 404331 h 856768"/>
                  <a:gd name="connsiteX16" fmla="*/ 2200275 w 2218920"/>
                  <a:gd name="connsiteY16" fmla="*/ 494819 h 856768"/>
                  <a:gd name="connsiteX17" fmla="*/ 2185988 w 2218920"/>
                  <a:gd name="connsiteY17" fmla="*/ 537681 h 856768"/>
                  <a:gd name="connsiteX18" fmla="*/ 2143125 w 2218920"/>
                  <a:gd name="connsiteY18" fmla="*/ 566256 h 856768"/>
                  <a:gd name="connsiteX19" fmla="*/ 2085975 w 2218920"/>
                  <a:gd name="connsiteY19" fmla="*/ 651981 h 856768"/>
                  <a:gd name="connsiteX20" fmla="*/ 2000250 w 2218920"/>
                  <a:gd name="connsiteY20" fmla="*/ 694844 h 856768"/>
                  <a:gd name="connsiteX21" fmla="*/ 1957388 w 2218920"/>
                  <a:gd name="connsiteY21" fmla="*/ 723419 h 856768"/>
                  <a:gd name="connsiteX22" fmla="*/ 1814513 w 2218920"/>
                  <a:gd name="connsiteY22" fmla="*/ 766281 h 856768"/>
                  <a:gd name="connsiteX23" fmla="*/ 1728788 w 2218920"/>
                  <a:gd name="connsiteY23" fmla="*/ 794856 h 856768"/>
                  <a:gd name="connsiteX24" fmla="*/ 1685925 w 2218920"/>
                  <a:gd name="connsiteY24" fmla="*/ 809144 h 856768"/>
                  <a:gd name="connsiteX25" fmla="*/ 1585913 w 2218920"/>
                  <a:gd name="connsiteY25" fmla="*/ 854388 h 856768"/>
                  <a:gd name="connsiteX26" fmla="*/ 164306 w 2218920"/>
                  <a:gd name="connsiteY26" fmla="*/ 856768 h 856768"/>
                  <a:gd name="connsiteX27" fmla="*/ 71438 w 2218920"/>
                  <a:gd name="connsiteY27" fmla="*/ 766281 h 856768"/>
                  <a:gd name="connsiteX28" fmla="*/ 0 w 2218920"/>
                  <a:gd name="connsiteY28" fmla="*/ 651981 h 856768"/>
                  <a:gd name="connsiteX0" fmla="*/ 0 w 2218920"/>
                  <a:gd name="connsiteY0" fmla="*/ 652023 h 856810"/>
                  <a:gd name="connsiteX1" fmla="*/ 0 w 2218920"/>
                  <a:gd name="connsiteY1" fmla="*/ 652023 h 856810"/>
                  <a:gd name="connsiteX2" fmla="*/ 128588 w 2218920"/>
                  <a:gd name="connsiteY2" fmla="*/ 637736 h 856810"/>
                  <a:gd name="connsiteX3" fmla="*/ 457200 w 2218920"/>
                  <a:gd name="connsiteY3" fmla="*/ 609161 h 856810"/>
                  <a:gd name="connsiteX4" fmla="*/ 628650 w 2218920"/>
                  <a:gd name="connsiteY4" fmla="*/ 537723 h 856810"/>
                  <a:gd name="connsiteX5" fmla="*/ 774700 w 2218920"/>
                  <a:gd name="connsiteY5" fmla="*/ 652023 h 856810"/>
                  <a:gd name="connsiteX6" fmla="*/ 998538 w 2218920"/>
                  <a:gd name="connsiteY6" fmla="*/ 679011 h 856810"/>
                  <a:gd name="connsiteX7" fmla="*/ 1095375 w 2218920"/>
                  <a:gd name="connsiteY7" fmla="*/ 674248 h 856810"/>
                  <a:gd name="connsiteX8" fmla="*/ 1363663 w 2218920"/>
                  <a:gd name="connsiteY8" fmla="*/ 648848 h 856810"/>
                  <a:gd name="connsiteX9" fmla="*/ 1311275 w 2218920"/>
                  <a:gd name="connsiteY9" fmla="*/ 704411 h 856810"/>
                  <a:gd name="connsiteX10" fmla="*/ 1582738 w 2218920"/>
                  <a:gd name="connsiteY10" fmla="*/ 701236 h 856810"/>
                  <a:gd name="connsiteX11" fmla="*/ 1541463 w 2218920"/>
                  <a:gd name="connsiteY11" fmla="*/ 351986 h 856810"/>
                  <a:gd name="connsiteX12" fmla="*/ 1609725 w 2218920"/>
                  <a:gd name="connsiteY12" fmla="*/ 147198 h 856810"/>
                  <a:gd name="connsiteX13" fmla="*/ 1727994 w 2218920"/>
                  <a:gd name="connsiteY13" fmla="*/ 355 h 856810"/>
                  <a:gd name="connsiteX14" fmla="*/ 1762125 w 2218920"/>
                  <a:gd name="connsiteY14" fmla="*/ 191648 h 856810"/>
                  <a:gd name="connsiteX15" fmla="*/ 1914525 w 2218920"/>
                  <a:gd name="connsiteY15" fmla="*/ 404373 h 856810"/>
                  <a:gd name="connsiteX16" fmla="*/ 2200275 w 2218920"/>
                  <a:gd name="connsiteY16" fmla="*/ 494861 h 856810"/>
                  <a:gd name="connsiteX17" fmla="*/ 2185988 w 2218920"/>
                  <a:gd name="connsiteY17" fmla="*/ 537723 h 856810"/>
                  <a:gd name="connsiteX18" fmla="*/ 2143125 w 2218920"/>
                  <a:gd name="connsiteY18" fmla="*/ 566298 h 856810"/>
                  <a:gd name="connsiteX19" fmla="*/ 2085975 w 2218920"/>
                  <a:gd name="connsiteY19" fmla="*/ 652023 h 856810"/>
                  <a:gd name="connsiteX20" fmla="*/ 2000250 w 2218920"/>
                  <a:gd name="connsiteY20" fmla="*/ 694886 h 856810"/>
                  <a:gd name="connsiteX21" fmla="*/ 1957388 w 2218920"/>
                  <a:gd name="connsiteY21" fmla="*/ 723461 h 856810"/>
                  <a:gd name="connsiteX22" fmla="*/ 1814513 w 2218920"/>
                  <a:gd name="connsiteY22" fmla="*/ 766323 h 856810"/>
                  <a:gd name="connsiteX23" fmla="*/ 1728788 w 2218920"/>
                  <a:gd name="connsiteY23" fmla="*/ 794898 h 856810"/>
                  <a:gd name="connsiteX24" fmla="*/ 1685925 w 2218920"/>
                  <a:gd name="connsiteY24" fmla="*/ 809186 h 856810"/>
                  <a:gd name="connsiteX25" fmla="*/ 1585913 w 2218920"/>
                  <a:gd name="connsiteY25" fmla="*/ 854430 h 856810"/>
                  <a:gd name="connsiteX26" fmla="*/ 164306 w 2218920"/>
                  <a:gd name="connsiteY26" fmla="*/ 856810 h 856810"/>
                  <a:gd name="connsiteX27" fmla="*/ 71438 w 2218920"/>
                  <a:gd name="connsiteY27" fmla="*/ 766323 h 856810"/>
                  <a:gd name="connsiteX28" fmla="*/ 0 w 2218920"/>
                  <a:gd name="connsiteY28" fmla="*/ 652023 h 856810"/>
                  <a:gd name="connsiteX0" fmla="*/ 0 w 2218920"/>
                  <a:gd name="connsiteY0" fmla="*/ 654235 h 859022"/>
                  <a:gd name="connsiteX1" fmla="*/ 0 w 2218920"/>
                  <a:gd name="connsiteY1" fmla="*/ 654235 h 859022"/>
                  <a:gd name="connsiteX2" fmla="*/ 128588 w 2218920"/>
                  <a:gd name="connsiteY2" fmla="*/ 639948 h 859022"/>
                  <a:gd name="connsiteX3" fmla="*/ 457200 w 2218920"/>
                  <a:gd name="connsiteY3" fmla="*/ 611373 h 859022"/>
                  <a:gd name="connsiteX4" fmla="*/ 628650 w 2218920"/>
                  <a:gd name="connsiteY4" fmla="*/ 539935 h 859022"/>
                  <a:gd name="connsiteX5" fmla="*/ 774700 w 2218920"/>
                  <a:gd name="connsiteY5" fmla="*/ 654235 h 859022"/>
                  <a:gd name="connsiteX6" fmla="*/ 998538 w 2218920"/>
                  <a:gd name="connsiteY6" fmla="*/ 681223 h 859022"/>
                  <a:gd name="connsiteX7" fmla="*/ 1095375 w 2218920"/>
                  <a:gd name="connsiteY7" fmla="*/ 676460 h 859022"/>
                  <a:gd name="connsiteX8" fmla="*/ 1363663 w 2218920"/>
                  <a:gd name="connsiteY8" fmla="*/ 651060 h 859022"/>
                  <a:gd name="connsiteX9" fmla="*/ 1311275 w 2218920"/>
                  <a:gd name="connsiteY9" fmla="*/ 706623 h 859022"/>
                  <a:gd name="connsiteX10" fmla="*/ 1582738 w 2218920"/>
                  <a:gd name="connsiteY10" fmla="*/ 703448 h 859022"/>
                  <a:gd name="connsiteX11" fmla="*/ 1541463 w 2218920"/>
                  <a:gd name="connsiteY11" fmla="*/ 354198 h 859022"/>
                  <a:gd name="connsiteX12" fmla="*/ 1609725 w 2218920"/>
                  <a:gd name="connsiteY12" fmla="*/ 149410 h 859022"/>
                  <a:gd name="connsiteX13" fmla="*/ 1727994 w 2218920"/>
                  <a:gd name="connsiteY13" fmla="*/ 2567 h 859022"/>
                  <a:gd name="connsiteX14" fmla="*/ 1735931 w 2218920"/>
                  <a:gd name="connsiteY14" fmla="*/ 66066 h 859022"/>
                  <a:gd name="connsiteX15" fmla="*/ 1762125 w 2218920"/>
                  <a:gd name="connsiteY15" fmla="*/ 193860 h 859022"/>
                  <a:gd name="connsiteX16" fmla="*/ 1914525 w 2218920"/>
                  <a:gd name="connsiteY16" fmla="*/ 406585 h 859022"/>
                  <a:gd name="connsiteX17" fmla="*/ 2200275 w 2218920"/>
                  <a:gd name="connsiteY17" fmla="*/ 497073 h 859022"/>
                  <a:gd name="connsiteX18" fmla="*/ 2185988 w 2218920"/>
                  <a:gd name="connsiteY18" fmla="*/ 539935 h 859022"/>
                  <a:gd name="connsiteX19" fmla="*/ 2143125 w 2218920"/>
                  <a:gd name="connsiteY19" fmla="*/ 568510 h 859022"/>
                  <a:gd name="connsiteX20" fmla="*/ 2085975 w 2218920"/>
                  <a:gd name="connsiteY20" fmla="*/ 654235 h 859022"/>
                  <a:gd name="connsiteX21" fmla="*/ 2000250 w 2218920"/>
                  <a:gd name="connsiteY21" fmla="*/ 697098 h 859022"/>
                  <a:gd name="connsiteX22" fmla="*/ 1957388 w 2218920"/>
                  <a:gd name="connsiteY22" fmla="*/ 725673 h 859022"/>
                  <a:gd name="connsiteX23" fmla="*/ 1814513 w 2218920"/>
                  <a:gd name="connsiteY23" fmla="*/ 768535 h 859022"/>
                  <a:gd name="connsiteX24" fmla="*/ 1728788 w 2218920"/>
                  <a:gd name="connsiteY24" fmla="*/ 797110 h 859022"/>
                  <a:gd name="connsiteX25" fmla="*/ 1685925 w 2218920"/>
                  <a:gd name="connsiteY25" fmla="*/ 811398 h 859022"/>
                  <a:gd name="connsiteX26" fmla="*/ 1585913 w 2218920"/>
                  <a:gd name="connsiteY26" fmla="*/ 856642 h 859022"/>
                  <a:gd name="connsiteX27" fmla="*/ 164306 w 2218920"/>
                  <a:gd name="connsiteY27" fmla="*/ 859022 h 859022"/>
                  <a:gd name="connsiteX28" fmla="*/ 71438 w 2218920"/>
                  <a:gd name="connsiteY28" fmla="*/ 768535 h 859022"/>
                  <a:gd name="connsiteX29" fmla="*/ 0 w 2218920"/>
                  <a:gd name="connsiteY29" fmla="*/ 654235 h 859022"/>
                  <a:gd name="connsiteX0" fmla="*/ 0 w 2218920"/>
                  <a:gd name="connsiteY0" fmla="*/ 779646 h 984433"/>
                  <a:gd name="connsiteX1" fmla="*/ 0 w 2218920"/>
                  <a:gd name="connsiteY1" fmla="*/ 779646 h 984433"/>
                  <a:gd name="connsiteX2" fmla="*/ 128588 w 2218920"/>
                  <a:gd name="connsiteY2" fmla="*/ 765359 h 984433"/>
                  <a:gd name="connsiteX3" fmla="*/ 457200 w 2218920"/>
                  <a:gd name="connsiteY3" fmla="*/ 736784 h 984433"/>
                  <a:gd name="connsiteX4" fmla="*/ 628650 w 2218920"/>
                  <a:gd name="connsiteY4" fmla="*/ 665346 h 984433"/>
                  <a:gd name="connsiteX5" fmla="*/ 774700 w 2218920"/>
                  <a:gd name="connsiteY5" fmla="*/ 779646 h 984433"/>
                  <a:gd name="connsiteX6" fmla="*/ 998538 w 2218920"/>
                  <a:gd name="connsiteY6" fmla="*/ 806634 h 984433"/>
                  <a:gd name="connsiteX7" fmla="*/ 1095375 w 2218920"/>
                  <a:gd name="connsiteY7" fmla="*/ 801871 h 984433"/>
                  <a:gd name="connsiteX8" fmla="*/ 1363663 w 2218920"/>
                  <a:gd name="connsiteY8" fmla="*/ 776471 h 984433"/>
                  <a:gd name="connsiteX9" fmla="*/ 1311275 w 2218920"/>
                  <a:gd name="connsiteY9" fmla="*/ 832034 h 984433"/>
                  <a:gd name="connsiteX10" fmla="*/ 1582738 w 2218920"/>
                  <a:gd name="connsiteY10" fmla="*/ 828859 h 984433"/>
                  <a:gd name="connsiteX11" fmla="*/ 1541463 w 2218920"/>
                  <a:gd name="connsiteY11" fmla="*/ 479609 h 984433"/>
                  <a:gd name="connsiteX12" fmla="*/ 1609725 w 2218920"/>
                  <a:gd name="connsiteY12" fmla="*/ 274821 h 984433"/>
                  <a:gd name="connsiteX13" fmla="*/ 1727994 w 2218920"/>
                  <a:gd name="connsiteY13" fmla="*/ 127978 h 984433"/>
                  <a:gd name="connsiteX14" fmla="*/ 1895475 w 2218920"/>
                  <a:gd name="connsiteY14" fmla="*/ 5740 h 984433"/>
                  <a:gd name="connsiteX15" fmla="*/ 1762125 w 2218920"/>
                  <a:gd name="connsiteY15" fmla="*/ 319271 h 984433"/>
                  <a:gd name="connsiteX16" fmla="*/ 1914525 w 2218920"/>
                  <a:gd name="connsiteY16" fmla="*/ 531996 h 984433"/>
                  <a:gd name="connsiteX17" fmla="*/ 2200275 w 2218920"/>
                  <a:gd name="connsiteY17" fmla="*/ 622484 h 984433"/>
                  <a:gd name="connsiteX18" fmla="*/ 2185988 w 2218920"/>
                  <a:gd name="connsiteY18" fmla="*/ 665346 h 984433"/>
                  <a:gd name="connsiteX19" fmla="*/ 2143125 w 2218920"/>
                  <a:gd name="connsiteY19" fmla="*/ 693921 h 984433"/>
                  <a:gd name="connsiteX20" fmla="*/ 2085975 w 2218920"/>
                  <a:gd name="connsiteY20" fmla="*/ 779646 h 984433"/>
                  <a:gd name="connsiteX21" fmla="*/ 2000250 w 2218920"/>
                  <a:gd name="connsiteY21" fmla="*/ 822509 h 984433"/>
                  <a:gd name="connsiteX22" fmla="*/ 1957388 w 2218920"/>
                  <a:gd name="connsiteY22" fmla="*/ 851084 h 984433"/>
                  <a:gd name="connsiteX23" fmla="*/ 1814513 w 2218920"/>
                  <a:gd name="connsiteY23" fmla="*/ 893946 h 984433"/>
                  <a:gd name="connsiteX24" fmla="*/ 1728788 w 2218920"/>
                  <a:gd name="connsiteY24" fmla="*/ 922521 h 984433"/>
                  <a:gd name="connsiteX25" fmla="*/ 1685925 w 2218920"/>
                  <a:gd name="connsiteY25" fmla="*/ 936809 h 984433"/>
                  <a:gd name="connsiteX26" fmla="*/ 1585913 w 2218920"/>
                  <a:gd name="connsiteY26" fmla="*/ 982053 h 984433"/>
                  <a:gd name="connsiteX27" fmla="*/ 164306 w 2218920"/>
                  <a:gd name="connsiteY27" fmla="*/ 984433 h 984433"/>
                  <a:gd name="connsiteX28" fmla="*/ 71438 w 2218920"/>
                  <a:gd name="connsiteY28" fmla="*/ 893946 h 984433"/>
                  <a:gd name="connsiteX29" fmla="*/ 0 w 2218920"/>
                  <a:gd name="connsiteY29" fmla="*/ 779646 h 984433"/>
                  <a:gd name="connsiteX0" fmla="*/ 0 w 2218920"/>
                  <a:gd name="connsiteY0" fmla="*/ 773942 h 978729"/>
                  <a:gd name="connsiteX1" fmla="*/ 0 w 2218920"/>
                  <a:gd name="connsiteY1" fmla="*/ 773942 h 978729"/>
                  <a:gd name="connsiteX2" fmla="*/ 128588 w 2218920"/>
                  <a:gd name="connsiteY2" fmla="*/ 759655 h 978729"/>
                  <a:gd name="connsiteX3" fmla="*/ 457200 w 2218920"/>
                  <a:gd name="connsiteY3" fmla="*/ 731080 h 978729"/>
                  <a:gd name="connsiteX4" fmla="*/ 628650 w 2218920"/>
                  <a:gd name="connsiteY4" fmla="*/ 659642 h 978729"/>
                  <a:gd name="connsiteX5" fmla="*/ 774700 w 2218920"/>
                  <a:gd name="connsiteY5" fmla="*/ 773942 h 978729"/>
                  <a:gd name="connsiteX6" fmla="*/ 998538 w 2218920"/>
                  <a:gd name="connsiteY6" fmla="*/ 800930 h 978729"/>
                  <a:gd name="connsiteX7" fmla="*/ 1095375 w 2218920"/>
                  <a:gd name="connsiteY7" fmla="*/ 796167 h 978729"/>
                  <a:gd name="connsiteX8" fmla="*/ 1363663 w 2218920"/>
                  <a:gd name="connsiteY8" fmla="*/ 770767 h 978729"/>
                  <a:gd name="connsiteX9" fmla="*/ 1311275 w 2218920"/>
                  <a:gd name="connsiteY9" fmla="*/ 826330 h 978729"/>
                  <a:gd name="connsiteX10" fmla="*/ 1582738 w 2218920"/>
                  <a:gd name="connsiteY10" fmla="*/ 823155 h 978729"/>
                  <a:gd name="connsiteX11" fmla="*/ 1541463 w 2218920"/>
                  <a:gd name="connsiteY11" fmla="*/ 473905 h 978729"/>
                  <a:gd name="connsiteX12" fmla="*/ 1609725 w 2218920"/>
                  <a:gd name="connsiteY12" fmla="*/ 269117 h 978729"/>
                  <a:gd name="connsiteX13" fmla="*/ 1727994 w 2218920"/>
                  <a:gd name="connsiteY13" fmla="*/ 122274 h 978729"/>
                  <a:gd name="connsiteX14" fmla="*/ 1895475 w 2218920"/>
                  <a:gd name="connsiteY14" fmla="*/ 36 h 978729"/>
                  <a:gd name="connsiteX15" fmla="*/ 1843088 w 2218920"/>
                  <a:gd name="connsiteY15" fmla="*/ 111956 h 978729"/>
                  <a:gd name="connsiteX16" fmla="*/ 1762125 w 2218920"/>
                  <a:gd name="connsiteY16" fmla="*/ 313567 h 978729"/>
                  <a:gd name="connsiteX17" fmla="*/ 1914525 w 2218920"/>
                  <a:gd name="connsiteY17" fmla="*/ 526292 h 978729"/>
                  <a:gd name="connsiteX18" fmla="*/ 2200275 w 2218920"/>
                  <a:gd name="connsiteY18" fmla="*/ 616780 h 978729"/>
                  <a:gd name="connsiteX19" fmla="*/ 2185988 w 2218920"/>
                  <a:gd name="connsiteY19" fmla="*/ 659642 h 978729"/>
                  <a:gd name="connsiteX20" fmla="*/ 2143125 w 2218920"/>
                  <a:gd name="connsiteY20" fmla="*/ 688217 h 978729"/>
                  <a:gd name="connsiteX21" fmla="*/ 2085975 w 2218920"/>
                  <a:gd name="connsiteY21" fmla="*/ 773942 h 978729"/>
                  <a:gd name="connsiteX22" fmla="*/ 2000250 w 2218920"/>
                  <a:gd name="connsiteY22" fmla="*/ 816805 h 978729"/>
                  <a:gd name="connsiteX23" fmla="*/ 1957388 w 2218920"/>
                  <a:gd name="connsiteY23" fmla="*/ 845380 h 978729"/>
                  <a:gd name="connsiteX24" fmla="*/ 1814513 w 2218920"/>
                  <a:gd name="connsiteY24" fmla="*/ 888242 h 978729"/>
                  <a:gd name="connsiteX25" fmla="*/ 1728788 w 2218920"/>
                  <a:gd name="connsiteY25" fmla="*/ 916817 h 978729"/>
                  <a:gd name="connsiteX26" fmla="*/ 1685925 w 2218920"/>
                  <a:gd name="connsiteY26" fmla="*/ 931105 h 978729"/>
                  <a:gd name="connsiteX27" fmla="*/ 1585913 w 2218920"/>
                  <a:gd name="connsiteY27" fmla="*/ 976349 h 978729"/>
                  <a:gd name="connsiteX28" fmla="*/ 164306 w 2218920"/>
                  <a:gd name="connsiteY28" fmla="*/ 978729 h 978729"/>
                  <a:gd name="connsiteX29" fmla="*/ 71438 w 2218920"/>
                  <a:gd name="connsiteY29" fmla="*/ 888242 h 978729"/>
                  <a:gd name="connsiteX30" fmla="*/ 0 w 2218920"/>
                  <a:gd name="connsiteY30" fmla="*/ 773942 h 978729"/>
                  <a:gd name="connsiteX0" fmla="*/ 0 w 2218920"/>
                  <a:gd name="connsiteY0" fmla="*/ 902960 h 1107747"/>
                  <a:gd name="connsiteX1" fmla="*/ 0 w 2218920"/>
                  <a:gd name="connsiteY1" fmla="*/ 902960 h 1107747"/>
                  <a:gd name="connsiteX2" fmla="*/ 128588 w 2218920"/>
                  <a:gd name="connsiteY2" fmla="*/ 888673 h 1107747"/>
                  <a:gd name="connsiteX3" fmla="*/ 457200 w 2218920"/>
                  <a:gd name="connsiteY3" fmla="*/ 860098 h 1107747"/>
                  <a:gd name="connsiteX4" fmla="*/ 628650 w 2218920"/>
                  <a:gd name="connsiteY4" fmla="*/ 788660 h 1107747"/>
                  <a:gd name="connsiteX5" fmla="*/ 774700 w 2218920"/>
                  <a:gd name="connsiteY5" fmla="*/ 902960 h 1107747"/>
                  <a:gd name="connsiteX6" fmla="*/ 998538 w 2218920"/>
                  <a:gd name="connsiteY6" fmla="*/ 929948 h 1107747"/>
                  <a:gd name="connsiteX7" fmla="*/ 1095375 w 2218920"/>
                  <a:gd name="connsiteY7" fmla="*/ 925185 h 1107747"/>
                  <a:gd name="connsiteX8" fmla="*/ 1363663 w 2218920"/>
                  <a:gd name="connsiteY8" fmla="*/ 899785 h 1107747"/>
                  <a:gd name="connsiteX9" fmla="*/ 1311275 w 2218920"/>
                  <a:gd name="connsiteY9" fmla="*/ 955348 h 1107747"/>
                  <a:gd name="connsiteX10" fmla="*/ 1582738 w 2218920"/>
                  <a:gd name="connsiteY10" fmla="*/ 952173 h 1107747"/>
                  <a:gd name="connsiteX11" fmla="*/ 1541463 w 2218920"/>
                  <a:gd name="connsiteY11" fmla="*/ 602923 h 1107747"/>
                  <a:gd name="connsiteX12" fmla="*/ 1609725 w 2218920"/>
                  <a:gd name="connsiteY12" fmla="*/ 398135 h 1107747"/>
                  <a:gd name="connsiteX13" fmla="*/ 1727994 w 2218920"/>
                  <a:gd name="connsiteY13" fmla="*/ 251292 h 1107747"/>
                  <a:gd name="connsiteX14" fmla="*/ 1895475 w 2218920"/>
                  <a:gd name="connsiteY14" fmla="*/ 129054 h 1107747"/>
                  <a:gd name="connsiteX15" fmla="*/ 2028826 w 2218920"/>
                  <a:gd name="connsiteY15" fmla="*/ 9993 h 1107747"/>
                  <a:gd name="connsiteX16" fmla="*/ 1762125 w 2218920"/>
                  <a:gd name="connsiteY16" fmla="*/ 442585 h 1107747"/>
                  <a:gd name="connsiteX17" fmla="*/ 1914525 w 2218920"/>
                  <a:gd name="connsiteY17" fmla="*/ 655310 h 1107747"/>
                  <a:gd name="connsiteX18" fmla="*/ 2200275 w 2218920"/>
                  <a:gd name="connsiteY18" fmla="*/ 745798 h 1107747"/>
                  <a:gd name="connsiteX19" fmla="*/ 2185988 w 2218920"/>
                  <a:gd name="connsiteY19" fmla="*/ 788660 h 1107747"/>
                  <a:gd name="connsiteX20" fmla="*/ 2143125 w 2218920"/>
                  <a:gd name="connsiteY20" fmla="*/ 817235 h 1107747"/>
                  <a:gd name="connsiteX21" fmla="*/ 2085975 w 2218920"/>
                  <a:gd name="connsiteY21" fmla="*/ 902960 h 1107747"/>
                  <a:gd name="connsiteX22" fmla="*/ 2000250 w 2218920"/>
                  <a:gd name="connsiteY22" fmla="*/ 945823 h 1107747"/>
                  <a:gd name="connsiteX23" fmla="*/ 1957388 w 2218920"/>
                  <a:gd name="connsiteY23" fmla="*/ 974398 h 1107747"/>
                  <a:gd name="connsiteX24" fmla="*/ 1814513 w 2218920"/>
                  <a:gd name="connsiteY24" fmla="*/ 1017260 h 1107747"/>
                  <a:gd name="connsiteX25" fmla="*/ 1728788 w 2218920"/>
                  <a:gd name="connsiteY25" fmla="*/ 1045835 h 1107747"/>
                  <a:gd name="connsiteX26" fmla="*/ 1685925 w 2218920"/>
                  <a:gd name="connsiteY26" fmla="*/ 1060123 h 1107747"/>
                  <a:gd name="connsiteX27" fmla="*/ 1585913 w 2218920"/>
                  <a:gd name="connsiteY27" fmla="*/ 1105367 h 1107747"/>
                  <a:gd name="connsiteX28" fmla="*/ 164306 w 2218920"/>
                  <a:gd name="connsiteY28" fmla="*/ 1107747 h 1107747"/>
                  <a:gd name="connsiteX29" fmla="*/ 71438 w 2218920"/>
                  <a:gd name="connsiteY29" fmla="*/ 1017260 h 1107747"/>
                  <a:gd name="connsiteX30" fmla="*/ 0 w 2218920"/>
                  <a:gd name="connsiteY30" fmla="*/ 902960 h 1107747"/>
                  <a:gd name="connsiteX0" fmla="*/ 0 w 2218920"/>
                  <a:gd name="connsiteY0" fmla="*/ 929892 h 1134679"/>
                  <a:gd name="connsiteX1" fmla="*/ 0 w 2218920"/>
                  <a:gd name="connsiteY1" fmla="*/ 929892 h 1134679"/>
                  <a:gd name="connsiteX2" fmla="*/ 128588 w 2218920"/>
                  <a:gd name="connsiteY2" fmla="*/ 915605 h 1134679"/>
                  <a:gd name="connsiteX3" fmla="*/ 457200 w 2218920"/>
                  <a:gd name="connsiteY3" fmla="*/ 887030 h 1134679"/>
                  <a:gd name="connsiteX4" fmla="*/ 628650 w 2218920"/>
                  <a:gd name="connsiteY4" fmla="*/ 815592 h 1134679"/>
                  <a:gd name="connsiteX5" fmla="*/ 774700 w 2218920"/>
                  <a:gd name="connsiteY5" fmla="*/ 929892 h 1134679"/>
                  <a:gd name="connsiteX6" fmla="*/ 998538 w 2218920"/>
                  <a:gd name="connsiteY6" fmla="*/ 956880 h 1134679"/>
                  <a:gd name="connsiteX7" fmla="*/ 1095375 w 2218920"/>
                  <a:gd name="connsiteY7" fmla="*/ 952117 h 1134679"/>
                  <a:gd name="connsiteX8" fmla="*/ 1363663 w 2218920"/>
                  <a:gd name="connsiteY8" fmla="*/ 926717 h 1134679"/>
                  <a:gd name="connsiteX9" fmla="*/ 1311275 w 2218920"/>
                  <a:gd name="connsiteY9" fmla="*/ 982280 h 1134679"/>
                  <a:gd name="connsiteX10" fmla="*/ 1582738 w 2218920"/>
                  <a:gd name="connsiteY10" fmla="*/ 979105 h 1134679"/>
                  <a:gd name="connsiteX11" fmla="*/ 1541463 w 2218920"/>
                  <a:gd name="connsiteY11" fmla="*/ 629855 h 1134679"/>
                  <a:gd name="connsiteX12" fmla="*/ 1609725 w 2218920"/>
                  <a:gd name="connsiteY12" fmla="*/ 425067 h 1134679"/>
                  <a:gd name="connsiteX13" fmla="*/ 1727994 w 2218920"/>
                  <a:gd name="connsiteY13" fmla="*/ 278224 h 1134679"/>
                  <a:gd name="connsiteX14" fmla="*/ 1895475 w 2218920"/>
                  <a:gd name="connsiteY14" fmla="*/ 155986 h 1134679"/>
                  <a:gd name="connsiteX15" fmla="*/ 2028826 w 2218920"/>
                  <a:gd name="connsiteY15" fmla="*/ 36925 h 1134679"/>
                  <a:gd name="connsiteX16" fmla="*/ 2033588 w 2218920"/>
                  <a:gd name="connsiteY16" fmla="*/ 36924 h 1134679"/>
                  <a:gd name="connsiteX17" fmla="*/ 1762125 w 2218920"/>
                  <a:gd name="connsiteY17" fmla="*/ 469517 h 1134679"/>
                  <a:gd name="connsiteX18" fmla="*/ 1914525 w 2218920"/>
                  <a:gd name="connsiteY18" fmla="*/ 682242 h 1134679"/>
                  <a:gd name="connsiteX19" fmla="*/ 2200275 w 2218920"/>
                  <a:gd name="connsiteY19" fmla="*/ 772730 h 1134679"/>
                  <a:gd name="connsiteX20" fmla="*/ 2185988 w 2218920"/>
                  <a:gd name="connsiteY20" fmla="*/ 815592 h 1134679"/>
                  <a:gd name="connsiteX21" fmla="*/ 2143125 w 2218920"/>
                  <a:gd name="connsiteY21" fmla="*/ 844167 h 1134679"/>
                  <a:gd name="connsiteX22" fmla="*/ 2085975 w 2218920"/>
                  <a:gd name="connsiteY22" fmla="*/ 929892 h 1134679"/>
                  <a:gd name="connsiteX23" fmla="*/ 2000250 w 2218920"/>
                  <a:gd name="connsiteY23" fmla="*/ 972755 h 1134679"/>
                  <a:gd name="connsiteX24" fmla="*/ 1957388 w 2218920"/>
                  <a:gd name="connsiteY24" fmla="*/ 1001330 h 1134679"/>
                  <a:gd name="connsiteX25" fmla="*/ 1814513 w 2218920"/>
                  <a:gd name="connsiteY25" fmla="*/ 1044192 h 1134679"/>
                  <a:gd name="connsiteX26" fmla="*/ 1728788 w 2218920"/>
                  <a:gd name="connsiteY26" fmla="*/ 1072767 h 1134679"/>
                  <a:gd name="connsiteX27" fmla="*/ 1685925 w 2218920"/>
                  <a:gd name="connsiteY27" fmla="*/ 1087055 h 1134679"/>
                  <a:gd name="connsiteX28" fmla="*/ 1585913 w 2218920"/>
                  <a:gd name="connsiteY28" fmla="*/ 1132299 h 1134679"/>
                  <a:gd name="connsiteX29" fmla="*/ 164306 w 2218920"/>
                  <a:gd name="connsiteY29" fmla="*/ 1134679 h 1134679"/>
                  <a:gd name="connsiteX30" fmla="*/ 71438 w 2218920"/>
                  <a:gd name="connsiteY30" fmla="*/ 1044192 h 1134679"/>
                  <a:gd name="connsiteX31" fmla="*/ 0 w 2218920"/>
                  <a:gd name="connsiteY31" fmla="*/ 929892 h 1134679"/>
                  <a:gd name="connsiteX0" fmla="*/ 0 w 2218920"/>
                  <a:gd name="connsiteY0" fmla="*/ 1045086 h 1249873"/>
                  <a:gd name="connsiteX1" fmla="*/ 0 w 2218920"/>
                  <a:gd name="connsiteY1" fmla="*/ 1045086 h 1249873"/>
                  <a:gd name="connsiteX2" fmla="*/ 128588 w 2218920"/>
                  <a:gd name="connsiteY2" fmla="*/ 1030799 h 1249873"/>
                  <a:gd name="connsiteX3" fmla="*/ 457200 w 2218920"/>
                  <a:gd name="connsiteY3" fmla="*/ 1002224 h 1249873"/>
                  <a:gd name="connsiteX4" fmla="*/ 628650 w 2218920"/>
                  <a:gd name="connsiteY4" fmla="*/ 930786 h 1249873"/>
                  <a:gd name="connsiteX5" fmla="*/ 774700 w 2218920"/>
                  <a:gd name="connsiteY5" fmla="*/ 1045086 h 1249873"/>
                  <a:gd name="connsiteX6" fmla="*/ 998538 w 2218920"/>
                  <a:gd name="connsiteY6" fmla="*/ 1072074 h 1249873"/>
                  <a:gd name="connsiteX7" fmla="*/ 1095375 w 2218920"/>
                  <a:gd name="connsiteY7" fmla="*/ 1067311 h 1249873"/>
                  <a:gd name="connsiteX8" fmla="*/ 1363663 w 2218920"/>
                  <a:gd name="connsiteY8" fmla="*/ 1041911 h 1249873"/>
                  <a:gd name="connsiteX9" fmla="*/ 1311275 w 2218920"/>
                  <a:gd name="connsiteY9" fmla="*/ 1097474 h 1249873"/>
                  <a:gd name="connsiteX10" fmla="*/ 1582738 w 2218920"/>
                  <a:gd name="connsiteY10" fmla="*/ 1094299 h 1249873"/>
                  <a:gd name="connsiteX11" fmla="*/ 1541463 w 2218920"/>
                  <a:gd name="connsiteY11" fmla="*/ 745049 h 1249873"/>
                  <a:gd name="connsiteX12" fmla="*/ 1609725 w 2218920"/>
                  <a:gd name="connsiteY12" fmla="*/ 540261 h 1249873"/>
                  <a:gd name="connsiteX13" fmla="*/ 1727994 w 2218920"/>
                  <a:gd name="connsiteY13" fmla="*/ 393418 h 1249873"/>
                  <a:gd name="connsiteX14" fmla="*/ 1895475 w 2218920"/>
                  <a:gd name="connsiteY14" fmla="*/ 271180 h 1249873"/>
                  <a:gd name="connsiteX15" fmla="*/ 2028826 w 2218920"/>
                  <a:gd name="connsiteY15" fmla="*/ 152119 h 1249873"/>
                  <a:gd name="connsiteX16" fmla="*/ 2131219 w 2218920"/>
                  <a:gd name="connsiteY16" fmla="*/ 16387 h 1249873"/>
                  <a:gd name="connsiteX17" fmla="*/ 1762125 w 2218920"/>
                  <a:gd name="connsiteY17" fmla="*/ 584711 h 1249873"/>
                  <a:gd name="connsiteX18" fmla="*/ 1914525 w 2218920"/>
                  <a:gd name="connsiteY18" fmla="*/ 797436 h 1249873"/>
                  <a:gd name="connsiteX19" fmla="*/ 2200275 w 2218920"/>
                  <a:gd name="connsiteY19" fmla="*/ 887924 h 1249873"/>
                  <a:gd name="connsiteX20" fmla="*/ 2185988 w 2218920"/>
                  <a:gd name="connsiteY20" fmla="*/ 930786 h 1249873"/>
                  <a:gd name="connsiteX21" fmla="*/ 2143125 w 2218920"/>
                  <a:gd name="connsiteY21" fmla="*/ 959361 h 1249873"/>
                  <a:gd name="connsiteX22" fmla="*/ 2085975 w 2218920"/>
                  <a:gd name="connsiteY22" fmla="*/ 1045086 h 1249873"/>
                  <a:gd name="connsiteX23" fmla="*/ 2000250 w 2218920"/>
                  <a:gd name="connsiteY23" fmla="*/ 1087949 h 1249873"/>
                  <a:gd name="connsiteX24" fmla="*/ 1957388 w 2218920"/>
                  <a:gd name="connsiteY24" fmla="*/ 1116524 h 1249873"/>
                  <a:gd name="connsiteX25" fmla="*/ 1814513 w 2218920"/>
                  <a:gd name="connsiteY25" fmla="*/ 1159386 h 1249873"/>
                  <a:gd name="connsiteX26" fmla="*/ 1728788 w 2218920"/>
                  <a:gd name="connsiteY26" fmla="*/ 1187961 h 1249873"/>
                  <a:gd name="connsiteX27" fmla="*/ 1685925 w 2218920"/>
                  <a:gd name="connsiteY27" fmla="*/ 1202249 h 1249873"/>
                  <a:gd name="connsiteX28" fmla="*/ 1585913 w 2218920"/>
                  <a:gd name="connsiteY28" fmla="*/ 1247493 h 1249873"/>
                  <a:gd name="connsiteX29" fmla="*/ 164306 w 2218920"/>
                  <a:gd name="connsiteY29" fmla="*/ 1249873 h 1249873"/>
                  <a:gd name="connsiteX30" fmla="*/ 71438 w 2218920"/>
                  <a:gd name="connsiteY30" fmla="*/ 1159386 h 1249873"/>
                  <a:gd name="connsiteX31" fmla="*/ 0 w 2218920"/>
                  <a:gd name="connsiteY31" fmla="*/ 1045086 h 1249873"/>
                  <a:gd name="connsiteX0" fmla="*/ 0 w 2218920"/>
                  <a:gd name="connsiteY0" fmla="*/ 1045773 h 1250560"/>
                  <a:gd name="connsiteX1" fmla="*/ 0 w 2218920"/>
                  <a:gd name="connsiteY1" fmla="*/ 1045773 h 1250560"/>
                  <a:gd name="connsiteX2" fmla="*/ 128588 w 2218920"/>
                  <a:gd name="connsiteY2" fmla="*/ 1031486 h 1250560"/>
                  <a:gd name="connsiteX3" fmla="*/ 457200 w 2218920"/>
                  <a:gd name="connsiteY3" fmla="*/ 1002911 h 1250560"/>
                  <a:gd name="connsiteX4" fmla="*/ 628650 w 2218920"/>
                  <a:gd name="connsiteY4" fmla="*/ 931473 h 1250560"/>
                  <a:gd name="connsiteX5" fmla="*/ 774700 w 2218920"/>
                  <a:gd name="connsiteY5" fmla="*/ 1045773 h 1250560"/>
                  <a:gd name="connsiteX6" fmla="*/ 998538 w 2218920"/>
                  <a:gd name="connsiteY6" fmla="*/ 1072761 h 1250560"/>
                  <a:gd name="connsiteX7" fmla="*/ 1095375 w 2218920"/>
                  <a:gd name="connsiteY7" fmla="*/ 1067998 h 1250560"/>
                  <a:gd name="connsiteX8" fmla="*/ 1363663 w 2218920"/>
                  <a:gd name="connsiteY8" fmla="*/ 1042598 h 1250560"/>
                  <a:gd name="connsiteX9" fmla="*/ 1311275 w 2218920"/>
                  <a:gd name="connsiteY9" fmla="*/ 1098161 h 1250560"/>
                  <a:gd name="connsiteX10" fmla="*/ 1582738 w 2218920"/>
                  <a:gd name="connsiteY10" fmla="*/ 1094986 h 1250560"/>
                  <a:gd name="connsiteX11" fmla="*/ 1541463 w 2218920"/>
                  <a:gd name="connsiteY11" fmla="*/ 745736 h 1250560"/>
                  <a:gd name="connsiteX12" fmla="*/ 1609725 w 2218920"/>
                  <a:gd name="connsiteY12" fmla="*/ 540948 h 1250560"/>
                  <a:gd name="connsiteX13" fmla="*/ 1727994 w 2218920"/>
                  <a:gd name="connsiteY13" fmla="*/ 394105 h 1250560"/>
                  <a:gd name="connsiteX14" fmla="*/ 1895475 w 2218920"/>
                  <a:gd name="connsiteY14" fmla="*/ 271867 h 1250560"/>
                  <a:gd name="connsiteX15" fmla="*/ 1974056 w 2218920"/>
                  <a:gd name="connsiteY15" fmla="*/ 198049 h 1250560"/>
                  <a:gd name="connsiteX16" fmla="*/ 2028826 w 2218920"/>
                  <a:gd name="connsiteY16" fmla="*/ 152806 h 1250560"/>
                  <a:gd name="connsiteX17" fmla="*/ 2131219 w 2218920"/>
                  <a:gd name="connsiteY17" fmla="*/ 17074 h 1250560"/>
                  <a:gd name="connsiteX18" fmla="*/ 1762125 w 2218920"/>
                  <a:gd name="connsiteY18" fmla="*/ 585398 h 1250560"/>
                  <a:gd name="connsiteX19" fmla="*/ 1914525 w 2218920"/>
                  <a:gd name="connsiteY19" fmla="*/ 798123 h 1250560"/>
                  <a:gd name="connsiteX20" fmla="*/ 2200275 w 2218920"/>
                  <a:gd name="connsiteY20" fmla="*/ 888611 h 1250560"/>
                  <a:gd name="connsiteX21" fmla="*/ 2185988 w 2218920"/>
                  <a:gd name="connsiteY21" fmla="*/ 931473 h 1250560"/>
                  <a:gd name="connsiteX22" fmla="*/ 2143125 w 2218920"/>
                  <a:gd name="connsiteY22" fmla="*/ 960048 h 1250560"/>
                  <a:gd name="connsiteX23" fmla="*/ 2085975 w 2218920"/>
                  <a:gd name="connsiteY23" fmla="*/ 1045773 h 1250560"/>
                  <a:gd name="connsiteX24" fmla="*/ 2000250 w 2218920"/>
                  <a:gd name="connsiteY24" fmla="*/ 1088636 h 1250560"/>
                  <a:gd name="connsiteX25" fmla="*/ 1957388 w 2218920"/>
                  <a:gd name="connsiteY25" fmla="*/ 1117211 h 1250560"/>
                  <a:gd name="connsiteX26" fmla="*/ 1814513 w 2218920"/>
                  <a:gd name="connsiteY26" fmla="*/ 1160073 h 1250560"/>
                  <a:gd name="connsiteX27" fmla="*/ 1728788 w 2218920"/>
                  <a:gd name="connsiteY27" fmla="*/ 1188648 h 1250560"/>
                  <a:gd name="connsiteX28" fmla="*/ 1685925 w 2218920"/>
                  <a:gd name="connsiteY28" fmla="*/ 1202936 h 1250560"/>
                  <a:gd name="connsiteX29" fmla="*/ 1585913 w 2218920"/>
                  <a:gd name="connsiteY29" fmla="*/ 1248180 h 1250560"/>
                  <a:gd name="connsiteX30" fmla="*/ 164306 w 2218920"/>
                  <a:gd name="connsiteY30" fmla="*/ 1250560 h 1250560"/>
                  <a:gd name="connsiteX31" fmla="*/ 71438 w 2218920"/>
                  <a:gd name="connsiteY31" fmla="*/ 1160073 h 1250560"/>
                  <a:gd name="connsiteX32" fmla="*/ 0 w 2218920"/>
                  <a:gd name="connsiteY32" fmla="*/ 1045773 h 1250560"/>
                  <a:gd name="connsiteX0" fmla="*/ 0 w 2218920"/>
                  <a:gd name="connsiteY0" fmla="*/ 1045773 h 1250560"/>
                  <a:gd name="connsiteX1" fmla="*/ 0 w 2218920"/>
                  <a:gd name="connsiteY1" fmla="*/ 1045773 h 1250560"/>
                  <a:gd name="connsiteX2" fmla="*/ 128588 w 2218920"/>
                  <a:gd name="connsiteY2" fmla="*/ 1031486 h 1250560"/>
                  <a:gd name="connsiteX3" fmla="*/ 457200 w 2218920"/>
                  <a:gd name="connsiteY3" fmla="*/ 1002911 h 1250560"/>
                  <a:gd name="connsiteX4" fmla="*/ 628650 w 2218920"/>
                  <a:gd name="connsiteY4" fmla="*/ 931473 h 1250560"/>
                  <a:gd name="connsiteX5" fmla="*/ 774700 w 2218920"/>
                  <a:gd name="connsiteY5" fmla="*/ 1045773 h 1250560"/>
                  <a:gd name="connsiteX6" fmla="*/ 998538 w 2218920"/>
                  <a:gd name="connsiteY6" fmla="*/ 1072761 h 1250560"/>
                  <a:gd name="connsiteX7" fmla="*/ 1095375 w 2218920"/>
                  <a:gd name="connsiteY7" fmla="*/ 1067998 h 1250560"/>
                  <a:gd name="connsiteX8" fmla="*/ 1363663 w 2218920"/>
                  <a:gd name="connsiteY8" fmla="*/ 1042598 h 1250560"/>
                  <a:gd name="connsiteX9" fmla="*/ 1311275 w 2218920"/>
                  <a:gd name="connsiteY9" fmla="*/ 1098161 h 1250560"/>
                  <a:gd name="connsiteX10" fmla="*/ 1582738 w 2218920"/>
                  <a:gd name="connsiteY10" fmla="*/ 1094986 h 1250560"/>
                  <a:gd name="connsiteX11" fmla="*/ 1541463 w 2218920"/>
                  <a:gd name="connsiteY11" fmla="*/ 745736 h 1250560"/>
                  <a:gd name="connsiteX12" fmla="*/ 1609725 w 2218920"/>
                  <a:gd name="connsiteY12" fmla="*/ 540948 h 1250560"/>
                  <a:gd name="connsiteX13" fmla="*/ 1727994 w 2218920"/>
                  <a:gd name="connsiteY13" fmla="*/ 394105 h 1250560"/>
                  <a:gd name="connsiteX14" fmla="*/ 1885950 w 2218920"/>
                  <a:gd name="connsiteY14" fmla="*/ 264723 h 1250560"/>
                  <a:gd name="connsiteX15" fmla="*/ 1974056 w 2218920"/>
                  <a:gd name="connsiteY15" fmla="*/ 198049 h 1250560"/>
                  <a:gd name="connsiteX16" fmla="*/ 2028826 w 2218920"/>
                  <a:gd name="connsiteY16" fmla="*/ 152806 h 1250560"/>
                  <a:gd name="connsiteX17" fmla="*/ 2131219 w 2218920"/>
                  <a:gd name="connsiteY17" fmla="*/ 17074 h 1250560"/>
                  <a:gd name="connsiteX18" fmla="*/ 1762125 w 2218920"/>
                  <a:gd name="connsiteY18" fmla="*/ 585398 h 1250560"/>
                  <a:gd name="connsiteX19" fmla="*/ 1914525 w 2218920"/>
                  <a:gd name="connsiteY19" fmla="*/ 798123 h 1250560"/>
                  <a:gd name="connsiteX20" fmla="*/ 2200275 w 2218920"/>
                  <a:gd name="connsiteY20" fmla="*/ 888611 h 1250560"/>
                  <a:gd name="connsiteX21" fmla="*/ 2185988 w 2218920"/>
                  <a:gd name="connsiteY21" fmla="*/ 931473 h 1250560"/>
                  <a:gd name="connsiteX22" fmla="*/ 2143125 w 2218920"/>
                  <a:gd name="connsiteY22" fmla="*/ 960048 h 1250560"/>
                  <a:gd name="connsiteX23" fmla="*/ 2085975 w 2218920"/>
                  <a:gd name="connsiteY23" fmla="*/ 1045773 h 1250560"/>
                  <a:gd name="connsiteX24" fmla="*/ 2000250 w 2218920"/>
                  <a:gd name="connsiteY24" fmla="*/ 1088636 h 1250560"/>
                  <a:gd name="connsiteX25" fmla="*/ 1957388 w 2218920"/>
                  <a:gd name="connsiteY25" fmla="*/ 1117211 h 1250560"/>
                  <a:gd name="connsiteX26" fmla="*/ 1814513 w 2218920"/>
                  <a:gd name="connsiteY26" fmla="*/ 1160073 h 1250560"/>
                  <a:gd name="connsiteX27" fmla="*/ 1728788 w 2218920"/>
                  <a:gd name="connsiteY27" fmla="*/ 1188648 h 1250560"/>
                  <a:gd name="connsiteX28" fmla="*/ 1685925 w 2218920"/>
                  <a:gd name="connsiteY28" fmla="*/ 1202936 h 1250560"/>
                  <a:gd name="connsiteX29" fmla="*/ 1585913 w 2218920"/>
                  <a:gd name="connsiteY29" fmla="*/ 1248180 h 1250560"/>
                  <a:gd name="connsiteX30" fmla="*/ 164306 w 2218920"/>
                  <a:gd name="connsiteY30" fmla="*/ 1250560 h 1250560"/>
                  <a:gd name="connsiteX31" fmla="*/ 71438 w 2218920"/>
                  <a:gd name="connsiteY31" fmla="*/ 1160073 h 1250560"/>
                  <a:gd name="connsiteX32" fmla="*/ 0 w 2218920"/>
                  <a:gd name="connsiteY32" fmla="*/ 1045773 h 1250560"/>
                  <a:gd name="connsiteX0" fmla="*/ 0 w 2218920"/>
                  <a:gd name="connsiteY0" fmla="*/ 1046839 h 1251626"/>
                  <a:gd name="connsiteX1" fmla="*/ 0 w 2218920"/>
                  <a:gd name="connsiteY1" fmla="*/ 1046839 h 1251626"/>
                  <a:gd name="connsiteX2" fmla="*/ 128588 w 2218920"/>
                  <a:gd name="connsiteY2" fmla="*/ 1032552 h 1251626"/>
                  <a:gd name="connsiteX3" fmla="*/ 457200 w 2218920"/>
                  <a:gd name="connsiteY3" fmla="*/ 1003977 h 1251626"/>
                  <a:gd name="connsiteX4" fmla="*/ 628650 w 2218920"/>
                  <a:gd name="connsiteY4" fmla="*/ 932539 h 1251626"/>
                  <a:gd name="connsiteX5" fmla="*/ 774700 w 2218920"/>
                  <a:gd name="connsiteY5" fmla="*/ 1046839 h 1251626"/>
                  <a:gd name="connsiteX6" fmla="*/ 998538 w 2218920"/>
                  <a:gd name="connsiteY6" fmla="*/ 1073827 h 1251626"/>
                  <a:gd name="connsiteX7" fmla="*/ 1095375 w 2218920"/>
                  <a:gd name="connsiteY7" fmla="*/ 1069064 h 1251626"/>
                  <a:gd name="connsiteX8" fmla="*/ 1363663 w 2218920"/>
                  <a:gd name="connsiteY8" fmla="*/ 1043664 h 1251626"/>
                  <a:gd name="connsiteX9" fmla="*/ 1311275 w 2218920"/>
                  <a:gd name="connsiteY9" fmla="*/ 1099227 h 1251626"/>
                  <a:gd name="connsiteX10" fmla="*/ 1582738 w 2218920"/>
                  <a:gd name="connsiteY10" fmla="*/ 1096052 h 1251626"/>
                  <a:gd name="connsiteX11" fmla="*/ 1541463 w 2218920"/>
                  <a:gd name="connsiteY11" fmla="*/ 746802 h 1251626"/>
                  <a:gd name="connsiteX12" fmla="*/ 1609725 w 2218920"/>
                  <a:gd name="connsiteY12" fmla="*/ 542014 h 1251626"/>
                  <a:gd name="connsiteX13" fmla="*/ 1727994 w 2218920"/>
                  <a:gd name="connsiteY13" fmla="*/ 395171 h 1251626"/>
                  <a:gd name="connsiteX14" fmla="*/ 1885950 w 2218920"/>
                  <a:gd name="connsiteY14" fmla="*/ 265789 h 1251626"/>
                  <a:gd name="connsiteX15" fmla="*/ 1974056 w 2218920"/>
                  <a:gd name="connsiteY15" fmla="*/ 199115 h 1251626"/>
                  <a:gd name="connsiteX16" fmla="*/ 2028826 w 2218920"/>
                  <a:gd name="connsiteY16" fmla="*/ 153872 h 1251626"/>
                  <a:gd name="connsiteX17" fmla="*/ 2028825 w 2218920"/>
                  <a:gd name="connsiteY17" fmla="*/ 141965 h 1251626"/>
                  <a:gd name="connsiteX18" fmla="*/ 2131219 w 2218920"/>
                  <a:gd name="connsiteY18" fmla="*/ 18140 h 1251626"/>
                  <a:gd name="connsiteX19" fmla="*/ 1762125 w 2218920"/>
                  <a:gd name="connsiteY19" fmla="*/ 586464 h 1251626"/>
                  <a:gd name="connsiteX20" fmla="*/ 1914525 w 2218920"/>
                  <a:gd name="connsiteY20" fmla="*/ 799189 h 1251626"/>
                  <a:gd name="connsiteX21" fmla="*/ 2200275 w 2218920"/>
                  <a:gd name="connsiteY21" fmla="*/ 889677 h 1251626"/>
                  <a:gd name="connsiteX22" fmla="*/ 2185988 w 2218920"/>
                  <a:gd name="connsiteY22" fmla="*/ 932539 h 1251626"/>
                  <a:gd name="connsiteX23" fmla="*/ 2143125 w 2218920"/>
                  <a:gd name="connsiteY23" fmla="*/ 961114 h 1251626"/>
                  <a:gd name="connsiteX24" fmla="*/ 2085975 w 2218920"/>
                  <a:gd name="connsiteY24" fmla="*/ 1046839 h 1251626"/>
                  <a:gd name="connsiteX25" fmla="*/ 2000250 w 2218920"/>
                  <a:gd name="connsiteY25" fmla="*/ 1089702 h 1251626"/>
                  <a:gd name="connsiteX26" fmla="*/ 1957388 w 2218920"/>
                  <a:gd name="connsiteY26" fmla="*/ 1118277 h 1251626"/>
                  <a:gd name="connsiteX27" fmla="*/ 1814513 w 2218920"/>
                  <a:gd name="connsiteY27" fmla="*/ 1161139 h 1251626"/>
                  <a:gd name="connsiteX28" fmla="*/ 1728788 w 2218920"/>
                  <a:gd name="connsiteY28" fmla="*/ 1189714 h 1251626"/>
                  <a:gd name="connsiteX29" fmla="*/ 1685925 w 2218920"/>
                  <a:gd name="connsiteY29" fmla="*/ 1204002 h 1251626"/>
                  <a:gd name="connsiteX30" fmla="*/ 1585913 w 2218920"/>
                  <a:gd name="connsiteY30" fmla="*/ 1249246 h 1251626"/>
                  <a:gd name="connsiteX31" fmla="*/ 164306 w 2218920"/>
                  <a:gd name="connsiteY31" fmla="*/ 1251626 h 1251626"/>
                  <a:gd name="connsiteX32" fmla="*/ 71438 w 2218920"/>
                  <a:gd name="connsiteY32" fmla="*/ 1161139 h 1251626"/>
                  <a:gd name="connsiteX33" fmla="*/ 0 w 2218920"/>
                  <a:gd name="connsiteY33" fmla="*/ 1046839 h 1251626"/>
                  <a:gd name="connsiteX0" fmla="*/ 0 w 2218920"/>
                  <a:gd name="connsiteY0" fmla="*/ 1071616 h 1276403"/>
                  <a:gd name="connsiteX1" fmla="*/ 0 w 2218920"/>
                  <a:gd name="connsiteY1" fmla="*/ 1071616 h 1276403"/>
                  <a:gd name="connsiteX2" fmla="*/ 128588 w 2218920"/>
                  <a:gd name="connsiteY2" fmla="*/ 1057329 h 1276403"/>
                  <a:gd name="connsiteX3" fmla="*/ 457200 w 2218920"/>
                  <a:gd name="connsiteY3" fmla="*/ 1028754 h 1276403"/>
                  <a:gd name="connsiteX4" fmla="*/ 628650 w 2218920"/>
                  <a:gd name="connsiteY4" fmla="*/ 957316 h 1276403"/>
                  <a:gd name="connsiteX5" fmla="*/ 774700 w 2218920"/>
                  <a:gd name="connsiteY5" fmla="*/ 1071616 h 1276403"/>
                  <a:gd name="connsiteX6" fmla="*/ 998538 w 2218920"/>
                  <a:gd name="connsiteY6" fmla="*/ 1098604 h 1276403"/>
                  <a:gd name="connsiteX7" fmla="*/ 1095375 w 2218920"/>
                  <a:gd name="connsiteY7" fmla="*/ 1093841 h 1276403"/>
                  <a:gd name="connsiteX8" fmla="*/ 1363663 w 2218920"/>
                  <a:gd name="connsiteY8" fmla="*/ 1068441 h 1276403"/>
                  <a:gd name="connsiteX9" fmla="*/ 1311275 w 2218920"/>
                  <a:gd name="connsiteY9" fmla="*/ 1124004 h 1276403"/>
                  <a:gd name="connsiteX10" fmla="*/ 1582738 w 2218920"/>
                  <a:gd name="connsiteY10" fmla="*/ 1120829 h 1276403"/>
                  <a:gd name="connsiteX11" fmla="*/ 1541463 w 2218920"/>
                  <a:gd name="connsiteY11" fmla="*/ 771579 h 1276403"/>
                  <a:gd name="connsiteX12" fmla="*/ 1609725 w 2218920"/>
                  <a:gd name="connsiteY12" fmla="*/ 566791 h 1276403"/>
                  <a:gd name="connsiteX13" fmla="*/ 1727994 w 2218920"/>
                  <a:gd name="connsiteY13" fmla="*/ 419948 h 1276403"/>
                  <a:gd name="connsiteX14" fmla="*/ 1885950 w 2218920"/>
                  <a:gd name="connsiteY14" fmla="*/ 290566 h 1276403"/>
                  <a:gd name="connsiteX15" fmla="*/ 1974056 w 2218920"/>
                  <a:gd name="connsiteY15" fmla="*/ 223892 h 1276403"/>
                  <a:gd name="connsiteX16" fmla="*/ 2028826 w 2218920"/>
                  <a:gd name="connsiteY16" fmla="*/ 178649 h 1276403"/>
                  <a:gd name="connsiteX17" fmla="*/ 2100263 w 2218920"/>
                  <a:gd name="connsiteY17" fmla="*/ 31010 h 1276403"/>
                  <a:gd name="connsiteX18" fmla="*/ 2131219 w 2218920"/>
                  <a:gd name="connsiteY18" fmla="*/ 42917 h 1276403"/>
                  <a:gd name="connsiteX19" fmla="*/ 1762125 w 2218920"/>
                  <a:gd name="connsiteY19" fmla="*/ 611241 h 1276403"/>
                  <a:gd name="connsiteX20" fmla="*/ 1914525 w 2218920"/>
                  <a:gd name="connsiteY20" fmla="*/ 823966 h 1276403"/>
                  <a:gd name="connsiteX21" fmla="*/ 2200275 w 2218920"/>
                  <a:gd name="connsiteY21" fmla="*/ 914454 h 1276403"/>
                  <a:gd name="connsiteX22" fmla="*/ 2185988 w 2218920"/>
                  <a:gd name="connsiteY22" fmla="*/ 957316 h 1276403"/>
                  <a:gd name="connsiteX23" fmla="*/ 2143125 w 2218920"/>
                  <a:gd name="connsiteY23" fmla="*/ 985891 h 1276403"/>
                  <a:gd name="connsiteX24" fmla="*/ 2085975 w 2218920"/>
                  <a:gd name="connsiteY24" fmla="*/ 1071616 h 1276403"/>
                  <a:gd name="connsiteX25" fmla="*/ 2000250 w 2218920"/>
                  <a:gd name="connsiteY25" fmla="*/ 1114479 h 1276403"/>
                  <a:gd name="connsiteX26" fmla="*/ 1957388 w 2218920"/>
                  <a:gd name="connsiteY26" fmla="*/ 1143054 h 1276403"/>
                  <a:gd name="connsiteX27" fmla="*/ 1814513 w 2218920"/>
                  <a:gd name="connsiteY27" fmla="*/ 1185916 h 1276403"/>
                  <a:gd name="connsiteX28" fmla="*/ 1728788 w 2218920"/>
                  <a:gd name="connsiteY28" fmla="*/ 1214491 h 1276403"/>
                  <a:gd name="connsiteX29" fmla="*/ 1685925 w 2218920"/>
                  <a:gd name="connsiteY29" fmla="*/ 1228779 h 1276403"/>
                  <a:gd name="connsiteX30" fmla="*/ 1585913 w 2218920"/>
                  <a:gd name="connsiteY30" fmla="*/ 1274023 h 1276403"/>
                  <a:gd name="connsiteX31" fmla="*/ 164306 w 2218920"/>
                  <a:gd name="connsiteY31" fmla="*/ 1276403 h 1276403"/>
                  <a:gd name="connsiteX32" fmla="*/ 71438 w 2218920"/>
                  <a:gd name="connsiteY32" fmla="*/ 1185916 h 1276403"/>
                  <a:gd name="connsiteX33" fmla="*/ 0 w 2218920"/>
                  <a:gd name="connsiteY33" fmla="*/ 1071616 h 1276403"/>
                  <a:gd name="connsiteX0" fmla="*/ 0 w 2218920"/>
                  <a:gd name="connsiteY0" fmla="*/ 1087585 h 1292372"/>
                  <a:gd name="connsiteX1" fmla="*/ 0 w 2218920"/>
                  <a:gd name="connsiteY1" fmla="*/ 1087585 h 1292372"/>
                  <a:gd name="connsiteX2" fmla="*/ 128588 w 2218920"/>
                  <a:gd name="connsiteY2" fmla="*/ 1073298 h 1292372"/>
                  <a:gd name="connsiteX3" fmla="*/ 457200 w 2218920"/>
                  <a:gd name="connsiteY3" fmla="*/ 1044723 h 1292372"/>
                  <a:gd name="connsiteX4" fmla="*/ 628650 w 2218920"/>
                  <a:gd name="connsiteY4" fmla="*/ 973285 h 1292372"/>
                  <a:gd name="connsiteX5" fmla="*/ 774700 w 2218920"/>
                  <a:gd name="connsiteY5" fmla="*/ 1087585 h 1292372"/>
                  <a:gd name="connsiteX6" fmla="*/ 998538 w 2218920"/>
                  <a:gd name="connsiteY6" fmla="*/ 1114573 h 1292372"/>
                  <a:gd name="connsiteX7" fmla="*/ 1095375 w 2218920"/>
                  <a:gd name="connsiteY7" fmla="*/ 1109810 h 1292372"/>
                  <a:gd name="connsiteX8" fmla="*/ 1363663 w 2218920"/>
                  <a:gd name="connsiteY8" fmla="*/ 1084410 h 1292372"/>
                  <a:gd name="connsiteX9" fmla="*/ 1311275 w 2218920"/>
                  <a:gd name="connsiteY9" fmla="*/ 1139973 h 1292372"/>
                  <a:gd name="connsiteX10" fmla="*/ 1582738 w 2218920"/>
                  <a:gd name="connsiteY10" fmla="*/ 1136798 h 1292372"/>
                  <a:gd name="connsiteX11" fmla="*/ 1541463 w 2218920"/>
                  <a:gd name="connsiteY11" fmla="*/ 787548 h 1292372"/>
                  <a:gd name="connsiteX12" fmla="*/ 1609725 w 2218920"/>
                  <a:gd name="connsiteY12" fmla="*/ 582760 h 1292372"/>
                  <a:gd name="connsiteX13" fmla="*/ 1727994 w 2218920"/>
                  <a:gd name="connsiteY13" fmla="*/ 435917 h 1292372"/>
                  <a:gd name="connsiteX14" fmla="*/ 1885950 w 2218920"/>
                  <a:gd name="connsiteY14" fmla="*/ 306535 h 1292372"/>
                  <a:gd name="connsiteX15" fmla="*/ 1974056 w 2218920"/>
                  <a:gd name="connsiteY15" fmla="*/ 239861 h 1292372"/>
                  <a:gd name="connsiteX16" fmla="*/ 2028826 w 2218920"/>
                  <a:gd name="connsiteY16" fmla="*/ 194618 h 1292372"/>
                  <a:gd name="connsiteX17" fmla="*/ 2107407 w 2218920"/>
                  <a:gd name="connsiteY17" fmla="*/ 16023 h 1292372"/>
                  <a:gd name="connsiteX18" fmla="*/ 2131219 w 2218920"/>
                  <a:gd name="connsiteY18" fmla="*/ 58886 h 1292372"/>
                  <a:gd name="connsiteX19" fmla="*/ 1762125 w 2218920"/>
                  <a:gd name="connsiteY19" fmla="*/ 627210 h 1292372"/>
                  <a:gd name="connsiteX20" fmla="*/ 1914525 w 2218920"/>
                  <a:gd name="connsiteY20" fmla="*/ 839935 h 1292372"/>
                  <a:gd name="connsiteX21" fmla="*/ 2200275 w 2218920"/>
                  <a:gd name="connsiteY21" fmla="*/ 930423 h 1292372"/>
                  <a:gd name="connsiteX22" fmla="*/ 2185988 w 2218920"/>
                  <a:gd name="connsiteY22" fmla="*/ 973285 h 1292372"/>
                  <a:gd name="connsiteX23" fmla="*/ 2143125 w 2218920"/>
                  <a:gd name="connsiteY23" fmla="*/ 1001860 h 1292372"/>
                  <a:gd name="connsiteX24" fmla="*/ 2085975 w 2218920"/>
                  <a:gd name="connsiteY24" fmla="*/ 1087585 h 1292372"/>
                  <a:gd name="connsiteX25" fmla="*/ 2000250 w 2218920"/>
                  <a:gd name="connsiteY25" fmla="*/ 1130448 h 1292372"/>
                  <a:gd name="connsiteX26" fmla="*/ 1957388 w 2218920"/>
                  <a:gd name="connsiteY26" fmla="*/ 1159023 h 1292372"/>
                  <a:gd name="connsiteX27" fmla="*/ 1814513 w 2218920"/>
                  <a:gd name="connsiteY27" fmla="*/ 1201885 h 1292372"/>
                  <a:gd name="connsiteX28" fmla="*/ 1728788 w 2218920"/>
                  <a:gd name="connsiteY28" fmla="*/ 1230460 h 1292372"/>
                  <a:gd name="connsiteX29" fmla="*/ 1685925 w 2218920"/>
                  <a:gd name="connsiteY29" fmla="*/ 1244748 h 1292372"/>
                  <a:gd name="connsiteX30" fmla="*/ 1585913 w 2218920"/>
                  <a:gd name="connsiteY30" fmla="*/ 1289992 h 1292372"/>
                  <a:gd name="connsiteX31" fmla="*/ 164306 w 2218920"/>
                  <a:gd name="connsiteY31" fmla="*/ 1292372 h 1292372"/>
                  <a:gd name="connsiteX32" fmla="*/ 71438 w 2218920"/>
                  <a:gd name="connsiteY32" fmla="*/ 1201885 h 1292372"/>
                  <a:gd name="connsiteX33" fmla="*/ 0 w 2218920"/>
                  <a:gd name="connsiteY33" fmla="*/ 1087585 h 1292372"/>
                  <a:gd name="connsiteX0" fmla="*/ 0 w 2218920"/>
                  <a:gd name="connsiteY0" fmla="*/ 1089765 h 1294552"/>
                  <a:gd name="connsiteX1" fmla="*/ 0 w 2218920"/>
                  <a:gd name="connsiteY1" fmla="*/ 1089765 h 1294552"/>
                  <a:gd name="connsiteX2" fmla="*/ 128588 w 2218920"/>
                  <a:gd name="connsiteY2" fmla="*/ 1075478 h 1294552"/>
                  <a:gd name="connsiteX3" fmla="*/ 457200 w 2218920"/>
                  <a:gd name="connsiteY3" fmla="*/ 1046903 h 1294552"/>
                  <a:gd name="connsiteX4" fmla="*/ 628650 w 2218920"/>
                  <a:gd name="connsiteY4" fmla="*/ 975465 h 1294552"/>
                  <a:gd name="connsiteX5" fmla="*/ 774700 w 2218920"/>
                  <a:gd name="connsiteY5" fmla="*/ 1089765 h 1294552"/>
                  <a:gd name="connsiteX6" fmla="*/ 998538 w 2218920"/>
                  <a:gd name="connsiteY6" fmla="*/ 1116753 h 1294552"/>
                  <a:gd name="connsiteX7" fmla="*/ 1095375 w 2218920"/>
                  <a:gd name="connsiteY7" fmla="*/ 1111990 h 1294552"/>
                  <a:gd name="connsiteX8" fmla="*/ 1363663 w 2218920"/>
                  <a:gd name="connsiteY8" fmla="*/ 1086590 h 1294552"/>
                  <a:gd name="connsiteX9" fmla="*/ 1311275 w 2218920"/>
                  <a:gd name="connsiteY9" fmla="*/ 1142153 h 1294552"/>
                  <a:gd name="connsiteX10" fmla="*/ 1582738 w 2218920"/>
                  <a:gd name="connsiteY10" fmla="*/ 1138978 h 1294552"/>
                  <a:gd name="connsiteX11" fmla="*/ 1541463 w 2218920"/>
                  <a:gd name="connsiteY11" fmla="*/ 789728 h 1294552"/>
                  <a:gd name="connsiteX12" fmla="*/ 1609725 w 2218920"/>
                  <a:gd name="connsiteY12" fmla="*/ 584940 h 1294552"/>
                  <a:gd name="connsiteX13" fmla="*/ 1727994 w 2218920"/>
                  <a:gd name="connsiteY13" fmla="*/ 438097 h 1294552"/>
                  <a:gd name="connsiteX14" fmla="*/ 1885950 w 2218920"/>
                  <a:gd name="connsiteY14" fmla="*/ 308715 h 1294552"/>
                  <a:gd name="connsiteX15" fmla="*/ 1974056 w 2218920"/>
                  <a:gd name="connsiteY15" fmla="*/ 242041 h 1294552"/>
                  <a:gd name="connsiteX16" fmla="*/ 2028826 w 2218920"/>
                  <a:gd name="connsiteY16" fmla="*/ 196798 h 1294552"/>
                  <a:gd name="connsiteX17" fmla="*/ 2107407 w 2218920"/>
                  <a:gd name="connsiteY17" fmla="*/ 18203 h 1294552"/>
                  <a:gd name="connsiteX18" fmla="*/ 2116931 w 2218920"/>
                  <a:gd name="connsiteY18" fmla="*/ 11061 h 1294552"/>
                  <a:gd name="connsiteX19" fmla="*/ 2131219 w 2218920"/>
                  <a:gd name="connsiteY19" fmla="*/ 61066 h 1294552"/>
                  <a:gd name="connsiteX20" fmla="*/ 1762125 w 2218920"/>
                  <a:gd name="connsiteY20" fmla="*/ 629390 h 1294552"/>
                  <a:gd name="connsiteX21" fmla="*/ 1914525 w 2218920"/>
                  <a:gd name="connsiteY21" fmla="*/ 842115 h 1294552"/>
                  <a:gd name="connsiteX22" fmla="*/ 2200275 w 2218920"/>
                  <a:gd name="connsiteY22" fmla="*/ 932603 h 1294552"/>
                  <a:gd name="connsiteX23" fmla="*/ 2185988 w 2218920"/>
                  <a:gd name="connsiteY23" fmla="*/ 975465 h 1294552"/>
                  <a:gd name="connsiteX24" fmla="*/ 2143125 w 2218920"/>
                  <a:gd name="connsiteY24" fmla="*/ 1004040 h 1294552"/>
                  <a:gd name="connsiteX25" fmla="*/ 2085975 w 2218920"/>
                  <a:gd name="connsiteY25" fmla="*/ 1089765 h 1294552"/>
                  <a:gd name="connsiteX26" fmla="*/ 2000250 w 2218920"/>
                  <a:gd name="connsiteY26" fmla="*/ 1132628 h 1294552"/>
                  <a:gd name="connsiteX27" fmla="*/ 1957388 w 2218920"/>
                  <a:gd name="connsiteY27" fmla="*/ 1161203 h 1294552"/>
                  <a:gd name="connsiteX28" fmla="*/ 1814513 w 2218920"/>
                  <a:gd name="connsiteY28" fmla="*/ 1204065 h 1294552"/>
                  <a:gd name="connsiteX29" fmla="*/ 1728788 w 2218920"/>
                  <a:gd name="connsiteY29" fmla="*/ 1232640 h 1294552"/>
                  <a:gd name="connsiteX30" fmla="*/ 1685925 w 2218920"/>
                  <a:gd name="connsiteY30" fmla="*/ 1246928 h 1294552"/>
                  <a:gd name="connsiteX31" fmla="*/ 1585913 w 2218920"/>
                  <a:gd name="connsiteY31" fmla="*/ 1292172 h 1294552"/>
                  <a:gd name="connsiteX32" fmla="*/ 164306 w 2218920"/>
                  <a:gd name="connsiteY32" fmla="*/ 1294552 h 1294552"/>
                  <a:gd name="connsiteX33" fmla="*/ 71438 w 2218920"/>
                  <a:gd name="connsiteY33" fmla="*/ 1204065 h 1294552"/>
                  <a:gd name="connsiteX34" fmla="*/ 0 w 2218920"/>
                  <a:gd name="connsiteY34" fmla="*/ 1089765 h 1294552"/>
                  <a:gd name="connsiteX0" fmla="*/ 0 w 2218920"/>
                  <a:gd name="connsiteY0" fmla="*/ 1103041 h 1307828"/>
                  <a:gd name="connsiteX1" fmla="*/ 0 w 2218920"/>
                  <a:gd name="connsiteY1" fmla="*/ 1103041 h 1307828"/>
                  <a:gd name="connsiteX2" fmla="*/ 128588 w 2218920"/>
                  <a:gd name="connsiteY2" fmla="*/ 1088754 h 1307828"/>
                  <a:gd name="connsiteX3" fmla="*/ 457200 w 2218920"/>
                  <a:gd name="connsiteY3" fmla="*/ 1060179 h 1307828"/>
                  <a:gd name="connsiteX4" fmla="*/ 628650 w 2218920"/>
                  <a:gd name="connsiteY4" fmla="*/ 988741 h 1307828"/>
                  <a:gd name="connsiteX5" fmla="*/ 774700 w 2218920"/>
                  <a:gd name="connsiteY5" fmla="*/ 1103041 h 1307828"/>
                  <a:gd name="connsiteX6" fmla="*/ 998538 w 2218920"/>
                  <a:gd name="connsiteY6" fmla="*/ 1130029 h 1307828"/>
                  <a:gd name="connsiteX7" fmla="*/ 1095375 w 2218920"/>
                  <a:gd name="connsiteY7" fmla="*/ 1125266 h 1307828"/>
                  <a:gd name="connsiteX8" fmla="*/ 1363663 w 2218920"/>
                  <a:gd name="connsiteY8" fmla="*/ 1099866 h 1307828"/>
                  <a:gd name="connsiteX9" fmla="*/ 1311275 w 2218920"/>
                  <a:gd name="connsiteY9" fmla="*/ 1155429 h 1307828"/>
                  <a:gd name="connsiteX10" fmla="*/ 1582738 w 2218920"/>
                  <a:gd name="connsiteY10" fmla="*/ 1152254 h 1307828"/>
                  <a:gd name="connsiteX11" fmla="*/ 1541463 w 2218920"/>
                  <a:gd name="connsiteY11" fmla="*/ 803004 h 1307828"/>
                  <a:gd name="connsiteX12" fmla="*/ 1609725 w 2218920"/>
                  <a:gd name="connsiteY12" fmla="*/ 598216 h 1307828"/>
                  <a:gd name="connsiteX13" fmla="*/ 1727994 w 2218920"/>
                  <a:gd name="connsiteY13" fmla="*/ 451373 h 1307828"/>
                  <a:gd name="connsiteX14" fmla="*/ 1885950 w 2218920"/>
                  <a:gd name="connsiteY14" fmla="*/ 321991 h 1307828"/>
                  <a:gd name="connsiteX15" fmla="*/ 1974056 w 2218920"/>
                  <a:gd name="connsiteY15" fmla="*/ 255317 h 1307828"/>
                  <a:gd name="connsiteX16" fmla="*/ 2028826 w 2218920"/>
                  <a:gd name="connsiteY16" fmla="*/ 210074 h 1307828"/>
                  <a:gd name="connsiteX17" fmla="*/ 2107407 w 2218920"/>
                  <a:gd name="connsiteY17" fmla="*/ 31479 h 1307828"/>
                  <a:gd name="connsiteX18" fmla="*/ 2014537 w 2218920"/>
                  <a:gd name="connsiteY18" fmla="*/ 2906 h 1307828"/>
                  <a:gd name="connsiteX19" fmla="*/ 2131219 w 2218920"/>
                  <a:gd name="connsiteY19" fmla="*/ 74342 h 1307828"/>
                  <a:gd name="connsiteX20" fmla="*/ 1762125 w 2218920"/>
                  <a:gd name="connsiteY20" fmla="*/ 642666 h 1307828"/>
                  <a:gd name="connsiteX21" fmla="*/ 1914525 w 2218920"/>
                  <a:gd name="connsiteY21" fmla="*/ 855391 h 1307828"/>
                  <a:gd name="connsiteX22" fmla="*/ 2200275 w 2218920"/>
                  <a:gd name="connsiteY22" fmla="*/ 945879 h 1307828"/>
                  <a:gd name="connsiteX23" fmla="*/ 2185988 w 2218920"/>
                  <a:gd name="connsiteY23" fmla="*/ 988741 h 1307828"/>
                  <a:gd name="connsiteX24" fmla="*/ 2143125 w 2218920"/>
                  <a:gd name="connsiteY24" fmla="*/ 1017316 h 1307828"/>
                  <a:gd name="connsiteX25" fmla="*/ 2085975 w 2218920"/>
                  <a:gd name="connsiteY25" fmla="*/ 1103041 h 1307828"/>
                  <a:gd name="connsiteX26" fmla="*/ 2000250 w 2218920"/>
                  <a:gd name="connsiteY26" fmla="*/ 1145904 h 1307828"/>
                  <a:gd name="connsiteX27" fmla="*/ 1957388 w 2218920"/>
                  <a:gd name="connsiteY27" fmla="*/ 1174479 h 1307828"/>
                  <a:gd name="connsiteX28" fmla="*/ 1814513 w 2218920"/>
                  <a:gd name="connsiteY28" fmla="*/ 1217341 h 1307828"/>
                  <a:gd name="connsiteX29" fmla="*/ 1728788 w 2218920"/>
                  <a:gd name="connsiteY29" fmla="*/ 1245916 h 1307828"/>
                  <a:gd name="connsiteX30" fmla="*/ 1685925 w 2218920"/>
                  <a:gd name="connsiteY30" fmla="*/ 1260204 h 1307828"/>
                  <a:gd name="connsiteX31" fmla="*/ 1585913 w 2218920"/>
                  <a:gd name="connsiteY31" fmla="*/ 1305448 h 1307828"/>
                  <a:gd name="connsiteX32" fmla="*/ 164306 w 2218920"/>
                  <a:gd name="connsiteY32" fmla="*/ 1307828 h 1307828"/>
                  <a:gd name="connsiteX33" fmla="*/ 71438 w 2218920"/>
                  <a:gd name="connsiteY33" fmla="*/ 1217341 h 1307828"/>
                  <a:gd name="connsiteX34" fmla="*/ 0 w 2218920"/>
                  <a:gd name="connsiteY34" fmla="*/ 1103041 h 1307828"/>
                  <a:gd name="connsiteX0" fmla="*/ 0 w 2218920"/>
                  <a:gd name="connsiteY0" fmla="*/ 1103041 h 1307828"/>
                  <a:gd name="connsiteX1" fmla="*/ 0 w 2218920"/>
                  <a:gd name="connsiteY1" fmla="*/ 1103041 h 1307828"/>
                  <a:gd name="connsiteX2" fmla="*/ 128588 w 2218920"/>
                  <a:gd name="connsiteY2" fmla="*/ 1088754 h 1307828"/>
                  <a:gd name="connsiteX3" fmla="*/ 457200 w 2218920"/>
                  <a:gd name="connsiteY3" fmla="*/ 1060179 h 1307828"/>
                  <a:gd name="connsiteX4" fmla="*/ 628650 w 2218920"/>
                  <a:gd name="connsiteY4" fmla="*/ 988741 h 1307828"/>
                  <a:gd name="connsiteX5" fmla="*/ 774700 w 2218920"/>
                  <a:gd name="connsiteY5" fmla="*/ 1103041 h 1307828"/>
                  <a:gd name="connsiteX6" fmla="*/ 998538 w 2218920"/>
                  <a:gd name="connsiteY6" fmla="*/ 1130029 h 1307828"/>
                  <a:gd name="connsiteX7" fmla="*/ 1095375 w 2218920"/>
                  <a:gd name="connsiteY7" fmla="*/ 1125266 h 1307828"/>
                  <a:gd name="connsiteX8" fmla="*/ 1363663 w 2218920"/>
                  <a:gd name="connsiteY8" fmla="*/ 1099866 h 1307828"/>
                  <a:gd name="connsiteX9" fmla="*/ 1311275 w 2218920"/>
                  <a:gd name="connsiteY9" fmla="*/ 1155429 h 1307828"/>
                  <a:gd name="connsiteX10" fmla="*/ 1582738 w 2218920"/>
                  <a:gd name="connsiteY10" fmla="*/ 1152254 h 1307828"/>
                  <a:gd name="connsiteX11" fmla="*/ 1541463 w 2218920"/>
                  <a:gd name="connsiteY11" fmla="*/ 803004 h 1307828"/>
                  <a:gd name="connsiteX12" fmla="*/ 1609725 w 2218920"/>
                  <a:gd name="connsiteY12" fmla="*/ 598216 h 1307828"/>
                  <a:gd name="connsiteX13" fmla="*/ 1727994 w 2218920"/>
                  <a:gd name="connsiteY13" fmla="*/ 451373 h 1307828"/>
                  <a:gd name="connsiteX14" fmla="*/ 1885950 w 2218920"/>
                  <a:gd name="connsiteY14" fmla="*/ 321991 h 1307828"/>
                  <a:gd name="connsiteX15" fmla="*/ 1974056 w 2218920"/>
                  <a:gd name="connsiteY15" fmla="*/ 255317 h 1307828"/>
                  <a:gd name="connsiteX16" fmla="*/ 2028826 w 2218920"/>
                  <a:gd name="connsiteY16" fmla="*/ 210074 h 1307828"/>
                  <a:gd name="connsiteX17" fmla="*/ 2107407 w 2218920"/>
                  <a:gd name="connsiteY17" fmla="*/ 31479 h 1307828"/>
                  <a:gd name="connsiteX18" fmla="*/ 2014537 w 2218920"/>
                  <a:gd name="connsiteY18" fmla="*/ 2906 h 1307828"/>
                  <a:gd name="connsiteX19" fmla="*/ 2112169 w 2218920"/>
                  <a:gd name="connsiteY19" fmla="*/ 114823 h 1307828"/>
                  <a:gd name="connsiteX20" fmla="*/ 1762125 w 2218920"/>
                  <a:gd name="connsiteY20" fmla="*/ 642666 h 1307828"/>
                  <a:gd name="connsiteX21" fmla="*/ 1914525 w 2218920"/>
                  <a:gd name="connsiteY21" fmla="*/ 855391 h 1307828"/>
                  <a:gd name="connsiteX22" fmla="*/ 2200275 w 2218920"/>
                  <a:gd name="connsiteY22" fmla="*/ 945879 h 1307828"/>
                  <a:gd name="connsiteX23" fmla="*/ 2185988 w 2218920"/>
                  <a:gd name="connsiteY23" fmla="*/ 988741 h 1307828"/>
                  <a:gd name="connsiteX24" fmla="*/ 2143125 w 2218920"/>
                  <a:gd name="connsiteY24" fmla="*/ 1017316 h 1307828"/>
                  <a:gd name="connsiteX25" fmla="*/ 2085975 w 2218920"/>
                  <a:gd name="connsiteY25" fmla="*/ 1103041 h 1307828"/>
                  <a:gd name="connsiteX26" fmla="*/ 2000250 w 2218920"/>
                  <a:gd name="connsiteY26" fmla="*/ 1145904 h 1307828"/>
                  <a:gd name="connsiteX27" fmla="*/ 1957388 w 2218920"/>
                  <a:gd name="connsiteY27" fmla="*/ 1174479 h 1307828"/>
                  <a:gd name="connsiteX28" fmla="*/ 1814513 w 2218920"/>
                  <a:gd name="connsiteY28" fmla="*/ 1217341 h 1307828"/>
                  <a:gd name="connsiteX29" fmla="*/ 1728788 w 2218920"/>
                  <a:gd name="connsiteY29" fmla="*/ 1245916 h 1307828"/>
                  <a:gd name="connsiteX30" fmla="*/ 1685925 w 2218920"/>
                  <a:gd name="connsiteY30" fmla="*/ 1260204 h 1307828"/>
                  <a:gd name="connsiteX31" fmla="*/ 1585913 w 2218920"/>
                  <a:gd name="connsiteY31" fmla="*/ 1305448 h 1307828"/>
                  <a:gd name="connsiteX32" fmla="*/ 164306 w 2218920"/>
                  <a:gd name="connsiteY32" fmla="*/ 1307828 h 1307828"/>
                  <a:gd name="connsiteX33" fmla="*/ 71438 w 2218920"/>
                  <a:gd name="connsiteY33" fmla="*/ 1217341 h 1307828"/>
                  <a:gd name="connsiteX34" fmla="*/ 0 w 2218920"/>
                  <a:gd name="connsiteY34" fmla="*/ 1103041 h 1307828"/>
                  <a:gd name="connsiteX0" fmla="*/ 0 w 2218920"/>
                  <a:gd name="connsiteY0" fmla="*/ 1103893 h 1308680"/>
                  <a:gd name="connsiteX1" fmla="*/ 0 w 2218920"/>
                  <a:gd name="connsiteY1" fmla="*/ 1103893 h 1308680"/>
                  <a:gd name="connsiteX2" fmla="*/ 128588 w 2218920"/>
                  <a:gd name="connsiteY2" fmla="*/ 1089606 h 1308680"/>
                  <a:gd name="connsiteX3" fmla="*/ 457200 w 2218920"/>
                  <a:gd name="connsiteY3" fmla="*/ 1061031 h 1308680"/>
                  <a:gd name="connsiteX4" fmla="*/ 628650 w 2218920"/>
                  <a:gd name="connsiteY4" fmla="*/ 989593 h 1308680"/>
                  <a:gd name="connsiteX5" fmla="*/ 774700 w 2218920"/>
                  <a:gd name="connsiteY5" fmla="*/ 1103893 h 1308680"/>
                  <a:gd name="connsiteX6" fmla="*/ 998538 w 2218920"/>
                  <a:gd name="connsiteY6" fmla="*/ 1130881 h 1308680"/>
                  <a:gd name="connsiteX7" fmla="*/ 1095375 w 2218920"/>
                  <a:gd name="connsiteY7" fmla="*/ 1126118 h 1308680"/>
                  <a:gd name="connsiteX8" fmla="*/ 1363663 w 2218920"/>
                  <a:gd name="connsiteY8" fmla="*/ 1100718 h 1308680"/>
                  <a:gd name="connsiteX9" fmla="*/ 1311275 w 2218920"/>
                  <a:gd name="connsiteY9" fmla="*/ 1156281 h 1308680"/>
                  <a:gd name="connsiteX10" fmla="*/ 1582738 w 2218920"/>
                  <a:gd name="connsiteY10" fmla="*/ 1153106 h 1308680"/>
                  <a:gd name="connsiteX11" fmla="*/ 1541463 w 2218920"/>
                  <a:gd name="connsiteY11" fmla="*/ 803856 h 1308680"/>
                  <a:gd name="connsiteX12" fmla="*/ 1609725 w 2218920"/>
                  <a:gd name="connsiteY12" fmla="*/ 599068 h 1308680"/>
                  <a:gd name="connsiteX13" fmla="*/ 1727994 w 2218920"/>
                  <a:gd name="connsiteY13" fmla="*/ 452225 h 1308680"/>
                  <a:gd name="connsiteX14" fmla="*/ 1885950 w 2218920"/>
                  <a:gd name="connsiteY14" fmla="*/ 322843 h 1308680"/>
                  <a:gd name="connsiteX15" fmla="*/ 1974056 w 2218920"/>
                  <a:gd name="connsiteY15" fmla="*/ 256169 h 1308680"/>
                  <a:gd name="connsiteX16" fmla="*/ 2028826 w 2218920"/>
                  <a:gd name="connsiteY16" fmla="*/ 210926 h 1308680"/>
                  <a:gd name="connsiteX17" fmla="*/ 2107407 w 2218920"/>
                  <a:gd name="connsiteY17" fmla="*/ 32331 h 1308680"/>
                  <a:gd name="connsiteX18" fmla="*/ 2014537 w 2218920"/>
                  <a:gd name="connsiteY18" fmla="*/ 3758 h 1308680"/>
                  <a:gd name="connsiteX19" fmla="*/ 2116931 w 2218920"/>
                  <a:gd name="connsiteY19" fmla="*/ 87101 h 1308680"/>
                  <a:gd name="connsiteX20" fmla="*/ 2112169 w 2218920"/>
                  <a:gd name="connsiteY20" fmla="*/ 115675 h 1308680"/>
                  <a:gd name="connsiteX21" fmla="*/ 1762125 w 2218920"/>
                  <a:gd name="connsiteY21" fmla="*/ 643518 h 1308680"/>
                  <a:gd name="connsiteX22" fmla="*/ 1914525 w 2218920"/>
                  <a:gd name="connsiteY22" fmla="*/ 856243 h 1308680"/>
                  <a:gd name="connsiteX23" fmla="*/ 2200275 w 2218920"/>
                  <a:gd name="connsiteY23" fmla="*/ 946731 h 1308680"/>
                  <a:gd name="connsiteX24" fmla="*/ 2185988 w 2218920"/>
                  <a:gd name="connsiteY24" fmla="*/ 989593 h 1308680"/>
                  <a:gd name="connsiteX25" fmla="*/ 2143125 w 2218920"/>
                  <a:gd name="connsiteY25" fmla="*/ 1018168 h 1308680"/>
                  <a:gd name="connsiteX26" fmla="*/ 2085975 w 2218920"/>
                  <a:gd name="connsiteY26" fmla="*/ 1103893 h 1308680"/>
                  <a:gd name="connsiteX27" fmla="*/ 2000250 w 2218920"/>
                  <a:gd name="connsiteY27" fmla="*/ 1146756 h 1308680"/>
                  <a:gd name="connsiteX28" fmla="*/ 1957388 w 2218920"/>
                  <a:gd name="connsiteY28" fmla="*/ 1175331 h 1308680"/>
                  <a:gd name="connsiteX29" fmla="*/ 1814513 w 2218920"/>
                  <a:gd name="connsiteY29" fmla="*/ 1218193 h 1308680"/>
                  <a:gd name="connsiteX30" fmla="*/ 1728788 w 2218920"/>
                  <a:gd name="connsiteY30" fmla="*/ 1246768 h 1308680"/>
                  <a:gd name="connsiteX31" fmla="*/ 1685925 w 2218920"/>
                  <a:gd name="connsiteY31" fmla="*/ 1261056 h 1308680"/>
                  <a:gd name="connsiteX32" fmla="*/ 1585913 w 2218920"/>
                  <a:gd name="connsiteY32" fmla="*/ 1306300 h 1308680"/>
                  <a:gd name="connsiteX33" fmla="*/ 164306 w 2218920"/>
                  <a:gd name="connsiteY33" fmla="*/ 1308680 h 1308680"/>
                  <a:gd name="connsiteX34" fmla="*/ 71438 w 2218920"/>
                  <a:gd name="connsiteY34" fmla="*/ 1218193 h 1308680"/>
                  <a:gd name="connsiteX35" fmla="*/ 0 w 2218920"/>
                  <a:gd name="connsiteY35" fmla="*/ 1103893 h 1308680"/>
                  <a:gd name="connsiteX0" fmla="*/ 0 w 2218920"/>
                  <a:gd name="connsiteY0" fmla="*/ 1103893 h 1308680"/>
                  <a:gd name="connsiteX1" fmla="*/ 0 w 2218920"/>
                  <a:gd name="connsiteY1" fmla="*/ 1103893 h 1308680"/>
                  <a:gd name="connsiteX2" fmla="*/ 128588 w 2218920"/>
                  <a:gd name="connsiteY2" fmla="*/ 1089606 h 1308680"/>
                  <a:gd name="connsiteX3" fmla="*/ 457200 w 2218920"/>
                  <a:gd name="connsiteY3" fmla="*/ 1061031 h 1308680"/>
                  <a:gd name="connsiteX4" fmla="*/ 628650 w 2218920"/>
                  <a:gd name="connsiteY4" fmla="*/ 989593 h 1308680"/>
                  <a:gd name="connsiteX5" fmla="*/ 774700 w 2218920"/>
                  <a:gd name="connsiteY5" fmla="*/ 1103893 h 1308680"/>
                  <a:gd name="connsiteX6" fmla="*/ 998538 w 2218920"/>
                  <a:gd name="connsiteY6" fmla="*/ 1130881 h 1308680"/>
                  <a:gd name="connsiteX7" fmla="*/ 1095375 w 2218920"/>
                  <a:gd name="connsiteY7" fmla="*/ 1126118 h 1308680"/>
                  <a:gd name="connsiteX8" fmla="*/ 1363663 w 2218920"/>
                  <a:gd name="connsiteY8" fmla="*/ 1100718 h 1308680"/>
                  <a:gd name="connsiteX9" fmla="*/ 1311275 w 2218920"/>
                  <a:gd name="connsiteY9" fmla="*/ 1156281 h 1308680"/>
                  <a:gd name="connsiteX10" fmla="*/ 1582738 w 2218920"/>
                  <a:gd name="connsiteY10" fmla="*/ 1153106 h 1308680"/>
                  <a:gd name="connsiteX11" fmla="*/ 1541463 w 2218920"/>
                  <a:gd name="connsiteY11" fmla="*/ 803856 h 1308680"/>
                  <a:gd name="connsiteX12" fmla="*/ 1609725 w 2218920"/>
                  <a:gd name="connsiteY12" fmla="*/ 599068 h 1308680"/>
                  <a:gd name="connsiteX13" fmla="*/ 1727994 w 2218920"/>
                  <a:gd name="connsiteY13" fmla="*/ 452225 h 1308680"/>
                  <a:gd name="connsiteX14" fmla="*/ 1885950 w 2218920"/>
                  <a:gd name="connsiteY14" fmla="*/ 322843 h 1308680"/>
                  <a:gd name="connsiteX15" fmla="*/ 1974056 w 2218920"/>
                  <a:gd name="connsiteY15" fmla="*/ 256169 h 1308680"/>
                  <a:gd name="connsiteX16" fmla="*/ 2028826 w 2218920"/>
                  <a:gd name="connsiteY16" fmla="*/ 210926 h 1308680"/>
                  <a:gd name="connsiteX17" fmla="*/ 2107407 w 2218920"/>
                  <a:gd name="connsiteY17" fmla="*/ 32331 h 1308680"/>
                  <a:gd name="connsiteX18" fmla="*/ 2014537 w 2218920"/>
                  <a:gd name="connsiteY18" fmla="*/ 3758 h 1308680"/>
                  <a:gd name="connsiteX19" fmla="*/ 2178844 w 2218920"/>
                  <a:gd name="connsiteY19" fmla="*/ 165683 h 1308680"/>
                  <a:gd name="connsiteX20" fmla="*/ 2112169 w 2218920"/>
                  <a:gd name="connsiteY20" fmla="*/ 115675 h 1308680"/>
                  <a:gd name="connsiteX21" fmla="*/ 1762125 w 2218920"/>
                  <a:gd name="connsiteY21" fmla="*/ 643518 h 1308680"/>
                  <a:gd name="connsiteX22" fmla="*/ 1914525 w 2218920"/>
                  <a:gd name="connsiteY22" fmla="*/ 856243 h 1308680"/>
                  <a:gd name="connsiteX23" fmla="*/ 2200275 w 2218920"/>
                  <a:gd name="connsiteY23" fmla="*/ 946731 h 1308680"/>
                  <a:gd name="connsiteX24" fmla="*/ 2185988 w 2218920"/>
                  <a:gd name="connsiteY24" fmla="*/ 989593 h 1308680"/>
                  <a:gd name="connsiteX25" fmla="*/ 2143125 w 2218920"/>
                  <a:gd name="connsiteY25" fmla="*/ 1018168 h 1308680"/>
                  <a:gd name="connsiteX26" fmla="*/ 2085975 w 2218920"/>
                  <a:gd name="connsiteY26" fmla="*/ 1103893 h 1308680"/>
                  <a:gd name="connsiteX27" fmla="*/ 2000250 w 2218920"/>
                  <a:gd name="connsiteY27" fmla="*/ 1146756 h 1308680"/>
                  <a:gd name="connsiteX28" fmla="*/ 1957388 w 2218920"/>
                  <a:gd name="connsiteY28" fmla="*/ 1175331 h 1308680"/>
                  <a:gd name="connsiteX29" fmla="*/ 1814513 w 2218920"/>
                  <a:gd name="connsiteY29" fmla="*/ 1218193 h 1308680"/>
                  <a:gd name="connsiteX30" fmla="*/ 1728788 w 2218920"/>
                  <a:gd name="connsiteY30" fmla="*/ 1246768 h 1308680"/>
                  <a:gd name="connsiteX31" fmla="*/ 1685925 w 2218920"/>
                  <a:gd name="connsiteY31" fmla="*/ 1261056 h 1308680"/>
                  <a:gd name="connsiteX32" fmla="*/ 1585913 w 2218920"/>
                  <a:gd name="connsiteY32" fmla="*/ 1306300 h 1308680"/>
                  <a:gd name="connsiteX33" fmla="*/ 164306 w 2218920"/>
                  <a:gd name="connsiteY33" fmla="*/ 1308680 h 1308680"/>
                  <a:gd name="connsiteX34" fmla="*/ 71438 w 2218920"/>
                  <a:gd name="connsiteY34" fmla="*/ 1218193 h 1308680"/>
                  <a:gd name="connsiteX35" fmla="*/ 0 w 2218920"/>
                  <a:gd name="connsiteY35" fmla="*/ 1103893 h 1308680"/>
                  <a:gd name="connsiteX0" fmla="*/ 0 w 2218920"/>
                  <a:gd name="connsiteY0" fmla="*/ 1103893 h 1308680"/>
                  <a:gd name="connsiteX1" fmla="*/ 0 w 2218920"/>
                  <a:gd name="connsiteY1" fmla="*/ 1103893 h 1308680"/>
                  <a:gd name="connsiteX2" fmla="*/ 128588 w 2218920"/>
                  <a:gd name="connsiteY2" fmla="*/ 1089606 h 1308680"/>
                  <a:gd name="connsiteX3" fmla="*/ 457200 w 2218920"/>
                  <a:gd name="connsiteY3" fmla="*/ 1061031 h 1308680"/>
                  <a:gd name="connsiteX4" fmla="*/ 628650 w 2218920"/>
                  <a:gd name="connsiteY4" fmla="*/ 989593 h 1308680"/>
                  <a:gd name="connsiteX5" fmla="*/ 774700 w 2218920"/>
                  <a:gd name="connsiteY5" fmla="*/ 1103893 h 1308680"/>
                  <a:gd name="connsiteX6" fmla="*/ 998538 w 2218920"/>
                  <a:gd name="connsiteY6" fmla="*/ 1130881 h 1308680"/>
                  <a:gd name="connsiteX7" fmla="*/ 1095375 w 2218920"/>
                  <a:gd name="connsiteY7" fmla="*/ 1126118 h 1308680"/>
                  <a:gd name="connsiteX8" fmla="*/ 1363663 w 2218920"/>
                  <a:gd name="connsiteY8" fmla="*/ 1100718 h 1308680"/>
                  <a:gd name="connsiteX9" fmla="*/ 1311275 w 2218920"/>
                  <a:gd name="connsiteY9" fmla="*/ 1156281 h 1308680"/>
                  <a:gd name="connsiteX10" fmla="*/ 1582738 w 2218920"/>
                  <a:gd name="connsiteY10" fmla="*/ 1153106 h 1308680"/>
                  <a:gd name="connsiteX11" fmla="*/ 1541463 w 2218920"/>
                  <a:gd name="connsiteY11" fmla="*/ 803856 h 1308680"/>
                  <a:gd name="connsiteX12" fmla="*/ 1609725 w 2218920"/>
                  <a:gd name="connsiteY12" fmla="*/ 599068 h 1308680"/>
                  <a:gd name="connsiteX13" fmla="*/ 1727994 w 2218920"/>
                  <a:gd name="connsiteY13" fmla="*/ 452225 h 1308680"/>
                  <a:gd name="connsiteX14" fmla="*/ 1885950 w 2218920"/>
                  <a:gd name="connsiteY14" fmla="*/ 322843 h 1308680"/>
                  <a:gd name="connsiteX15" fmla="*/ 1974056 w 2218920"/>
                  <a:gd name="connsiteY15" fmla="*/ 256169 h 1308680"/>
                  <a:gd name="connsiteX16" fmla="*/ 2028826 w 2218920"/>
                  <a:gd name="connsiteY16" fmla="*/ 210926 h 1308680"/>
                  <a:gd name="connsiteX17" fmla="*/ 2107407 w 2218920"/>
                  <a:gd name="connsiteY17" fmla="*/ 32331 h 1308680"/>
                  <a:gd name="connsiteX18" fmla="*/ 2014537 w 2218920"/>
                  <a:gd name="connsiteY18" fmla="*/ 3758 h 1308680"/>
                  <a:gd name="connsiteX19" fmla="*/ 2178844 w 2218920"/>
                  <a:gd name="connsiteY19" fmla="*/ 165683 h 1308680"/>
                  <a:gd name="connsiteX20" fmla="*/ 2176463 w 2218920"/>
                  <a:gd name="connsiteY20" fmla="*/ 115676 h 1308680"/>
                  <a:gd name="connsiteX21" fmla="*/ 2112169 w 2218920"/>
                  <a:gd name="connsiteY21" fmla="*/ 115675 h 1308680"/>
                  <a:gd name="connsiteX22" fmla="*/ 1762125 w 2218920"/>
                  <a:gd name="connsiteY22" fmla="*/ 643518 h 1308680"/>
                  <a:gd name="connsiteX23" fmla="*/ 1914525 w 2218920"/>
                  <a:gd name="connsiteY23" fmla="*/ 856243 h 1308680"/>
                  <a:gd name="connsiteX24" fmla="*/ 2200275 w 2218920"/>
                  <a:gd name="connsiteY24" fmla="*/ 946731 h 1308680"/>
                  <a:gd name="connsiteX25" fmla="*/ 2185988 w 2218920"/>
                  <a:gd name="connsiteY25" fmla="*/ 989593 h 1308680"/>
                  <a:gd name="connsiteX26" fmla="*/ 2143125 w 2218920"/>
                  <a:gd name="connsiteY26" fmla="*/ 1018168 h 1308680"/>
                  <a:gd name="connsiteX27" fmla="*/ 2085975 w 2218920"/>
                  <a:gd name="connsiteY27" fmla="*/ 1103893 h 1308680"/>
                  <a:gd name="connsiteX28" fmla="*/ 2000250 w 2218920"/>
                  <a:gd name="connsiteY28" fmla="*/ 1146756 h 1308680"/>
                  <a:gd name="connsiteX29" fmla="*/ 1957388 w 2218920"/>
                  <a:gd name="connsiteY29" fmla="*/ 1175331 h 1308680"/>
                  <a:gd name="connsiteX30" fmla="*/ 1814513 w 2218920"/>
                  <a:gd name="connsiteY30" fmla="*/ 1218193 h 1308680"/>
                  <a:gd name="connsiteX31" fmla="*/ 1728788 w 2218920"/>
                  <a:gd name="connsiteY31" fmla="*/ 1246768 h 1308680"/>
                  <a:gd name="connsiteX32" fmla="*/ 1685925 w 2218920"/>
                  <a:gd name="connsiteY32" fmla="*/ 1261056 h 1308680"/>
                  <a:gd name="connsiteX33" fmla="*/ 1585913 w 2218920"/>
                  <a:gd name="connsiteY33" fmla="*/ 1306300 h 1308680"/>
                  <a:gd name="connsiteX34" fmla="*/ 164306 w 2218920"/>
                  <a:gd name="connsiteY34" fmla="*/ 1308680 h 1308680"/>
                  <a:gd name="connsiteX35" fmla="*/ 71438 w 2218920"/>
                  <a:gd name="connsiteY35" fmla="*/ 1218193 h 1308680"/>
                  <a:gd name="connsiteX36" fmla="*/ 0 w 2218920"/>
                  <a:gd name="connsiteY36" fmla="*/ 1103893 h 1308680"/>
                  <a:gd name="connsiteX0" fmla="*/ 0 w 2308403"/>
                  <a:gd name="connsiteY0" fmla="*/ 1103893 h 1308680"/>
                  <a:gd name="connsiteX1" fmla="*/ 0 w 2308403"/>
                  <a:gd name="connsiteY1" fmla="*/ 1103893 h 1308680"/>
                  <a:gd name="connsiteX2" fmla="*/ 128588 w 2308403"/>
                  <a:gd name="connsiteY2" fmla="*/ 1089606 h 1308680"/>
                  <a:gd name="connsiteX3" fmla="*/ 457200 w 2308403"/>
                  <a:gd name="connsiteY3" fmla="*/ 1061031 h 1308680"/>
                  <a:gd name="connsiteX4" fmla="*/ 628650 w 2308403"/>
                  <a:gd name="connsiteY4" fmla="*/ 989593 h 1308680"/>
                  <a:gd name="connsiteX5" fmla="*/ 774700 w 2308403"/>
                  <a:gd name="connsiteY5" fmla="*/ 1103893 h 1308680"/>
                  <a:gd name="connsiteX6" fmla="*/ 998538 w 2308403"/>
                  <a:gd name="connsiteY6" fmla="*/ 1130881 h 1308680"/>
                  <a:gd name="connsiteX7" fmla="*/ 1095375 w 2308403"/>
                  <a:gd name="connsiteY7" fmla="*/ 1126118 h 1308680"/>
                  <a:gd name="connsiteX8" fmla="*/ 1363663 w 2308403"/>
                  <a:gd name="connsiteY8" fmla="*/ 1100718 h 1308680"/>
                  <a:gd name="connsiteX9" fmla="*/ 1311275 w 2308403"/>
                  <a:gd name="connsiteY9" fmla="*/ 1156281 h 1308680"/>
                  <a:gd name="connsiteX10" fmla="*/ 1582738 w 2308403"/>
                  <a:gd name="connsiteY10" fmla="*/ 1153106 h 1308680"/>
                  <a:gd name="connsiteX11" fmla="*/ 1541463 w 2308403"/>
                  <a:gd name="connsiteY11" fmla="*/ 803856 h 1308680"/>
                  <a:gd name="connsiteX12" fmla="*/ 1609725 w 2308403"/>
                  <a:gd name="connsiteY12" fmla="*/ 599068 h 1308680"/>
                  <a:gd name="connsiteX13" fmla="*/ 1727994 w 2308403"/>
                  <a:gd name="connsiteY13" fmla="*/ 452225 h 1308680"/>
                  <a:gd name="connsiteX14" fmla="*/ 1885950 w 2308403"/>
                  <a:gd name="connsiteY14" fmla="*/ 322843 h 1308680"/>
                  <a:gd name="connsiteX15" fmla="*/ 1974056 w 2308403"/>
                  <a:gd name="connsiteY15" fmla="*/ 256169 h 1308680"/>
                  <a:gd name="connsiteX16" fmla="*/ 2028826 w 2308403"/>
                  <a:gd name="connsiteY16" fmla="*/ 210926 h 1308680"/>
                  <a:gd name="connsiteX17" fmla="*/ 2107407 w 2308403"/>
                  <a:gd name="connsiteY17" fmla="*/ 32331 h 1308680"/>
                  <a:gd name="connsiteX18" fmla="*/ 2014537 w 2308403"/>
                  <a:gd name="connsiteY18" fmla="*/ 3758 h 1308680"/>
                  <a:gd name="connsiteX19" fmla="*/ 2305051 w 2308403"/>
                  <a:gd name="connsiteY19" fmla="*/ 72814 h 1308680"/>
                  <a:gd name="connsiteX20" fmla="*/ 2176463 w 2308403"/>
                  <a:gd name="connsiteY20" fmla="*/ 115676 h 1308680"/>
                  <a:gd name="connsiteX21" fmla="*/ 2112169 w 2308403"/>
                  <a:gd name="connsiteY21" fmla="*/ 115675 h 1308680"/>
                  <a:gd name="connsiteX22" fmla="*/ 1762125 w 2308403"/>
                  <a:gd name="connsiteY22" fmla="*/ 643518 h 1308680"/>
                  <a:gd name="connsiteX23" fmla="*/ 1914525 w 2308403"/>
                  <a:gd name="connsiteY23" fmla="*/ 856243 h 1308680"/>
                  <a:gd name="connsiteX24" fmla="*/ 2200275 w 2308403"/>
                  <a:gd name="connsiteY24" fmla="*/ 946731 h 1308680"/>
                  <a:gd name="connsiteX25" fmla="*/ 2185988 w 2308403"/>
                  <a:gd name="connsiteY25" fmla="*/ 989593 h 1308680"/>
                  <a:gd name="connsiteX26" fmla="*/ 2143125 w 2308403"/>
                  <a:gd name="connsiteY26" fmla="*/ 1018168 h 1308680"/>
                  <a:gd name="connsiteX27" fmla="*/ 2085975 w 2308403"/>
                  <a:gd name="connsiteY27" fmla="*/ 1103893 h 1308680"/>
                  <a:gd name="connsiteX28" fmla="*/ 2000250 w 2308403"/>
                  <a:gd name="connsiteY28" fmla="*/ 1146756 h 1308680"/>
                  <a:gd name="connsiteX29" fmla="*/ 1957388 w 2308403"/>
                  <a:gd name="connsiteY29" fmla="*/ 1175331 h 1308680"/>
                  <a:gd name="connsiteX30" fmla="*/ 1814513 w 2308403"/>
                  <a:gd name="connsiteY30" fmla="*/ 1218193 h 1308680"/>
                  <a:gd name="connsiteX31" fmla="*/ 1728788 w 2308403"/>
                  <a:gd name="connsiteY31" fmla="*/ 1246768 h 1308680"/>
                  <a:gd name="connsiteX32" fmla="*/ 1685925 w 2308403"/>
                  <a:gd name="connsiteY32" fmla="*/ 1261056 h 1308680"/>
                  <a:gd name="connsiteX33" fmla="*/ 1585913 w 2308403"/>
                  <a:gd name="connsiteY33" fmla="*/ 1306300 h 1308680"/>
                  <a:gd name="connsiteX34" fmla="*/ 164306 w 2308403"/>
                  <a:gd name="connsiteY34" fmla="*/ 1308680 h 1308680"/>
                  <a:gd name="connsiteX35" fmla="*/ 71438 w 2308403"/>
                  <a:gd name="connsiteY35" fmla="*/ 1218193 h 1308680"/>
                  <a:gd name="connsiteX36" fmla="*/ 0 w 2308403"/>
                  <a:gd name="connsiteY36" fmla="*/ 1103893 h 1308680"/>
                  <a:gd name="connsiteX0" fmla="*/ 0 w 2308403"/>
                  <a:gd name="connsiteY0" fmla="*/ 1102459 h 1307246"/>
                  <a:gd name="connsiteX1" fmla="*/ 0 w 2308403"/>
                  <a:gd name="connsiteY1" fmla="*/ 1102459 h 1307246"/>
                  <a:gd name="connsiteX2" fmla="*/ 128588 w 2308403"/>
                  <a:gd name="connsiteY2" fmla="*/ 1088172 h 1307246"/>
                  <a:gd name="connsiteX3" fmla="*/ 457200 w 2308403"/>
                  <a:gd name="connsiteY3" fmla="*/ 1059597 h 1307246"/>
                  <a:gd name="connsiteX4" fmla="*/ 628650 w 2308403"/>
                  <a:gd name="connsiteY4" fmla="*/ 988159 h 1307246"/>
                  <a:gd name="connsiteX5" fmla="*/ 774700 w 2308403"/>
                  <a:gd name="connsiteY5" fmla="*/ 1102459 h 1307246"/>
                  <a:gd name="connsiteX6" fmla="*/ 998538 w 2308403"/>
                  <a:gd name="connsiteY6" fmla="*/ 1129447 h 1307246"/>
                  <a:gd name="connsiteX7" fmla="*/ 1095375 w 2308403"/>
                  <a:gd name="connsiteY7" fmla="*/ 1124684 h 1307246"/>
                  <a:gd name="connsiteX8" fmla="*/ 1363663 w 2308403"/>
                  <a:gd name="connsiteY8" fmla="*/ 1099284 h 1307246"/>
                  <a:gd name="connsiteX9" fmla="*/ 1311275 w 2308403"/>
                  <a:gd name="connsiteY9" fmla="*/ 1154847 h 1307246"/>
                  <a:gd name="connsiteX10" fmla="*/ 1582738 w 2308403"/>
                  <a:gd name="connsiteY10" fmla="*/ 1151672 h 1307246"/>
                  <a:gd name="connsiteX11" fmla="*/ 1541463 w 2308403"/>
                  <a:gd name="connsiteY11" fmla="*/ 802422 h 1307246"/>
                  <a:gd name="connsiteX12" fmla="*/ 1609725 w 2308403"/>
                  <a:gd name="connsiteY12" fmla="*/ 597634 h 1307246"/>
                  <a:gd name="connsiteX13" fmla="*/ 1727994 w 2308403"/>
                  <a:gd name="connsiteY13" fmla="*/ 450791 h 1307246"/>
                  <a:gd name="connsiteX14" fmla="*/ 1885950 w 2308403"/>
                  <a:gd name="connsiteY14" fmla="*/ 321409 h 1307246"/>
                  <a:gd name="connsiteX15" fmla="*/ 1974056 w 2308403"/>
                  <a:gd name="connsiteY15" fmla="*/ 254735 h 1307246"/>
                  <a:gd name="connsiteX16" fmla="*/ 2028826 w 2308403"/>
                  <a:gd name="connsiteY16" fmla="*/ 209492 h 1307246"/>
                  <a:gd name="connsiteX17" fmla="*/ 2052638 w 2308403"/>
                  <a:gd name="connsiteY17" fmla="*/ 42803 h 1307246"/>
                  <a:gd name="connsiteX18" fmla="*/ 2014537 w 2308403"/>
                  <a:gd name="connsiteY18" fmla="*/ 2324 h 1307246"/>
                  <a:gd name="connsiteX19" fmla="*/ 2305051 w 2308403"/>
                  <a:gd name="connsiteY19" fmla="*/ 71380 h 1307246"/>
                  <a:gd name="connsiteX20" fmla="*/ 2176463 w 2308403"/>
                  <a:gd name="connsiteY20" fmla="*/ 114242 h 1307246"/>
                  <a:gd name="connsiteX21" fmla="*/ 2112169 w 2308403"/>
                  <a:gd name="connsiteY21" fmla="*/ 114241 h 1307246"/>
                  <a:gd name="connsiteX22" fmla="*/ 1762125 w 2308403"/>
                  <a:gd name="connsiteY22" fmla="*/ 642084 h 1307246"/>
                  <a:gd name="connsiteX23" fmla="*/ 1914525 w 2308403"/>
                  <a:gd name="connsiteY23" fmla="*/ 854809 h 1307246"/>
                  <a:gd name="connsiteX24" fmla="*/ 2200275 w 2308403"/>
                  <a:gd name="connsiteY24" fmla="*/ 945297 h 1307246"/>
                  <a:gd name="connsiteX25" fmla="*/ 2185988 w 2308403"/>
                  <a:gd name="connsiteY25" fmla="*/ 988159 h 1307246"/>
                  <a:gd name="connsiteX26" fmla="*/ 2143125 w 2308403"/>
                  <a:gd name="connsiteY26" fmla="*/ 1016734 h 1307246"/>
                  <a:gd name="connsiteX27" fmla="*/ 2085975 w 2308403"/>
                  <a:gd name="connsiteY27" fmla="*/ 1102459 h 1307246"/>
                  <a:gd name="connsiteX28" fmla="*/ 2000250 w 2308403"/>
                  <a:gd name="connsiteY28" fmla="*/ 1145322 h 1307246"/>
                  <a:gd name="connsiteX29" fmla="*/ 1957388 w 2308403"/>
                  <a:gd name="connsiteY29" fmla="*/ 1173897 h 1307246"/>
                  <a:gd name="connsiteX30" fmla="*/ 1814513 w 2308403"/>
                  <a:gd name="connsiteY30" fmla="*/ 1216759 h 1307246"/>
                  <a:gd name="connsiteX31" fmla="*/ 1728788 w 2308403"/>
                  <a:gd name="connsiteY31" fmla="*/ 1245334 h 1307246"/>
                  <a:gd name="connsiteX32" fmla="*/ 1685925 w 2308403"/>
                  <a:gd name="connsiteY32" fmla="*/ 1259622 h 1307246"/>
                  <a:gd name="connsiteX33" fmla="*/ 1585913 w 2308403"/>
                  <a:gd name="connsiteY33" fmla="*/ 1304866 h 1307246"/>
                  <a:gd name="connsiteX34" fmla="*/ 164306 w 2308403"/>
                  <a:gd name="connsiteY34" fmla="*/ 1307246 h 1307246"/>
                  <a:gd name="connsiteX35" fmla="*/ 71438 w 2308403"/>
                  <a:gd name="connsiteY35" fmla="*/ 1216759 h 1307246"/>
                  <a:gd name="connsiteX36" fmla="*/ 0 w 2308403"/>
                  <a:gd name="connsiteY36" fmla="*/ 1102459 h 1307246"/>
                  <a:gd name="connsiteX0" fmla="*/ 0 w 2308403"/>
                  <a:gd name="connsiteY0" fmla="*/ 1101599 h 1306386"/>
                  <a:gd name="connsiteX1" fmla="*/ 0 w 2308403"/>
                  <a:gd name="connsiteY1" fmla="*/ 1101599 h 1306386"/>
                  <a:gd name="connsiteX2" fmla="*/ 128588 w 2308403"/>
                  <a:gd name="connsiteY2" fmla="*/ 1087312 h 1306386"/>
                  <a:gd name="connsiteX3" fmla="*/ 457200 w 2308403"/>
                  <a:gd name="connsiteY3" fmla="*/ 1058737 h 1306386"/>
                  <a:gd name="connsiteX4" fmla="*/ 628650 w 2308403"/>
                  <a:gd name="connsiteY4" fmla="*/ 987299 h 1306386"/>
                  <a:gd name="connsiteX5" fmla="*/ 774700 w 2308403"/>
                  <a:gd name="connsiteY5" fmla="*/ 1101599 h 1306386"/>
                  <a:gd name="connsiteX6" fmla="*/ 998538 w 2308403"/>
                  <a:gd name="connsiteY6" fmla="*/ 1128587 h 1306386"/>
                  <a:gd name="connsiteX7" fmla="*/ 1095375 w 2308403"/>
                  <a:gd name="connsiteY7" fmla="*/ 1123824 h 1306386"/>
                  <a:gd name="connsiteX8" fmla="*/ 1363663 w 2308403"/>
                  <a:gd name="connsiteY8" fmla="*/ 1098424 h 1306386"/>
                  <a:gd name="connsiteX9" fmla="*/ 1311275 w 2308403"/>
                  <a:gd name="connsiteY9" fmla="*/ 1153987 h 1306386"/>
                  <a:gd name="connsiteX10" fmla="*/ 1582738 w 2308403"/>
                  <a:gd name="connsiteY10" fmla="*/ 1150812 h 1306386"/>
                  <a:gd name="connsiteX11" fmla="*/ 1541463 w 2308403"/>
                  <a:gd name="connsiteY11" fmla="*/ 801562 h 1306386"/>
                  <a:gd name="connsiteX12" fmla="*/ 1609725 w 2308403"/>
                  <a:gd name="connsiteY12" fmla="*/ 596774 h 1306386"/>
                  <a:gd name="connsiteX13" fmla="*/ 1727994 w 2308403"/>
                  <a:gd name="connsiteY13" fmla="*/ 449931 h 1306386"/>
                  <a:gd name="connsiteX14" fmla="*/ 1885950 w 2308403"/>
                  <a:gd name="connsiteY14" fmla="*/ 320549 h 1306386"/>
                  <a:gd name="connsiteX15" fmla="*/ 1974056 w 2308403"/>
                  <a:gd name="connsiteY15" fmla="*/ 253875 h 1306386"/>
                  <a:gd name="connsiteX16" fmla="*/ 2028826 w 2308403"/>
                  <a:gd name="connsiteY16" fmla="*/ 208632 h 1306386"/>
                  <a:gd name="connsiteX17" fmla="*/ 1993107 w 2308403"/>
                  <a:gd name="connsiteY17" fmla="*/ 58612 h 1306386"/>
                  <a:gd name="connsiteX18" fmla="*/ 2014537 w 2308403"/>
                  <a:gd name="connsiteY18" fmla="*/ 1464 h 1306386"/>
                  <a:gd name="connsiteX19" fmla="*/ 2305051 w 2308403"/>
                  <a:gd name="connsiteY19" fmla="*/ 70520 h 1306386"/>
                  <a:gd name="connsiteX20" fmla="*/ 2176463 w 2308403"/>
                  <a:gd name="connsiteY20" fmla="*/ 113382 h 1306386"/>
                  <a:gd name="connsiteX21" fmla="*/ 2112169 w 2308403"/>
                  <a:gd name="connsiteY21" fmla="*/ 113381 h 1306386"/>
                  <a:gd name="connsiteX22" fmla="*/ 1762125 w 2308403"/>
                  <a:gd name="connsiteY22" fmla="*/ 641224 h 1306386"/>
                  <a:gd name="connsiteX23" fmla="*/ 1914525 w 2308403"/>
                  <a:gd name="connsiteY23" fmla="*/ 853949 h 1306386"/>
                  <a:gd name="connsiteX24" fmla="*/ 2200275 w 2308403"/>
                  <a:gd name="connsiteY24" fmla="*/ 944437 h 1306386"/>
                  <a:gd name="connsiteX25" fmla="*/ 2185988 w 2308403"/>
                  <a:gd name="connsiteY25" fmla="*/ 987299 h 1306386"/>
                  <a:gd name="connsiteX26" fmla="*/ 2143125 w 2308403"/>
                  <a:gd name="connsiteY26" fmla="*/ 1015874 h 1306386"/>
                  <a:gd name="connsiteX27" fmla="*/ 2085975 w 2308403"/>
                  <a:gd name="connsiteY27" fmla="*/ 1101599 h 1306386"/>
                  <a:gd name="connsiteX28" fmla="*/ 2000250 w 2308403"/>
                  <a:gd name="connsiteY28" fmla="*/ 1144462 h 1306386"/>
                  <a:gd name="connsiteX29" fmla="*/ 1957388 w 2308403"/>
                  <a:gd name="connsiteY29" fmla="*/ 1173037 h 1306386"/>
                  <a:gd name="connsiteX30" fmla="*/ 1814513 w 2308403"/>
                  <a:gd name="connsiteY30" fmla="*/ 1215899 h 1306386"/>
                  <a:gd name="connsiteX31" fmla="*/ 1728788 w 2308403"/>
                  <a:gd name="connsiteY31" fmla="*/ 1244474 h 1306386"/>
                  <a:gd name="connsiteX32" fmla="*/ 1685925 w 2308403"/>
                  <a:gd name="connsiteY32" fmla="*/ 1258762 h 1306386"/>
                  <a:gd name="connsiteX33" fmla="*/ 1585913 w 2308403"/>
                  <a:gd name="connsiteY33" fmla="*/ 1304006 h 1306386"/>
                  <a:gd name="connsiteX34" fmla="*/ 164306 w 2308403"/>
                  <a:gd name="connsiteY34" fmla="*/ 1306386 h 1306386"/>
                  <a:gd name="connsiteX35" fmla="*/ 71438 w 2308403"/>
                  <a:gd name="connsiteY35" fmla="*/ 1215899 h 1306386"/>
                  <a:gd name="connsiteX36" fmla="*/ 0 w 2308403"/>
                  <a:gd name="connsiteY36" fmla="*/ 1101599 h 1306386"/>
                  <a:gd name="connsiteX0" fmla="*/ 0 w 2308403"/>
                  <a:gd name="connsiteY0" fmla="*/ 1321829 h 1526616"/>
                  <a:gd name="connsiteX1" fmla="*/ 0 w 2308403"/>
                  <a:gd name="connsiteY1" fmla="*/ 1321829 h 1526616"/>
                  <a:gd name="connsiteX2" fmla="*/ 128588 w 2308403"/>
                  <a:gd name="connsiteY2" fmla="*/ 1307542 h 1526616"/>
                  <a:gd name="connsiteX3" fmla="*/ 457200 w 2308403"/>
                  <a:gd name="connsiteY3" fmla="*/ 1278967 h 1526616"/>
                  <a:gd name="connsiteX4" fmla="*/ 628650 w 2308403"/>
                  <a:gd name="connsiteY4" fmla="*/ 1207529 h 1526616"/>
                  <a:gd name="connsiteX5" fmla="*/ 774700 w 2308403"/>
                  <a:gd name="connsiteY5" fmla="*/ 1321829 h 1526616"/>
                  <a:gd name="connsiteX6" fmla="*/ 998538 w 2308403"/>
                  <a:gd name="connsiteY6" fmla="*/ 1348817 h 1526616"/>
                  <a:gd name="connsiteX7" fmla="*/ 1095375 w 2308403"/>
                  <a:gd name="connsiteY7" fmla="*/ 1344054 h 1526616"/>
                  <a:gd name="connsiteX8" fmla="*/ 1363663 w 2308403"/>
                  <a:gd name="connsiteY8" fmla="*/ 1318654 h 1526616"/>
                  <a:gd name="connsiteX9" fmla="*/ 1311275 w 2308403"/>
                  <a:gd name="connsiteY9" fmla="*/ 1374217 h 1526616"/>
                  <a:gd name="connsiteX10" fmla="*/ 1582738 w 2308403"/>
                  <a:gd name="connsiteY10" fmla="*/ 1371042 h 1526616"/>
                  <a:gd name="connsiteX11" fmla="*/ 1541463 w 2308403"/>
                  <a:gd name="connsiteY11" fmla="*/ 1021792 h 1526616"/>
                  <a:gd name="connsiteX12" fmla="*/ 1609725 w 2308403"/>
                  <a:gd name="connsiteY12" fmla="*/ 817004 h 1526616"/>
                  <a:gd name="connsiteX13" fmla="*/ 1727994 w 2308403"/>
                  <a:gd name="connsiteY13" fmla="*/ 670161 h 1526616"/>
                  <a:gd name="connsiteX14" fmla="*/ 1885950 w 2308403"/>
                  <a:gd name="connsiteY14" fmla="*/ 540779 h 1526616"/>
                  <a:gd name="connsiteX15" fmla="*/ 1974056 w 2308403"/>
                  <a:gd name="connsiteY15" fmla="*/ 474105 h 1526616"/>
                  <a:gd name="connsiteX16" fmla="*/ 2028826 w 2308403"/>
                  <a:gd name="connsiteY16" fmla="*/ 428862 h 1526616"/>
                  <a:gd name="connsiteX17" fmla="*/ 1993107 w 2308403"/>
                  <a:gd name="connsiteY17" fmla="*/ 278842 h 1526616"/>
                  <a:gd name="connsiteX18" fmla="*/ 2002631 w 2308403"/>
                  <a:gd name="connsiteY18" fmla="*/ 237 h 1526616"/>
                  <a:gd name="connsiteX19" fmla="*/ 2305051 w 2308403"/>
                  <a:gd name="connsiteY19" fmla="*/ 290750 h 1526616"/>
                  <a:gd name="connsiteX20" fmla="*/ 2176463 w 2308403"/>
                  <a:gd name="connsiteY20" fmla="*/ 333612 h 1526616"/>
                  <a:gd name="connsiteX21" fmla="*/ 2112169 w 2308403"/>
                  <a:gd name="connsiteY21" fmla="*/ 333611 h 1526616"/>
                  <a:gd name="connsiteX22" fmla="*/ 1762125 w 2308403"/>
                  <a:gd name="connsiteY22" fmla="*/ 861454 h 1526616"/>
                  <a:gd name="connsiteX23" fmla="*/ 1914525 w 2308403"/>
                  <a:gd name="connsiteY23" fmla="*/ 1074179 h 1526616"/>
                  <a:gd name="connsiteX24" fmla="*/ 2200275 w 2308403"/>
                  <a:gd name="connsiteY24" fmla="*/ 1164667 h 1526616"/>
                  <a:gd name="connsiteX25" fmla="*/ 2185988 w 2308403"/>
                  <a:gd name="connsiteY25" fmla="*/ 1207529 h 1526616"/>
                  <a:gd name="connsiteX26" fmla="*/ 2143125 w 2308403"/>
                  <a:gd name="connsiteY26" fmla="*/ 1236104 h 1526616"/>
                  <a:gd name="connsiteX27" fmla="*/ 2085975 w 2308403"/>
                  <a:gd name="connsiteY27" fmla="*/ 1321829 h 1526616"/>
                  <a:gd name="connsiteX28" fmla="*/ 2000250 w 2308403"/>
                  <a:gd name="connsiteY28" fmla="*/ 1364692 h 1526616"/>
                  <a:gd name="connsiteX29" fmla="*/ 1957388 w 2308403"/>
                  <a:gd name="connsiteY29" fmla="*/ 1393267 h 1526616"/>
                  <a:gd name="connsiteX30" fmla="*/ 1814513 w 2308403"/>
                  <a:gd name="connsiteY30" fmla="*/ 1436129 h 1526616"/>
                  <a:gd name="connsiteX31" fmla="*/ 1728788 w 2308403"/>
                  <a:gd name="connsiteY31" fmla="*/ 1464704 h 1526616"/>
                  <a:gd name="connsiteX32" fmla="*/ 1685925 w 2308403"/>
                  <a:gd name="connsiteY32" fmla="*/ 1478992 h 1526616"/>
                  <a:gd name="connsiteX33" fmla="*/ 1585913 w 2308403"/>
                  <a:gd name="connsiteY33" fmla="*/ 1524236 h 1526616"/>
                  <a:gd name="connsiteX34" fmla="*/ 164306 w 2308403"/>
                  <a:gd name="connsiteY34" fmla="*/ 1526616 h 1526616"/>
                  <a:gd name="connsiteX35" fmla="*/ 71438 w 2308403"/>
                  <a:gd name="connsiteY35" fmla="*/ 1436129 h 1526616"/>
                  <a:gd name="connsiteX36" fmla="*/ 0 w 2308403"/>
                  <a:gd name="connsiteY36" fmla="*/ 1321829 h 1526616"/>
                  <a:gd name="connsiteX0" fmla="*/ 0 w 2305128"/>
                  <a:gd name="connsiteY0" fmla="*/ 1324198 h 1528985"/>
                  <a:gd name="connsiteX1" fmla="*/ 0 w 2305128"/>
                  <a:gd name="connsiteY1" fmla="*/ 1324198 h 1528985"/>
                  <a:gd name="connsiteX2" fmla="*/ 128588 w 2305128"/>
                  <a:gd name="connsiteY2" fmla="*/ 1309911 h 1528985"/>
                  <a:gd name="connsiteX3" fmla="*/ 457200 w 2305128"/>
                  <a:gd name="connsiteY3" fmla="*/ 1281336 h 1528985"/>
                  <a:gd name="connsiteX4" fmla="*/ 628650 w 2305128"/>
                  <a:gd name="connsiteY4" fmla="*/ 1209898 h 1528985"/>
                  <a:gd name="connsiteX5" fmla="*/ 774700 w 2305128"/>
                  <a:gd name="connsiteY5" fmla="*/ 1324198 h 1528985"/>
                  <a:gd name="connsiteX6" fmla="*/ 998538 w 2305128"/>
                  <a:gd name="connsiteY6" fmla="*/ 1351186 h 1528985"/>
                  <a:gd name="connsiteX7" fmla="*/ 1095375 w 2305128"/>
                  <a:gd name="connsiteY7" fmla="*/ 1346423 h 1528985"/>
                  <a:gd name="connsiteX8" fmla="*/ 1363663 w 2305128"/>
                  <a:gd name="connsiteY8" fmla="*/ 1321023 h 1528985"/>
                  <a:gd name="connsiteX9" fmla="*/ 1311275 w 2305128"/>
                  <a:gd name="connsiteY9" fmla="*/ 1376586 h 1528985"/>
                  <a:gd name="connsiteX10" fmla="*/ 1582738 w 2305128"/>
                  <a:gd name="connsiteY10" fmla="*/ 1373411 h 1528985"/>
                  <a:gd name="connsiteX11" fmla="*/ 1541463 w 2305128"/>
                  <a:gd name="connsiteY11" fmla="*/ 1024161 h 1528985"/>
                  <a:gd name="connsiteX12" fmla="*/ 1609725 w 2305128"/>
                  <a:gd name="connsiteY12" fmla="*/ 819373 h 1528985"/>
                  <a:gd name="connsiteX13" fmla="*/ 1727994 w 2305128"/>
                  <a:gd name="connsiteY13" fmla="*/ 672530 h 1528985"/>
                  <a:gd name="connsiteX14" fmla="*/ 1885950 w 2305128"/>
                  <a:gd name="connsiteY14" fmla="*/ 543148 h 1528985"/>
                  <a:gd name="connsiteX15" fmla="*/ 1974056 w 2305128"/>
                  <a:gd name="connsiteY15" fmla="*/ 476474 h 1528985"/>
                  <a:gd name="connsiteX16" fmla="*/ 2028826 w 2305128"/>
                  <a:gd name="connsiteY16" fmla="*/ 431231 h 1528985"/>
                  <a:gd name="connsiteX17" fmla="*/ 1993107 w 2305128"/>
                  <a:gd name="connsiteY17" fmla="*/ 281211 h 1528985"/>
                  <a:gd name="connsiteX18" fmla="*/ 2002631 w 2305128"/>
                  <a:gd name="connsiteY18" fmla="*/ 2606 h 1528985"/>
                  <a:gd name="connsiteX19" fmla="*/ 2155031 w 2305128"/>
                  <a:gd name="connsiteY19" fmla="*/ 150244 h 1528985"/>
                  <a:gd name="connsiteX20" fmla="*/ 2305051 w 2305128"/>
                  <a:gd name="connsiteY20" fmla="*/ 293119 h 1528985"/>
                  <a:gd name="connsiteX21" fmla="*/ 2176463 w 2305128"/>
                  <a:gd name="connsiteY21" fmla="*/ 335981 h 1528985"/>
                  <a:gd name="connsiteX22" fmla="*/ 2112169 w 2305128"/>
                  <a:gd name="connsiteY22" fmla="*/ 335980 h 1528985"/>
                  <a:gd name="connsiteX23" fmla="*/ 1762125 w 2305128"/>
                  <a:gd name="connsiteY23" fmla="*/ 863823 h 1528985"/>
                  <a:gd name="connsiteX24" fmla="*/ 1914525 w 2305128"/>
                  <a:gd name="connsiteY24" fmla="*/ 1076548 h 1528985"/>
                  <a:gd name="connsiteX25" fmla="*/ 2200275 w 2305128"/>
                  <a:gd name="connsiteY25" fmla="*/ 1167036 h 1528985"/>
                  <a:gd name="connsiteX26" fmla="*/ 2185988 w 2305128"/>
                  <a:gd name="connsiteY26" fmla="*/ 1209898 h 1528985"/>
                  <a:gd name="connsiteX27" fmla="*/ 2143125 w 2305128"/>
                  <a:gd name="connsiteY27" fmla="*/ 1238473 h 1528985"/>
                  <a:gd name="connsiteX28" fmla="*/ 2085975 w 2305128"/>
                  <a:gd name="connsiteY28" fmla="*/ 1324198 h 1528985"/>
                  <a:gd name="connsiteX29" fmla="*/ 2000250 w 2305128"/>
                  <a:gd name="connsiteY29" fmla="*/ 1367061 h 1528985"/>
                  <a:gd name="connsiteX30" fmla="*/ 1957388 w 2305128"/>
                  <a:gd name="connsiteY30" fmla="*/ 1395636 h 1528985"/>
                  <a:gd name="connsiteX31" fmla="*/ 1814513 w 2305128"/>
                  <a:gd name="connsiteY31" fmla="*/ 1438498 h 1528985"/>
                  <a:gd name="connsiteX32" fmla="*/ 1728788 w 2305128"/>
                  <a:gd name="connsiteY32" fmla="*/ 1467073 h 1528985"/>
                  <a:gd name="connsiteX33" fmla="*/ 1685925 w 2305128"/>
                  <a:gd name="connsiteY33" fmla="*/ 1481361 h 1528985"/>
                  <a:gd name="connsiteX34" fmla="*/ 1585913 w 2305128"/>
                  <a:gd name="connsiteY34" fmla="*/ 1526605 h 1528985"/>
                  <a:gd name="connsiteX35" fmla="*/ 164306 w 2305128"/>
                  <a:gd name="connsiteY35" fmla="*/ 1528985 h 1528985"/>
                  <a:gd name="connsiteX36" fmla="*/ 71438 w 2305128"/>
                  <a:gd name="connsiteY36" fmla="*/ 1438498 h 1528985"/>
                  <a:gd name="connsiteX37" fmla="*/ 0 w 2305128"/>
                  <a:gd name="connsiteY37" fmla="*/ 1324198 h 1528985"/>
                  <a:gd name="connsiteX0" fmla="*/ 0 w 2305128"/>
                  <a:gd name="connsiteY0" fmla="*/ 1324198 h 1528985"/>
                  <a:gd name="connsiteX1" fmla="*/ 0 w 2305128"/>
                  <a:gd name="connsiteY1" fmla="*/ 1324198 h 1528985"/>
                  <a:gd name="connsiteX2" fmla="*/ 128588 w 2305128"/>
                  <a:gd name="connsiteY2" fmla="*/ 1309911 h 1528985"/>
                  <a:gd name="connsiteX3" fmla="*/ 457200 w 2305128"/>
                  <a:gd name="connsiteY3" fmla="*/ 1281336 h 1528985"/>
                  <a:gd name="connsiteX4" fmla="*/ 628650 w 2305128"/>
                  <a:gd name="connsiteY4" fmla="*/ 1209898 h 1528985"/>
                  <a:gd name="connsiteX5" fmla="*/ 774700 w 2305128"/>
                  <a:gd name="connsiteY5" fmla="*/ 1324198 h 1528985"/>
                  <a:gd name="connsiteX6" fmla="*/ 998538 w 2305128"/>
                  <a:gd name="connsiteY6" fmla="*/ 1351186 h 1528985"/>
                  <a:gd name="connsiteX7" fmla="*/ 1095375 w 2305128"/>
                  <a:gd name="connsiteY7" fmla="*/ 1346423 h 1528985"/>
                  <a:gd name="connsiteX8" fmla="*/ 1363663 w 2305128"/>
                  <a:gd name="connsiteY8" fmla="*/ 1321023 h 1528985"/>
                  <a:gd name="connsiteX9" fmla="*/ 1311275 w 2305128"/>
                  <a:gd name="connsiteY9" fmla="*/ 1376586 h 1528985"/>
                  <a:gd name="connsiteX10" fmla="*/ 1582738 w 2305128"/>
                  <a:gd name="connsiteY10" fmla="*/ 1373411 h 1528985"/>
                  <a:gd name="connsiteX11" fmla="*/ 1541463 w 2305128"/>
                  <a:gd name="connsiteY11" fmla="*/ 1024161 h 1528985"/>
                  <a:gd name="connsiteX12" fmla="*/ 1609725 w 2305128"/>
                  <a:gd name="connsiteY12" fmla="*/ 819373 h 1528985"/>
                  <a:gd name="connsiteX13" fmla="*/ 1727994 w 2305128"/>
                  <a:gd name="connsiteY13" fmla="*/ 672530 h 1528985"/>
                  <a:gd name="connsiteX14" fmla="*/ 1885950 w 2305128"/>
                  <a:gd name="connsiteY14" fmla="*/ 543148 h 1528985"/>
                  <a:gd name="connsiteX15" fmla="*/ 1974056 w 2305128"/>
                  <a:gd name="connsiteY15" fmla="*/ 476474 h 1528985"/>
                  <a:gd name="connsiteX16" fmla="*/ 2028826 w 2305128"/>
                  <a:gd name="connsiteY16" fmla="*/ 431231 h 1528985"/>
                  <a:gd name="connsiteX17" fmla="*/ 1993107 w 2305128"/>
                  <a:gd name="connsiteY17" fmla="*/ 281211 h 1528985"/>
                  <a:gd name="connsiteX18" fmla="*/ 2002631 w 2305128"/>
                  <a:gd name="connsiteY18" fmla="*/ 2606 h 1528985"/>
                  <a:gd name="connsiteX19" fmla="*/ 2155031 w 2305128"/>
                  <a:gd name="connsiteY19" fmla="*/ 150244 h 1528985"/>
                  <a:gd name="connsiteX20" fmla="*/ 2305051 w 2305128"/>
                  <a:gd name="connsiteY20" fmla="*/ 293119 h 1528985"/>
                  <a:gd name="connsiteX21" fmla="*/ 2176463 w 2305128"/>
                  <a:gd name="connsiteY21" fmla="*/ 335981 h 1528985"/>
                  <a:gd name="connsiteX22" fmla="*/ 2112169 w 2305128"/>
                  <a:gd name="connsiteY22" fmla="*/ 335980 h 1528985"/>
                  <a:gd name="connsiteX23" fmla="*/ 1762125 w 2305128"/>
                  <a:gd name="connsiteY23" fmla="*/ 863823 h 1528985"/>
                  <a:gd name="connsiteX24" fmla="*/ 1914525 w 2305128"/>
                  <a:gd name="connsiteY24" fmla="*/ 1076548 h 1528985"/>
                  <a:gd name="connsiteX25" fmla="*/ 2200275 w 2305128"/>
                  <a:gd name="connsiteY25" fmla="*/ 1167036 h 1528985"/>
                  <a:gd name="connsiteX26" fmla="*/ 2185988 w 2305128"/>
                  <a:gd name="connsiteY26" fmla="*/ 1209898 h 1528985"/>
                  <a:gd name="connsiteX27" fmla="*/ 2143125 w 2305128"/>
                  <a:gd name="connsiteY27" fmla="*/ 1238473 h 1528985"/>
                  <a:gd name="connsiteX28" fmla="*/ 2085975 w 2305128"/>
                  <a:gd name="connsiteY28" fmla="*/ 1324198 h 1528985"/>
                  <a:gd name="connsiteX29" fmla="*/ 2000250 w 2305128"/>
                  <a:gd name="connsiteY29" fmla="*/ 1367061 h 1528985"/>
                  <a:gd name="connsiteX30" fmla="*/ 1957388 w 2305128"/>
                  <a:gd name="connsiteY30" fmla="*/ 1395636 h 1528985"/>
                  <a:gd name="connsiteX31" fmla="*/ 1814513 w 2305128"/>
                  <a:gd name="connsiteY31" fmla="*/ 1438498 h 1528985"/>
                  <a:gd name="connsiteX32" fmla="*/ 1728788 w 2305128"/>
                  <a:gd name="connsiteY32" fmla="*/ 1467073 h 1528985"/>
                  <a:gd name="connsiteX33" fmla="*/ 1685925 w 2305128"/>
                  <a:gd name="connsiteY33" fmla="*/ 1481361 h 1528985"/>
                  <a:gd name="connsiteX34" fmla="*/ 1585913 w 2305128"/>
                  <a:gd name="connsiteY34" fmla="*/ 1526605 h 1528985"/>
                  <a:gd name="connsiteX35" fmla="*/ 164306 w 2305128"/>
                  <a:gd name="connsiteY35" fmla="*/ 1528985 h 1528985"/>
                  <a:gd name="connsiteX36" fmla="*/ 71438 w 2305128"/>
                  <a:gd name="connsiteY36" fmla="*/ 1438498 h 1528985"/>
                  <a:gd name="connsiteX37" fmla="*/ 0 w 2305128"/>
                  <a:gd name="connsiteY37" fmla="*/ 1324198 h 1528985"/>
                  <a:gd name="connsiteX0" fmla="*/ 0 w 2305128"/>
                  <a:gd name="connsiteY0" fmla="*/ 1321594 h 1526381"/>
                  <a:gd name="connsiteX1" fmla="*/ 0 w 2305128"/>
                  <a:gd name="connsiteY1" fmla="*/ 1321594 h 1526381"/>
                  <a:gd name="connsiteX2" fmla="*/ 128588 w 2305128"/>
                  <a:gd name="connsiteY2" fmla="*/ 1307307 h 1526381"/>
                  <a:gd name="connsiteX3" fmla="*/ 457200 w 2305128"/>
                  <a:gd name="connsiteY3" fmla="*/ 1278732 h 1526381"/>
                  <a:gd name="connsiteX4" fmla="*/ 628650 w 2305128"/>
                  <a:gd name="connsiteY4" fmla="*/ 1207294 h 1526381"/>
                  <a:gd name="connsiteX5" fmla="*/ 774700 w 2305128"/>
                  <a:gd name="connsiteY5" fmla="*/ 1321594 h 1526381"/>
                  <a:gd name="connsiteX6" fmla="*/ 998538 w 2305128"/>
                  <a:gd name="connsiteY6" fmla="*/ 1348582 h 1526381"/>
                  <a:gd name="connsiteX7" fmla="*/ 1095375 w 2305128"/>
                  <a:gd name="connsiteY7" fmla="*/ 1343819 h 1526381"/>
                  <a:gd name="connsiteX8" fmla="*/ 1363663 w 2305128"/>
                  <a:gd name="connsiteY8" fmla="*/ 1318419 h 1526381"/>
                  <a:gd name="connsiteX9" fmla="*/ 1311275 w 2305128"/>
                  <a:gd name="connsiteY9" fmla="*/ 1373982 h 1526381"/>
                  <a:gd name="connsiteX10" fmla="*/ 1582738 w 2305128"/>
                  <a:gd name="connsiteY10" fmla="*/ 1370807 h 1526381"/>
                  <a:gd name="connsiteX11" fmla="*/ 1541463 w 2305128"/>
                  <a:gd name="connsiteY11" fmla="*/ 1021557 h 1526381"/>
                  <a:gd name="connsiteX12" fmla="*/ 1609725 w 2305128"/>
                  <a:gd name="connsiteY12" fmla="*/ 816769 h 1526381"/>
                  <a:gd name="connsiteX13" fmla="*/ 1727994 w 2305128"/>
                  <a:gd name="connsiteY13" fmla="*/ 669926 h 1526381"/>
                  <a:gd name="connsiteX14" fmla="*/ 1885950 w 2305128"/>
                  <a:gd name="connsiteY14" fmla="*/ 540544 h 1526381"/>
                  <a:gd name="connsiteX15" fmla="*/ 1974056 w 2305128"/>
                  <a:gd name="connsiteY15" fmla="*/ 473870 h 1526381"/>
                  <a:gd name="connsiteX16" fmla="*/ 2028826 w 2305128"/>
                  <a:gd name="connsiteY16" fmla="*/ 428627 h 1526381"/>
                  <a:gd name="connsiteX17" fmla="*/ 1993107 w 2305128"/>
                  <a:gd name="connsiteY17" fmla="*/ 278607 h 1526381"/>
                  <a:gd name="connsiteX18" fmla="*/ 2002631 w 2305128"/>
                  <a:gd name="connsiteY18" fmla="*/ 2 h 1526381"/>
                  <a:gd name="connsiteX19" fmla="*/ 2155031 w 2305128"/>
                  <a:gd name="connsiteY19" fmla="*/ 147640 h 1526381"/>
                  <a:gd name="connsiteX20" fmla="*/ 2305051 w 2305128"/>
                  <a:gd name="connsiteY20" fmla="*/ 290515 h 1526381"/>
                  <a:gd name="connsiteX21" fmla="*/ 2176463 w 2305128"/>
                  <a:gd name="connsiteY21" fmla="*/ 333377 h 1526381"/>
                  <a:gd name="connsiteX22" fmla="*/ 2112169 w 2305128"/>
                  <a:gd name="connsiteY22" fmla="*/ 333376 h 1526381"/>
                  <a:gd name="connsiteX23" fmla="*/ 1762125 w 2305128"/>
                  <a:gd name="connsiteY23" fmla="*/ 861219 h 1526381"/>
                  <a:gd name="connsiteX24" fmla="*/ 1914525 w 2305128"/>
                  <a:gd name="connsiteY24" fmla="*/ 1073944 h 1526381"/>
                  <a:gd name="connsiteX25" fmla="*/ 2200275 w 2305128"/>
                  <a:gd name="connsiteY25" fmla="*/ 1164432 h 1526381"/>
                  <a:gd name="connsiteX26" fmla="*/ 2185988 w 2305128"/>
                  <a:gd name="connsiteY26" fmla="*/ 1207294 h 1526381"/>
                  <a:gd name="connsiteX27" fmla="*/ 2143125 w 2305128"/>
                  <a:gd name="connsiteY27" fmla="*/ 1235869 h 1526381"/>
                  <a:gd name="connsiteX28" fmla="*/ 2085975 w 2305128"/>
                  <a:gd name="connsiteY28" fmla="*/ 1321594 h 1526381"/>
                  <a:gd name="connsiteX29" fmla="*/ 2000250 w 2305128"/>
                  <a:gd name="connsiteY29" fmla="*/ 1364457 h 1526381"/>
                  <a:gd name="connsiteX30" fmla="*/ 1957388 w 2305128"/>
                  <a:gd name="connsiteY30" fmla="*/ 1393032 h 1526381"/>
                  <a:gd name="connsiteX31" fmla="*/ 1814513 w 2305128"/>
                  <a:gd name="connsiteY31" fmla="*/ 1435894 h 1526381"/>
                  <a:gd name="connsiteX32" fmla="*/ 1728788 w 2305128"/>
                  <a:gd name="connsiteY32" fmla="*/ 1464469 h 1526381"/>
                  <a:gd name="connsiteX33" fmla="*/ 1685925 w 2305128"/>
                  <a:gd name="connsiteY33" fmla="*/ 1478757 h 1526381"/>
                  <a:gd name="connsiteX34" fmla="*/ 1585913 w 2305128"/>
                  <a:gd name="connsiteY34" fmla="*/ 1524001 h 1526381"/>
                  <a:gd name="connsiteX35" fmla="*/ 164306 w 2305128"/>
                  <a:gd name="connsiteY35" fmla="*/ 1526381 h 1526381"/>
                  <a:gd name="connsiteX36" fmla="*/ 71438 w 2305128"/>
                  <a:gd name="connsiteY36" fmla="*/ 1435894 h 1526381"/>
                  <a:gd name="connsiteX37" fmla="*/ 0 w 2305128"/>
                  <a:gd name="connsiteY37" fmla="*/ 1321594 h 1526381"/>
                  <a:gd name="connsiteX0" fmla="*/ 0 w 2305128"/>
                  <a:gd name="connsiteY0" fmla="*/ 1321594 h 1526381"/>
                  <a:gd name="connsiteX1" fmla="*/ 0 w 2305128"/>
                  <a:gd name="connsiteY1" fmla="*/ 1321594 h 1526381"/>
                  <a:gd name="connsiteX2" fmla="*/ 128588 w 2305128"/>
                  <a:gd name="connsiteY2" fmla="*/ 1307307 h 1526381"/>
                  <a:gd name="connsiteX3" fmla="*/ 457200 w 2305128"/>
                  <a:gd name="connsiteY3" fmla="*/ 1278732 h 1526381"/>
                  <a:gd name="connsiteX4" fmla="*/ 628650 w 2305128"/>
                  <a:gd name="connsiteY4" fmla="*/ 1207294 h 1526381"/>
                  <a:gd name="connsiteX5" fmla="*/ 774700 w 2305128"/>
                  <a:gd name="connsiteY5" fmla="*/ 1321594 h 1526381"/>
                  <a:gd name="connsiteX6" fmla="*/ 998538 w 2305128"/>
                  <a:gd name="connsiteY6" fmla="*/ 1348582 h 1526381"/>
                  <a:gd name="connsiteX7" fmla="*/ 1095375 w 2305128"/>
                  <a:gd name="connsiteY7" fmla="*/ 1343819 h 1526381"/>
                  <a:gd name="connsiteX8" fmla="*/ 1363663 w 2305128"/>
                  <a:gd name="connsiteY8" fmla="*/ 1318419 h 1526381"/>
                  <a:gd name="connsiteX9" fmla="*/ 1311275 w 2305128"/>
                  <a:gd name="connsiteY9" fmla="*/ 1373982 h 1526381"/>
                  <a:gd name="connsiteX10" fmla="*/ 1582738 w 2305128"/>
                  <a:gd name="connsiteY10" fmla="*/ 1370807 h 1526381"/>
                  <a:gd name="connsiteX11" fmla="*/ 1541463 w 2305128"/>
                  <a:gd name="connsiteY11" fmla="*/ 1021557 h 1526381"/>
                  <a:gd name="connsiteX12" fmla="*/ 1609725 w 2305128"/>
                  <a:gd name="connsiteY12" fmla="*/ 816769 h 1526381"/>
                  <a:gd name="connsiteX13" fmla="*/ 1727994 w 2305128"/>
                  <a:gd name="connsiteY13" fmla="*/ 669926 h 1526381"/>
                  <a:gd name="connsiteX14" fmla="*/ 1885950 w 2305128"/>
                  <a:gd name="connsiteY14" fmla="*/ 540544 h 1526381"/>
                  <a:gd name="connsiteX15" fmla="*/ 1974056 w 2305128"/>
                  <a:gd name="connsiteY15" fmla="*/ 473870 h 1526381"/>
                  <a:gd name="connsiteX16" fmla="*/ 2028826 w 2305128"/>
                  <a:gd name="connsiteY16" fmla="*/ 428627 h 1526381"/>
                  <a:gd name="connsiteX17" fmla="*/ 1993107 w 2305128"/>
                  <a:gd name="connsiteY17" fmla="*/ 278607 h 1526381"/>
                  <a:gd name="connsiteX18" fmla="*/ 2002631 w 2305128"/>
                  <a:gd name="connsiteY18" fmla="*/ 2 h 1526381"/>
                  <a:gd name="connsiteX19" fmla="*/ 2155031 w 2305128"/>
                  <a:gd name="connsiteY19" fmla="*/ 147640 h 1526381"/>
                  <a:gd name="connsiteX20" fmla="*/ 2305051 w 2305128"/>
                  <a:gd name="connsiteY20" fmla="*/ 290515 h 1526381"/>
                  <a:gd name="connsiteX21" fmla="*/ 2176463 w 2305128"/>
                  <a:gd name="connsiteY21" fmla="*/ 333377 h 1526381"/>
                  <a:gd name="connsiteX22" fmla="*/ 2112169 w 2305128"/>
                  <a:gd name="connsiteY22" fmla="*/ 333376 h 1526381"/>
                  <a:gd name="connsiteX23" fmla="*/ 1762125 w 2305128"/>
                  <a:gd name="connsiteY23" fmla="*/ 861219 h 1526381"/>
                  <a:gd name="connsiteX24" fmla="*/ 1914525 w 2305128"/>
                  <a:gd name="connsiteY24" fmla="*/ 1073944 h 1526381"/>
                  <a:gd name="connsiteX25" fmla="*/ 2200275 w 2305128"/>
                  <a:gd name="connsiteY25" fmla="*/ 1164432 h 1526381"/>
                  <a:gd name="connsiteX26" fmla="*/ 2185988 w 2305128"/>
                  <a:gd name="connsiteY26" fmla="*/ 1207294 h 1526381"/>
                  <a:gd name="connsiteX27" fmla="*/ 2143125 w 2305128"/>
                  <a:gd name="connsiteY27" fmla="*/ 1235869 h 1526381"/>
                  <a:gd name="connsiteX28" fmla="*/ 2085975 w 2305128"/>
                  <a:gd name="connsiteY28" fmla="*/ 1321594 h 1526381"/>
                  <a:gd name="connsiteX29" fmla="*/ 2000250 w 2305128"/>
                  <a:gd name="connsiteY29" fmla="*/ 1364457 h 1526381"/>
                  <a:gd name="connsiteX30" fmla="*/ 1957388 w 2305128"/>
                  <a:gd name="connsiteY30" fmla="*/ 1393032 h 1526381"/>
                  <a:gd name="connsiteX31" fmla="*/ 1814513 w 2305128"/>
                  <a:gd name="connsiteY31" fmla="*/ 1435894 h 1526381"/>
                  <a:gd name="connsiteX32" fmla="*/ 1728788 w 2305128"/>
                  <a:gd name="connsiteY32" fmla="*/ 1464469 h 1526381"/>
                  <a:gd name="connsiteX33" fmla="*/ 1685925 w 2305128"/>
                  <a:gd name="connsiteY33" fmla="*/ 1478757 h 1526381"/>
                  <a:gd name="connsiteX34" fmla="*/ 1585913 w 2305128"/>
                  <a:gd name="connsiteY34" fmla="*/ 1524001 h 1526381"/>
                  <a:gd name="connsiteX35" fmla="*/ 164306 w 2305128"/>
                  <a:gd name="connsiteY35" fmla="*/ 1526381 h 1526381"/>
                  <a:gd name="connsiteX36" fmla="*/ 71438 w 2305128"/>
                  <a:gd name="connsiteY36" fmla="*/ 1435894 h 1526381"/>
                  <a:gd name="connsiteX37" fmla="*/ 0 w 2305128"/>
                  <a:gd name="connsiteY37" fmla="*/ 1321594 h 1526381"/>
                  <a:gd name="connsiteX0" fmla="*/ 0 w 2305128"/>
                  <a:gd name="connsiteY0" fmla="*/ 1321594 h 1526381"/>
                  <a:gd name="connsiteX1" fmla="*/ 0 w 2305128"/>
                  <a:gd name="connsiteY1" fmla="*/ 1321594 h 1526381"/>
                  <a:gd name="connsiteX2" fmla="*/ 128588 w 2305128"/>
                  <a:gd name="connsiteY2" fmla="*/ 1307307 h 1526381"/>
                  <a:gd name="connsiteX3" fmla="*/ 457200 w 2305128"/>
                  <a:gd name="connsiteY3" fmla="*/ 1278732 h 1526381"/>
                  <a:gd name="connsiteX4" fmla="*/ 628650 w 2305128"/>
                  <a:gd name="connsiteY4" fmla="*/ 1207294 h 1526381"/>
                  <a:gd name="connsiteX5" fmla="*/ 774700 w 2305128"/>
                  <a:gd name="connsiteY5" fmla="*/ 1321594 h 1526381"/>
                  <a:gd name="connsiteX6" fmla="*/ 998538 w 2305128"/>
                  <a:gd name="connsiteY6" fmla="*/ 1348582 h 1526381"/>
                  <a:gd name="connsiteX7" fmla="*/ 1095375 w 2305128"/>
                  <a:gd name="connsiteY7" fmla="*/ 1343819 h 1526381"/>
                  <a:gd name="connsiteX8" fmla="*/ 1363663 w 2305128"/>
                  <a:gd name="connsiteY8" fmla="*/ 1318419 h 1526381"/>
                  <a:gd name="connsiteX9" fmla="*/ 1311275 w 2305128"/>
                  <a:gd name="connsiteY9" fmla="*/ 1373982 h 1526381"/>
                  <a:gd name="connsiteX10" fmla="*/ 1582738 w 2305128"/>
                  <a:gd name="connsiteY10" fmla="*/ 1370807 h 1526381"/>
                  <a:gd name="connsiteX11" fmla="*/ 1541463 w 2305128"/>
                  <a:gd name="connsiteY11" fmla="*/ 1021557 h 1526381"/>
                  <a:gd name="connsiteX12" fmla="*/ 1609725 w 2305128"/>
                  <a:gd name="connsiteY12" fmla="*/ 816769 h 1526381"/>
                  <a:gd name="connsiteX13" fmla="*/ 1727994 w 2305128"/>
                  <a:gd name="connsiteY13" fmla="*/ 669926 h 1526381"/>
                  <a:gd name="connsiteX14" fmla="*/ 1885950 w 2305128"/>
                  <a:gd name="connsiteY14" fmla="*/ 540544 h 1526381"/>
                  <a:gd name="connsiteX15" fmla="*/ 1974056 w 2305128"/>
                  <a:gd name="connsiteY15" fmla="*/ 473870 h 1526381"/>
                  <a:gd name="connsiteX16" fmla="*/ 2028826 w 2305128"/>
                  <a:gd name="connsiteY16" fmla="*/ 428627 h 1526381"/>
                  <a:gd name="connsiteX17" fmla="*/ 1993107 w 2305128"/>
                  <a:gd name="connsiteY17" fmla="*/ 278607 h 1526381"/>
                  <a:gd name="connsiteX18" fmla="*/ 1995488 w 2305128"/>
                  <a:gd name="connsiteY18" fmla="*/ 185741 h 1526381"/>
                  <a:gd name="connsiteX19" fmla="*/ 2002631 w 2305128"/>
                  <a:gd name="connsiteY19" fmla="*/ 2 h 1526381"/>
                  <a:gd name="connsiteX20" fmla="*/ 2155031 w 2305128"/>
                  <a:gd name="connsiteY20" fmla="*/ 147640 h 1526381"/>
                  <a:gd name="connsiteX21" fmla="*/ 2305051 w 2305128"/>
                  <a:gd name="connsiteY21" fmla="*/ 290515 h 1526381"/>
                  <a:gd name="connsiteX22" fmla="*/ 2176463 w 2305128"/>
                  <a:gd name="connsiteY22" fmla="*/ 333377 h 1526381"/>
                  <a:gd name="connsiteX23" fmla="*/ 2112169 w 2305128"/>
                  <a:gd name="connsiteY23" fmla="*/ 333376 h 1526381"/>
                  <a:gd name="connsiteX24" fmla="*/ 1762125 w 2305128"/>
                  <a:gd name="connsiteY24" fmla="*/ 861219 h 1526381"/>
                  <a:gd name="connsiteX25" fmla="*/ 1914525 w 2305128"/>
                  <a:gd name="connsiteY25" fmla="*/ 1073944 h 1526381"/>
                  <a:gd name="connsiteX26" fmla="*/ 2200275 w 2305128"/>
                  <a:gd name="connsiteY26" fmla="*/ 1164432 h 1526381"/>
                  <a:gd name="connsiteX27" fmla="*/ 2185988 w 2305128"/>
                  <a:gd name="connsiteY27" fmla="*/ 1207294 h 1526381"/>
                  <a:gd name="connsiteX28" fmla="*/ 2143125 w 2305128"/>
                  <a:gd name="connsiteY28" fmla="*/ 1235869 h 1526381"/>
                  <a:gd name="connsiteX29" fmla="*/ 2085975 w 2305128"/>
                  <a:gd name="connsiteY29" fmla="*/ 1321594 h 1526381"/>
                  <a:gd name="connsiteX30" fmla="*/ 2000250 w 2305128"/>
                  <a:gd name="connsiteY30" fmla="*/ 1364457 h 1526381"/>
                  <a:gd name="connsiteX31" fmla="*/ 1957388 w 2305128"/>
                  <a:gd name="connsiteY31" fmla="*/ 1393032 h 1526381"/>
                  <a:gd name="connsiteX32" fmla="*/ 1814513 w 2305128"/>
                  <a:gd name="connsiteY32" fmla="*/ 1435894 h 1526381"/>
                  <a:gd name="connsiteX33" fmla="*/ 1728788 w 2305128"/>
                  <a:gd name="connsiteY33" fmla="*/ 1464469 h 1526381"/>
                  <a:gd name="connsiteX34" fmla="*/ 1685925 w 2305128"/>
                  <a:gd name="connsiteY34" fmla="*/ 1478757 h 1526381"/>
                  <a:gd name="connsiteX35" fmla="*/ 1585913 w 2305128"/>
                  <a:gd name="connsiteY35" fmla="*/ 1524001 h 1526381"/>
                  <a:gd name="connsiteX36" fmla="*/ 164306 w 2305128"/>
                  <a:gd name="connsiteY36" fmla="*/ 1526381 h 1526381"/>
                  <a:gd name="connsiteX37" fmla="*/ 71438 w 2305128"/>
                  <a:gd name="connsiteY37" fmla="*/ 1435894 h 1526381"/>
                  <a:gd name="connsiteX38" fmla="*/ 0 w 2305128"/>
                  <a:gd name="connsiteY38" fmla="*/ 1321594 h 1526381"/>
                  <a:gd name="connsiteX0" fmla="*/ 0 w 2305128"/>
                  <a:gd name="connsiteY0" fmla="*/ 1321594 h 1526381"/>
                  <a:gd name="connsiteX1" fmla="*/ 0 w 2305128"/>
                  <a:gd name="connsiteY1" fmla="*/ 1321594 h 1526381"/>
                  <a:gd name="connsiteX2" fmla="*/ 128588 w 2305128"/>
                  <a:gd name="connsiteY2" fmla="*/ 1307307 h 1526381"/>
                  <a:gd name="connsiteX3" fmla="*/ 457200 w 2305128"/>
                  <a:gd name="connsiteY3" fmla="*/ 1278732 h 1526381"/>
                  <a:gd name="connsiteX4" fmla="*/ 628650 w 2305128"/>
                  <a:gd name="connsiteY4" fmla="*/ 1207294 h 1526381"/>
                  <a:gd name="connsiteX5" fmla="*/ 774700 w 2305128"/>
                  <a:gd name="connsiteY5" fmla="*/ 1321594 h 1526381"/>
                  <a:gd name="connsiteX6" fmla="*/ 998538 w 2305128"/>
                  <a:gd name="connsiteY6" fmla="*/ 1348582 h 1526381"/>
                  <a:gd name="connsiteX7" fmla="*/ 1095375 w 2305128"/>
                  <a:gd name="connsiteY7" fmla="*/ 1343819 h 1526381"/>
                  <a:gd name="connsiteX8" fmla="*/ 1363663 w 2305128"/>
                  <a:gd name="connsiteY8" fmla="*/ 1318419 h 1526381"/>
                  <a:gd name="connsiteX9" fmla="*/ 1311275 w 2305128"/>
                  <a:gd name="connsiteY9" fmla="*/ 1373982 h 1526381"/>
                  <a:gd name="connsiteX10" fmla="*/ 1582738 w 2305128"/>
                  <a:gd name="connsiteY10" fmla="*/ 1370807 h 1526381"/>
                  <a:gd name="connsiteX11" fmla="*/ 1541463 w 2305128"/>
                  <a:gd name="connsiteY11" fmla="*/ 1021557 h 1526381"/>
                  <a:gd name="connsiteX12" fmla="*/ 1609725 w 2305128"/>
                  <a:gd name="connsiteY12" fmla="*/ 816769 h 1526381"/>
                  <a:gd name="connsiteX13" fmla="*/ 1727994 w 2305128"/>
                  <a:gd name="connsiteY13" fmla="*/ 669926 h 1526381"/>
                  <a:gd name="connsiteX14" fmla="*/ 1885950 w 2305128"/>
                  <a:gd name="connsiteY14" fmla="*/ 540544 h 1526381"/>
                  <a:gd name="connsiteX15" fmla="*/ 1974056 w 2305128"/>
                  <a:gd name="connsiteY15" fmla="*/ 473870 h 1526381"/>
                  <a:gd name="connsiteX16" fmla="*/ 2028826 w 2305128"/>
                  <a:gd name="connsiteY16" fmla="*/ 428627 h 1526381"/>
                  <a:gd name="connsiteX17" fmla="*/ 1993107 w 2305128"/>
                  <a:gd name="connsiteY17" fmla="*/ 278607 h 1526381"/>
                  <a:gd name="connsiteX18" fmla="*/ 1938338 w 2305128"/>
                  <a:gd name="connsiteY18" fmla="*/ 238128 h 1526381"/>
                  <a:gd name="connsiteX19" fmla="*/ 2002631 w 2305128"/>
                  <a:gd name="connsiteY19" fmla="*/ 2 h 1526381"/>
                  <a:gd name="connsiteX20" fmla="*/ 2155031 w 2305128"/>
                  <a:gd name="connsiteY20" fmla="*/ 147640 h 1526381"/>
                  <a:gd name="connsiteX21" fmla="*/ 2305051 w 2305128"/>
                  <a:gd name="connsiteY21" fmla="*/ 290515 h 1526381"/>
                  <a:gd name="connsiteX22" fmla="*/ 2176463 w 2305128"/>
                  <a:gd name="connsiteY22" fmla="*/ 333377 h 1526381"/>
                  <a:gd name="connsiteX23" fmla="*/ 2112169 w 2305128"/>
                  <a:gd name="connsiteY23" fmla="*/ 333376 h 1526381"/>
                  <a:gd name="connsiteX24" fmla="*/ 1762125 w 2305128"/>
                  <a:gd name="connsiteY24" fmla="*/ 861219 h 1526381"/>
                  <a:gd name="connsiteX25" fmla="*/ 1914525 w 2305128"/>
                  <a:gd name="connsiteY25" fmla="*/ 1073944 h 1526381"/>
                  <a:gd name="connsiteX26" fmla="*/ 2200275 w 2305128"/>
                  <a:gd name="connsiteY26" fmla="*/ 1164432 h 1526381"/>
                  <a:gd name="connsiteX27" fmla="*/ 2185988 w 2305128"/>
                  <a:gd name="connsiteY27" fmla="*/ 1207294 h 1526381"/>
                  <a:gd name="connsiteX28" fmla="*/ 2143125 w 2305128"/>
                  <a:gd name="connsiteY28" fmla="*/ 1235869 h 1526381"/>
                  <a:gd name="connsiteX29" fmla="*/ 2085975 w 2305128"/>
                  <a:gd name="connsiteY29" fmla="*/ 1321594 h 1526381"/>
                  <a:gd name="connsiteX30" fmla="*/ 2000250 w 2305128"/>
                  <a:gd name="connsiteY30" fmla="*/ 1364457 h 1526381"/>
                  <a:gd name="connsiteX31" fmla="*/ 1957388 w 2305128"/>
                  <a:gd name="connsiteY31" fmla="*/ 1393032 h 1526381"/>
                  <a:gd name="connsiteX32" fmla="*/ 1814513 w 2305128"/>
                  <a:gd name="connsiteY32" fmla="*/ 1435894 h 1526381"/>
                  <a:gd name="connsiteX33" fmla="*/ 1728788 w 2305128"/>
                  <a:gd name="connsiteY33" fmla="*/ 1464469 h 1526381"/>
                  <a:gd name="connsiteX34" fmla="*/ 1685925 w 2305128"/>
                  <a:gd name="connsiteY34" fmla="*/ 1478757 h 1526381"/>
                  <a:gd name="connsiteX35" fmla="*/ 1585913 w 2305128"/>
                  <a:gd name="connsiteY35" fmla="*/ 1524001 h 1526381"/>
                  <a:gd name="connsiteX36" fmla="*/ 164306 w 2305128"/>
                  <a:gd name="connsiteY36" fmla="*/ 1526381 h 1526381"/>
                  <a:gd name="connsiteX37" fmla="*/ 71438 w 2305128"/>
                  <a:gd name="connsiteY37" fmla="*/ 1435894 h 1526381"/>
                  <a:gd name="connsiteX38" fmla="*/ 0 w 2305128"/>
                  <a:gd name="connsiteY38" fmla="*/ 1321594 h 1526381"/>
                  <a:gd name="connsiteX0" fmla="*/ 0 w 2305128"/>
                  <a:gd name="connsiteY0" fmla="*/ 1321594 h 1526381"/>
                  <a:gd name="connsiteX1" fmla="*/ 0 w 2305128"/>
                  <a:gd name="connsiteY1" fmla="*/ 1321594 h 1526381"/>
                  <a:gd name="connsiteX2" fmla="*/ 128588 w 2305128"/>
                  <a:gd name="connsiteY2" fmla="*/ 1307307 h 1526381"/>
                  <a:gd name="connsiteX3" fmla="*/ 457200 w 2305128"/>
                  <a:gd name="connsiteY3" fmla="*/ 1278732 h 1526381"/>
                  <a:gd name="connsiteX4" fmla="*/ 628650 w 2305128"/>
                  <a:gd name="connsiteY4" fmla="*/ 1207294 h 1526381"/>
                  <a:gd name="connsiteX5" fmla="*/ 774700 w 2305128"/>
                  <a:gd name="connsiteY5" fmla="*/ 1321594 h 1526381"/>
                  <a:gd name="connsiteX6" fmla="*/ 998538 w 2305128"/>
                  <a:gd name="connsiteY6" fmla="*/ 1348582 h 1526381"/>
                  <a:gd name="connsiteX7" fmla="*/ 1095375 w 2305128"/>
                  <a:gd name="connsiteY7" fmla="*/ 1343819 h 1526381"/>
                  <a:gd name="connsiteX8" fmla="*/ 1363663 w 2305128"/>
                  <a:gd name="connsiteY8" fmla="*/ 1318419 h 1526381"/>
                  <a:gd name="connsiteX9" fmla="*/ 1311275 w 2305128"/>
                  <a:gd name="connsiteY9" fmla="*/ 1373982 h 1526381"/>
                  <a:gd name="connsiteX10" fmla="*/ 1582738 w 2305128"/>
                  <a:gd name="connsiteY10" fmla="*/ 1370807 h 1526381"/>
                  <a:gd name="connsiteX11" fmla="*/ 1541463 w 2305128"/>
                  <a:gd name="connsiteY11" fmla="*/ 1021557 h 1526381"/>
                  <a:gd name="connsiteX12" fmla="*/ 1609725 w 2305128"/>
                  <a:gd name="connsiteY12" fmla="*/ 816769 h 1526381"/>
                  <a:gd name="connsiteX13" fmla="*/ 1727994 w 2305128"/>
                  <a:gd name="connsiteY13" fmla="*/ 669926 h 1526381"/>
                  <a:gd name="connsiteX14" fmla="*/ 1885950 w 2305128"/>
                  <a:gd name="connsiteY14" fmla="*/ 540544 h 1526381"/>
                  <a:gd name="connsiteX15" fmla="*/ 1974056 w 2305128"/>
                  <a:gd name="connsiteY15" fmla="*/ 473870 h 1526381"/>
                  <a:gd name="connsiteX16" fmla="*/ 2028826 w 2305128"/>
                  <a:gd name="connsiteY16" fmla="*/ 428627 h 1526381"/>
                  <a:gd name="connsiteX17" fmla="*/ 2093119 w 2305128"/>
                  <a:gd name="connsiteY17" fmla="*/ 223838 h 1526381"/>
                  <a:gd name="connsiteX18" fmla="*/ 1938338 w 2305128"/>
                  <a:gd name="connsiteY18" fmla="*/ 238128 h 1526381"/>
                  <a:gd name="connsiteX19" fmla="*/ 2002631 w 2305128"/>
                  <a:gd name="connsiteY19" fmla="*/ 2 h 1526381"/>
                  <a:gd name="connsiteX20" fmla="*/ 2155031 w 2305128"/>
                  <a:gd name="connsiteY20" fmla="*/ 147640 h 1526381"/>
                  <a:gd name="connsiteX21" fmla="*/ 2305051 w 2305128"/>
                  <a:gd name="connsiteY21" fmla="*/ 290515 h 1526381"/>
                  <a:gd name="connsiteX22" fmla="*/ 2176463 w 2305128"/>
                  <a:gd name="connsiteY22" fmla="*/ 333377 h 1526381"/>
                  <a:gd name="connsiteX23" fmla="*/ 2112169 w 2305128"/>
                  <a:gd name="connsiteY23" fmla="*/ 333376 h 1526381"/>
                  <a:gd name="connsiteX24" fmla="*/ 1762125 w 2305128"/>
                  <a:gd name="connsiteY24" fmla="*/ 861219 h 1526381"/>
                  <a:gd name="connsiteX25" fmla="*/ 1914525 w 2305128"/>
                  <a:gd name="connsiteY25" fmla="*/ 1073944 h 1526381"/>
                  <a:gd name="connsiteX26" fmla="*/ 2200275 w 2305128"/>
                  <a:gd name="connsiteY26" fmla="*/ 1164432 h 1526381"/>
                  <a:gd name="connsiteX27" fmla="*/ 2185988 w 2305128"/>
                  <a:gd name="connsiteY27" fmla="*/ 1207294 h 1526381"/>
                  <a:gd name="connsiteX28" fmla="*/ 2143125 w 2305128"/>
                  <a:gd name="connsiteY28" fmla="*/ 1235869 h 1526381"/>
                  <a:gd name="connsiteX29" fmla="*/ 2085975 w 2305128"/>
                  <a:gd name="connsiteY29" fmla="*/ 1321594 h 1526381"/>
                  <a:gd name="connsiteX30" fmla="*/ 2000250 w 2305128"/>
                  <a:gd name="connsiteY30" fmla="*/ 1364457 h 1526381"/>
                  <a:gd name="connsiteX31" fmla="*/ 1957388 w 2305128"/>
                  <a:gd name="connsiteY31" fmla="*/ 1393032 h 1526381"/>
                  <a:gd name="connsiteX32" fmla="*/ 1814513 w 2305128"/>
                  <a:gd name="connsiteY32" fmla="*/ 1435894 h 1526381"/>
                  <a:gd name="connsiteX33" fmla="*/ 1728788 w 2305128"/>
                  <a:gd name="connsiteY33" fmla="*/ 1464469 h 1526381"/>
                  <a:gd name="connsiteX34" fmla="*/ 1685925 w 2305128"/>
                  <a:gd name="connsiteY34" fmla="*/ 1478757 h 1526381"/>
                  <a:gd name="connsiteX35" fmla="*/ 1585913 w 2305128"/>
                  <a:gd name="connsiteY35" fmla="*/ 1524001 h 1526381"/>
                  <a:gd name="connsiteX36" fmla="*/ 164306 w 2305128"/>
                  <a:gd name="connsiteY36" fmla="*/ 1526381 h 1526381"/>
                  <a:gd name="connsiteX37" fmla="*/ 71438 w 2305128"/>
                  <a:gd name="connsiteY37" fmla="*/ 1435894 h 1526381"/>
                  <a:gd name="connsiteX38" fmla="*/ 0 w 2305128"/>
                  <a:gd name="connsiteY38" fmla="*/ 1321594 h 1526381"/>
                  <a:gd name="connsiteX0" fmla="*/ 0 w 2305128"/>
                  <a:gd name="connsiteY0" fmla="*/ 1321594 h 1526381"/>
                  <a:gd name="connsiteX1" fmla="*/ 0 w 2305128"/>
                  <a:gd name="connsiteY1" fmla="*/ 1321594 h 1526381"/>
                  <a:gd name="connsiteX2" fmla="*/ 128588 w 2305128"/>
                  <a:gd name="connsiteY2" fmla="*/ 1307307 h 1526381"/>
                  <a:gd name="connsiteX3" fmla="*/ 457200 w 2305128"/>
                  <a:gd name="connsiteY3" fmla="*/ 1278732 h 1526381"/>
                  <a:gd name="connsiteX4" fmla="*/ 628650 w 2305128"/>
                  <a:gd name="connsiteY4" fmla="*/ 1207294 h 1526381"/>
                  <a:gd name="connsiteX5" fmla="*/ 774700 w 2305128"/>
                  <a:gd name="connsiteY5" fmla="*/ 1321594 h 1526381"/>
                  <a:gd name="connsiteX6" fmla="*/ 998538 w 2305128"/>
                  <a:gd name="connsiteY6" fmla="*/ 1348582 h 1526381"/>
                  <a:gd name="connsiteX7" fmla="*/ 1095375 w 2305128"/>
                  <a:gd name="connsiteY7" fmla="*/ 1343819 h 1526381"/>
                  <a:gd name="connsiteX8" fmla="*/ 1363663 w 2305128"/>
                  <a:gd name="connsiteY8" fmla="*/ 1318419 h 1526381"/>
                  <a:gd name="connsiteX9" fmla="*/ 1311275 w 2305128"/>
                  <a:gd name="connsiteY9" fmla="*/ 1373982 h 1526381"/>
                  <a:gd name="connsiteX10" fmla="*/ 1582738 w 2305128"/>
                  <a:gd name="connsiteY10" fmla="*/ 1370807 h 1526381"/>
                  <a:gd name="connsiteX11" fmla="*/ 1541463 w 2305128"/>
                  <a:gd name="connsiteY11" fmla="*/ 1021557 h 1526381"/>
                  <a:gd name="connsiteX12" fmla="*/ 1609725 w 2305128"/>
                  <a:gd name="connsiteY12" fmla="*/ 816769 h 1526381"/>
                  <a:gd name="connsiteX13" fmla="*/ 1727994 w 2305128"/>
                  <a:gd name="connsiteY13" fmla="*/ 669926 h 1526381"/>
                  <a:gd name="connsiteX14" fmla="*/ 1885950 w 2305128"/>
                  <a:gd name="connsiteY14" fmla="*/ 540544 h 1526381"/>
                  <a:gd name="connsiteX15" fmla="*/ 1974056 w 2305128"/>
                  <a:gd name="connsiteY15" fmla="*/ 473870 h 1526381"/>
                  <a:gd name="connsiteX16" fmla="*/ 2028826 w 2305128"/>
                  <a:gd name="connsiteY16" fmla="*/ 428627 h 1526381"/>
                  <a:gd name="connsiteX17" fmla="*/ 2093119 w 2305128"/>
                  <a:gd name="connsiteY17" fmla="*/ 223838 h 1526381"/>
                  <a:gd name="connsiteX18" fmla="*/ 1938338 w 2305128"/>
                  <a:gd name="connsiteY18" fmla="*/ 238128 h 1526381"/>
                  <a:gd name="connsiteX19" fmla="*/ 2002631 w 2305128"/>
                  <a:gd name="connsiteY19" fmla="*/ 2 h 1526381"/>
                  <a:gd name="connsiteX20" fmla="*/ 2155031 w 2305128"/>
                  <a:gd name="connsiteY20" fmla="*/ 147640 h 1526381"/>
                  <a:gd name="connsiteX21" fmla="*/ 2305051 w 2305128"/>
                  <a:gd name="connsiteY21" fmla="*/ 290515 h 1526381"/>
                  <a:gd name="connsiteX22" fmla="*/ 2176463 w 2305128"/>
                  <a:gd name="connsiteY22" fmla="*/ 333377 h 1526381"/>
                  <a:gd name="connsiteX23" fmla="*/ 2112169 w 2305128"/>
                  <a:gd name="connsiteY23" fmla="*/ 333376 h 1526381"/>
                  <a:gd name="connsiteX24" fmla="*/ 1762125 w 2305128"/>
                  <a:gd name="connsiteY24" fmla="*/ 861219 h 1526381"/>
                  <a:gd name="connsiteX25" fmla="*/ 1914525 w 2305128"/>
                  <a:gd name="connsiteY25" fmla="*/ 1073944 h 1526381"/>
                  <a:gd name="connsiteX26" fmla="*/ 2200275 w 2305128"/>
                  <a:gd name="connsiteY26" fmla="*/ 1164432 h 1526381"/>
                  <a:gd name="connsiteX27" fmla="*/ 2185988 w 2305128"/>
                  <a:gd name="connsiteY27" fmla="*/ 1207294 h 1526381"/>
                  <a:gd name="connsiteX28" fmla="*/ 2143125 w 2305128"/>
                  <a:gd name="connsiteY28" fmla="*/ 1235869 h 1526381"/>
                  <a:gd name="connsiteX29" fmla="*/ 2085975 w 2305128"/>
                  <a:gd name="connsiteY29" fmla="*/ 1321594 h 1526381"/>
                  <a:gd name="connsiteX30" fmla="*/ 2000250 w 2305128"/>
                  <a:gd name="connsiteY30" fmla="*/ 1364457 h 1526381"/>
                  <a:gd name="connsiteX31" fmla="*/ 1957388 w 2305128"/>
                  <a:gd name="connsiteY31" fmla="*/ 1393032 h 1526381"/>
                  <a:gd name="connsiteX32" fmla="*/ 1814513 w 2305128"/>
                  <a:gd name="connsiteY32" fmla="*/ 1435894 h 1526381"/>
                  <a:gd name="connsiteX33" fmla="*/ 1728788 w 2305128"/>
                  <a:gd name="connsiteY33" fmla="*/ 1464469 h 1526381"/>
                  <a:gd name="connsiteX34" fmla="*/ 1685925 w 2305128"/>
                  <a:gd name="connsiteY34" fmla="*/ 1478757 h 1526381"/>
                  <a:gd name="connsiteX35" fmla="*/ 1585913 w 2305128"/>
                  <a:gd name="connsiteY35" fmla="*/ 1524001 h 1526381"/>
                  <a:gd name="connsiteX36" fmla="*/ 164306 w 2305128"/>
                  <a:gd name="connsiteY36" fmla="*/ 1526381 h 1526381"/>
                  <a:gd name="connsiteX37" fmla="*/ 71438 w 2305128"/>
                  <a:gd name="connsiteY37" fmla="*/ 1435894 h 1526381"/>
                  <a:gd name="connsiteX38" fmla="*/ 0 w 2305128"/>
                  <a:gd name="connsiteY38" fmla="*/ 1321594 h 1526381"/>
                  <a:gd name="connsiteX0" fmla="*/ 0 w 2305128"/>
                  <a:gd name="connsiteY0" fmla="*/ 1321594 h 1526381"/>
                  <a:gd name="connsiteX1" fmla="*/ 0 w 2305128"/>
                  <a:gd name="connsiteY1" fmla="*/ 1321594 h 1526381"/>
                  <a:gd name="connsiteX2" fmla="*/ 128588 w 2305128"/>
                  <a:gd name="connsiteY2" fmla="*/ 1307307 h 1526381"/>
                  <a:gd name="connsiteX3" fmla="*/ 457200 w 2305128"/>
                  <a:gd name="connsiteY3" fmla="*/ 1278732 h 1526381"/>
                  <a:gd name="connsiteX4" fmla="*/ 628650 w 2305128"/>
                  <a:gd name="connsiteY4" fmla="*/ 1207294 h 1526381"/>
                  <a:gd name="connsiteX5" fmla="*/ 774700 w 2305128"/>
                  <a:gd name="connsiteY5" fmla="*/ 1321594 h 1526381"/>
                  <a:gd name="connsiteX6" fmla="*/ 998538 w 2305128"/>
                  <a:gd name="connsiteY6" fmla="*/ 1348582 h 1526381"/>
                  <a:gd name="connsiteX7" fmla="*/ 1095375 w 2305128"/>
                  <a:gd name="connsiteY7" fmla="*/ 1343819 h 1526381"/>
                  <a:gd name="connsiteX8" fmla="*/ 1363663 w 2305128"/>
                  <a:gd name="connsiteY8" fmla="*/ 1318419 h 1526381"/>
                  <a:gd name="connsiteX9" fmla="*/ 1311275 w 2305128"/>
                  <a:gd name="connsiteY9" fmla="*/ 1373982 h 1526381"/>
                  <a:gd name="connsiteX10" fmla="*/ 1582738 w 2305128"/>
                  <a:gd name="connsiteY10" fmla="*/ 1370807 h 1526381"/>
                  <a:gd name="connsiteX11" fmla="*/ 1541463 w 2305128"/>
                  <a:gd name="connsiteY11" fmla="*/ 1021557 h 1526381"/>
                  <a:gd name="connsiteX12" fmla="*/ 1609725 w 2305128"/>
                  <a:gd name="connsiteY12" fmla="*/ 816769 h 1526381"/>
                  <a:gd name="connsiteX13" fmla="*/ 1727994 w 2305128"/>
                  <a:gd name="connsiteY13" fmla="*/ 669926 h 1526381"/>
                  <a:gd name="connsiteX14" fmla="*/ 1885950 w 2305128"/>
                  <a:gd name="connsiteY14" fmla="*/ 540544 h 1526381"/>
                  <a:gd name="connsiteX15" fmla="*/ 1974056 w 2305128"/>
                  <a:gd name="connsiteY15" fmla="*/ 473870 h 1526381"/>
                  <a:gd name="connsiteX16" fmla="*/ 2028826 w 2305128"/>
                  <a:gd name="connsiteY16" fmla="*/ 428627 h 1526381"/>
                  <a:gd name="connsiteX17" fmla="*/ 2078831 w 2305128"/>
                  <a:gd name="connsiteY17" fmla="*/ 302422 h 1526381"/>
                  <a:gd name="connsiteX18" fmla="*/ 2093119 w 2305128"/>
                  <a:gd name="connsiteY18" fmla="*/ 223838 h 1526381"/>
                  <a:gd name="connsiteX19" fmla="*/ 1938338 w 2305128"/>
                  <a:gd name="connsiteY19" fmla="*/ 238128 h 1526381"/>
                  <a:gd name="connsiteX20" fmla="*/ 2002631 w 2305128"/>
                  <a:gd name="connsiteY20" fmla="*/ 2 h 1526381"/>
                  <a:gd name="connsiteX21" fmla="*/ 2155031 w 2305128"/>
                  <a:gd name="connsiteY21" fmla="*/ 147640 h 1526381"/>
                  <a:gd name="connsiteX22" fmla="*/ 2305051 w 2305128"/>
                  <a:gd name="connsiteY22" fmla="*/ 290515 h 1526381"/>
                  <a:gd name="connsiteX23" fmla="*/ 2176463 w 2305128"/>
                  <a:gd name="connsiteY23" fmla="*/ 333377 h 1526381"/>
                  <a:gd name="connsiteX24" fmla="*/ 2112169 w 2305128"/>
                  <a:gd name="connsiteY24" fmla="*/ 333376 h 1526381"/>
                  <a:gd name="connsiteX25" fmla="*/ 1762125 w 2305128"/>
                  <a:gd name="connsiteY25" fmla="*/ 861219 h 1526381"/>
                  <a:gd name="connsiteX26" fmla="*/ 1914525 w 2305128"/>
                  <a:gd name="connsiteY26" fmla="*/ 1073944 h 1526381"/>
                  <a:gd name="connsiteX27" fmla="*/ 2200275 w 2305128"/>
                  <a:gd name="connsiteY27" fmla="*/ 1164432 h 1526381"/>
                  <a:gd name="connsiteX28" fmla="*/ 2185988 w 2305128"/>
                  <a:gd name="connsiteY28" fmla="*/ 1207294 h 1526381"/>
                  <a:gd name="connsiteX29" fmla="*/ 2143125 w 2305128"/>
                  <a:gd name="connsiteY29" fmla="*/ 1235869 h 1526381"/>
                  <a:gd name="connsiteX30" fmla="*/ 2085975 w 2305128"/>
                  <a:gd name="connsiteY30" fmla="*/ 1321594 h 1526381"/>
                  <a:gd name="connsiteX31" fmla="*/ 2000250 w 2305128"/>
                  <a:gd name="connsiteY31" fmla="*/ 1364457 h 1526381"/>
                  <a:gd name="connsiteX32" fmla="*/ 1957388 w 2305128"/>
                  <a:gd name="connsiteY32" fmla="*/ 1393032 h 1526381"/>
                  <a:gd name="connsiteX33" fmla="*/ 1814513 w 2305128"/>
                  <a:gd name="connsiteY33" fmla="*/ 1435894 h 1526381"/>
                  <a:gd name="connsiteX34" fmla="*/ 1728788 w 2305128"/>
                  <a:gd name="connsiteY34" fmla="*/ 1464469 h 1526381"/>
                  <a:gd name="connsiteX35" fmla="*/ 1685925 w 2305128"/>
                  <a:gd name="connsiteY35" fmla="*/ 1478757 h 1526381"/>
                  <a:gd name="connsiteX36" fmla="*/ 1585913 w 2305128"/>
                  <a:gd name="connsiteY36" fmla="*/ 1524001 h 1526381"/>
                  <a:gd name="connsiteX37" fmla="*/ 164306 w 2305128"/>
                  <a:gd name="connsiteY37" fmla="*/ 1526381 h 1526381"/>
                  <a:gd name="connsiteX38" fmla="*/ 71438 w 2305128"/>
                  <a:gd name="connsiteY38" fmla="*/ 1435894 h 1526381"/>
                  <a:gd name="connsiteX39" fmla="*/ 0 w 2305128"/>
                  <a:gd name="connsiteY39" fmla="*/ 1321594 h 1526381"/>
                  <a:gd name="connsiteX0" fmla="*/ 0 w 2305128"/>
                  <a:gd name="connsiteY0" fmla="*/ 1321594 h 1526381"/>
                  <a:gd name="connsiteX1" fmla="*/ 0 w 2305128"/>
                  <a:gd name="connsiteY1" fmla="*/ 1321594 h 1526381"/>
                  <a:gd name="connsiteX2" fmla="*/ 128588 w 2305128"/>
                  <a:gd name="connsiteY2" fmla="*/ 1307307 h 1526381"/>
                  <a:gd name="connsiteX3" fmla="*/ 457200 w 2305128"/>
                  <a:gd name="connsiteY3" fmla="*/ 1278732 h 1526381"/>
                  <a:gd name="connsiteX4" fmla="*/ 628650 w 2305128"/>
                  <a:gd name="connsiteY4" fmla="*/ 1207294 h 1526381"/>
                  <a:gd name="connsiteX5" fmla="*/ 774700 w 2305128"/>
                  <a:gd name="connsiteY5" fmla="*/ 1321594 h 1526381"/>
                  <a:gd name="connsiteX6" fmla="*/ 998538 w 2305128"/>
                  <a:gd name="connsiteY6" fmla="*/ 1348582 h 1526381"/>
                  <a:gd name="connsiteX7" fmla="*/ 1095375 w 2305128"/>
                  <a:gd name="connsiteY7" fmla="*/ 1343819 h 1526381"/>
                  <a:gd name="connsiteX8" fmla="*/ 1363663 w 2305128"/>
                  <a:gd name="connsiteY8" fmla="*/ 1318419 h 1526381"/>
                  <a:gd name="connsiteX9" fmla="*/ 1311275 w 2305128"/>
                  <a:gd name="connsiteY9" fmla="*/ 1373982 h 1526381"/>
                  <a:gd name="connsiteX10" fmla="*/ 1582738 w 2305128"/>
                  <a:gd name="connsiteY10" fmla="*/ 1370807 h 1526381"/>
                  <a:gd name="connsiteX11" fmla="*/ 1541463 w 2305128"/>
                  <a:gd name="connsiteY11" fmla="*/ 1021557 h 1526381"/>
                  <a:gd name="connsiteX12" fmla="*/ 1609725 w 2305128"/>
                  <a:gd name="connsiteY12" fmla="*/ 816769 h 1526381"/>
                  <a:gd name="connsiteX13" fmla="*/ 1727994 w 2305128"/>
                  <a:gd name="connsiteY13" fmla="*/ 669926 h 1526381"/>
                  <a:gd name="connsiteX14" fmla="*/ 1885950 w 2305128"/>
                  <a:gd name="connsiteY14" fmla="*/ 540544 h 1526381"/>
                  <a:gd name="connsiteX15" fmla="*/ 1974056 w 2305128"/>
                  <a:gd name="connsiteY15" fmla="*/ 473870 h 1526381"/>
                  <a:gd name="connsiteX16" fmla="*/ 2028826 w 2305128"/>
                  <a:gd name="connsiteY16" fmla="*/ 428627 h 1526381"/>
                  <a:gd name="connsiteX17" fmla="*/ 2107406 w 2305128"/>
                  <a:gd name="connsiteY17" fmla="*/ 290516 h 1526381"/>
                  <a:gd name="connsiteX18" fmla="*/ 2093119 w 2305128"/>
                  <a:gd name="connsiteY18" fmla="*/ 223838 h 1526381"/>
                  <a:gd name="connsiteX19" fmla="*/ 1938338 w 2305128"/>
                  <a:gd name="connsiteY19" fmla="*/ 238128 h 1526381"/>
                  <a:gd name="connsiteX20" fmla="*/ 2002631 w 2305128"/>
                  <a:gd name="connsiteY20" fmla="*/ 2 h 1526381"/>
                  <a:gd name="connsiteX21" fmla="*/ 2155031 w 2305128"/>
                  <a:gd name="connsiteY21" fmla="*/ 147640 h 1526381"/>
                  <a:gd name="connsiteX22" fmla="*/ 2305051 w 2305128"/>
                  <a:gd name="connsiteY22" fmla="*/ 290515 h 1526381"/>
                  <a:gd name="connsiteX23" fmla="*/ 2176463 w 2305128"/>
                  <a:gd name="connsiteY23" fmla="*/ 333377 h 1526381"/>
                  <a:gd name="connsiteX24" fmla="*/ 2112169 w 2305128"/>
                  <a:gd name="connsiteY24" fmla="*/ 333376 h 1526381"/>
                  <a:gd name="connsiteX25" fmla="*/ 1762125 w 2305128"/>
                  <a:gd name="connsiteY25" fmla="*/ 861219 h 1526381"/>
                  <a:gd name="connsiteX26" fmla="*/ 1914525 w 2305128"/>
                  <a:gd name="connsiteY26" fmla="*/ 1073944 h 1526381"/>
                  <a:gd name="connsiteX27" fmla="*/ 2200275 w 2305128"/>
                  <a:gd name="connsiteY27" fmla="*/ 1164432 h 1526381"/>
                  <a:gd name="connsiteX28" fmla="*/ 2185988 w 2305128"/>
                  <a:gd name="connsiteY28" fmla="*/ 1207294 h 1526381"/>
                  <a:gd name="connsiteX29" fmla="*/ 2143125 w 2305128"/>
                  <a:gd name="connsiteY29" fmla="*/ 1235869 h 1526381"/>
                  <a:gd name="connsiteX30" fmla="*/ 2085975 w 2305128"/>
                  <a:gd name="connsiteY30" fmla="*/ 1321594 h 1526381"/>
                  <a:gd name="connsiteX31" fmla="*/ 2000250 w 2305128"/>
                  <a:gd name="connsiteY31" fmla="*/ 1364457 h 1526381"/>
                  <a:gd name="connsiteX32" fmla="*/ 1957388 w 2305128"/>
                  <a:gd name="connsiteY32" fmla="*/ 1393032 h 1526381"/>
                  <a:gd name="connsiteX33" fmla="*/ 1814513 w 2305128"/>
                  <a:gd name="connsiteY33" fmla="*/ 1435894 h 1526381"/>
                  <a:gd name="connsiteX34" fmla="*/ 1728788 w 2305128"/>
                  <a:gd name="connsiteY34" fmla="*/ 1464469 h 1526381"/>
                  <a:gd name="connsiteX35" fmla="*/ 1685925 w 2305128"/>
                  <a:gd name="connsiteY35" fmla="*/ 1478757 h 1526381"/>
                  <a:gd name="connsiteX36" fmla="*/ 1585913 w 2305128"/>
                  <a:gd name="connsiteY36" fmla="*/ 1524001 h 1526381"/>
                  <a:gd name="connsiteX37" fmla="*/ 164306 w 2305128"/>
                  <a:gd name="connsiteY37" fmla="*/ 1526381 h 1526381"/>
                  <a:gd name="connsiteX38" fmla="*/ 71438 w 2305128"/>
                  <a:gd name="connsiteY38" fmla="*/ 1435894 h 1526381"/>
                  <a:gd name="connsiteX39" fmla="*/ 0 w 2305128"/>
                  <a:gd name="connsiteY39" fmla="*/ 1321594 h 1526381"/>
                  <a:gd name="connsiteX0" fmla="*/ 0 w 2305128"/>
                  <a:gd name="connsiteY0" fmla="*/ 1321594 h 1526381"/>
                  <a:gd name="connsiteX1" fmla="*/ 0 w 2305128"/>
                  <a:gd name="connsiteY1" fmla="*/ 1321594 h 1526381"/>
                  <a:gd name="connsiteX2" fmla="*/ 128588 w 2305128"/>
                  <a:gd name="connsiteY2" fmla="*/ 1307307 h 1526381"/>
                  <a:gd name="connsiteX3" fmla="*/ 457200 w 2305128"/>
                  <a:gd name="connsiteY3" fmla="*/ 1278732 h 1526381"/>
                  <a:gd name="connsiteX4" fmla="*/ 628650 w 2305128"/>
                  <a:gd name="connsiteY4" fmla="*/ 1207294 h 1526381"/>
                  <a:gd name="connsiteX5" fmla="*/ 774700 w 2305128"/>
                  <a:gd name="connsiteY5" fmla="*/ 1321594 h 1526381"/>
                  <a:gd name="connsiteX6" fmla="*/ 998538 w 2305128"/>
                  <a:gd name="connsiteY6" fmla="*/ 1348582 h 1526381"/>
                  <a:gd name="connsiteX7" fmla="*/ 1095375 w 2305128"/>
                  <a:gd name="connsiteY7" fmla="*/ 1343819 h 1526381"/>
                  <a:gd name="connsiteX8" fmla="*/ 1363663 w 2305128"/>
                  <a:gd name="connsiteY8" fmla="*/ 1318419 h 1526381"/>
                  <a:gd name="connsiteX9" fmla="*/ 1311275 w 2305128"/>
                  <a:gd name="connsiteY9" fmla="*/ 1373982 h 1526381"/>
                  <a:gd name="connsiteX10" fmla="*/ 1582738 w 2305128"/>
                  <a:gd name="connsiteY10" fmla="*/ 1370807 h 1526381"/>
                  <a:gd name="connsiteX11" fmla="*/ 1541463 w 2305128"/>
                  <a:gd name="connsiteY11" fmla="*/ 1021557 h 1526381"/>
                  <a:gd name="connsiteX12" fmla="*/ 1609725 w 2305128"/>
                  <a:gd name="connsiteY12" fmla="*/ 816769 h 1526381"/>
                  <a:gd name="connsiteX13" fmla="*/ 1727994 w 2305128"/>
                  <a:gd name="connsiteY13" fmla="*/ 669926 h 1526381"/>
                  <a:gd name="connsiteX14" fmla="*/ 1885950 w 2305128"/>
                  <a:gd name="connsiteY14" fmla="*/ 540544 h 1526381"/>
                  <a:gd name="connsiteX15" fmla="*/ 1974056 w 2305128"/>
                  <a:gd name="connsiteY15" fmla="*/ 473870 h 1526381"/>
                  <a:gd name="connsiteX16" fmla="*/ 2026445 w 2305128"/>
                  <a:gd name="connsiteY16" fmla="*/ 411958 h 1526381"/>
                  <a:gd name="connsiteX17" fmla="*/ 2107406 w 2305128"/>
                  <a:gd name="connsiteY17" fmla="*/ 290516 h 1526381"/>
                  <a:gd name="connsiteX18" fmla="*/ 2093119 w 2305128"/>
                  <a:gd name="connsiteY18" fmla="*/ 223838 h 1526381"/>
                  <a:gd name="connsiteX19" fmla="*/ 1938338 w 2305128"/>
                  <a:gd name="connsiteY19" fmla="*/ 238128 h 1526381"/>
                  <a:gd name="connsiteX20" fmla="*/ 2002631 w 2305128"/>
                  <a:gd name="connsiteY20" fmla="*/ 2 h 1526381"/>
                  <a:gd name="connsiteX21" fmla="*/ 2155031 w 2305128"/>
                  <a:gd name="connsiteY21" fmla="*/ 147640 h 1526381"/>
                  <a:gd name="connsiteX22" fmla="*/ 2305051 w 2305128"/>
                  <a:gd name="connsiteY22" fmla="*/ 290515 h 1526381"/>
                  <a:gd name="connsiteX23" fmla="*/ 2176463 w 2305128"/>
                  <a:gd name="connsiteY23" fmla="*/ 333377 h 1526381"/>
                  <a:gd name="connsiteX24" fmla="*/ 2112169 w 2305128"/>
                  <a:gd name="connsiteY24" fmla="*/ 333376 h 1526381"/>
                  <a:gd name="connsiteX25" fmla="*/ 1762125 w 2305128"/>
                  <a:gd name="connsiteY25" fmla="*/ 861219 h 1526381"/>
                  <a:gd name="connsiteX26" fmla="*/ 1914525 w 2305128"/>
                  <a:gd name="connsiteY26" fmla="*/ 1073944 h 1526381"/>
                  <a:gd name="connsiteX27" fmla="*/ 2200275 w 2305128"/>
                  <a:gd name="connsiteY27" fmla="*/ 1164432 h 1526381"/>
                  <a:gd name="connsiteX28" fmla="*/ 2185988 w 2305128"/>
                  <a:gd name="connsiteY28" fmla="*/ 1207294 h 1526381"/>
                  <a:gd name="connsiteX29" fmla="*/ 2143125 w 2305128"/>
                  <a:gd name="connsiteY29" fmla="*/ 1235869 h 1526381"/>
                  <a:gd name="connsiteX30" fmla="*/ 2085975 w 2305128"/>
                  <a:gd name="connsiteY30" fmla="*/ 1321594 h 1526381"/>
                  <a:gd name="connsiteX31" fmla="*/ 2000250 w 2305128"/>
                  <a:gd name="connsiteY31" fmla="*/ 1364457 h 1526381"/>
                  <a:gd name="connsiteX32" fmla="*/ 1957388 w 2305128"/>
                  <a:gd name="connsiteY32" fmla="*/ 1393032 h 1526381"/>
                  <a:gd name="connsiteX33" fmla="*/ 1814513 w 2305128"/>
                  <a:gd name="connsiteY33" fmla="*/ 1435894 h 1526381"/>
                  <a:gd name="connsiteX34" fmla="*/ 1728788 w 2305128"/>
                  <a:gd name="connsiteY34" fmla="*/ 1464469 h 1526381"/>
                  <a:gd name="connsiteX35" fmla="*/ 1685925 w 2305128"/>
                  <a:gd name="connsiteY35" fmla="*/ 1478757 h 1526381"/>
                  <a:gd name="connsiteX36" fmla="*/ 1585913 w 2305128"/>
                  <a:gd name="connsiteY36" fmla="*/ 1524001 h 1526381"/>
                  <a:gd name="connsiteX37" fmla="*/ 164306 w 2305128"/>
                  <a:gd name="connsiteY37" fmla="*/ 1526381 h 1526381"/>
                  <a:gd name="connsiteX38" fmla="*/ 71438 w 2305128"/>
                  <a:gd name="connsiteY38" fmla="*/ 1435894 h 1526381"/>
                  <a:gd name="connsiteX39" fmla="*/ 0 w 2305128"/>
                  <a:gd name="connsiteY39" fmla="*/ 1321594 h 1526381"/>
                  <a:gd name="connsiteX0" fmla="*/ 0 w 2305121"/>
                  <a:gd name="connsiteY0" fmla="*/ 1321594 h 1526381"/>
                  <a:gd name="connsiteX1" fmla="*/ 0 w 2305121"/>
                  <a:gd name="connsiteY1" fmla="*/ 1321594 h 1526381"/>
                  <a:gd name="connsiteX2" fmla="*/ 128588 w 2305121"/>
                  <a:gd name="connsiteY2" fmla="*/ 1307307 h 1526381"/>
                  <a:gd name="connsiteX3" fmla="*/ 457200 w 2305121"/>
                  <a:gd name="connsiteY3" fmla="*/ 1278732 h 1526381"/>
                  <a:gd name="connsiteX4" fmla="*/ 628650 w 2305121"/>
                  <a:gd name="connsiteY4" fmla="*/ 1207294 h 1526381"/>
                  <a:gd name="connsiteX5" fmla="*/ 774700 w 2305121"/>
                  <a:gd name="connsiteY5" fmla="*/ 1321594 h 1526381"/>
                  <a:gd name="connsiteX6" fmla="*/ 998538 w 2305121"/>
                  <a:gd name="connsiteY6" fmla="*/ 1348582 h 1526381"/>
                  <a:gd name="connsiteX7" fmla="*/ 1095375 w 2305121"/>
                  <a:gd name="connsiteY7" fmla="*/ 1343819 h 1526381"/>
                  <a:gd name="connsiteX8" fmla="*/ 1363663 w 2305121"/>
                  <a:gd name="connsiteY8" fmla="*/ 1318419 h 1526381"/>
                  <a:gd name="connsiteX9" fmla="*/ 1311275 w 2305121"/>
                  <a:gd name="connsiteY9" fmla="*/ 1373982 h 1526381"/>
                  <a:gd name="connsiteX10" fmla="*/ 1582738 w 2305121"/>
                  <a:gd name="connsiteY10" fmla="*/ 1370807 h 1526381"/>
                  <a:gd name="connsiteX11" fmla="*/ 1541463 w 2305121"/>
                  <a:gd name="connsiteY11" fmla="*/ 1021557 h 1526381"/>
                  <a:gd name="connsiteX12" fmla="*/ 1609725 w 2305121"/>
                  <a:gd name="connsiteY12" fmla="*/ 816769 h 1526381"/>
                  <a:gd name="connsiteX13" fmla="*/ 1727994 w 2305121"/>
                  <a:gd name="connsiteY13" fmla="*/ 669926 h 1526381"/>
                  <a:gd name="connsiteX14" fmla="*/ 1885950 w 2305121"/>
                  <a:gd name="connsiteY14" fmla="*/ 540544 h 1526381"/>
                  <a:gd name="connsiteX15" fmla="*/ 1974056 w 2305121"/>
                  <a:gd name="connsiteY15" fmla="*/ 473870 h 1526381"/>
                  <a:gd name="connsiteX16" fmla="*/ 2026445 w 2305121"/>
                  <a:gd name="connsiteY16" fmla="*/ 411958 h 1526381"/>
                  <a:gd name="connsiteX17" fmla="*/ 2107406 w 2305121"/>
                  <a:gd name="connsiteY17" fmla="*/ 290516 h 1526381"/>
                  <a:gd name="connsiteX18" fmla="*/ 2093119 w 2305121"/>
                  <a:gd name="connsiteY18" fmla="*/ 223838 h 1526381"/>
                  <a:gd name="connsiteX19" fmla="*/ 1938338 w 2305121"/>
                  <a:gd name="connsiteY19" fmla="*/ 238128 h 1526381"/>
                  <a:gd name="connsiteX20" fmla="*/ 2002631 w 2305121"/>
                  <a:gd name="connsiteY20" fmla="*/ 2 h 1526381"/>
                  <a:gd name="connsiteX21" fmla="*/ 2155031 w 2305121"/>
                  <a:gd name="connsiteY21" fmla="*/ 147640 h 1526381"/>
                  <a:gd name="connsiteX22" fmla="*/ 2305051 w 2305121"/>
                  <a:gd name="connsiteY22" fmla="*/ 290515 h 1526381"/>
                  <a:gd name="connsiteX23" fmla="*/ 2164557 w 2305121"/>
                  <a:gd name="connsiteY23" fmla="*/ 369096 h 1526381"/>
                  <a:gd name="connsiteX24" fmla="*/ 2112169 w 2305121"/>
                  <a:gd name="connsiteY24" fmla="*/ 333376 h 1526381"/>
                  <a:gd name="connsiteX25" fmla="*/ 1762125 w 2305121"/>
                  <a:gd name="connsiteY25" fmla="*/ 861219 h 1526381"/>
                  <a:gd name="connsiteX26" fmla="*/ 1914525 w 2305121"/>
                  <a:gd name="connsiteY26" fmla="*/ 1073944 h 1526381"/>
                  <a:gd name="connsiteX27" fmla="*/ 2200275 w 2305121"/>
                  <a:gd name="connsiteY27" fmla="*/ 1164432 h 1526381"/>
                  <a:gd name="connsiteX28" fmla="*/ 2185988 w 2305121"/>
                  <a:gd name="connsiteY28" fmla="*/ 1207294 h 1526381"/>
                  <a:gd name="connsiteX29" fmla="*/ 2143125 w 2305121"/>
                  <a:gd name="connsiteY29" fmla="*/ 1235869 h 1526381"/>
                  <a:gd name="connsiteX30" fmla="*/ 2085975 w 2305121"/>
                  <a:gd name="connsiteY30" fmla="*/ 1321594 h 1526381"/>
                  <a:gd name="connsiteX31" fmla="*/ 2000250 w 2305121"/>
                  <a:gd name="connsiteY31" fmla="*/ 1364457 h 1526381"/>
                  <a:gd name="connsiteX32" fmla="*/ 1957388 w 2305121"/>
                  <a:gd name="connsiteY32" fmla="*/ 1393032 h 1526381"/>
                  <a:gd name="connsiteX33" fmla="*/ 1814513 w 2305121"/>
                  <a:gd name="connsiteY33" fmla="*/ 1435894 h 1526381"/>
                  <a:gd name="connsiteX34" fmla="*/ 1728788 w 2305121"/>
                  <a:gd name="connsiteY34" fmla="*/ 1464469 h 1526381"/>
                  <a:gd name="connsiteX35" fmla="*/ 1685925 w 2305121"/>
                  <a:gd name="connsiteY35" fmla="*/ 1478757 h 1526381"/>
                  <a:gd name="connsiteX36" fmla="*/ 1585913 w 2305121"/>
                  <a:gd name="connsiteY36" fmla="*/ 1524001 h 1526381"/>
                  <a:gd name="connsiteX37" fmla="*/ 164306 w 2305121"/>
                  <a:gd name="connsiteY37" fmla="*/ 1526381 h 1526381"/>
                  <a:gd name="connsiteX38" fmla="*/ 71438 w 2305121"/>
                  <a:gd name="connsiteY38" fmla="*/ 1435894 h 1526381"/>
                  <a:gd name="connsiteX39" fmla="*/ 0 w 2305121"/>
                  <a:gd name="connsiteY39" fmla="*/ 1321594 h 1526381"/>
                  <a:gd name="connsiteX0" fmla="*/ 0 w 2305051"/>
                  <a:gd name="connsiteY0" fmla="*/ 1321594 h 1526381"/>
                  <a:gd name="connsiteX1" fmla="*/ 0 w 2305051"/>
                  <a:gd name="connsiteY1" fmla="*/ 1321594 h 1526381"/>
                  <a:gd name="connsiteX2" fmla="*/ 128588 w 2305051"/>
                  <a:gd name="connsiteY2" fmla="*/ 1307307 h 1526381"/>
                  <a:gd name="connsiteX3" fmla="*/ 457200 w 2305051"/>
                  <a:gd name="connsiteY3" fmla="*/ 1278732 h 1526381"/>
                  <a:gd name="connsiteX4" fmla="*/ 628650 w 2305051"/>
                  <a:gd name="connsiteY4" fmla="*/ 1207294 h 1526381"/>
                  <a:gd name="connsiteX5" fmla="*/ 774700 w 2305051"/>
                  <a:gd name="connsiteY5" fmla="*/ 1321594 h 1526381"/>
                  <a:gd name="connsiteX6" fmla="*/ 998538 w 2305051"/>
                  <a:gd name="connsiteY6" fmla="*/ 1348582 h 1526381"/>
                  <a:gd name="connsiteX7" fmla="*/ 1095375 w 2305051"/>
                  <a:gd name="connsiteY7" fmla="*/ 1343819 h 1526381"/>
                  <a:gd name="connsiteX8" fmla="*/ 1363663 w 2305051"/>
                  <a:gd name="connsiteY8" fmla="*/ 1318419 h 1526381"/>
                  <a:gd name="connsiteX9" fmla="*/ 1311275 w 2305051"/>
                  <a:gd name="connsiteY9" fmla="*/ 1373982 h 1526381"/>
                  <a:gd name="connsiteX10" fmla="*/ 1582738 w 2305051"/>
                  <a:gd name="connsiteY10" fmla="*/ 1370807 h 1526381"/>
                  <a:gd name="connsiteX11" fmla="*/ 1541463 w 2305051"/>
                  <a:gd name="connsiteY11" fmla="*/ 1021557 h 1526381"/>
                  <a:gd name="connsiteX12" fmla="*/ 1609725 w 2305051"/>
                  <a:gd name="connsiteY12" fmla="*/ 816769 h 1526381"/>
                  <a:gd name="connsiteX13" fmla="*/ 1727994 w 2305051"/>
                  <a:gd name="connsiteY13" fmla="*/ 669926 h 1526381"/>
                  <a:gd name="connsiteX14" fmla="*/ 1885950 w 2305051"/>
                  <a:gd name="connsiteY14" fmla="*/ 540544 h 1526381"/>
                  <a:gd name="connsiteX15" fmla="*/ 1974056 w 2305051"/>
                  <a:gd name="connsiteY15" fmla="*/ 473870 h 1526381"/>
                  <a:gd name="connsiteX16" fmla="*/ 2026445 w 2305051"/>
                  <a:gd name="connsiteY16" fmla="*/ 411958 h 1526381"/>
                  <a:gd name="connsiteX17" fmla="*/ 2107406 w 2305051"/>
                  <a:gd name="connsiteY17" fmla="*/ 290516 h 1526381"/>
                  <a:gd name="connsiteX18" fmla="*/ 2093119 w 2305051"/>
                  <a:gd name="connsiteY18" fmla="*/ 223838 h 1526381"/>
                  <a:gd name="connsiteX19" fmla="*/ 1938338 w 2305051"/>
                  <a:gd name="connsiteY19" fmla="*/ 238128 h 1526381"/>
                  <a:gd name="connsiteX20" fmla="*/ 2002631 w 2305051"/>
                  <a:gd name="connsiteY20" fmla="*/ 2 h 1526381"/>
                  <a:gd name="connsiteX21" fmla="*/ 2155031 w 2305051"/>
                  <a:gd name="connsiteY21" fmla="*/ 147640 h 1526381"/>
                  <a:gd name="connsiteX22" fmla="*/ 2305051 w 2305051"/>
                  <a:gd name="connsiteY22" fmla="*/ 290515 h 1526381"/>
                  <a:gd name="connsiteX23" fmla="*/ 2164557 w 2305051"/>
                  <a:gd name="connsiteY23" fmla="*/ 369096 h 1526381"/>
                  <a:gd name="connsiteX24" fmla="*/ 2112169 w 2305051"/>
                  <a:gd name="connsiteY24" fmla="*/ 333376 h 1526381"/>
                  <a:gd name="connsiteX25" fmla="*/ 1762125 w 2305051"/>
                  <a:gd name="connsiteY25" fmla="*/ 861219 h 1526381"/>
                  <a:gd name="connsiteX26" fmla="*/ 1914525 w 2305051"/>
                  <a:gd name="connsiteY26" fmla="*/ 1073944 h 1526381"/>
                  <a:gd name="connsiteX27" fmla="*/ 2200275 w 2305051"/>
                  <a:gd name="connsiteY27" fmla="*/ 1164432 h 1526381"/>
                  <a:gd name="connsiteX28" fmla="*/ 2185988 w 2305051"/>
                  <a:gd name="connsiteY28" fmla="*/ 1207294 h 1526381"/>
                  <a:gd name="connsiteX29" fmla="*/ 2143125 w 2305051"/>
                  <a:gd name="connsiteY29" fmla="*/ 1235869 h 1526381"/>
                  <a:gd name="connsiteX30" fmla="*/ 2085975 w 2305051"/>
                  <a:gd name="connsiteY30" fmla="*/ 1321594 h 1526381"/>
                  <a:gd name="connsiteX31" fmla="*/ 2000250 w 2305051"/>
                  <a:gd name="connsiteY31" fmla="*/ 1364457 h 1526381"/>
                  <a:gd name="connsiteX32" fmla="*/ 1957388 w 2305051"/>
                  <a:gd name="connsiteY32" fmla="*/ 1393032 h 1526381"/>
                  <a:gd name="connsiteX33" fmla="*/ 1814513 w 2305051"/>
                  <a:gd name="connsiteY33" fmla="*/ 1435894 h 1526381"/>
                  <a:gd name="connsiteX34" fmla="*/ 1728788 w 2305051"/>
                  <a:gd name="connsiteY34" fmla="*/ 1464469 h 1526381"/>
                  <a:gd name="connsiteX35" fmla="*/ 1685925 w 2305051"/>
                  <a:gd name="connsiteY35" fmla="*/ 1478757 h 1526381"/>
                  <a:gd name="connsiteX36" fmla="*/ 1585913 w 2305051"/>
                  <a:gd name="connsiteY36" fmla="*/ 1524001 h 1526381"/>
                  <a:gd name="connsiteX37" fmla="*/ 164306 w 2305051"/>
                  <a:gd name="connsiteY37" fmla="*/ 1526381 h 1526381"/>
                  <a:gd name="connsiteX38" fmla="*/ 71438 w 2305051"/>
                  <a:gd name="connsiteY38" fmla="*/ 1435894 h 1526381"/>
                  <a:gd name="connsiteX39" fmla="*/ 0 w 2305051"/>
                  <a:gd name="connsiteY39" fmla="*/ 1321594 h 1526381"/>
                  <a:gd name="connsiteX0" fmla="*/ 0 w 2305051"/>
                  <a:gd name="connsiteY0" fmla="*/ 1321594 h 1526381"/>
                  <a:gd name="connsiteX1" fmla="*/ 0 w 2305051"/>
                  <a:gd name="connsiteY1" fmla="*/ 1321594 h 1526381"/>
                  <a:gd name="connsiteX2" fmla="*/ 128588 w 2305051"/>
                  <a:gd name="connsiteY2" fmla="*/ 1307307 h 1526381"/>
                  <a:gd name="connsiteX3" fmla="*/ 457200 w 2305051"/>
                  <a:gd name="connsiteY3" fmla="*/ 1278732 h 1526381"/>
                  <a:gd name="connsiteX4" fmla="*/ 628650 w 2305051"/>
                  <a:gd name="connsiteY4" fmla="*/ 1207294 h 1526381"/>
                  <a:gd name="connsiteX5" fmla="*/ 774700 w 2305051"/>
                  <a:gd name="connsiteY5" fmla="*/ 1321594 h 1526381"/>
                  <a:gd name="connsiteX6" fmla="*/ 998538 w 2305051"/>
                  <a:gd name="connsiteY6" fmla="*/ 1348582 h 1526381"/>
                  <a:gd name="connsiteX7" fmla="*/ 1095375 w 2305051"/>
                  <a:gd name="connsiteY7" fmla="*/ 1343819 h 1526381"/>
                  <a:gd name="connsiteX8" fmla="*/ 1363663 w 2305051"/>
                  <a:gd name="connsiteY8" fmla="*/ 1318419 h 1526381"/>
                  <a:gd name="connsiteX9" fmla="*/ 1311275 w 2305051"/>
                  <a:gd name="connsiteY9" fmla="*/ 1373982 h 1526381"/>
                  <a:gd name="connsiteX10" fmla="*/ 1582738 w 2305051"/>
                  <a:gd name="connsiteY10" fmla="*/ 1370807 h 1526381"/>
                  <a:gd name="connsiteX11" fmla="*/ 1541463 w 2305051"/>
                  <a:gd name="connsiteY11" fmla="*/ 1021557 h 1526381"/>
                  <a:gd name="connsiteX12" fmla="*/ 1609725 w 2305051"/>
                  <a:gd name="connsiteY12" fmla="*/ 816769 h 1526381"/>
                  <a:gd name="connsiteX13" fmla="*/ 1727994 w 2305051"/>
                  <a:gd name="connsiteY13" fmla="*/ 669926 h 1526381"/>
                  <a:gd name="connsiteX14" fmla="*/ 1885950 w 2305051"/>
                  <a:gd name="connsiteY14" fmla="*/ 540544 h 1526381"/>
                  <a:gd name="connsiteX15" fmla="*/ 1974056 w 2305051"/>
                  <a:gd name="connsiteY15" fmla="*/ 473870 h 1526381"/>
                  <a:gd name="connsiteX16" fmla="*/ 2026445 w 2305051"/>
                  <a:gd name="connsiteY16" fmla="*/ 411958 h 1526381"/>
                  <a:gd name="connsiteX17" fmla="*/ 2107406 w 2305051"/>
                  <a:gd name="connsiteY17" fmla="*/ 290516 h 1526381"/>
                  <a:gd name="connsiteX18" fmla="*/ 2093119 w 2305051"/>
                  <a:gd name="connsiteY18" fmla="*/ 223838 h 1526381"/>
                  <a:gd name="connsiteX19" fmla="*/ 1938338 w 2305051"/>
                  <a:gd name="connsiteY19" fmla="*/ 238128 h 1526381"/>
                  <a:gd name="connsiteX20" fmla="*/ 2002631 w 2305051"/>
                  <a:gd name="connsiteY20" fmla="*/ 2 h 1526381"/>
                  <a:gd name="connsiteX21" fmla="*/ 2155031 w 2305051"/>
                  <a:gd name="connsiteY21" fmla="*/ 147640 h 1526381"/>
                  <a:gd name="connsiteX22" fmla="*/ 2305051 w 2305051"/>
                  <a:gd name="connsiteY22" fmla="*/ 290515 h 1526381"/>
                  <a:gd name="connsiteX23" fmla="*/ 2164557 w 2305051"/>
                  <a:gd name="connsiteY23" fmla="*/ 369096 h 1526381"/>
                  <a:gd name="connsiteX24" fmla="*/ 2157414 w 2305051"/>
                  <a:gd name="connsiteY24" fmla="*/ 330997 h 1526381"/>
                  <a:gd name="connsiteX25" fmla="*/ 2112169 w 2305051"/>
                  <a:gd name="connsiteY25" fmla="*/ 333376 h 1526381"/>
                  <a:gd name="connsiteX26" fmla="*/ 1762125 w 2305051"/>
                  <a:gd name="connsiteY26" fmla="*/ 861219 h 1526381"/>
                  <a:gd name="connsiteX27" fmla="*/ 1914525 w 2305051"/>
                  <a:gd name="connsiteY27" fmla="*/ 1073944 h 1526381"/>
                  <a:gd name="connsiteX28" fmla="*/ 2200275 w 2305051"/>
                  <a:gd name="connsiteY28" fmla="*/ 1164432 h 1526381"/>
                  <a:gd name="connsiteX29" fmla="*/ 2185988 w 2305051"/>
                  <a:gd name="connsiteY29" fmla="*/ 1207294 h 1526381"/>
                  <a:gd name="connsiteX30" fmla="*/ 2143125 w 2305051"/>
                  <a:gd name="connsiteY30" fmla="*/ 1235869 h 1526381"/>
                  <a:gd name="connsiteX31" fmla="*/ 2085975 w 2305051"/>
                  <a:gd name="connsiteY31" fmla="*/ 1321594 h 1526381"/>
                  <a:gd name="connsiteX32" fmla="*/ 2000250 w 2305051"/>
                  <a:gd name="connsiteY32" fmla="*/ 1364457 h 1526381"/>
                  <a:gd name="connsiteX33" fmla="*/ 1957388 w 2305051"/>
                  <a:gd name="connsiteY33" fmla="*/ 1393032 h 1526381"/>
                  <a:gd name="connsiteX34" fmla="*/ 1814513 w 2305051"/>
                  <a:gd name="connsiteY34" fmla="*/ 1435894 h 1526381"/>
                  <a:gd name="connsiteX35" fmla="*/ 1728788 w 2305051"/>
                  <a:gd name="connsiteY35" fmla="*/ 1464469 h 1526381"/>
                  <a:gd name="connsiteX36" fmla="*/ 1685925 w 2305051"/>
                  <a:gd name="connsiteY36" fmla="*/ 1478757 h 1526381"/>
                  <a:gd name="connsiteX37" fmla="*/ 1585913 w 2305051"/>
                  <a:gd name="connsiteY37" fmla="*/ 1524001 h 1526381"/>
                  <a:gd name="connsiteX38" fmla="*/ 164306 w 2305051"/>
                  <a:gd name="connsiteY38" fmla="*/ 1526381 h 1526381"/>
                  <a:gd name="connsiteX39" fmla="*/ 71438 w 2305051"/>
                  <a:gd name="connsiteY39" fmla="*/ 1435894 h 1526381"/>
                  <a:gd name="connsiteX40" fmla="*/ 0 w 2305051"/>
                  <a:gd name="connsiteY40" fmla="*/ 1321594 h 1526381"/>
                  <a:gd name="connsiteX0" fmla="*/ 0 w 2305051"/>
                  <a:gd name="connsiteY0" fmla="*/ 1321594 h 1526381"/>
                  <a:gd name="connsiteX1" fmla="*/ 0 w 2305051"/>
                  <a:gd name="connsiteY1" fmla="*/ 1321594 h 1526381"/>
                  <a:gd name="connsiteX2" fmla="*/ 128588 w 2305051"/>
                  <a:gd name="connsiteY2" fmla="*/ 1307307 h 1526381"/>
                  <a:gd name="connsiteX3" fmla="*/ 457200 w 2305051"/>
                  <a:gd name="connsiteY3" fmla="*/ 1278732 h 1526381"/>
                  <a:gd name="connsiteX4" fmla="*/ 628650 w 2305051"/>
                  <a:gd name="connsiteY4" fmla="*/ 1207294 h 1526381"/>
                  <a:gd name="connsiteX5" fmla="*/ 774700 w 2305051"/>
                  <a:gd name="connsiteY5" fmla="*/ 1321594 h 1526381"/>
                  <a:gd name="connsiteX6" fmla="*/ 998538 w 2305051"/>
                  <a:gd name="connsiteY6" fmla="*/ 1348582 h 1526381"/>
                  <a:gd name="connsiteX7" fmla="*/ 1095375 w 2305051"/>
                  <a:gd name="connsiteY7" fmla="*/ 1343819 h 1526381"/>
                  <a:gd name="connsiteX8" fmla="*/ 1363663 w 2305051"/>
                  <a:gd name="connsiteY8" fmla="*/ 1318419 h 1526381"/>
                  <a:gd name="connsiteX9" fmla="*/ 1311275 w 2305051"/>
                  <a:gd name="connsiteY9" fmla="*/ 1373982 h 1526381"/>
                  <a:gd name="connsiteX10" fmla="*/ 1582738 w 2305051"/>
                  <a:gd name="connsiteY10" fmla="*/ 1370807 h 1526381"/>
                  <a:gd name="connsiteX11" fmla="*/ 1541463 w 2305051"/>
                  <a:gd name="connsiteY11" fmla="*/ 1021557 h 1526381"/>
                  <a:gd name="connsiteX12" fmla="*/ 1609725 w 2305051"/>
                  <a:gd name="connsiteY12" fmla="*/ 816769 h 1526381"/>
                  <a:gd name="connsiteX13" fmla="*/ 1727994 w 2305051"/>
                  <a:gd name="connsiteY13" fmla="*/ 669926 h 1526381"/>
                  <a:gd name="connsiteX14" fmla="*/ 1885950 w 2305051"/>
                  <a:gd name="connsiteY14" fmla="*/ 540544 h 1526381"/>
                  <a:gd name="connsiteX15" fmla="*/ 1974056 w 2305051"/>
                  <a:gd name="connsiteY15" fmla="*/ 473870 h 1526381"/>
                  <a:gd name="connsiteX16" fmla="*/ 2026445 w 2305051"/>
                  <a:gd name="connsiteY16" fmla="*/ 411958 h 1526381"/>
                  <a:gd name="connsiteX17" fmla="*/ 2107406 w 2305051"/>
                  <a:gd name="connsiteY17" fmla="*/ 290516 h 1526381"/>
                  <a:gd name="connsiteX18" fmla="*/ 2093119 w 2305051"/>
                  <a:gd name="connsiteY18" fmla="*/ 223838 h 1526381"/>
                  <a:gd name="connsiteX19" fmla="*/ 1938338 w 2305051"/>
                  <a:gd name="connsiteY19" fmla="*/ 238128 h 1526381"/>
                  <a:gd name="connsiteX20" fmla="*/ 2002631 w 2305051"/>
                  <a:gd name="connsiteY20" fmla="*/ 2 h 1526381"/>
                  <a:gd name="connsiteX21" fmla="*/ 2155031 w 2305051"/>
                  <a:gd name="connsiteY21" fmla="*/ 147640 h 1526381"/>
                  <a:gd name="connsiteX22" fmla="*/ 2305051 w 2305051"/>
                  <a:gd name="connsiteY22" fmla="*/ 290515 h 1526381"/>
                  <a:gd name="connsiteX23" fmla="*/ 2164557 w 2305051"/>
                  <a:gd name="connsiteY23" fmla="*/ 369096 h 1526381"/>
                  <a:gd name="connsiteX24" fmla="*/ 2147889 w 2305051"/>
                  <a:gd name="connsiteY24" fmla="*/ 357191 h 1526381"/>
                  <a:gd name="connsiteX25" fmla="*/ 2112169 w 2305051"/>
                  <a:gd name="connsiteY25" fmla="*/ 333376 h 1526381"/>
                  <a:gd name="connsiteX26" fmla="*/ 1762125 w 2305051"/>
                  <a:gd name="connsiteY26" fmla="*/ 861219 h 1526381"/>
                  <a:gd name="connsiteX27" fmla="*/ 1914525 w 2305051"/>
                  <a:gd name="connsiteY27" fmla="*/ 1073944 h 1526381"/>
                  <a:gd name="connsiteX28" fmla="*/ 2200275 w 2305051"/>
                  <a:gd name="connsiteY28" fmla="*/ 1164432 h 1526381"/>
                  <a:gd name="connsiteX29" fmla="*/ 2185988 w 2305051"/>
                  <a:gd name="connsiteY29" fmla="*/ 1207294 h 1526381"/>
                  <a:gd name="connsiteX30" fmla="*/ 2143125 w 2305051"/>
                  <a:gd name="connsiteY30" fmla="*/ 1235869 h 1526381"/>
                  <a:gd name="connsiteX31" fmla="*/ 2085975 w 2305051"/>
                  <a:gd name="connsiteY31" fmla="*/ 1321594 h 1526381"/>
                  <a:gd name="connsiteX32" fmla="*/ 2000250 w 2305051"/>
                  <a:gd name="connsiteY32" fmla="*/ 1364457 h 1526381"/>
                  <a:gd name="connsiteX33" fmla="*/ 1957388 w 2305051"/>
                  <a:gd name="connsiteY33" fmla="*/ 1393032 h 1526381"/>
                  <a:gd name="connsiteX34" fmla="*/ 1814513 w 2305051"/>
                  <a:gd name="connsiteY34" fmla="*/ 1435894 h 1526381"/>
                  <a:gd name="connsiteX35" fmla="*/ 1728788 w 2305051"/>
                  <a:gd name="connsiteY35" fmla="*/ 1464469 h 1526381"/>
                  <a:gd name="connsiteX36" fmla="*/ 1685925 w 2305051"/>
                  <a:gd name="connsiteY36" fmla="*/ 1478757 h 1526381"/>
                  <a:gd name="connsiteX37" fmla="*/ 1585913 w 2305051"/>
                  <a:gd name="connsiteY37" fmla="*/ 1524001 h 1526381"/>
                  <a:gd name="connsiteX38" fmla="*/ 164306 w 2305051"/>
                  <a:gd name="connsiteY38" fmla="*/ 1526381 h 1526381"/>
                  <a:gd name="connsiteX39" fmla="*/ 71438 w 2305051"/>
                  <a:gd name="connsiteY39" fmla="*/ 1435894 h 1526381"/>
                  <a:gd name="connsiteX40" fmla="*/ 0 w 2305051"/>
                  <a:gd name="connsiteY40" fmla="*/ 1321594 h 1526381"/>
                  <a:gd name="connsiteX0" fmla="*/ 0 w 2305051"/>
                  <a:gd name="connsiteY0" fmla="*/ 1321594 h 1526381"/>
                  <a:gd name="connsiteX1" fmla="*/ 0 w 2305051"/>
                  <a:gd name="connsiteY1" fmla="*/ 1321594 h 1526381"/>
                  <a:gd name="connsiteX2" fmla="*/ 128588 w 2305051"/>
                  <a:gd name="connsiteY2" fmla="*/ 1307307 h 1526381"/>
                  <a:gd name="connsiteX3" fmla="*/ 457200 w 2305051"/>
                  <a:gd name="connsiteY3" fmla="*/ 1278732 h 1526381"/>
                  <a:gd name="connsiteX4" fmla="*/ 628650 w 2305051"/>
                  <a:gd name="connsiteY4" fmla="*/ 1207294 h 1526381"/>
                  <a:gd name="connsiteX5" fmla="*/ 774700 w 2305051"/>
                  <a:gd name="connsiteY5" fmla="*/ 1321594 h 1526381"/>
                  <a:gd name="connsiteX6" fmla="*/ 998538 w 2305051"/>
                  <a:gd name="connsiteY6" fmla="*/ 1348582 h 1526381"/>
                  <a:gd name="connsiteX7" fmla="*/ 1095375 w 2305051"/>
                  <a:gd name="connsiteY7" fmla="*/ 1343819 h 1526381"/>
                  <a:gd name="connsiteX8" fmla="*/ 1363663 w 2305051"/>
                  <a:gd name="connsiteY8" fmla="*/ 1318419 h 1526381"/>
                  <a:gd name="connsiteX9" fmla="*/ 1311275 w 2305051"/>
                  <a:gd name="connsiteY9" fmla="*/ 1373982 h 1526381"/>
                  <a:gd name="connsiteX10" fmla="*/ 1582738 w 2305051"/>
                  <a:gd name="connsiteY10" fmla="*/ 1370807 h 1526381"/>
                  <a:gd name="connsiteX11" fmla="*/ 1541463 w 2305051"/>
                  <a:gd name="connsiteY11" fmla="*/ 1021557 h 1526381"/>
                  <a:gd name="connsiteX12" fmla="*/ 1609725 w 2305051"/>
                  <a:gd name="connsiteY12" fmla="*/ 816769 h 1526381"/>
                  <a:gd name="connsiteX13" fmla="*/ 1727994 w 2305051"/>
                  <a:gd name="connsiteY13" fmla="*/ 669926 h 1526381"/>
                  <a:gd name="connsiteX14" fmla="*/ 1885950 w 2305051"/>
                  <a:gd name="connsiteY14" fmla="*/ 540544 h 1526381"/>
                  <a:gd name="connsiteX15" fmla="*/ 1974056 w 2305051"/>
                  <a:gd name="connsiteY15" fmla="*/ 473870 h 1526381"/>
                  <a:gd name="connsiteX16" fmla="*/ 2026445 w 2305051"/>
                  <a:gd name="connsiteY16" fmla="*/ 411958 h 1526381"/>
                  <a:gd name="connsiteX17" fmla="*/ 2107406 w 2305051"/>
                  <a:gd name="connsiteY17" fmla="*/ 290516 h 1526381"/>
                  <a:gd name="connsiteX18" fmla="*/ 2093119 w 2305051"/>
                  <a:gd name="connsiteY18" fmla="*/ 223838 h 1526381"/>
                  <a:gd name="connsiteX19" fmla="*/ 1938338 w 2305051"/>
                  <a:gd name="connsiteY19" fmla="*/ 238128 h 1526381"/>
                  <a:gd name="connsiteX20" fmla="*/ 2002631 w 2305051"/>
                  <a:gd name="connsiteY20" fmla="*/ 2 h 1526381"/>
                  <a:gd name="connsiteX21" fmla="*/ 2155031 w 2305051"/>
                  <a:gd name="connsiteY21" fmla="*/ 147640 h 1526381"/>
                  <a:gd name="connsiteX22" fmla="*/ 2305051 w 2305051"/>
                  <a:gd name="connsiteY22" fmla="*/ 290515 h 1526381"/>
                  <a:gd name="connsiteX23" fmla="*/ 2164557 w 2305051"/>
                  <a:gd name="connsiteY23" fmla="*/ 369096 h 1526381"/>
                  <a:gd name="connsiteX24" fmla="*/ 2147889 w 2305051"/>
                  <a:gd name="connsiteY24" fmla="*/ 357191 h 1526381"/>
                  <a:gd name="connsiteX25" fmla="*/ 2038350 w 2305051"/>
                  <a:gd name="connsiteY25" fmla="*/ 438151 h 1526381"/>
                  <a:gd name="connsiteX26" fmla="*/ 1762125 w 2305051"/>
                  <a:gd name="connsiteY26" fmla="*/ 861219 h 1526381"/>
                  <a:gd name="connsiteX27" fmla="*/ 1914525 w 2305051"/>
                  <a:gd name="connsiteY27" fmla="*/ 1073944 h 1526381"/>
                  <a:gd name="connsiteX28" fmla="*/ 2200275 w 2305051"/>
                  <a:gd name="connsiteY28" fmla="*/ 1164432 h 1526381"/>
                  <a:gd name="connsiteX29" fmla="*/ 2185988 w 2305051"/>
                  <a:gd name="connsiteY29" fmla="*/ 1207294 h 1526381"/>
                  <a:gd name="connsiteX30" fmla="*/ 2143125 w 2305051"/>
                  <a:gd name="connsiteY30" fmla="*/ 1235869 h 1526381"/>
                  <a:gd name="connsiteX31" fmla="*/ 2085975 w 2305051"/>
                  <a:gd name="connsiteY31" fmla="*/ 1321594 h 1526381"/>
                  <a:gd name="connsiteX32" fmla="*/ 2000250 w 2305051"/>
                  <a:gd name="connsiteY32" fmla="*/ 1364457 h 1526381"/>
                  <a:gd name="connsiteX33" fmla="*/ 1957388 w 2305051"/>
                  <a:gd name="connsiteY33" fmla="*/ 1393032 h 1526381"/>
                  <a:gd name="connsiteX34" fmla="*/ 1814513 w 2305051"/>
                  <a:gd name="connsiteY34" fmla="*/ 1435894 h 1526381"/>
                  <a:gd name="connsiteX35" fmla="*/ 1728788 w 2305051"/>
                  <a:gd name="connsiteY35" fmla="*/ 1464469 h 1526381"/>
                  <a:gd name="connsiteX36" fmla="*/ 1685925 w 2305051"/>
                  <a:gd name="connsiteY36" fmla="*/ 1478757 h 1526381"/>
                  <a:gd name="connsiteX37" fmla="*/ 1585913 w 2305051"/>
                  <a:gd name="connsiteY37" fmla="*/ 1524001 h 1526381"/>
                  <a:gd name="connsiteX38" fmla="*/ 164306 w 2305051"/>
                  <a:gd name="connsiteY38" fmla="*/ 1526381 h 1526381"/>
                  <a:gd name="connsiteX39" fmla="*/ 71438 w 2305051"/>
                  <a:gd name="connsiteY39" fmla="*/ 1435894 h 1526381"/>
                  <a:gd name="connsiteX40" fmla="*/ 0 w 2305051"/>
                  <a:gd name="connsiteY40" fmla="*/ 1321594 h 1526381"/>
                  <a:gd name="connsiteX0" fmla="*/ 0 w 2305051"/>
                  <a:gd name="connsiteY0" fmla="*/ 1321594 h 1526381"/>
                  <a:gd name="connsiteX1" fmla="*/ 0 w 2305051"/>
                  <a:gd name="connsiteY1" fmla="*/ 1321594 h 1526381"/>
                  <a:gd name="connsiteX2" fmla="*/ 128588 w 2305051"/>
                  <a:gd name="connsiteY2" fmla="*/ 1307307 h 1526381"/>
                  <a:gd name="connsiteX3" fmla="*/ 457200 w 2305051"/>
                  <a:gd name="connsiteY3" fmla="*/ 1278732 h 1526381"/>
                  <a:gd name="connsiteX4" fmla="*/ 628650 w 2305051"/>
                  <a:gd name="connsiteY4" fmla="*/ 1207294 h 1526381"/>
                  <a:gd name="connsiteX5" fmla="*/ 774700 w 2305051"/>
                  <a:gd name="connsiteY5" fmla="*/ 1321594 h 1526381"/>
                  <a:gd name="connsiteX6" fmla="*/ 998538 w 2305051"/>
                  <a:gd name="connsiteY6" fmla="*/ 1348582 h 1526381"/>
                  <a:gd name="connsiteX7" fmla="*/ 1095375 w 2305051"/>
                  <a:gd name="connsiteY7" fmla="*/ 1343819 h 1526381"/>
                  <a:gd name="connsiteX8" fmla="*/ 1363663 w 2305051"/>
                  <a:gd name="connsiteY8" fmla="*/ 1318419 h 1526381"/>
                  <a:gd name="connsiteX9" fmla="*/ 1311275 w 2305051"/>
                  <a:gd name="connsiteY9" fmla="*/ 1373982 h 1526381"/>
                  <a:gd name="connsiteX10" fmla="*/ 1582738 w 2305051"/>
                  <a:gd name="connsiteY10" fmla="*/ 1370807 h 1526381"/>
                  <a:gd name="connsiteX11" fmla="*/ 1541463 w 2305051"/>
                  <a:gd name="connsiteY11" fmla="*/ 1021557 h 1526381"/>
                  <a:gd name="connsiteX12" fmla="*/ 1609725 w 2305051"/>
                  <a:gd name="connsiteY12" fmla="*/ 816769 h 1526381"/>
                  <a:gd name="connsiteX13" fmla="*/ 1727994 w 2305051"/>
                  <a:gd name="connsiteY13" fmla="*/ 669926 h 1526381"/>
                  <a:gd name="connsiteX14" fmla="*/ 1885950 w 2305051"/>
                  <a:gd name="connsiteY14" fmla="*/ 540544 h 1526381"/>
                  <a:gd name="connsiteX15" fmla="*/ 1974056 w 2305051"/>
                  <a:gd name="connsiteY15" fmla="*/ 473870 h 1526381"/>
                  <a:gd name="connsiteX16" fmla="*/ 2026445 w 2305051"/>
                  <a:gd name="connsiteY16" fmla="*/ 411958 h 1526381"/>
                  <a:gd name="connsiteX17" fmla="*/ 2107406 w 2305051"/>
                  <a:gd name="connsiteY17" fmla="*/ 290516 h 1526381"/>
                  <a:gd name="connsiteX18" fmla="*/ 2093119 w 2305051"/>
                  <a:gd name="connsiteY18" fmla="*/ 223838 h 1526381"/>
                  <a:gd name="connsiteX19" fmla="*/ 1938338 w 2305051"/>
                  <a:gd name="connsiteY19" fmla="*/ 238128 h 1526381"/>
                  <a:gd name="connsiteX20" fmla="*/ 2002631 w 2305051"/>
                  <a:gd name="connsiteY20" fmla="*/ 2 h 1526381"/>
                  <a:gd name="connsiteX21" fmla="*/ 2155031 w 2305051"/>
                  <a:gd name="connsiteY21" fmla="*/ 147640 h 1526381"/>
                  <a:gd name="connsiteX22" fmla="*/ 2305051 w 2305051"/>
                  <a:gd name="connsiteY22" fmla="*/ 290515 h 1526381"/>
                  <a:gd name="connsiteX23" fmla="*/ 2164557 w 2305051"/>
                  <a:gd name="connsiteY23" fmla="*/ 369096 h 1526381"/>
                  <a:gd name="connsiteX24" fmla="*/ 2116932 w 2305051"/>
                  <a:gd name="connsiteY24" fmla="*/ 342903 h 1526381"/>
                  <a:gd name="connsiteX25" fmla="*/ 2038350 w 2305051"/>
                  <a:gd name="connsiteY25" fmla="*/ 438151 h 1526381"/>
                  <a:gd name="connsiteX26" fmla="*/ 1762125 w 2305051"/>
                  <a:gd name="connsiteY26" fmla="*/ 861219 h 1526381"/>
                  <a:gd name="connsiteX27" fmla="*/ 1914525 w 2305051"/>
                  <a:gd name="connsiteY27" fmla="*/ 1073944 h 1526381"/>
                  <a:gd name="connsiteX28" fmla="*/ 2200275 w 2305051"/>
                  <a:gd name="connsiteY28" fmla="*/ 1164432 h 1526381"/>
                  <a:gd name="connsiteX29" fmla="*/ 2185988 w 2305051"/>
                  <a:gd name="connsiteY29" fmla="*/ 1207294 h 1526381"/>
                  <a:gd name="connsiteX30" fmla="*/ 2143125 w 2305051"/>
                  <a:gd name="connsiteY30" fmla="*/ 1235869 h 1526381"/>
                  <a:gd name="connsiteX31" fmla="*/ 2085975 w 2305051"/>
                  <a:gd name="connsiteY31" fmla="*/ 1321594 h 1526381"/>
                  <a:gd name="connsiteX32" fmla="*/ 2000250 w 2305051"/>
                  <a:gd name="connsiteY32" fmla="*/ 1364457 h 1526381"/>
                  <a:gd name="connsiteX33" fmla="*/ 1957388 w 2305051"/>
                  <a:gd name="connsiteY33" fmla="*/ 1393032 h 1526381"/>
                  <a:gd name="connsiteX34" fmla="*/ 1814513 w 2305051"/>
                  <a:gd name="connsiteY34" fmla="*/ 1435894 h 1526381"/>
                  <a:gd name="connsiteX35" fmla="*/ 1728788 w 2305051"/>
                  <a:gd name="connsiteY35" fmla="*/ 1464469 h 1526381"/>
                  <a:gd name="connsiteX36" fmla="*/ 1685925 w 2305051"/>
                  <a:gd name="connsiteY36" fmla="*/ 1478757 h 1526381"/>
                  <a:gd name="connsiteX37" fmla="*/ 1585913 w 2305051"/>
                  <a:gd name="connsiteY37" fmla="*/ 1524001 h 1526381"/>
                  <a:gd name="connsiteX38" fmla="*/ 164306 w 2305051"/>
                  <a:gd name="connsiteY38" fmla="*/ 1526381 h 1526381"/>
                  <a:gd name="connsiteX39" fmla="*/ 71438 w 2305051"/>
                  <a:gd name="connsiteY39" fmla="*/ 1435894 h 1526381"/>
                  <a:gd name="connsiteX40" fmla="*/ 0 w 2305051"/>
                  <a:gd name="connsiteY40" fmla="*/ 1321594 h 1526381"/>
                  <a:gd name="connsiteX0" fmla="*/ 0 w 2305051"/>
                  <a:gd name="connsiteY0" fmla="*/ 1321594 h 1526381"/>
                  <a:gd name="connsiteX1" fmla="*/ 0 w 2305051"/>
                  <a:gd name="connsiteY1" fmla="*/ 1321594 h 1526381"/>
                  <a:gd name="connsiteX2" fmla="*/ 128588 w 2305051"/>
                  <a:gd name="connsiteY2" fmla="*/ 1307307 h 1526381"/>
                  <a:gd name="connsiteX3" fmla="*/ 457200 w 2305051"/>
                  <a:gd name="connsiteY3" fmla="*/ 1278732 h 1526381"/>
                  <a:gd name="connsiteX4" fmla="*/ 628650 w 2305051"/>
                  <a:gd name="connsiteY4" fmla="*/ 1207294 h 1526381"/>
                  <a:gd name="connsiteX5" fmla="*/ 774700 w 2305051"/>
                  <a:gd name="connsiteY5" fmla="*/ 1321594 h 1526381"/>
                  <a:gd name="connsiteX6" fmla="*/ 998538 w 2305051"/>
                  <a:gd name="connsiteY6" fmla="*/ 1348582 h 1526381"/>
                  <a:gd name="connsiteX7" fmla="*/ 1095375 w 2305051"/>
                  <a:gd name="connsiteY7" fmla="*/ 1343819 h 1526381"/>
                  <a:gd name="connsiteX8" fmla="*/ 1363663 w 2305051"/>
                  <a:gd name="connsiteY8" fmla="*/ 1318419 h 1526381"/>
                  <a:gd name="connsiteX9" fmla="*/ 1311275 w 2305051"/>
                  <a:gd name="connsiteY9" fmla="*/ 1373982 h 1526381"/>
                  <a:gd name="connsiteX10" fmla="*/ 1582738 w 2305051"/>
                  <a:gd name="connsiteY10" fmla="*/ 1370807 h 1526381"/>
                  <a:gd name="connsiteX11" fmla="*/ 1541463 w 2305051"/>
                  <a:gd name="connsiteY11" fmla="*/ 1021557 h 1526381"/>
                  <a:gd name="connsiteX12" fmla="*/ 1609725 w 2305051"/>
                  <a:gd name="connsiteY12" fmla="*/ 816769 h 1526381"/>
                  <a:gd name="connsiteX13" fmla="*/ 1727994 w 2305051"/>
                  <a:gd name="connsiteY13" fmla="*/ 669926 h 1526381"/>
                  <a:gd name="connsiteX14" fmla="*/ 1885950 w 2305051"/>
                  <a:gd name="connsiteY14" fmla="*/ 540544 h 1526381"/>
                  <a:gd name="connsiteX15" fmla="*/ 1974056 w 2305051"/>
                  <a:gd name="connsiteY15" fmla="*/ 473870 h 1526381"/>
                  <a:gd name="connsiteX16" fmla="*/ 2026445 w 2305051"/>
                  <a:gd name="connsiteY16" fmla="*/ 411958 h 1526381"/>
                  <a:gd name="connsiteX17" fmla="*/ 2107406 w 2305051"/>
                  <a:gd name="connsiteY17" fmla="*/ 290516 h 1526381"/>
                  <a:gd name="connsiteX18" fmla="*/ 2093119 w 2305051"/>
                  <a:gd name="connsiteY18" fmla="*/ 223838 h 1526381"/>
                  <a:gd name="connsiteX19" fmla="*/ 1938338 w 2305051"/>
                  <a:gd name="connsiteY19" fmla="*/ 238128 h 1526381"/>
                  <a:gd name="connsiteX20" fmla="*/ 2002631 w 2305051"/>
                  <a:gd name="connsiteY20" fmla="*/ 2 h 1526381"/>
                  <a:gd name="connsiteX21" fmla="*/ 2155031 w 2305051"/>
                  <a:gd name="connsiteY21" fmla="*/ 147640 h 1526381"/>
                  <a:gd name="connsiteX22" fmla="*/ 2305051 w 2305051"/>
                  <a:gd name="connsiteY22" fmla="*/ 290515 h 1526381"/>
                  <a:gd name="connsiteX23" fmla="*/ 2164557 w 2305051"/>
                  <a:gd name="connsiteY23" fmla="*/ 369096 h 1526381"/>
                  <a:gd name="connsiteX24" fmla="*/ 2116932 w 2305051"/>
                  <a:gd name="connsiteY24" fmla="*/ 342903 h 1526381"/>
                  <a:gd name="connsiteX25" fmla="*/ 2038350 w 2305051"/>
                  <a:gd name="connsiteY25" fmla="*/ 438151 h 1526381"/>
                  <a:gd name="connsiteX26" fmla="*/ 1762125 w 2305051"/>
                  <a:gd name="connsiteY26" fmla="*/ 861219 h 1526381"/>
                  <a:gd name="connsiteX27" fmla="*/ 1914525 w 2305051"/>
                  <a:gd name="connsiteY27" fmla="*/ 1073944 h 1526381"/>
                  <a:gd name="connsiteX28" fmla="*/ 2200275 w 2305051"/>
                  <a:gd name="connsiteY28" fmla="*/ 1164432 h 1526381"/>
                  <a:gd name="connsiteX29" fmla="*/ 2185988 w 2305051"/>
                  <a:gd name="connsiteY29" fmla="*/ 1207294 h 1526381"/>
                  <a:gd name="connsiteX30" fmla="*/ 2143125 w 2305051"/>
                  <a:gd name="connsiteY30" fmla="*/ 1235869 h 1526381"/>
                  <a:gd name="connsiteX31" fmla="*/ 2085975 w 2305051"/>
                  <a:gd name="connsiteY31" fmla="*/ 1321594 h 1526381"/>
                  <a:gd name="connsiteX32" fmla="*/ 2000250 w 2305051"/>
                  <a:gd name="connsiteY32" fmla="*/ 1364457 h 1526381"/>
                  <a:gd name="connsiteX33" fmla="*/ 1957388 w 2305051"/>
                  <a:gd name="connsiteY33" fmla="*/ 1393032 h 1526381"/>
                  <a:gd name="connsiteX34" fmla="*/ 1814513 w 2305051"/>
                  <a:gd name="connsiteY34" fmla="*/ 1435894 h 1526381"/>
                  <a:gd name="connsiteX35" fmla="*/ 1728788 w 2305051"/>
                  <a:gd name="connsiteY35" fmla="*/ 1464469 h 1526381"/>
                  <a:gd name="connsiteX36" fmla="*/ 1685925 w 2305051"/>
                  <a:gd name="connsiteY36" fmla="*/ 1478757 h 1526381"/>
                  <a:gd name="connsiteX37" fmla="*/ 1585913 w 2305051"/>
                  <a:gd name="connsiteY37" fmla="*/ 1524001 h 1526381"/>
                  <a:gd name="connsiteX38" fmla="*/ 164306 w 2305051"/>
                  <a:gd name="connsiteY38" fmla="*/ 1526381 h 1526381"/>
                  <a:gd name="connsiteX39" fmla="*/ 71438 w 2305051"/>
                  <a:gd name="connsiteY39" fmla="*/ 1435894 h 1526381"/>
                  <a:gd name="connsiteX40" fmla="*/ 0 w 2305051"/>
                  <a:gd name="connsiteY40" fmla="*/ 1321594 h 1526381"/>
                  <a:gd name="connsiteX0" fmla="*/ 0 w 2305051"/>
                  <a:gd name="connsiteY0" fmla="*/ 1321594 h 1526381"/>
                  <a:gd name="connsiteX1" fmla="*/ 0 w 2305051"/>
                  <a:gd name="connsiteY1" fmla="*/ 1321594 h 1526381"/>
                  <a:gd name="connsiteX2" fmla="*/ 128588 w 2305051"/>
                  <a:gd name="connsiteY2" fmla="*/ 1307307 h 1526381"/>
                  <a:gd name="connsiteX3" fmla="*/ 457200 w 2305051"/>
                  <a:gd name="connsiteY3" fmla="*/ 1278732 h 1526381"/>
                  <a:gd name="connsiteX4" fmla="*/ 657225 w 2305051"/>
                  <a:gd name="connsiteY4" fmla="*/ 1269207 h 1526381"/>
                  <a:gd name="connsiteX5" fmla="*/ 774700 w 2305051"/>
                  <a:gd name="connsiteY5" fmla="*/ 1321594 h 1526381"/>
                  <a:gd name="connsiteX6" fmla="*/ 998538 w 2305051"/>
                  <a:gd name="connsiteY6" fmla="*/ 1348582 h 1526381"/>
                  <a:gd name="connsiteX7" fmla="*/ 1095375 w 2305051"/>
                  <a:gd name="connsiteY7" fmla="*/ 1343819 h 1526381"/>
                  <a:gd name="connsiteX8" fmla="*/ 1363663 w 2305051"/>
                  <a:gd name="connsiteY8" fmla="*/ 1318419 h 1526381"/>
                  <a:gd name="connsiteX9" fmla="*/ 1311275 w 2305051"/>
                  <a:gd name="connsiteY9" fmla="*/ 1373982 h 1526381"/>
                  <a:gd name="connsiteX10" fmla="*/ 1582738 w 2305051"/>
                  <a:gd name="connsiteY10" fmla="*/ 1370807 h 1526381"/>
                  <a:gd name="connsiteX11" fmla="*/ 1541463 w 2305051"/>
                  <a:gd name="connsiteY11" fmla="*/ 1021557 h 1526381"/>
                  <a:gd name="connsiteX12" fmla="*/ 1609725 w 2305051"/>
                  <a:gd name="connsiteY12" fmla="*/ 816769 h 1526381"/>
                  <a:gd name="connsiteX13" fmla="*/ 1727994 w 2305051"/>
                  <a:gd name="connsiteY13" fmla="*/ 669926 h 1526381"/>
                  <a:gd name="connsiteX14" fmla="*/ 1885950 w 2305051"/>
                  <a:gd name="connsiteY14" fmla="*/ 540544 h 1526381"/>
                  <a:gd name="connsiteX15" fmla="*/ 1974056 w 2305051"/>
                  <a:gd name="connsiteY15" fmla="*/ 473870 h 1526381"/>
                  <a:gd name="connsiteX16" fmla="*/ 2026445 w 2305051"/>
                  <a:gd name="connsiteY16" fmla="*/ 411958 h 1526381"/>
                  <a:gd name="connsiteX17" fmla="*/ 2107406 w 2305051"/>
                  <a:gd name="connsiteY17" fmla="*/ 290516 h 1526381"/>
                  <a:gd name="connsiteX18" fmla="*/ 2093119 w 2305051"/>
                  <a:gd name="connsiteY18" fmla="*/ 223838 h 1526381"/>
                  <a:gd name="connsiteX19" fmla="*/ 1938338 w 2305051"/>
                  <a:gd name="connsiteY19" fmla="*/ 238128 h 1526381"/>
                  <a:gd name="connsiteX20" fmla="*/ 2002631 w 2305051"/>
                  <a:gd name="connsiteY20" fmla="*/ 2 h 1526381"/>
                  <a:gd name="connsiteX21" fmla="*/ 2155031 w 2305051"/>
                  <a:gd name="connsiteY21" fmla="*/ 147640 h 1526381"/>
                  <a:gd name="connsiteX22" fmla="*/ 2305051 w 2305051"/>
                  <a:gd name="connsiteY22" fmla="*/ 290515 h 1526381"/>
                  <a:gd name="connsiteX23" fmla="*/ 2164557 w 2305051"/>
                  <a:gd name="connsiteY23" fmla="*/ 369096 h 1526381"/>
                  <a:gd name="connsiteX24" fmla="*/ 2116932 w 2305051"/>
                  <a:gd name="connsiteY24" fmla="*/ 342903 h 1526381"/>
                  <a:gd name="connsiteX25" fmla="*/ 2038350 w 2305051"/>
                  <a:gd name="connsiteY25" fmla="*/ 438151 h 1526381"/>
                  <a:gd name="connsiteX26" fmla="*/ 1762125 w 2305051"/>
                  <a:gd name="connsiteY26" fmla="*/ 861219 h 1526381"/>
                  <a:gd name="connsiteX27" fmla="*/ 1914525 w 2305051"/>
                  <a:gd name="connsiteY27" fmla="*/ 1073944 h 1526381"/>
                  <a:gd name="connsiteX28" fmla="*/ 2200275 w 2305051"/>
                  <a:gd name="connsiteY28" fmla="*/ 1164432 h 1526381"/>
                  <a:gd name="connsiteX29" fmla="*/ 2185988 w 2305051"/>
                  <a:gd name="connsiteY29" fmla="*/ 1207294 h 1526381"/>
                  <a:gd name="connsiteX30" fmla="*/ 2143125 w 2305051"/>
                  <a:gd name="connsiteY30" fmla="*/ 1235869 h 1526381"/>
                  <a:gd name="connsiteX31" fmla="*/ 2085975 w 2305051"/>
                  <a:gd name="connsiteY31" fmla="*/ 1321594 h 1526381"/>
                  <a:gd name="connsiteX32" fmla="*/ 2000250 w 2305051"/>
                  <a:gd name="connsiteY32" fmla="*/ 1364457 h 1526381"/>
                  <a:gd name="connsiteX33" fmla="*/ 1957388 w 2305051"/>
                  <a:gd name="connsiteY33" fmla="*/ 1393032 h 1526381"/>
                  <a:gd name="connsiteX34" fmla="*/ 1814513 w 2305051"/>
                  <a:gd name="connsiteY34" fmla="*/ 1435894 h 1526381"/>
                  <a:gd name="connsiteX35" fmla="*/ 1728788 w 2305051"/>
                  <a:gd name="connsiteY35" fmla="*/ 1464469 h 1526381"/>
                  <a:gd name="connsiteX36" fmla="*/ 1685925 w 2305051"/>
                  <a:gd name="connsiteY36" fmla="*/ 1478757 h 1526381"/>
                  <a:gd name="connsiteX37" fmla="*/ 1585913 w 2305051"/>
                  <a:gd name="connsiteY37" fmla="*/ 1524001 h 1526381"/>
                  <a:gd name="connsiteX38" fmla="*/ 164306 w 2305051"/>
                  <a:gd name="connsiteY38" fmla="*/ 1526381 h 1526381"/>
                  <a:gd name="connsiteX39" fmla="*/ 71438 w 2305051"/>
                  <a:gd name="connsiteY39" fmla="*/ 1435894 h 1526381"/>
                  <a:gd name="connsiteX40" fmla="*/ 0 w 2305051"/>
                  <a:gd name="connsiteY40" fmla="*/ 1321594 h 1526381"/>
                  <a:gd name="connsiteX0" fmla="*/ 0 w 2305051"/>
                  <a:gd name="connsiteY0" fmla="*/ 1321594 h 1526381"/>
                  <a:gd name="connsiteX1" fmla="*/ 0 w 2305051"/>
                  <a:gd name="connsiteY1" fmla="*/ 1321594 h 1526381"/>
                  <a:gd name="connsiteX2" fmla="*/ 128588 w 2305051"/>
                  <a:gd name="connsiteY2" fmla="*/ 1307307 h 1526381"/>
                  <a:gd name="connsiteX3" fmla="*/ 471487 w 2305051"/>
                  <a:gd name="connsiteY3" fmla="*/ 1254920 h 1526381"/>
                  <a:gd name="connsiteX4" fmla="*/ 657225 w 2305051"/>
                  <a:gd name="connsiteY4" fmla="*/ 1269207 h 1526381"/>
                  <a:gd name="connsiteX5" fmla="*/ 774700 w 2305051"/>
                  <a:gd name="connsiteY5" fmla="*/ 1321594 h 1526381"/>
                  <a:gd name="connsiteX6" fmla="*/ 998538 w 2305051"/>
                  <a:gd name="connsiteY6" fmla="*/ 1348582 h 1526381"/>
                  <a:gd name="connsiteX7" fmla="*/ 1095375 w 2305051"/>
                  <a:gd name="connsiteY7" fmla="*/ 1343819 h 1526381"/>
                  <a:gd name="connsiteX8" fmla="*/ 1363663 w 2305051"/>
                  <a:gd name="connsiteY8" fmla="*/ 1318419 h 1526381"/>
                  <a:gd name="connsiteX9" fmla="*/ 1311275 w 2305051"/>
                  <a:gd name="connsiteY9" fmla="*/ 1373982 h 1526381"/>
                  <a:gd name="connsiteX10" fmla="*/ 1582738 w 2305051"/>
                  <a:gd name="connsiteY10" fmla="*/ 1370807 h 1526381"/>
                  <a:gd name="connsiteX11" fmla="*/ 1541463 w 2305051"/>
                  <a:gd name="connsiteY11" fmla="*/ 1021557 h 1526381"/>
                  <a:gd name="connsiteX12" fmla="*/ 1609725 w 2305051"/>
                  <a:gd name="connsiteY12" fmla="*/ 816769 h 1526381"/>
                  <a:gd name="connsiteX13" fmla="*/ 1727994 w 2305051"/>
                  <a:gd name="connsiteY13" fmla="*/ 669926 h 1526381"/>
                  <a:gd name="connsiteX14" fmla="*/ 1885950 w 2305051"/>
                  <a:gd name="connsiteY14" fmla="*/ 540544 h 1526381"/>
                  <a:gd name="connsiteX15" fmla="*/ 1974056 w 2305051"/>
                  <a:gd name="connsiteY15" fmla="*/ 473870 h 1526381"/>
                  <a:gd name="connsiteX16" fmla="*/ 2026445 w 2305051"/>
                  <a:gd name="connsiteY16" fmla="*/ 411958 h 1526381"/>
                  <a:gd name="connsiteX17" fmla="*/ 2107406 w 2305051"/>
                  <a:gd name="connsiteY17" fmla="*/ 290516 h 1526381"/>
                  <a:gd name="connsiteX18" fmla="*/ 2093119 w 2305051"/>
                  <a:gd name="connsiteY18" fmla="*/ 223838 h 1526381"/>
                  <a:gd name="connsiteX19" fmla="*/ 1938338 w 2305051"/>
                  <a:gd name="connsiteY19" fmla="*/ 238128 h 1526381"/>
                  <a:gd name="connsiteX20" fmla="*/ 2002631 w 2305051"/>
                  <a:gd name="connsiteY20" fmla="*/ 2 h 1526381"/>
                  <a:gd name="connsiteX21" fmla="*/ 2155031 w 2305051"/>
                  <a:gd name="connsiteY21" fmla="*/ 147640 h 1526381"/>
                  <a:gd name="connsiteX22" fmla="*/ 2305051 w 2305051"/>
                  <a:gd name="connsiteY22" fmla="*/ 290515 h 1526381"/>
                  <a:gd name="connsiteX23" fmla="*/ 2164557 w 2305051"/>
                  <a:gd name="connsiteY23" fmla="*/ 369096 h 1526381"/>
                  <a:gd name="connsiteX24" fmla="*/ 2116932 w 2305051"/>
                  <a:gd name="connsiteY24" fmla="*/ 342903 h 1526381"/>
                  <a:gd name="connsiteX25" fmla="*/ 2038350 w 2305051"/>
                  <a:gd name="connsiteY25" fmla="*/ 438151 h 1526381"/>
                  <a:gd name="connsiteX26" fmla="*/ 1762125 w 2305051"/>
                  <a:gd name="connsiteY26" fmla="*/ 861219 h 1526381"/>
                  <a:gd name="connsiteX27" fmla="*/ 1914525 w 2305051"/>
                  <a:gd name="connsiteY27" fmla="*/ 1073944 h 1526381"/>
                  <a:gd name="connsiteX28" fmla="*/ 2200275 w 2305051"/>
                  <a:gd name="connsiteY28" fmla="*/ 1164432 h 1526381"/>
                  <a:gd name="connsiteX29" fmla="*/ 2185988 w 2305051"/>
                  <a:gd name="connsiteY29" fmla="*/ 1207294 h 1526381"/>
                  <a:gd name="connsiteX30" fmla="*/ 2143125 w 2305051"/>
                  <a:gd name="connsiteY30" fmla="*/ 1235869 h 1526381"/>
                  <a:gd name="connsiteX31" fmla="*/ 2085975 w 2305051"/>
                  <a:gd name="connsiteY31" fmla="*/ 1321594 h 1526381"/>
                  <a:gd name="connsiteX32" fmla="*/ 2000250 w 2305051"/>
                  <a:gd name="connsiteY32" fmla="*/ 1364457 h 1526381"/>
                  <a:gd name="connsiteX33" fmla="*/ 1957388 w 2305051"/>
                  <a:gd name="connsiteY33" fmla="*/ 1393032 h 1526381"/>
                  <a:gd name="connsiteX34" fmla="*/ 1814513 w 2305051"/>
                  <a:gd name="connsiteY34" fmla="*/ 1435894 h 1526381"/>
                  <a:gd name="connsiteX35" fmla="*/ 1728788 w 2305051"/>
                  <a:gd name="connsiteY35" fmla="*/ 1464469 h 1526381"/>
                  <a:gd name="connsiteX36" fmla="*/ 1685925 w 2305051"/>
                  <a:gd name="connsiteY36" fmla="*/ 1478757 h 1526381"/>
                  <a:gd name="connsiteX37" fmla="*/ 1585913 w 2305051"/>
                  <a:gd name="connsiteY37" fmla="*/ 1524001 h 1526381"/>
                  <a:gd name="connsiteX38" fmla="*/ 164306 w 2305051"/>
                  <a:gd name="connsiteY38" fmla="*/ 1526381 h 1526381"/>
                  <a:gd name="connsiteX39" fmla="*/ 71438 w 2305051"/>
                  <a:gd name="connsiteY39" fmla="*/ 1435894 h 1526381"/>
                  <a:gd name="connsiteX40" fmla="*/ 0 w 2305051"/>
                  <a:gd name="connsiteY40" fmla="*/ 1321594 h 1526381"/>
                  <a:gd name="connsiteX0" fmla="*/ 0 w 2628901"/>
                  <a:gd name="connsiteY0" fmla="*/ 1154906 h 1526381"/>
                  <a:gd name="connsiteX1" fmla="*/ 323850 w 2628901"/>
                  <a:gd name="connsiteY1" fmla="*/ 1321594 h 1526381"/>
                  <a:gd name="connsiteX2" fmla="*/ 452438 w 2628901"/>
                  <a:gd name="connsiteY2" fmla="*/ 1307307 h 1526381"/>
                  <a:gd name="connsiteX3" fmla="*/ 795337 w 2628901"/>
                  <a:gd name="connsiteY3" fmla="*/ 1254920 h 1526381"/>
                  <a:gd name="connsiteX4" fmla="*/ 981075 w 2628901"/>
                  <a:gd name="connsiteY4" fmla="*/ 1269207 h 1526381"/>
                  <a:gd name="connsiteX5" fmla="*/ 1098550 w 2628901"/>
                  <a:gd name="connsiteY5" fmla="*/ 1321594 h 1526381"/>
                  <a:gd name="connsiteX6" fmla="*/ 1322388 w 2628901"/>
                  <a:gd name="connsiteY6" fmla="*/ 1348582 h 1526381"/>
                  <a:gd name="connsiteX7" fmla="*/ 1419225 w 2628901"/>
                  <a:gd name="connsiteY7" fmla="*/ 1343819 h 1526381"/>
                  <a:gd name="connsiteX8" fmla="*/ 1687513 w 2628901"/>
                  <a:gd name="connsiteY8" fmla="*/ 1318419 h 1526381"/>
                  <a:gd name="connsiteX9" fmla="*/ 1635125 w 2628901"/>
                  <a:gd name="connsiteY9" fmla="*/ 1373982 h 1526381"/>
                  <a:gd name="connsiteX10" fmla="*/ 1906588 w 2628901"/>
                  <a:gd name="connsiteY10" fmla="*/ 1370807 h 1526381"/>
                  <a:gd name="connsiteX11" fmla="*/ 1865313 w 2628901"/>
                  <a:gd name="connsiteY11" fmla="*/ 1021557 h 1526381"/>
                  <a:gd name="connsiteX12" fmla="*/ 1933575 w 2628901"/>
                  <a:gd name="connsiteY12" fmla="*/ 816769 h 1526381"/>
                  <a:gd name="connsiteX13" fmla="*/ 2051844 w 2628901"/>
                  <a:gd name="connsiteY13" fmla="*/ 669926 h 1526381"/>
                  <a:gd name="connsiteX14" fmla="*/ 2209800 w 2628901"/>
                  <a:gd name="connsiteY14" fmla="*/ 540544 h 1526381"/>
                  <a:gd name="connsiteX15" fmla="*/ 2297906 w 2628901"/>
                  <a:gd name="connsiteY15" fmla="*/ 473870 h 1526381"/>
                  <a:gd name="connsiteX16" fmla="*/ 2350295 w 2628901"/>
                  <a:gd name="connsiteY16" fmla="*/ 411958 h 1526381"/>
                  <a:gd name="connsiteX17" fmla="*/ 2431256 w 2628901"/>
                  <a:gd name="connsiteY17" fmla="*/ 290516 h 1526381"/>
                  <a:gd name="connsiteX18" fmla="*/ 2416969 w 2628901"/>
                  <a:gd name="connsiteY18" fmla="*/ 223838 h 1526381"/>
                  <a:gd name="connsiteX19" fmla="*/ 2262188 w 2628901"/>
                  <a:gd name="connsiteY19" fmla="*/ 238128 h 1526381"/>
                  <a:gd name="connsiteX20" fmla="*/ 2326481 w 2628901"/>
                  <a:gd name="connsiteY20" fmla="*/ 2 h 1526381"/>
                  <a:gd name="connsiteX21" fmla="*/ 2478881 w 2628901"/>
                  <a:gd name="connsiteY21" fmla="*/ 147640 h 1526381"/>
                  <a:gd name="connsiteX22" fmla="*/ 2628901 w 2628901"/>
                  <a:gd name="connsiteY22" fmla="*/ 290515 h 1526381"/>
                  <a:gd name="connsiteX23" fmla="*/ 2488407 w 2628901"/>
                  <a:gd name="connsiteY23" fmla="*/ 369096 h 1526381"/>
                  <a:gd name="connsiteX24" fmla="*/ 2440782 w 2628901"/>
                  <a:gd name="connsiteY24" fmla="*/ 342903 h 1526381"/>
                  <a:gd name="connsiteX25" fmla="*/ 2362200 w 2628901"/>
                  <a:gd name="connsiteY25" fmla="*/ 438151 h 1526381"/>
                  <a:gd name="connsiteX26" fmla="*/ 2085975 w 2628901"/>
                  <a:gd name="connsiteY26" fmla="*/ 861219 h 1526381"/>
                  <a:gd name="connsiteX27" fmla="*/ 2238375 w 2628901"/>
                  <a:gd name="connsiteY27" fmla="*/ 1073944 h 1526381"/>
                  <a:gd name="connsiteX28" fmla="*/ 2524125 w 2628901"/>
                  <a:gd name="connsiteY28" fmla="*/ 1164432 h 1526381"/>
                  <a:gd name="connsiteX29" fmla="*/ 2509838 w 2628901"/>
                  <a:gd name="connsiteY29" fmla="*/ 1207294 h 1526381"/>
                  <a:gd name="connsiteX30" fmla="*/ 2466975 w 2628901"/>
                  <a:gd name="connsiteY30" fmla="*/ 1235869 h 1526381"/>
                  <a:gd name="connsiteX31" fmla="*/ 2409825 w 2628901"/>
                  <a:gd name="connsiteY31" fmla="*/ 1321594 h 1526381"/>
                  <a:gd name="connsiteX32" fmla="*/ 2324100 w 2628901"/>
                  <a:gd name="connsiteY32" fmla="*/ 1364457 h 1526381"/>
                  <a:gd name="connsiteX33" fmla="*/ 2281238 w 2628901"/>
                  <a:gd name="connsiteY33" fmla="*/ 1393032 h 1526381"/>
                  <a:gd name="connsiteX34" fmla="*/ 2138363 w 2628901"/>
                  <a:gd name="connsiteY34" fmla="*/ 1435894 h 1526381"/>
                  <a:gd name="connsiteX35" fmla="*/ 2052638 w 2628901"/>
                  <a:gd name="connsiteY35" fmla="*/ 1464469 h 1526381"/>
                  <a:gd name="connsiteX36" fmla="*/ 2009775 w 2628901"/>
                  <a:gd name="connsiteY36" fmla="*/ 1478757 h 1526381"/>
                  <a:gd name="connsiteX37" fmla="*/ 1909763 w 2628901"/>
                  <a:gd name="connsiteY37" fmla="*/ 1524001 h 1526381"/>
                  <a:gd name="connsiteX38" fmla="*/ 488156 w 2628901"/>
                  <a:gd name="connsiteY38" fmla="*/ 1526381 h 1526381"/>
                  <a:gd name="connsiteX39" fmla="*/ 395288 w 2628901"/>
                  <a:gd name="connsiteY39" fmla="*/ 1435894 h 1526381"/>
                  <a:gd name="connsiteX40" fmla="*/ 0 w 2628901"/>
                  <a:gd name="connsiteY40" fmla="*/ 1154906 h 1526381"/>
                  <a:gd name="connsiteX0" fmla="*/ 0 w 2628901"/>
                  <a:gd name="connsiteY0" fmla="*/ 1154906 h 1526381"/>
                  <a:gd name="connsiteX1" fmla="*/ 323850 w 2628901"/>
                  <a:gd name="connsiteY1" fmla="*/ 1321594 h 1526381"/>
                  <a:gd name="connsiteX2" fmla="*/ 300039 w 2628901"/>
                  <a:gd name="connsiteY2" fmla="*/ 1212060 h 1526381"/>
                  <a:gd name="connsiteX3" fmla="*/ 452438 w 2628901"/>
                  <a:gd name="connsiteY3" fmla="*/ 1307307 h 1526381"/>
                  <a:gd name="connsiteX4" fmla="*/ 795337 w 2628901"/>
                  <a:gd name="connsiteY4" fmla="*/ 1254920 h 1526381"/>
                  <a:gd name="connsiteX5" fmla="*/ 981075 w 2628901"/>
                  <a:gd name="connsiteY5" fmla="*/ 1269207 h 1526381"/>
                  <a:gd name="connsiteX6" fmla="*/ 1098550 w 2628901"/>
                  <a:gd name="connsiteY6" fmla="*/ 1321594 h 1526381"/>
                  <a:gd name="connsiteX7" fmla="*/ 1322388 w 2628901"/>
                  <a:gd name="connsiteY7" fmla="*/ 1348582 h 1526381"/>
                  <a:gd name="connsiteX8" fmla="*/ 1419225 w 2628901"/>
                  <a:gd name="connsiteY8" fmla="*/ 1343819 h 1526381"/>
                  <a:gd name="connsiteX9" fmla="*/ 1687513 w 2628901"/>
                  <a:gd name="connsiteY9" fmla="*/ 1318419 h 1526381"/>
                  <a:gd name="connsiteX10" fmla="*/ 1635125 w 2628901"/>
                  <a:gd name="connsiteY10" fmla="*/ 1373982 h 1526381"/>
                  <a:gd name="connsiteX11" fmla="*/ 1906588 w 2628901"/>
                  <a:gd name="connsiteY11" fmla="*/ 1370807 h 1526381"/>
                  <a:gd name="connsiteX12" fmla="*/ 1865313 w 2628901"/>
                  <a:gd name="connsiteY12" fmla="*/ 1021557 h 1526381"/>
                  <a:gd name="connsiteX13" fmla="*/ 1933575 w 2628901"/>
                  <a:gd name="connsiteY13" fmla="*/ 816769 h 1526381"/>
                  <a:gd name="connsiteX14" fmla="*/ 2051844 w 2628901"/>
                  <a:gd name="connsiteY14" fmla="*/ 669926 h 1526381"/>
                  <a:gd name="connsiteX15" fmla="*/ 2209800 w 2628901"/>
                  <a:gd name="connsiteY15" fmla="*/ 540544 h 1526381"/>
                  <a:gd name="connsiteX16" fmla="*/ 2297906 w 2628901"/>
                  <a:gd name="connsiteY16" fmla="*/ 473870 h 1526381"/>
                  <a:gd name="connsiteX17" fmla="*/ 2350295 w 2628901"/>
                  <a:gd name="connsiteY17" fmla="*/ 411958 h 1526381"/>
                  <a:gd name="connsiteX18" fmla="*/ 2431256 w 2628901"/>
                  <a:gd name="connsiteY18" fmla="*/ 290516 h 1526381"/>
                  <a:gd name="connsiteX19" fmla="*/ 2416969 w 2628901"/>
                  <a:gd name="connsiteY19" fmla="*/ 223838 h 1526381"/>
                  <a:gd name="connsiteX20" fmla="*/ 2262188 w 2628901"/>
                  <a:gd name="connsiteY20" fmla="*/ 238128 h 1526381"/>
                  <a:gd name="connsiteX21" fmla="*/ 2326481 w 2628901"/>
                  <a:gd name="connsiteY21" fmla="*/ 2 h 1526381"/>
                  <a:gd name="connsiteX22" fmla="*/ 2478881 w 2628901"/>
                  <a:gd name="connsiteY22" fmla="*/ 147640 h 1526381"/>
                  <a:gd name="connsiteX23" fmla="*/ 2628901 w 2628901"/>
                  <a:gd name="connsiteY23" fmla="*/ 290515 h 1526381"/>
                  <a:gd name="connsiteX24" fmla="*/ 2488407 w 2628901"/>
                  <a:gd name="connsiteY24" fmla="*/ 369096 h 1526381"/>
                  <a:gd name="connsiteX25" fmla="*/ 2440782 w 2628901"/>
                  <a:gd name="connsiteY25" fmla="*/ 342903 h 1526381"/>
                  <a:gd name="connsiteX26" fmla="*/ 2362200 w 2628901"/>
                  <a:gd name="connsiteY26" fmla="*/ 438151 h 1526381"/>
                  <a:gd name="connsiteX27" fmla="*/ 2085975 w 2628901"/>
                  <a:gd name="connsiteY27" fmla="*/ 861219 h 1526381"/>
                  <a:gd name="connsiteX28" fmla="*/ 2238375 w 2628901"/>
                  <a:gd name="connsiteY28" fmla="*/ 1073944 h 1526381"/>
                  <a:gd name="connsiteX29" fmla="*/ 2524125 w 2628901"/>
                  <a:gd name="connsiteY29" fmla="*/ 1164432 h 1526381"/>
                  <a:gd name="connsiteX30" fmla="*/ 2509838 w 2628901"/>
                  <a:gd name="connsiteY30" fmla="*/ 1207294 h 1526381"/>
                  <a:gd name="connsiteX31" fmla="*/ 2466975 w 2628901"/>
                  <a:gd name="connsiteY31" fmla="*/ 1235869 h 1526381"/>
                  <a:gd name="connsiteX32" fmla="*/ 2409825 w 2628901"/>
                  <a:gd name="connsiteY32" fmla="*/ 1321594 h 1526381"/>
                  <a:gd name="connsiteX33" fmla="*/ 2324100 w 2628901"/>
                  <a:gd name="connsiteY33" fmla="*/ 1364457 h 1526381"/>
                  <a:gd name="connsiteX34" fmla="*/ 2281238 w 2628901"/>
                  <a:gd name="connsiteY34" fmla="*/ 1393032 h 1526381"/>
                  <a:gd name="connsiteX35" fmla="*/ 2138363 w 2628901"/>
                  <a:gd name="connsiteY35" fmla="*/ 1435894 h 1526381"/>
                  <a:gd name="connsiteX36" fmla="*/ 2052638 w 2628901"/>
                  <a:gd name="connsiteY36" fmla="*/ 1464469 h 1526381"/>
                  <a:gd name="connsiteX37" fmla="*/ 2009775 w 2628901"/>
                  <a:gd name="connsiteY37" fmla="*/ 1478757 h 1526381"/>
                  <a:gd name="connsiteX38" fmla="*/ 1909763 w 2628901"/>
                  <a:gd name="connsiteY38" fmla="*/ 1524001 h 1526381"/>
                  <a:gd name="connsiteX39" fmla="*/ 488156 w 2628901"/>
                  <a:gd name="connsiteY39" fmla="*/ 1526381 h 1526381"/>
                  <a:gd name="connsiteX40" fmla="*/ 395288 w 2628901"/>
                  <a:gd name="connsiteY40" fmla="*/ 1435894 h 1526381"/>
                  <a:gd name="connsiteX41" fmla="*/ 0 w 2628901"/>
                  <a:gd name="connsiteY41" fmla="*/ 1154906 h 1526381"/>
                  <a:gd name="connsiteX0" fmla="*/ 0 w 2628901"/>
                  <a:gd name="connsiteY0" fmla="*/ 1154906 h 1526381"/>
                  <a:gd name="connsiteX1" fmla="*/ 323850 w 2628901"/>
                  <a:gd name="connsiteY1" fmla="*/ 1321594 h 1526381"/>
                  <a:gd name="connsiteX2" fmla="*/ 300039 w 2628901"/>
                  <a:gd name="connsiteY2" fmla="*/ 1212060 h 1526381"/>
                  <a:gd name="connsiteX3" fmla="*/ 466726 w 2628901"/>
                  <a:gd name="connsiteY3" fmla="*/ 1250157 h 1526381"/>
                  <a:gd name="connsiteX4" fmla="*/ 795337 w 2628901"/>
                  <a:gd name="connsiteY4" fmla="*/ 1254920 h 1526381"/>
                  <a:gd name="connsiteX5" fmla="*/ 981075 w 2628901"/>
                  <a:gd name="connsiteY5" fmla="*/ 1269207 h 1526381"/>
                  <a:gd name="connsiteX6" fmla="*/ 1098550 w 2628901"/>
                  <a:gd name="connsiteY6" fmla="*/ 1321594 h 1526381"/>
                  <a:gd name="connsiteX7" fmla="*/ 1322388 w 2628901"/>
                  <a:gd name="connsiteY7" fmla="*/ 1348582 h 1526381"/>
                  <a:gd name="connsiteX8" fmla="*/ 1419225 w 2628901"/>
                  <a:gd name="connsiteY8" fmla="*/ 1343819 h 1526381"/>
                  <a:gd name="connsiteX9" fmla="*/ 1687513 w 2628901"/>
                  <a:gd name="connsiteY9" fmla="*/ 1318419 h 1526381"/>
                  <a:gd name="connsiteX10" fmla="*/ 1635125 w 2628901"/>
                  <a:gd name="connsiteY10" fmla="*/ 1373982 h 1526381"/>
                  <a:gd name="connsiteX11" fmla="*/ 1906588 w 2628901"/>
                  <a:gd name="connsiteY11" fmla="*/ 1370807 h 1526381"/>
                  <a:gd name="connsiteX12" fmla="*/ 1865313 w 2628901"/>
                  <a:gd name="connsiteY12" fmla="*/ 1021557 h 1526381"/>
                  <a:gd name="connsiteX13" fmla="*/ 1933575 w 2628901"/>
                  <a:gd name="connsiteY13" fmla="*/ 816769 h 1526381"/>
                  <a:gd name="connsiteX14" fmla="*/ 2051844 w 2628901"/>
                  <a:gd name="connsiteY14" fmla="*/ 669926 h 1526381"/>
                  <a:gd name="connsiteX15" fmla="*/ 2209800 w 2628901"/>
                  <a:gd name="connsiteY15" fmla="*/ 540544 h 1526381"/>
                  <a:gd name="connsiteX16" fmla="*/ 2297906 w 2628901"/>
                  <a:gd name="connsiteY16" fmla="*/ 473870 h 1526381"/>
                  <a:gd name="connsiteX17" fmla="*/ 2350295 w 2628901"/>
                  <a:gd name="connsiteY17" fmla="*/ 411958 h 1526381"/>
                  <a:gd name="connsiteX18" fmla="*/ 2431256 w 2628901"/>
                  <a:gd name="connsiteY18" fmla="*/ 290516 h 1526381"/>
                  <a:gd name="connsiteX19" fmla="*/ 2416969 w 2628901"/>
                  <a:gd name="connsiteY19" fmla="*/ 223838 h 1526381"/>
                  <a:gd name="connsiteX20" fmla="*/ 2262188 w 2628901"/>
                  <a:gd name="connsiteY20" fmla="*/ 238128 h 1526381"/>
                  <a:gd name="connsiteX21" fmla="*/ 2326481 w 2628901"/>
                  <a:gd name="connsiteY21" fmla="*/ 2 h 1526381"/>
                  <a:gd name="connsiteX22" fmla="*/ 2478881 w 2628901"/>
                  <a:gd name="connsiteY22" fmla="*/ 147640 h 1526381"/>
                  <a:gd name="connsiteX23" fmla="*/ 2628901 w 2628901"/>
                  <a:gd name="connsiteY23" fmla="*/ 290515 h 1526381"/>
                  <a:gd name="connsiteX24" fmla="*/ 2488407 w 2628901"/>
                  <a:gd name="connsiteY24" fmla="*/ 369096 h 1526381"/>
                  <a:gd name="connsiteX25" fmla="*/ 2440782 w 2628901"/>
                  <a:gd name="connsiteY25" fmla="*/ 342903 h 1526381"/>
                  <a:gd name="connsiteX26" fmla="*/ 2362200 w 2628901"/>
                  <a:gd name="connsiteY26" fmla="*/ 438151 h 1526381"/>
                  <a:gd name="connsiteX27" fmla="*/ 2085975 w 2628901"/>
                  <a:gd name="connsiteY27" fmla="*/ 861219 h 1526381"/>
                  <a:gd name="connsiteX28" fmla="*/ 2238375 w 2628901"/>
                  <a:gd name="connsiteY28" fmla="*/ 1073944 h 1526381"/>
                  <a:gd name="connsiteX29" fmla="*/ 2524125 w 2628901"/>
                  <a:gd name="connsiteY29" fmla="*/ 1164432 h 1526381"/>
                  <a:gd name="connsiteX30" fmla="*/ 2509838 w 2628901"/>
                  <a:gd name="connsiteY30" fmla="*/ 1207294 h 1526381"/>
                  <a:gd name="connsiteX31" fmla="*/ 2466975 w 2628901"/>
                  <a:gd name="connsiteY31" fmla="*/ 1235869 h 1526381"/>
                  <a:gd name="connsiteX32" fmla="*/ 2409825 w 2628901"/>
                  <a:gd name="connsiteY32" fmla="*/ 1321594 h 1526381"/>
                  <a:gd name="connsiteX33" fmla="*/ 2324100 w 2628901"/>
                  <a:gd name="connsiteY33" fmla="*/ 1364457 h 1526381"/>
                  <a:gd name="connsiteX34" fmla="*/ 2281238 w 2628901"/>
                  <a:gd name="connsiteY34" fmla="*/ 1393032 h 1526381"/>
                  <a:gd name="connsiteX35" fmla="*/ 2138363 w 2628901"/>
                  <a:gd name="connsiteY35" fmla="*/ 1435894 h 1526381"/>
                  <a:gd name="connsiteX36" fmla="*/ 2052638 w 2628901"/>
                  <a:gd name="connsiteY36" fmla="*/ 1464469 h 1526381"/>
                  <a:gd name="connsiteX37" fmla="*/ 2009775 w 2628901"/>
                  <a:gd name="connsiteY37" fmla="*/ 1478757 h 1526381"/>
                  <a:gd name="connsiteX38" fmla="*/ 1909763 w 2628901"/>
                  <a:gd name="connsiteY38" fmla="*/ 1524001 h 1526381"/>
                  <a:gd name="connsiteX39" fmla="*/ 488156 w 2628901"/>
                  <a:gd name="connsiteY39" fmla="*/ 1526381 h 1526381"/>
                  <a:gd name="connsiteX40" fmla="*/ 395288 w 2628901"/>
                  <a:gd name="connsiteY40" fmla="*/ 1435894 h 1526381"/>
                  <a:gd name="connsiteX41" fmla="*/ 0 w 2628901"/>
                  <a:gd name="connsiteY41" fmla="*/ 1154906 h 1526381"/>
                  <a:gd name="connsiteX0" fmla="*/ 0 w 2628901"/>
                  <a:gd name="connsiteY0" fmla="*/ 1154906 h 1526381"/>
                  <a:gd name="connsiteX1" fmla="*/ 323850 w 2628901"/>
                  <a:gd name="connsiteY1" fmla="*/ 1321594 h 1526381"/>
                  <a:gd name="connsiteX2" fmla="*/ 466726 w 2628901"/>
                  <a:gd name="connsiteY2" fmla="*/ 1250157 h 1526381"/>
                  <a:gd name="connsiteX3" fmla="*/ 795337 w 2628901"/>
                  <a:gd name="connsiteY3" fmla="*/ 1254920 h 1526381"/>
                  <a:gd name="connsiteX4" fmla="*/ 981075 w 2628901"/>
                  <a:gd name="connsiteY4" fmla="*/ 1269207 h 1526381"/>
                  <a:gd name="connsiteX5" fmla="*/ 1098550 w 2628901"/>
                  <a:gd name="connsiteY5" fmla="*/ 1321594 h 1526381"/>
                  <a:gd name="connsiteX6" fmla="*/ 1322388 w 2628901"/>
                  <a:gd name="connsiteY6" fmla="*/ 1348582 h 1526381"/>
                  <a:gd name="connsiteX7" fmla="*/ 1419225 w 2628901"/>
                  <a:gd name="connsiteY7" fmla="*/ 1343819 h 1526381"/>
                  <a:gd name="connsiteX8" fmla="*/ 1687513 w 2628901"/>
                  <a:gd name="connsiteY8" fmla="*/ 1318419 h 1526381"/>
                  <a:gd name="connsiteX9" fmla="*/ 1635125 w 2628901"/>
                  <a:gd name="connsiteY9" fmla="*/ 1373982 h 1526381"/>
                  <a:gd name="connsiteX10" fmla="*/ 1906588 w 2628901"/>
                  <a:gd name="connsiteY10" fmla="*/ 1370807 h 1526381"/>
                  <a:gd name="connsiteX11" fmla="*/ 1865313 w 2628901"/>
                  <a:gd name="connsiteY11" fmla="*/ 1021557 h 1526381"/>
                  <a:gd name="connsiteX12" fmla="*/ 1933575 w 2628901"/>
                  <a:gd name="connsiteY12" fmla="*/ 816769 h 1526381"/>
                  <a:gd name="connsiteX13" fmla="*/ 2051844 w 2628901"/>
                  <a:gd name="connsiteY13" fmla="*/ 669926 h 1526381"/>
                  <a:gd name="connsiteX14" fmla="*/ 2209800 w 2628901"/>
                  <a:gd name="connsiteY14" fmla="*/ 540544 h 1526381"/>
                  <a:gd name="connsiteX15" fmla="*/ 2297906 w 2628901"/>
                  <a:gd name="connsiteY15" fmla="*/ 473870 h 1526381"/>
                  <a:gd name="connsiteX16" fmla="*/ 2350295 w 2628901"/>
                  <a:gd name="connsiteY16" fmla="*/ 411958 h 1526381"/>
                  <a:gd name="connsiteX17" fmla="*/ 2431256 w 2628901"/>
                  <a:gd name="connsiteY17" fmla="*/ 290516 h 1526381"/>
                  <a:gd name="connsiteX18" fmla="*/ 2416969 w 2628901"/>
                  <a:gd name="connsiteY18" fmla="*/ 223838 h 1526381"/>
                  <a:gd name="connsiteX19" fmla="*/ 2262188 w 2628901"/>
                  <a:gd name="connsiteY19" fmla="*/ 238128 h 1526381"/>
                  <a:gd name="connsiteX20" fmla="*/ 2326481 w 2628901"/>
                  <a:gd name="connsiteY20" fmla="*/ 2 h 1526381"/>
                  <a:gd name="connsiteX21" fmla="*/ 2478881 w 2628901"/>
                  <a:gd name="connsiteY21" fmla="*/ 147640 h 1526381"/>
                  <a:gd name="connsiteX22" fmla="*/ 2628901 w 2628901"/>
                  <a:gd name="connsiteY22" fmla="*/ 290515 h 1526381"/>
                  <a:gd name="connsiteX23" fmla="*/ 2488407 w 2628901"/>
                  <a:gd name="connsiteY23" fmla="*/ 369096 h 1526381"/>
                  <a:gd name="connsiteX24" fmla="*/ 2440782 w 2628901"/>
                  <a:gd name="connsiteY24" fmla="*/ 342903 h 1526381"/>
                  <a:gd name="connsiteX25" fmla="*/ 2362200 w 2628901"/>
                  <a:gd name="connsiteY25" fmla="*/ 438151 h 1526381"/>
                  <a:gd name="connsiteX26" fmla="*/ 2085975 w 2628901"/>
                  <a:gd name="connsiteY26" fmla="*/ 861219 h 1526381"/>
                  <a:gd name="connsiteX27" fmla="*/ 2238375 w 2628901"/>
                  <a:gd name="connsiteY27" fmla="*/ 1073944 h 1526381"/>
                  <a:gd name="connsiteX28" fmla="*/ 2524125 w 2628901"/>
                  <a:gd name="connsiteY28" fmla="*/ 1164432 h 1526381"/>
                  <a:gd name="connsiteX29" fmla="*/ 2509838 w 2628901"/>
                  <a:gd name="connsiteY29" fmla="*/ 1207294 h 1526381"/>
                  <a:gd name="connsiteX30" fmla="*/ 2466975 w 2628901"/>
                  <a:gd name="connsiteY30" fmla="*/ 1235869 h 1526381"/>
                  <a:gd name="connsiteX31" fmla="*/ 2409825 w 2628901"/>
                  <a:gd name="connsiteY31" fmla="*/ 1321594 h 1526381"/>
                  <a:gd name="connsiteX32" fmla="*/ 2324100 w 2628901"/>
                  <a:gd name="connsiteY32" fmla="*/ 1364457 h 1526381"/>
                  <a:gd name="connsiteX33" fmla="*/ 2281238 w 2628901"/>
                  <a:gd name="connsiteY33" fmla="*/ 1393032 h 1526381"/>
                  <a:gd name="connsiteX34" fmla="*/ 2138363 w 2628901"/>
                  <a:gd name="connsiteY34" fmla="*/ 1435894 h 1526381"/>
                  <a:gd name="connsiteX35" fmla="*/ 2052638 w 2628901"/>
                  <a:gd name="connsiteY35" fmla="*/ 1464469 h 1526381"/>
                  <a:gd name="connsiteX36" fmla="*/ 2009775 w 2628901"/>
                  <a:gd name="connsiteY36" fmla="*/ 1478757 h 1526381"/>
                  <a:gd name="connsiteX37" fmla="*/ 1909763 w 2628901"/>
                  <a:gd name="connsiteY37" fmla="*/ 1524001 h 1526381"/>
                  <a:gd name="connsiteX38" fmla="*/ 488156 w 2628901"/>
                  <a:gd name="connsiteY38" fmla="*/ 1526381 h 1526381"/>
                  <a:gd name="connsiteX39" fmla="*/ 395288 w 2628901"/>
                  <a:gd name="connsiteY39" fmla="*/ 1435894 h 1526381"/>
                  <a:gd name="connsiteX40" fmla="*/ 0 w 2628901"/>
                  <a:gd name="connsiteY40" fmla="*/ 1154906 h 1526381"/>
                  <a:gd name="connsiteX0" fmla="*/ 459 w 2629360"/>
                  <a:gd name="connsiteY0" fmla="*/ 1154906 h 1526381"/>
                  <a:gd name="connsiteX1" fmla="*/ 319547 w 2629360"/>
                  <a:gd name="connsiteY1" fmla="*/ 1212056 h 1526381"/>
                  <a:gd name="connsiteX2" fmla="*/ 467185 w 2629360"/>
                  <a:gd name="connsiteY2" fmla="*/ 1250157 h 1526381"/>
                  <a:gd name="connsiteX3" fmla="*/ 795796 w 2629360"/>
                  <a:gd name="connsiteY3" fmla="*/ 1254920 h 1526381"/>
                  <a:gd name="connsiteX4" fmla="*/ 981534 w 2629360"/>
                  <a:gd name="connsiteY4" fmla="*/ 1269207 h 1526381"/>
                  <a:gd name="connsiteX5" fmla="*/ 1099009 w 2629360"/>
                  <a:gd name="connsiteY5" fmla="*/ 1321594 h 1526381"/>
                  <a:gd name="connsiteX6" fmla="*/ 1322847 w 2629360"/>
                  <a:gd name="connsiteY6" fmla="*/ 1348582 h 1526381"/>
                  <a:gd name="connsiteX7" fmla="*/ 1419684 w 2629360"/>
                  <a:gd name="connsiteY7" fmla="*/ 1343819 h 1526381"/>
                  <a:gd name="connsiteX8" fmla="*/ 1687972 w 2629360"/>
                  <a:gd name="connsiteY8" fmla="*/ 1318419 h 1526381"/>
                  <a:gd name="connsiteX9" fmla="*/ 1635584 w 2629360"/>
                  <a:gd name="connsiteY9" fmla="*/ 1373982 h 1526381"/>
                  <a:gd name="connsiteX10" fmla="*/ 1907047 w 2629360"/>
                  <a:gd name="connsiteY10" fmla="*/ 1370807 h 1526381"/>
                  <a:gd name="connsiteX11" fmla="*/ 1865772 w 2629360"/>
                  <a:gd name="connsiteY11" fmla="*/ 1021557 h 1526381"/>
                  <a:gd name="connsiteX12" fmla="*/ 1934034 w 2629360"/>
                  <a:gd name="connsiteY12" fmla="*/ 816769 h 1526381"/>
                  <a:gd name="connsiteX13" fmla="*/ 2052303 w 2629360"/>
                  <a:gd name="connsiteY13" fmla="*/ 669926 h 1526381"/>
                  <a:gd name="connsiteX14" fmla="*/ 2210259 w 2629360"/>
                  <a:gd name="connsiteY14" fmla="*/ 540544 h 1526381"/>
                  <a:gd name="connsiteX15" fmla="*/ 2298365 w 2629360"/>
                  <a:gd name="connsiteY15" fmla="*/ 473870 h 1526381"/>
                  <a:gd name="connsiteX16" fmla="*/ 2350754 w 2629360"/>
                  <a:gd name="connsiteY16" fmla="*/ 411958 h 1526381"/>
                  <a:gd name="connsiteX17" fmla="*/ 2431715 w 2629360"/>
                  <a:gd name="connsiteY17" fmla="*/ 290516 h 1526381"/>
                  <a:gd name="connsiteX18" fmla="*/ 2417428 w 2629360"/>
                  <a:gd name="connsiteY18" fmla="*/ 223838 h 1526381"/>
                  <a:gd name="connsiteX19" fmla="*/ 2262647 w 2629360"/>
                  <a:gd name="connsiteY19" fmla="*/ 238128 h 1526381"/>
                  <a:gd name="connsiteX20" fmla="*/ 2326940 w 2629360"/>
                  <a:gd name="connsiteY20" fmla="*/ 2 h 1526381"/>
                  <a:gd name="connsiteX21" fmla="*/ 2479340 w 2629360"/>
                  <a:gd name="connsiteY21" fmla="*/ 147640 h 1526381"/>
                  <a:gd name="connsiteX22" fmla="*/ 2629360 w 2629360"/>
                  <a:gd name="connsiteY22" fmla="*/ 290515 h 1526381"/>
                  <a:gd name="connsiteX23" fmla="*/ 2488866 w 2629360"/>
                  <a:gd name="connsiteY23" fmla="*/ 369096 h 1526381"/>
                  <a:gd name="connsiteX24" fmla="*/ 2441241 w 2629360"/>
                  <a:gd name="connsiteY24" fmla="*/ 342903 h 1526381"/>
                  <a:gd name="connsiteX25" fmla="*/ 2362659 w 2629360"/>
                  <a:gd name="connsiteY25" fmla="*/ 438151 h 1526381"/>
                  <a:gd name="connsiteX26" fmla="*/ 2086434 w 2629360"/>
                  <a:gd name="connsiteY26" fmla="*/ 861219 h 1526381"/>
                  <a:gd name="connsiteX27" fmla="*/ 2238834 w 2629360"/>
                  <a:gd name="connsiteY27" fmla="*/ 1073944 h 1526381"/>
                  <a:gd name="connsiteX28" fmla="*/ 2524584 w 2629360"/>
                  <a:gd name="connsiteY28" fmla="*/ 1164432 h 1526381"/>
                  <a:gd name="connsiteX29" fmla="*/ 2510297 w 2629360"/>
                  <a:gd name="connsiteY29" fmla="*/ 1207294 h 1526381"/>
                  <a:gd name="connsiteX30" fmla="*/ 2467434 w 2629360"/>
                  <a:gd name="connsiteY30" fmla="*/ 1235869 h 1526381"/>
                  <a:gd name="connsiteX31" fmla="*/ 2410284 w 2629360"/>
                  <a:gd name="connsiteY31" fmla="*/ 1321594 h 1526381"/>
                  <a:gd name="connsiteX32" fmla="*/ 2324559 w 2629360"/>
                  <a:gd name="connsiteY32" fmla="*/ 1364457 h 1526381"/>
                  <a:gd name="connsiteX33" fmla="*/ 2281697 w 2629360"/>
                  <a:gd name="connsiteY33" fmla="*/ 1393032 h 1526381"/>
                  <a:gd name="connsiteX34" fmla="*/ 2138822 w 2629360"/>
                  <a:gd name="connsiteY34" fmla="*/ 1435894 h 1526381"/>
                  <a:gd name="connsiteX35" fmla="*/ 2053097 w 2629360"/>
                  <a:gd name="connsiteY35" fmla="*/ 1464469 h 1526381"/>
                  <a:gd name="connsiteX36" fmla="*/ 2010234 w 2629360"/>
                  <a:gd name="connsiteY36" fmla="*/ 1478757 h 1526381"/>
                  <a:gd name="connsiteX37" fmla="*/ 1910222 w 2629360"/>
                  <a:gd name="connsiteY37" fmla="*/ 1524001 h 1526381"/>
                  <a:gd name="connsiteX38" fmla="*/ 488615 w 2629360"/>
                  <a:gd name="connsiteY38" fmla="*/ 1526381 h 1526381"/>
                  <a:gd name="connsiteX39" fmla="*/ 395747 w 2629360"/>
                  <a:gd name="connsiteY39" fmla="*/ 1435894 h 1526381"/>
                  <a:gd name="connsiteX40" fmla="*/ 459 w 2629360"/>
                  <a:gd name="connsiteY40" fmla="*/ 1154906 h 1526381"/>
                  <a:gd name="connsiteX0" fmla="*/ 167 w 2629068"/>
                  <a:gd name="connsiteY0" fmla="*/ 1154906 h 1526381"/>
                  <a:gd name="connsiteX1" fmla="*/ 347830 w 2629068"/>
                  <a:gd name="connsiteY1" fmla="*/ 1221581 h 1526381"/>
                  <a:gd name="connsiteX2" fmla="*/ 466893 w 2629068"/>
                  <a:gd name="connsiteY2" fmla="*/ 1250157 h 1526381"/>
                  <a:gd name="connsiteX3" fmla="*/ 795504 w 2629068"/>
                  <a:gd name="connsiteY3" fmla="*/ 1254920 h 1526381"/>
                  <a:gd name="connsiteX4" fmla="*/ 981242 w 2629068"/>
                  <a:gd name="connsiteY4" fmla="*/ 1269207 h 1526381"/>
                  <a:gd name="connsiteX5" fmla="*/ 1098717 w 2629068"/>
                  <a:gd name="connsiteY5" fmla="*/ 1321594 h 1526381"/>
                  <a:gd name="connsiteX6" fmla="*/ 1322555 w 2629068"/>
                  <a:gd name="connsiteY6" fmla="*/ 1348582 h 1526381"/>
                  <a:gd name="connsiteX7" fmla="*/ 1419392 w 2629068"/>
                  <a:gd name="connsiteY7" fmla="*/ 1343819 h 1526381"/>
                  <a:gd name="connsiteX8" fmla="*/ 1687680 w 2629068"/>
                  <a:gd name="connsiteY8" fmla="*/ 1318419 h 1526381"/>
                  <a:gd name="connsiteX9" fmla="*/ 1635292 w 2629068"/>
                  <a:gd name="connsiteY9" fmla="*/ 1373982 h 1526381"/>
                  <a:gd name="connsiteX10" fmla="*/ 1906755 w 2629068"/>
                  <a:gd name="connsiteY10" fmla="*/ 1370807 h 1526381"/>
                  <a:gd name="connsiteX11" fmla="*/ 1865480 w 2629068"/>
                  <a:gd name="connsiteY11" fmla="*/ 1021557 h 1526381"/>
                  <a:gd name="connsiteX12" fmla="*/ 1933742 w 2629068"/>
                  <a:gd name="connsiteY12" fmla="*/ 816769 h 1526381"/>
                  <a:gd name="connsiteX13" fmla="*/ 2052011 w 2629068"/>
                  <a:gd name="connsiteY13" fmla="*/ 669926 h 1526381"/>
                  <a:gd name="connsiteX14" fmla="*/ 2209967 w 2629068"/>
                  <a:gd name="connsiteY14" fmla="*/ 540544 h 1526381"/>
                  <a:gd name="connsiteX15" fmla="*/ 2298073 w 2629068"/>
                  <a:gd name="connsiteY15" fmla="*/ 473870 h 1526381"/>
                  <a:gd name="connsiteX16" fmla="*/ 2350462 w 2629068"/>
                  <a:gd name="connsiteY16" fmla="*/ 411958 h 1526381"/>
                  <a:gd name="connsiteX17" fmla="*/ 2431423 w 2629068"/>
                  <a:gd name="connsiteY17" fmla="*/ 290516 h 1526381"/>
                  <a:gd name="connsiteX18" fmla="*/ 2417136 w 2629068"/>
                  <a:gd name="connsiteY18" fmla="*/ 223838 h 1526381"/>
                  <a:gd name="connsiteX19" fmla="*/ 2262355 w 2629068"/>
                  <a:gd name="connsiteY19" fmla="*/ 238128 h 1526381"/>
                  <a:gd name="connsiteX20" fmla="*/ 2326648 w 2629068"/>
                  <a:gd name="connsiteY20" fmla="*/ 2 h 1526381"/>
                  <a:gd name="connsiteX21" fmla="*/ 2479048 w 2629068"/>
                  <a:gd name="connsiteY21" fmla="*/ 147640 h 1526381"/>
                  <a:gd name="connsiteX22" fmla="*/ 2629068 w 2629068"/>
                  <a:gd name="connsiteY22" fmla="*/ 290515 h 1526381"/>
                  <a:gd name="connsiteX23" fmla="*/ 2488574 w 2629068"/>
                  <a:gd name="connsiteY23" fmla="*/ 369096 h 1526381"/>
                  <a:gd name="connsiteX24" fmla="*/ 2440949 w 2629068"/>
                  <a:gd name="connsiteY24" fmla="*/ 342903 h 1526381"/>
                  <a:gd name="connsiteX25" fmla="*/ 2362367 w 2629068"/>
                  <a:gd name="connsiteY25" fmla="*/ 438151 h 1526381"/>
                  <a:gd name="connsiteX26" fmla="*/ 2086142 w 2629068"/>
                  <a:gd name="connsiteY26" fmla="*/ 861219 h 1526381"/>
                  <a:gd name="connsiteX27" fmla="*/ 2238542 w 2629068"/>
                  <a:gd name="connsiteY27" fmla="*/ 1073944 h 1526381"/>
                  <a:gd name="connsiteX28" fmla="*/ 2524292 w 2629068"/>
                  <a:gd name="connsiteY28" fmla="*/ 1164432 h 1526381"/>
                  <a:gd name="connsiteX29" fmla="*/ 2510005 w 2629068"/>
                  <a:gd name="connsiteY29" fmla="*/ 1207294 h 1526381"/>
                  <a:gd name="connsiteX30" fmla="*/ 2467142 w 2629068"/>
                  <a:gd name="connsiteY30" fmla="*/ 1235869 h 1526381"/>
                  <a:gd name="connsiteX31" fmla="*/ 2409992 w 2629068"/>
                  <a:gd name="connsiteY31" fmla="*/ 1321594 h 1526381"/>
                  <a:gd name="connsiteX32" fmla="*/ 2324267 w 2629068"/>
                  <a:gd name="connsiteY32" fmla="*/ 1364457 h 1526381"/>
                  <a:gd name="connsiteX33" fmla="*/ 2281405 w 2629068"/>
                  <a:gd name="connsiteY33" fmla="*/ 1393032 h 1526381"/>
                  <a:gd name="connsiteX34" fmla="*/ 2138530 w 2629068"/>
                  <a:gd name="connsiteY34" fmla="*/ 1435894 h 1526381"/>
                  <a:gd name="connsiteX35" fmla="*/ 2052805 w 2629068"/>
                  <a:gd name="connsiteY35" fmla="*/ 1464469 h 1526381"/>
                  <a:gd name="connsiteX36" fmla="*/ 2009942 w 2629068"/>
                  <a:gd name="connsiteY36" fmla="*/ 1478757 h 1526381"/>
                  <a:gd name="connsiteX37" fmla="*/ 1909930 w 2629068"/>
                  <a:gd name="connsiteY37" fmla="*/ 1524001 h 1526381"/>
                  <a:gd name="connsiteX38" fmla="*/ 488323 w 2629068"/>
                  <a:gd name="connsiteY38" fmla="*/ 1526381 h 1526381"/>
                  <a:gd name="connsiteX39" fmla="*/ 395455 w 2629068"/>
                  <a:gd name="connsiteY39" fmla="*/ 1435894 h 1526381"/>
                  <a:gd name="connsiteX40" fmla="*/ 167 w 2629068"/>
                  <a:gd name="connsiteY40" fmla="*/ 1154906 h 1526381"/>
                  <a:gd name="connsiteX0" fmla="*/ 167 w 2629068"/>
                  <a:gd name="connsiteY0" fmla="*/ 1154906 h 1526381"/>
                  <a:gd name="connsiteX1" fmla="*/ 347830 w 2629068"/>
                  <a:gd name="connsiteY1" fmla="*/ 1221581 h 1526381"/>
                  <a:gd name="connsiteX2" fmla="*/ 466893 w 2629068"/>
                  <a:gd name="connsiteY2" fmla="*/ 1250157 h 1526381"/>
                  <a:gd name="connsiteX3" fmla="*/ 795504 w 2629068"/>
                  <a:gd name="connsiteY3" fmla="*/ 1254920 h 1526381"/>
                  <a:gd name="connsiteX4" fmla="*/ 981242 w 2629068"/>
                  <a:gd name="connsiteY4" fmla="*/ 1269207 h 1526381"/>
                  <a:gd name="connsiteX5" fmla="*/ 1098717 w 2629068"/>
                  <a:gd name="connsiteY5" fmla="*/ 1321594 h 1526381"/>
                  <a:gd name="connsiteX6" fmla="*/ 1322555 w 2629068"/>
                  <a:gd name="connsiteY6" fmla="*/ 1348582 h 1526381"/>
                  <a:gd name="connsiteX7" fmla="*/ 1419392 w 2629068"/>
                  <a:gd name="connsiteY7" fmla="*/ 1343819 h 1526381"/>
                  <a:gd name="connsiteX8" fmla="*/ 1687680 w 2629068"/>
                  <a:gd name="connsiteY8" fmla="*/ 1318419 h 1526381"/>
                  <a:gd name="connsiteX9" fmla="*/ 1635292 w 2629068"/>
                  <a:gd name="connsiteY9" fmla="*/ 1373982 h 1526381"/>
                  <a:gd name="connsiteX10" fmla="*/ 1906755 w 2629068"/>
                  <a:gd name="connsiteY10" fmla="*/ 1370807 h 1526381"/>
                  <a:gd name="connsiteX11" fmla="*/ 1865480 w 2629068"/>
                  <a:gd name="connsiteY11" fmla="*/ 1021557 h 1526381"/>
                  <a:gd name="connsiteX12" fmla="*/ 1933742 w 2629068"/>
                  <a:gd name="connsiteY12" fmla="*/ 816769 h 1526381"/>
                  <a:gd name="connsiteX13" fmla="*/ 2052011 w 2629068"/>
                  <a:gd name="connsiteY13" fmla="*/ 669926 h 1526381"/>
                  <a:gd name="connsiteX14" fmla="*/ 2209967 w 2629068"/>
                  <a:gd name="connsiteY14" fmla="*/ 540544 h 1526381"/>
                  <a:gd name="connsiteX15" fmla="*/ 2298073 w 2629068"/>
                  <a:gd name="connsiteY15" fmla="*/ 473870 h 1526381"/>
                  <a:gd name="connsiteX16" fmla="*/ 2350462 w 2629068"/>
                  <a:gd name="connsiteY16" fmla="*/ 411958 h 1526381"/>
                  <a:gd name="connsiteX17" fmla="*/ 2431423 w 2629068"/>
                  <a:gd name="connsiteY17" fmla="*/ 290516 h 1526381"/>
                  <a:gd name="connsiteX18" fmla="*/ 2417136 w 2629068"/>
                  <a:gd name="connsiteY18" fmla="*/ 223838 h 1526381"/>
                  <a:gd name="connsiteX19" fmla="*/ 2262355 w 2629068"/>
                  <a:gd name="connsiteY19" fmla="*/ 238128 h 1526381"/>
                  <a:gd name="connsiteX20" fmla="*/ 2326648 w 2629068"/>
                  <a:gd name="connsiteY20" fmla="*/ 2 h 1526381"/>
                  <a:gd name="connsiteX21" fmla="*/ 2479048 w 2629068"/>
                  <a:gd name="connsiteY21" fmla="*/ 147640 h 1526381"/>
                  <a:gd name="connsiteX22" fmla="*/ 2629068 w 2629068"/>
                  <a:gd name="connsiteY22" fmla="*/ 290515 h 1526381"/>
                  <a:gd name="connsiteX23" fmla="*/ 2488574 w 2629068"/>
                  <a:gd name="connsiteY23" fmla="*/ 369096 h 1526381"/>
                  <a:gd name="connsiteX24" fmla="*/ 2440949 w 2629068"/>
                  <a:gd name="connsiteY24" fmla="*/ 342903 h 1526381"/>
                  <a:gd name="connsiteX25" fmla="*/ 2362367 w 2629068"/>
                  <a:gd name="connsiteY25" fmla="*/ 438151 h 1526381"/>
                  <a:gd name="connsiteX26" fmla="*/ 2086142 w 2629068"/>
                  <a:gd name="connsiteY26" fmla="*/ 861219 h 1526381"/>
                  <a:gd name="connsiteX27" fmla="*/ 2238542 w 2629068"/>
                  <a:gd name="connsiteY27" fmla="*/ 1073944 h 1526381"/>
                  <a:gd name="connsiteX28" fmla="*/ 2524292 w 2629068"/>
                  <a:gd name="connsiteY28" fmla="*/ 1164432 h 1526381"/>
                  <a:gd name="connsiteX29" fmla="*/ 2510005 w 2629068"/>
                  <a:gd name="connsiteY29" fmla="*/ 1207294 h 1526381"/>
                  <a:gd name="connsiteX30" fmla="*/ 2467142 w 2629068"/>
                  <a:gd name="connsiteY30" fmla="*/ 1235869 h 1526381"/>
                  <a:gd name="connsiteX31" fmla="*/ 2409992 w 2629068"/>
                  <a:gd name="connsiteY31" fmla="*/ 1321594 h 1526381"/>
                  <a:gd name="connsiteX32" fmla="*/ 2324267 w 2629068"/>
                  <a:gd name="connsiteY32" fmla="*/ 1364457 h 1526381"/>
                  <a:gd name="connsiteX33" fmla="*/ 2281405 w 2629068"/>
                  <a:gd name="connsiteY33" fmla="*/ 1393032 h 1526381"/>
                  <a:gd name="connsiteX34" fmla="*/ 2138530 w 2629068"/>
                  <a:gd name="connsiteY34" fmla="*/ 1435894 h 1526381"/>
                  <a:gd name="connsiteX35" fmla="*/ 2052805 w 2629068"/>
                  <a:gd name="connsiteY35" fmla="*/ 1464469 h 1526381"/>
                  <a:gd name="connsiteX36" fmla="*/ 2009942 w 2629068"/>
                  <a:gd name="connsiteY36" fmla="*/ 1478757 h 1526381"/>
                  <a:gd name="connsiteX37" fmla="*/ 1909930 w 2629068"/>
                  <a:gd name="connsiteY37" fmla="*/ 1524001 h 1526381"/>
                  <a:gd name="connsiteX38" fmla="*/ 488323 w 2629068"/>
                  <a:gd name="connsiteY38" fmla="*/ 1526381 h 1526381"/>
                  <a:gd name="connsiteX39" fmla="*/ 395455 w 2629068"/>
                  <a:gd name="connsiteY39" fmla="*/ 1435894 h 1526381"/>
                  <a:gd name="connsiteX40" fmla="*/ 167 w 2629068"/>
                  <a:gd name="connsiteY40" fmla="*/ 1154906 h 1526381"/>
                  <a:gd name="connsiteX0" fmla="*/ 167 w 2629068"/>
                  <a:gd name="connsiteY0" fmla="*/ 1154906 h 1526381"/>
                  <a:gd name="connsiteX1" fmla="*/ 347830 w 2629068"/>
                  <a:gd name="connsiteY1" fmla="*/ 1221581 h 1526381"/>
                  <a:gd name="connsiteX2" fmla="*/ 466893 w 2629068"/>
                  <a:gd name="connsiteY2" fmla="*/ 1250157 h 1526381"/>
                  <a:gd name="connsiteX3" fmla="*/ 795504 w 2629068"/>
                  <a:gd name="connsiteY3" fmla="*/ 1254920 h 1526381"/>
                  <a:gd name="connsiteX4" fmla="*/ 981242 w 2629068"/>
                  <a:gd name="connsiteY4" fmla="*/ 1269207 h 1526381"/>
                  <a:gd name="connsiteX5" fmla="*/ 1098717 w 2629068"/>
                  <a:gd name="connsiteY5" fmla="*/ 1321594 h 1526381"/>
                  <a:gd name="connsiteX6" fmla="*/ 1322555 w 2629068"/>
                  <a:gd name="connsiteY6" fmla="*/ 1348582 h 1526381"/>
                  <a:gd name="connsiteX7" fmla="*/ 1419392 w 2629068"/>
                  <a:gd name="connsiteY7" fmla="*/ 1343819 h 1526381"/>
                  <a:gd name="connsiteX8" fmla="*/ 1687680 w 2629068"/>
                  <a:gd name="connsiteY8" fmla="*/ 1318419 h 1526381"/>
                  <a:gd name="connsiteX9" fmla="*/ 1635292 w 2629068"/>
                  <a:gd name="connsiteY9" fmla="*/ 1373982 h 1526381"/>
                  <a:gd name="connsiteX10" fmla="*/ 1906755 w 2629068"/>
                  <a:gd name="connsiteY10" fmla="*/ 1370807 h 1526381"/>
                  <a:gd name="connsiteX11" fmla="*/ 1865480 w 2629068"/>
                  <a:gd name="connsiteY11" fmla="*/ 1021557 h 1526381"/>
                  <a:gd name="connsiteX12" fmla="*/ 1933742 w 2629068"/>
                  <a:gd name="connsiteY12" fmla="*/ 816769 h 1526381"/>
                  <a:gd name="connsiteX13" fmla="*/ 2052011 w 2629068"/>
                  <a:gd name="connsiteY13" fmla="*/ 669926 h 1526381"/>
                  <a:gd name="connsiteX14" fmla="*/ 2209967 w 2629068"/>
                  <a:gd name="connsiteY14" fmla="*/ 540544 h 1526381"/>
                  <a:gd name="connsiteX15" fmla="*/ 2298073 w 2629068"/>
                  <a:gd name="connsiteY15" fmla="*/ 473870 h 1526381"/>
                  <a:gd name="connsiteX16" fmla="*/ 2350462 w 2629068"/>
                  <a:gd name="connsiteY16" fmla="*/ 411958 h 1526381"/>
                  <a:gd name="connsiteX17" fmla="*/ 2431423 w 2629068"/>
                  <a:gd name="connsiteY17" fmla="*/ 290516 h 1526381"/>
                  <a:gd name="connsiteX18" fmla="*/ 2417136 w 2629068"/>
                  <a:gd name="connsiteY18" fmla="*/ 223838 h 1526381"/>
                  <a:gd name="connsiteX19" fmla="*/ 2262355 w 2629068"/>
                  <a:gd name="connsiteY19" fmla="*/ 238128 h 1526381"/>
                  <a:gd name="connsiteX20" fmla="*/ 2326648 w 2629068"/>
                  <a:gd name="connsiteY20" fmla="*/ 2 h 1526381"/>
                  <a:gd name="connsiteX21" fmla="*/ 2479048 w 2629068"/>
                  <a:gd name="connsiteY21" fmla="*/ 147640 h 1526381"/>
                  <a:gd name="connsiteX22" fmla="*/ 2629068 w 2629068"/>
                  <a:gd name="connsiteY22" fmla="*/ 290515 h 1526381"/>
                  <a:gd name="connsiteX23" fmla="*/ 2488574 w 2629068"/>
                  <a:gd name="connsiteY23" fmla="*/ 369096 h 1526381"/>
                  <a:gd name="connsiteX24" fmla="*/ 2440949 w 2629068"/>
                  <a:gd name="connsiteY24" fmla="*/ 342903 h 1526381"/>
                  <a:gd name="connsiteX25" fmla="*/ 2362367 w 2629068"/>
                  <a:gd name="connsiteY25" fmla="*/ 438151 h 1526381"/>
                  <a:gd name="connsiteX26" fmla="*/ 2086142 w 2629068"/>
                  <a:gd name="connsiteY26" fmla="*/ 861219 h 1526381"/>
                  <a:gd name="connsiteX27" fmla="*/ 2238542 w 2629068"/>
                  <a:gd name="connsiteY27" fmla="*/ 1073944 h 1526381"/>
                  <a:gd name="connsiteX28" fmla="*/ 2524292 w 2629068"/>
                  <a:gd name="connsiteY28" fmla="*/ 1164432 h 1526381"/>
                  <a:gd name="connsiteX29" fmla="*/ 2510005 w 2629068"/>
                  <a:gd name="connsiteY29" fmla="*/ 1207294 h 1526381"/>
                  <a:gd name="connsiteX30" fmla="*/ 2467142 w 2629068"/>
                  <a:gd name="connsiteY30" fmla="*/ 1235869 h 1526381"/>
                  <a:gd name="connsiteX31" fmla="*/ 2409992 w 2629068"/>
                  <a:gd name="connsiteY31" fmla="*/ 1321594 h 1526381"/>
                  <a:gd name="connsiteX32" fmla="*/ 2324267 w 2629068"/>
                  <a:gd name="connsiteY32" fmla="*/ 1364457 h 1526381"/>
                  <a:gd name="connsiteX33" fmla="*/ 2281405 w 2629068"/>
                  <a:gd name="connsiteY33" fmla="*/ 1393032 h 1526381"/>
                  <a:gd name="connsiteX34" fmla="*/ 2138530 w 2629068"/>
                  <a:gd name="connsiteY34" fmla="*/ 1435894 h 1526381"/>
                  <a:gd name="connsiteX35" fmla="*/ 2052805 w 2629068"/>
                  <a:gd name="connsiteY35" fmla="*/ 1464469 h 1526381"/>
                  <a:gd name="connsiteX36" fmla="*/ 2009942 w 2629068"/>
                  <a:gd name="connsiteY36" fmla="*/ 1478757 h 1526381"/>
                  <a:gd name="connsiteX37" fmla="*/ 1909930 w 2629068"/>
                  <a:gd name="connsiteY37" fmla="*/ 1524001 h 1526381"/>
                  <a:gd name="connsiteX38" fmla="*/ 488323 w 2629068"/>
                  <a:gd name="connsiteY38" fmla="*/ 1526381 h 1526381"/>
                  <a:gd name="connsiteX39" fmla="*/ 395455 w 2629068"/>
                  <a:gd name="connsiteY39" fmla="*/ 1435894 h 1526381"/>
                  <a:gd name="connsiteX40" fmla="*/ 167 w 2629068"/>
                  <a:gd name="connsiteY40" fmla="*/ 1154906 h 1526381"/>
                  <a:gd name="connsiteX0" fmla="*/ 167 w 2629068"/>
                  <a:gd name="connsiteY0" fmla="*/ 1154906 h 1526381"/>
                  <a:gd name="connsiteX1" fmla="*/ 347830 w 2629068"/>
                  <a:gd name="connsiteY1" fmla="*/ 1221581 h 1526381"/>
                  <a:gd name="connsiteX2" fmla="*/ 466893 w 2629068"/>
                  <a:gd name="connsiteY2" fmla="*/ 1250157 h 1526381"/>
                  <a:gd name="connsiteX3" fmla="*/ 795504 w 2629068"/>
                  <a:gd name="connsiteY3" fmla="*/ 1254920 h 1526381"/>
                  <a:gd name="connsiteX4" fmla="*/ 828843 w 2629068"/>
                  <a:gd name="connsiteY4" fmla="*/ 1302547 h 1526381"/>
                  <a:gd name="connsiteX5" fmla="*/ 981242 w 2629068"/>
                  <a:gd name="connsiteY5" fmla="*/ 1269207 h 1526381"/>
                  <a:gd name="connsiteX6" fmla="*/ 1098717 w 2629068"/>
                  <a:gd name="connsiteY6" fmla="*/ 1321594 h 1526381"/>
                  <a:gd name="connsiteX7" fmla="*/ 1322555 w 2629068"/>
                  <a:gd name="connsiteY7" fmla="*/ 1348582 h 1526381"/>
                  <a:gd name="connsiteX8" fmla="*/ 1419392 w 2629068"/>
                  <a:gd name="connsiteY8" fmla="*/ 1343819 h 1526381"/>
                  <a:gd name="connsiteX9" fmla="*/ 1687680 w 2629068"/>
                  <a:gd name="connsiteY9" fmla="*/ 1318419 h 1526381"/>
                  <a:gd name="connsiteX10" fmla="*/ 1635292 w 2629068"/>
                  <a:gd name="connsiteY10" fmla="*/ 1373982 h 1526381"/>
                  <a:gd name="connsiteX11" fmla="*/ 1906755 w 2629068"/>
                  <a:gd name="connsiteY11" fmla="*/ 1370807 h 1526381"/>
                  <a:gd name="connsiteX12" fmla="*/ 1865480 w 2629068"/>
                  <a:gd name="connsiteY12" fmla="*/ 1021557 h 1526381"/>
                  <a:gd name="connsiteX13" fmla="*/ 1933742 w 2629068"/>
                  <a:gd name="connsiteY13" fmla="*/ 816769 h 1526381"/>
                  <a:gd name="connsiteX14" fmla="*/ 2052011 w 2629068"/>
                  <a:gd name="connsiteY14" fmla="*/ 669926 h 1526381"/>
                  <a:gd name="connsiteX15" fmla="*/ 2209967 w 2629068"/>
                  <a:gd name="connsiteY15" fmla="*/ 540544 h 1526381"/>
                  <a:gd name="connsiteX16" fmla="*/ 2298073 w 2629068"/>
                  <a:gd name="connsiteY16" fmla="*/ 473870 h 1526381"/>
                  <a:gd name="connsiteX17" fmla="*/ 2350462 w 2629068"/>
                  <a:gd name="connsiteY17" fmla="*/ 411958 h 1526381"/>
                  <a:gd name="connsiteX18" fmla="*/ 2431423 w 2629068"/>
                  <a:gd name="connsiteY18" fmla="*/ 290516 h 1526381"/>
                  <a:gd name="connsiteX19" fmla="*/ 2417136 w 2629068"/>
                  <a:gd name="connsiteY19" fmla="*/ 223838 h 1526381"/>
                  <a:gd name="connsiteX20" fmla="*/ 2262355 w 2629068"/>
                  <a:gd name="connsiteY20" fmla="*/ 238128 h 1526381"/>
                  <a:gd name="connsiteX21" fmla="*/ 2326648 w 2629068"/>
                  <a:gd name="connsiteY21" fmla="*/ 2 h 1526381"/>
                  <a:gd name="connsiteX22" fmla="*/ 2479048 w 2629068"/>
                  <a:gd name="connsiteY22" fmla="*/ 147640 h 1526381"/>
                  <a:gd name="connsiteX23" fmla="*/ 2629068 w 2629068"/>
                  <a:gd name="connsiteY23" fmla="*/ 290515 h 1526381"/>
                  <a:gd name="connsiteX24" fmla="*/ 2488574 w 2629068"/>
                  <a:gd name="connsiteY24" fmla="*/ 369096 h 1526381"/>
                  <a:gd name="connsiteX25" fmla="*/ 2440949 w 2629068"/>
                  <a:gd name="connsiteY25" fmla="*/ 342903 h 1526381"/>
                  <a:gd name="connsiteX26" fmla="*/ 2362367 w 2629068"/>
                  <a:gd name="connsiteY26" fmla="*/ 438151 h 1526381"/>
                  <a:gd name="connsiteX27" fmla="*/ 2086142 w 2629068"/>
                  <a:gd name="connsiteY27" fmla="*/ 861219 h 1526381"/>
                  <a:gd name="connsiteX28" fmla="*/ 2238542 w 2629068"/>
                  <a:gd name="connsiteY28" fmla="*/ 1073944 h 1526381"/>
                  <a:gd name="connsiteX29" fmla="*/ 2524292 w 2629068"/>
                  <a:gd name="connsiteY29" fmla="*/ 1164432 h 1526381"/>
                  <a:gd name="connsiteX30" fmla="*/ 2510005 w 2629068"/>
                  <a:gd name="connsiteY30" fmla="*/ 1207294 h 1526381"/>
                  <a:gd name="connsiteX31" fmla="*/ 2467142 w 2629068"/>
                  <a:gd name="connsiteY31" fmla="*/ 1235869 h 1526381"/>
                  <a:gd name="connsiteX32" fmla="*/ 2409992 w 2629068"/>
                  <a:gd name="connsiteY32" fmla="*/ 1321594 h 1526381"/>
                  <a:gd name="connsiteX33" fmla="*/ 2324267 w 2629068"/>
                  <a:gd name="connsiteY33" fmla="*/ 1364457 h 1526381"/>
                  <a:gd name="connsiteX34" fmla="*/ 2281405 w 2629068"/>
                  <a:gd name="connsiteY34" fmla="*/ 1393032 h 1526381"/>
                  <a:gd name="connsiteX35" fmla="*/ 2138530 w 2629068"/>
                  <a:gd name="connsiteY35" fmla="*/ 1435894 h 1526381"/>
                  <a:gd name="connsiteX36" fmla="*/ 2052805 w 2629068"/>
                  <a:gd name="connsiteY36" fmla="*/ 1464469 h 1526381"/>
                  <a:gd name="connsiteX37" fmla="*/ 2009942 w 2629068"/>
                  <a:gd name="connsiteY37" fmla="*/ 1478757 h 1526381"/>
                  <a:gd name="connsiteX38" fmla="*/ 1909930 w 2629068"/>
                  <a:gd name="connsiteY38" fmla="*/ 1524001 h 1526381"/>
                  <a:gd name="connsiteX39" fmla="*/ 488323 w 2629068"/>
                  <a:gd name="connsiteY39" fmla="*/ 1526381 h 1526381"/>
                  <a:gd name="connsiteX40" fmla="*/ 395455 w 2629068"/>
                  <a:gd name="connsiteY40" fmla="*/ 1435894 h 1526381"/>
                  <a:gd name="connsiteX41" fmla="*/ 167 w 2629068"/>
                  <a:gd name="connsiteY41" fmla="*/ 1154906 h 1526381"/>
                  <a:gd name="connsiteX0" fmla="*/ 167 w 2629068"/>
                  <a:gd name="connsiteY0" fmla="*/ 1154906 h 1526381"/>
                  <a:gd name="connsiteX1" fmla="*/ 347830 w 2629068"/>
                  <a:gd name="connsiteY1" fmla="*/ 1221581 h 1526381"/>
                  <a:gd name="connsiteX2" fmla="*/ 466893 w 2629068"/>
                  <a:gd name="connsiteY2" fmla="*/ 1250157 h 1526381"/>
                  <a:gd name="connsiteX3" fmla="*/ 752642 w 2629068"/>
                  <a:gd name="connsiteY3" fmla="*/ 1302545 h 1526381"/>
                  <a:gd name="connsiteX4" fmla="*/ 828843 w 2629068"/>
                  <a:gd name="connsiteY4" fmla="*/ 1302547 h 1526381"/>
                  <a:gd name="connsiteX5" fmla="*/ 981242 w 2629068"/>
                  <a:gd name="connsiteY5" fmla="*/ 1269207 h 1526381"/>
                  <a:gd name="connsiteX6" fmla="*/ 1098717 w 2629068"/>
                  <a:gd name="connsiteY6" fmla="*/ 1321594 h 1526381"/>
                  <a:gd name="connsiteX7" fmla="*/ 1322555 w 2629068"/>
                  <a:gd name="connsiteY7" fmla="*/ 1348582 h 1526381"/>
                  <a:gd name="connsiteX8" fmla="*/ 1419392 w 2629068"/>
                  <a:gd name="connsiteY8" fmla="*/ 1343819 h 1526381"/>
                  <a:gd name="connsiteX9" fmla="*/ 1687680 w 2629068"/>
                  <a:gd name="connsiteY9" fmla="*/ 1318419 h 1526381"/>
                  <a:gd name="connsiteX10" fmla="*/ 1635292 w 2629068"/>
                  <a:gd name="connsiteY10" fmla="*/ 1373982 h 1526381"/>
                  <a:gd name="connsiteX11" fmla="*/ 1906755 w 2629068"/>
                  <a:gd name="connsiteY11" fmla="*/ 1370807 h 1526381"/>
                  <a:gd name="connsiteX12" fmla="*/ 1865480 w 2629068"/>
                  <a:gd name="connsiteY12" fmla="*/ 1021557 h 1526381"/>
                  <a:gd name="connsiteX13" fmla="*/ 1933742 w 2629068"/>
                  <a:gd name="connsiteY13" fmla="*/ 816769 h 1526381"/>
                  <a:gd name="connsiteX14" fmla="*/ 2052011 w 2629068"/>
                  <a:gd name="connsiteY14" fmla="*/ 669926 h 1526381"/>
                  <a:gd name="connsiteX15" fmla="*/ 2209967 w 2629068"/>
                  <a:gd name="connsiteY15" fmla="*/ 540544 h 1526381"/>
                  <a:gd name="connsiteX16" fmla="*/ 2298073 w 2629068"/>
                  <a:gd name="connsiteY16" fmla="*/ 473870 h 1526381"/>
                  <a:gd name="connsiteX17" fmla="*/ 2350462 w 2629068"/>
                  <a:gd name="connsiteY17" fmla="*/ 411958 h 1526381"/>
                  <a:gd name="connsiteX18" fmla="*/ 2431423 w 2629068"/>
                  <a:gd name="connsiteY18" fmla="*/ 290516 h 1526381"/>
                  <a:gd name="connsiteX19" fmla="*/ 2417136 w 2629068"/>
                  <a:gd name="connsiteY19" fmla="*/ 223838 h 1526381"/>
                  <a:gd name="connsiteX20" fmla="*/ 2262355 w 2629068"/>
                  <a:gd name="connsiteY20" fmla="*/ 238128 h 1526381"/>
                  <a:gd name="connsiteX21" fmla="*/ 2326648 w 2629068"/>
                  <a:gd name="connsiteY21" fmla="*/ 2 h 1526381"/>
                  <a:gd name="connsiteX22" fmla="*/ 2479048 w 2629068"/>
                  <a:gd name="connsiteY22" fmla="*/ 147640 h 1526381"/>
                  <a:gd name="connsiteX23" fmla="*/ 2629068 w 2629068"/>
                  <a:gd name="connsiteY23" fmla="*/ 290515 h 1526381"/>
                  <a:gd name="connsiteX24" fmla="*/ 2488574 w 2629068"/>
                  <a:gd name="connsiteY24" fmla="*/ 369096 h 1526381"/>
                  <a:gd name="connsiteX25" fmla="*/ 2440949 w 2629068"/>
                  <a:gd name="connsiteY25" fmla="*/ 342903 h 1526381"/>
                  <a:gd name="connsiteX26" fmla="*/ 2362367 w 2629068"/>
                  <a:gd name="connsiteY26" fmla="*/ 438151 h 1526381"/>
                  <a:gd name="connsiteX27" fmla="*/ 2086142 w 2629068"/>
                  <a:gd name="connsiteY27" fmla="*/ 861219 h 1526381"/>
                  <a:gd name="connsiteX28" fmla="*/ 2238542 w 2629068"/>
                  <a:gd name="connsiteY28" fmla="*/ 1073944 h 1526381"/>
                  <a:gd name="connsiteX29" fmla="*/ 2524292 w 2629068"/>
                  <a:gd name="connsiteY29" fmla="*/ 1164432 h 1526381"/>
                  <a:gd name="connsiteX30" fmla="*/ 2510005 w 2629068"/>
                  <a:gd name="connsiteY30" fmla="*/ 1207294 h 1526381"/>
                  <a:gd name="connsiteX31" fmla="*/ 2467142 w 2629068"/>
                  <a:gd name="connsiteY31" fmla="*/ 1235869 h 1526381"/>
                  <a:gd name="connsiteX32" fmla="*/ 2409992 w 2629068"/>
                  <a:gd name="connsiteY32" fmla="*/ 1321594 h 1526381"/>
                  <a:gd name="connsiteX33" fmla="*/ 2324267 w 2629068"/>
                  <a:gd name="connsiteY33" fmla="*/ 1364457 h 1526381"/>
                  <a:gd name="connsiteX34" fmla="*/ 2281405 w 2629068"/>
                  <a:gd name="connsiteY34" fmla="*/ 1393032 h 1526381"/>
                  <a:gd name="connsiteX35" fmla="*/ 2138530 w 2629068"/>
                  <a:gd name="connsiteY35" fmla="*/ 1435894 h 1526381"/>
                  <a:gd name="connsiteX36" fmla="*/ 2052805 w 2629068"/>
                  <a:gd name="connsiteY36" fmla="*/ 1464469 h 1526381"/>
                  <a:gd name="connsiteX37" fmla="*/ 2009942 w 2629068"/>
                  <a:gd name="connsiteY37" fmla="*/ 1478757 h 1526381"/>
                  <a:gd name="connsiteX38" fmla="*/ 1909930 w 2629068"/>
                  <a:gd name="connsiteY38" fmla="*/ 1524001 h 1526381"/>
                  <a:gd name="connsiteX39" fmla="*/ 488323 w 2629068"/>
                  <a:gd name="connsiteY39" fmla="*/ 1526381 h 1526381"/>
                  <a:gd name="connsiteX40" fmla="*/ 395455 w 2629068"/>
                  <a:gd name="connsiteY40" fmla="*/ 1435894 h 1526381"/>
                  <a:gd name="connsiteX41" fmla="*/ 167 w 2629068"/>
                  <a:gd name="connsiteY41" fmla="*/ 1154906 h 1526381"/>
                  <a:gd name="connsiteX0" fmla="*/ 167 w 2629068"/>
                  <a:gd name="connsiteY0" fmla="*/ 1154906 h 1526381"/>
                  <a:gd name="connsiteX1" fmla="*/ 347830 w 2629068"/>
                  <a:gd name="connsiteY1" fmla="*/ 1221581 h 1526381"/>
                  <a:gd name="connsiteX2" fmla="*/ 466893 w 2629068"/>
                  <a:gd name="connsiteY2" fmla="*/ 1250157 h 1526381"/>
                  <a:gd name="connsiteX3" fmla="*/ 852655 w 2629068"/>
                  <a:gd name="connsiteY3" fmla="*/ 1388270 h 1526381"/>
                  <a:gd name="connsiteX4" fmla="*/ 828843 w 2629068"/>
                  <a:gd name="connsiteY4" fmla="*/ 1302547 h 1526381"/>
                  <a:gd name="connsiteX5" fmla="*/ 981242 w 2629068"/>
                  <a:gd name="connsiteY5" fmla="*/ 1269207 h 1526381"/>
                  <a:gd name="connsiteX6" fmla="*/ 1098717 w 2629068"/>
                  <a:gd name="connsiteY6" fmla="*/ 1321594 h 1526381"/>
                  <a:gd name="connsiteX7" fmla="*/ 1322555 w 2629068"/>
                  <a:gd name="connsiteY7" fmla="*/ 1348582 h 1526381"/>
                  <a:gd name="connsiteX8" fmla="*/ 1419392 w 2629068"/>
                  <a:gd name="connsiteY8" fmla="*/ 1343819 h 1526381"/>
                  <a:gd name="connsiteX9" fmla="*/ 1687680 w 2629068"/>
                  <a:gd name="connsiteY9" fmla="*/ 1318419 h 1526381"/>
                  <a:gd name="connsiteX10" fmla="*/ 1635292 w 2629068"/>
                  <a:gd name="connsiteY10" fmla="*/ 1373982 h 1526381"/>
                  <a:gd name="connsiteX11" fmla="*/ 1906755 w 2629068"/>
                  <a:gd name="connsiteY11" fmla="*/ 1370807 h 1526381"/>
                  <a:gd name="connsiteX12" fmla="*/ 1865480 w 2629068"/>
                  <a:gd name="connsiteY12" fmla="*/ 1021557 h 1526381"/>
                  <a:gd name="connsiteX13" fmla="*/ 1933742 w 2629068"/>
                  <a:gd name="connsiteY13" fmla="*/ 816769 h 1526381"/>
                  <a:gd name="connsiteX14" fmla="*/ 2052011 w 2629068"/>
                  <a:gd name="connsiteY14" fmla="*/ 669926 h 1526381"/>
                  <a:gd name="connsiteX15" fmla="*/ 2209967 w 2629068"/>
                  <a:gd name="connsiteY15" fmla="*/ 540544 h 1526381"/>
                  <a:gd name="connsiteX16" fmla="*/ 2298073 w 2629068"/>
                  <a:gd name="connsiteY16" fmla="*/ 473870 h 1526381"/>
                  <a:gd name="connsiteX17" fmla="*/ 2350462 w 2629068"/>
                  <a:gd name="connsiteY17" fmla="*/ 411958 h 1526381"/>
                  <a:gd name="connsiteX18" fmla="*/ 2431423 w 2629068"/>
                  <a:gd name="connsiteY18" fmla="*/ 290516 h 1526381"/>
                  <a:gd name="connsiteX19" fmla="*/ 2417136 w 2629068"/>
                  <a:gd name="connsiteY19" fmla="*/ 223838 h 1526381"/>
                  <a:gd name="connsiteX20" fmla="*/ 2262355 w 2629068"/>
                  <a:gd name="connsiteY20" fmla="*/ 238128 h 1526381"/>
                  <a:gd name="connsiteX21" fmla="*/ 2326648 w 2629068"/>
                  <a:gd name="connsiteY21" fmla="*/ 2 h 1526381"/>
                  <a:gd name="connsiteX22" fmla="*/ 2479048 w 2629068"/>
                  <a:gd name="connsiteY22" fmla="*/ 147640 h 1526381"/>
                  <a:gd name="connsiteX23" fmla="*/ 2629068 w 2629068"/>
                  <a:gd name="connsiteY23" fmla="*/ 290515 h 1526381"/>
                  <a:gd name="connsiteX24" fmla="*/ 2488574 w 2629068"/>
                  <a:gd name="connsiteY24" fmla="*/ 369096 h 1526381"/>
                  <a:gd name="connsiteX25" fmla="*/ 2440949 w 2629068"/>
                  <a:gd name="connsiteY25" fmla="*/ 342903 h 1526381"/>
                  <a:gd name="connsiteX26" fmla="*/ 2362367 w 2629068"/>
                  <a:gd name="connsiteY26" fmla="*/ 438151 h 1526381"/>
                  <a:gd name="connsiteX27" fmla="*/ 2086142 w 2629068"/>
                  <a:gd name="connsiteY27" fmla="*/ 861219 h 1526381"/>
                  <a:gd name="connsiteX28" fmla="*/ 2238542 w 2629068"/>
                  <a:gd name="connsiteY28" fmla="*/ 1073944 h 1526381"/>
                  <a:gd name="connsiteX29" fmla="*/ 2524292 w 2629068"/>
                  <a:gd name="connsiteY29" fmla="*/ 1164432 h 1526381"/>
                  <a:gd name="connsiteX30" fmla="*/ 2510005 w 2629068"/>
                  <a:gd name="connsiteY30" fmla="*/ 1207294 h 1526381"/>
                  <a:gd name="connsiteX31" fmla="*/ 2467142 w 2629068"/>
                  <a:gd name="connsiteY31" fmla="*/ 1235869 h 1526381"/>
                  <a:gd name="connsiteX32" fmla="*/ 2409992 w 2629068"/>
                  <a:gd name="connsiteY32" fmla="*/ 1321594 h 1526381"/>
                  <a:gd name="connsiteX33" fmla="*/ 2324267 w 2629068"/>
                  <a:gd name="connsiteY33" fmla="*/ 1364457 h 1526381"/>
                  <a:gd name="connsiteX34" fmla="*/ 2281405 w 2629068"/>
                  <a:gd name="connsiteY34" fmla="*/ 1393032 h 1526381"/>
                  <a:gd name="connsiteX35" fmla="*/ 2138530 w 2629068"/>
                  <a:gd name="connsiteY35" fmla="*/ 1435894 h 1526381"/>
                  <a:gd name="connsiteX36" fmla="*/ 2052805 w 2629068"/>
                  <a:gd name="connsiteY36" fmla="*/ 1464469 h 1526381"/>
                  <a:gd name="connsiteX37" fmla="*/ 2009942 w 2629068"/>
                  <a:gd name="connsiteY37" fmla="*/ 1478757 h 1526381"/>
                  <a:gd name="connsiteX38" fmla="*/ 1909930 w 2629068"/>
                  <a:gd name="connsiteY38" fmla="*/ 1524001 h 1526381"/>
                  <a:gd name="connsiteX39" fmla="*/ 488323 w 2629068"/>
                  <a:gd name="connsiteY39" fmla="*/ 1526381 h 1526381"/>
                  <a:gd name="connsiteX40" fmla="*/ 395455 w 2629068"/>
                  <a:gd name="connsiteY40" fmla="*/ 1435894 h 1526381"/>
                  <a:gd name="connsiteX41" fmla="*/ 167 w 2629068"/>
                  <a:gd name="connsiteY41" fmla="*/ 1154906 h 1526381"/>
                  <a:gd name="connsiteX0" fmla="*/ 167 w 2629068"/>
                  <a:gd name="connsiteY0" fmla="*/ 1154906 h 1526381"/>
                  <a:gd name="connsiteX1" fmla="*/ 347830 w 2629068"/>
                  <a:gd name="connsiteY1" fmla="*/ 1221581 h 1526381"/>
                  <a:gd name="connsiteX2" fmla="*/ 466893 w 2629068"/>
                  <a:gd name="connsiteY2" fmla="*/ 1250157 h 1526381"/>
                  <a:gd name="connsiteX3" fmla="*/ 852655 w 2629068"/>
                  <a:gd name="connsiteY3" fmla="*/ 1388270 h 1526381"/>
                  <a:gd name="connsiteX4" fmla="*/ 781218 w 2629068"/>
                  <a:gd name="connsiteY4" fmla="*/ 1335884 h 1526381"/>
                  <a:gd name="connsiteX5" fmla="*/ 981242 w 2629068"/>
                  <a:gd name="connsiteY5" fmla="*/ 1269207 h 1526381"/>
                  <a:gd name="connsiteX6" fmla="*/ 1098717 w 2629068"/>
                  <a:gd name="connsiteY6" fmla="*/ 1321594 h 1526381"/>
                  <a:gd name="connsiteX7" fmla="*/ 1322555 w 2629068"/>
                  <a:gd name="connsiteY7" fmla="*/ 1348582 h 1526381"/>
                  <a:gd name="connsiteX8" fmla="*/ 1419392 w 2629068"/>
                  <a:gd name="connsiteY8" fmla="*/ 1343819 h 1526381"/>
                  <a:gd name="connsiteX9" fmla="*/ 1687680 w 2629068"/>
                  <a:gd name="connsiteY9" fmla="*/ 1318419 h 1526381"/>
                  <a:gd name="connsiteX10" fmla="*/ 1635292 w 2629068"/>
                  <a:gd name="connsiteY10" fmla="*/ 1373982 h 1526381"/>
                  <a:gd name="connsiteX11" fmla="*/ 1906755 w 2629068"/>
                  <a:gd name="connsiteY11" fmla="*/ 1370807 h 1526381"/>
                  <a:gd name="connsiteX12" fmla="*/ 1865480 w 2629068"/>
                  <a:gd name="connsiteY12" fmla="*/ 1021557 h 1526381"/>
                  <a:gd name="connsiteX13" fmla="*/ 1933742 w 2629068"/>
                  <a:gd name="connsiteY13" fmla="*/ 816769 h 1526381"/>
                  <a:gd name="connsiteX14" fmla="*/ 2052011 w 2629068"/>
                  <a:gd name="connsiteY14" fmla="*/ 669926 h 1526381"/>
                  <a:gd name="connsiteX15" fmla="*/ 2209967 w 2629068"/>
                  <a:gd name="connsiteY15" fmla="*/ 540544 h 1526381"/>
                  <a:gd name="connsiteX16" fmla="*/ 2298073 w 2629068"/>
                  <a:gd name="connsiteY16" fmla="*/ 473870 h 1526381"/>
                  <a:gd name="connsiteX17" fmla="*/ 2350462 w 2629068"/>
                  <a:gd name="connsiteY17" fmla="*/ 411958 h 1526381"/>
                  <a:gd name="connsiteX18" fmla="*/ 2431423 w 2629068"/>
                  <a:gd name="connsiteY18" fmla="*/ 290516 h 1526381"/>
                  <a:gd name="connsiteX19" fmla="*/ 2417136 w 2629068"/>
                  <a:gd name="connsiteY19" fmla="*/ 223838 h 1526381"/>
                  <a:gd name="connsiteX20" fmla="*/ 2262355 w 2629068"/>
                  <a:gd name="connsiteY20" fmla="*/ 238128 h 1526381"/>
                  <a:gd name="connsiteX21" fmla="*/ 2326648 w 2629068"/>
                  <a:gd name="connsiteY21" fmla="*/ 2 h 1526381"/>
                  <a:gd name="connsiteX22" fmla="*/ 2479048 w 2629068"/>
                  <a:gd name="connsiteY22" fmla="*/ 147640 h 1526381"/>
                  <a:gd name="connsiteX23" fmla="*/ 2629068 w 2629068"/>
                  <a:gd name="connsiteY23" fmla="*/ 290515 h 1526381"/>
                  <a:gd name="connsiteX24" fmla="*/ 2488574 w 2629068"/>
                  <a:gd name="connsiteY24" fmla="*/ 369096 h 1526381"/>
                  <a:gd name="connsiteX25" fmla="*/ 2440949 w 2629068"/>
                  <a:gd name="connsiteY25" fmla="*/ 342903 h 1526381"/>
                  <a:gd name="connsiteX26" fmla="*/ 2362367 w 2629068"/>
                  <a:gd name="connsiteY26" fmla="*/ 438151 h 1526381"/>
                  <a:gd name="connsiteX27" fmla="*/ 2086142 w 2629068"/>
                  <a:gd name="connsiteY27" fmla="*/ 861219 h 1526381"/>
                  <a:gd name="connsiteX28" fmla="*/ 2238542 w 2629068"/>
                  <a:gd name="connsiteY28" fmla="*/ 1073944 h 1526381"/>
                  <a:gd name="connsiteX29" fmla="*/ 2524292 w 2629068"/>
                  <a:gd name="connsiteY29" fmla="*/ 1164432 h 1526381"/>
                  <a:gd name="connsiteX30" fmla="*/ 2510005 w 2629068"/>
                  <a:gd name="connsiteY30" fmla="*/ 1207294 h 1526381"/>
                  <a:gd name="connsiteX31" fmla="*/ 2467142 w 2629068"/>
                  <a:gd name="connsiteY31" fmla="*/ 1235869 h 1526381"/>
                  <a:gd name="connsiteX32" fmla="*/ 2409992 w 2629068"/>
                  <a:gd name="connsiteY32" fmla="*/ 1321594 h 1526381"/>
                  <a:gd name="connsiteX33" fmla="*/ 2324267 w 2629068"/>
                  <a:gd name="connsiteY33" fmla="*/ 1364457 h 1526381"/>
                  <a:gd name="connsiteX34" fmla="*/ 2281405 w 2629068"/>
                  <a:gd name="connsiteY34" fmla="*/ 1393032 h 1526381"/>
                  <a:gd name="connsiteX35" fmla="*/ 2138530 w 2629068"/>
                  <a:gd name="connsiteY35" fmla="*/ 1435894 h 1526381"/>
                  <a:gd name="connsiteX36" fmla="*/ 2052805 w 2629068"/>
                  <a:gd name="connsiteY36" fmla="*/ 1464469 h 1526381"/>
                  <a:gd name="connsiteX37" fmla="*/ 2009942 w 2629068"/>
                  <a:gd name="connsiteY37" fmla="*/ 1478757 h 1526381"/>
                  <a:gd name="connsiteX38" fmla="*/ 1909930 w 2629068"/>
                  <a:gd name="connsiteY38" fmla="*/ 1524001 h 1526381"/>
                  <a:gd name="connsiteX39" fmla="*/ 488323 w 2629068"/>
                  <a:gd name="connsiteY39" fmla="*/ 1526381 h 1526381"/>
                  <a:gd name="connsiteX40" fmla="*/ 395455 w 2629068"/>
                  <a:gd name="connsiteY40" fmla="*/ 1435894 h 1526381"/>
                  <a:gd name="connsiteX41" fmla="*/ 167 w 2629068"/>
                  <a:gd name="connsiteY41" fmla="*/ 1154906 h 1526381"/>
                  <a:gd name="connsiteX0" fmla="*/ 167 w 2629068"/>
                  <a:gd name="connsiteY0" fmla="*/ 1154906 h 1526381"/>
                  <a:gd name="connsiteX1" fmla="*/ 347830 w 2629068"/>
                  <a:gd name="connsiteY1" fmla="*/ 1221581 h 1526381"/>
                  <a:gd name="connsiteX2" fmla="*/ 466893 w 2629068"/>
                  <a:gd name="connsiteY2" fmla="*/ 1250157 h 1526381"/>
                  <a:gd name="connsiteX3" fmla="*/ 781218 w 2629068"/>
                  <a:gd name="connsiteY3" fmla="*/ 1335884 h 1526381"/>
                  <a:gd name="connsiteX4" fmla="*/ 981242 w 2629068"/>
                  <a:gd name="connsiteY4" fmla="*/ 1269207 h 1526381"/>
                  <a:gd name="connsiteX5" fmla="*/ 1098717 w 2629068"/>
                  <a:gd name="connsiteY5" fmla="*/ 1321594 h 1526381"/>
                  <a:gd name="connsiteX6" fmla="*/ 1322555 w 2629068"/>
                  <a:gd name="connsiteY6" fmla="*/ 1348582 h 1526381"/>
                  <a:gd name="connsiteX7" fmla="*/ 1419392 w 2629068"/>
                  <a:gd name="connsiteY7" fmla="*/ 1343819 h 1526381"/>
                  <a:gd name="connsiteX8" fmla="*/ 1687680 w 2629068"/>
                  <a:gd name="connsiteY8" fmla="*/ 1318419 h 1526381"/>
                  <a:gd name="connsiteX9" fmla="*/ 1635292 w 2629068"/>
                  <a:gd name="connsiteY9" fmla="*/ 1373982 h 1526381"/>
                  <a:gd name="connsiteX10" fmla="*/ 1906755 w 2629068"/>
                  <a:gd name="connsiteY10" fmla="*/ 1370807 h 1526381"/>
                  <a:gd name="connsiteX11" fmla="*/ 1865480 w 2629068"/>
                  <a:gd name="connsiteY11" fmla="*/ 1021557 h 1526381"/>
                  <a:gd name="connsiteX12" fmla="*/ 1933742 w 2629068"/>
                  <a:gd name="connsiteY12" fmla="*/ 816769 h 1526381"/>
                  <a:gd name="connsiteX13" fmla="*/ 2052011 w 2629068"/>
                  <a:gd name="connsiteY13" fmla="*/ 669926 h 1526381"/>
                  <a:gd name="connsiteX14" fmla="*/ 2209967 w 2629068"/>
                  <a:gd name="connsiteY14" fmla="*/ 540544 h 1526381"/>
                  <a:gd name="connsiteX15" fmla="*/ 2298073 w 2629068"/>
                  <a:gd name="connsiteY15" fmla="*/ 473870 h 1526381"/>
                  <a:gd name="connsiteX16" fmla="*/ 2350462 w 2629068"/>
                  <a:gd name="connsiteY16" fmla="*/ 411958 h 1526381"/>
                  <a:gd name="connsiteX17" fmla="*/ 2431423 w 2629068"/>
                  <a:gd name="connsiteY17" fmla="*/ 290516 h 1526381"/>
                  <a:gd name="connsiteX18" fmla="*/ 2417136 w 2629068"/>
                  <a:gd name="connsiteY18" fmla="*/ 223838 h 1526381"/>
                  <a:gd name="connsiteX19" fmla="*/ 2262355 w 2629068"/>
                  <a:gd name="connsiteY19" fmla="*/ 238128 h 1526381"/>
                  <a:gd name="connsiteX20" fmla="*/ 2326648 w 2629068"/>
                  <a:gd name="connsiteY20" fmla="*/ 2 h 1526381"/>
                  <a:gd name="connsiteX21" fmla="*/ 2479048 w 2629068"/>
                  <a:gd name="connsiteY21" fmla="*/ 147640 h 1526381"/>
                  <a:gd name="connsiteX22" fmla="*/ 2629068 w 2629068"/>
                  <a:gd name="connsiteY22" fmla="*/ 290515 h 1526381"/>
                  <a:gd name="connsiteX23" fmla="*/ 2488574 w 2629068"/>
                  <a:gd name="connsiteY23" fmla="*/ 369096 h 1526381"/>
                  <a:gd name="connsiteX24" fmla="*/ 2440949 w 2629068"/>
                  <a:gd name="connsiteY24" fmla="*/ 342903 h 1526381"/>
                  <a:gd name="connsiteX25" fmla="*/ 2362367 w 2629068"/>
                  <a:gd name="connsiteY25" fmla="*/ 438151 h 1526381"/>
                  <a:gd name="connsiteX26" fmla="*/ 2086142 w 2629068"/>
                  <a:gd name="connsiteY26" fmla="*/ 861219 h 1526381"/>
                  <a:gd name="connsiteX27" fmla="*/ 2238542 w 2629068"/>
                  <a:gd name="connsiteY27" fmla="*/ 1073944 h 1526381"/>
                  <a:gd name="connsiteX28" fmla="*/ 2524292 w 2629068"/>
                  <a:gd name="connsiteY28" fmla="*/ 1164432 h 1526381"/>
                  <a:gd name="connsiteX29" fmla="*/ 2510005 w 2629068"/>
                  <a:gd name="connsiteY29" fmla="*/ 1207294 h 1526381"/>
                  <a:gd name="connsiteX30" fmla="*/ 2467142 w 2629068"/>
                  <a:gd name="connsiteY30" fmla="*/ 1235869 h 1526381"/>
                  <a:gd name="connsiteX31" fmla="*/ 2409992 w 2629068"/>
                  <a:gd name="connsiteY31" fmla="*/ 1321594 h 1526381"/>
                  <a:gd name="connsiteX32" fmla="*/ 2324267 w 2629068"/>
                  <a:gd name="connsiteY32" fmla="*/ 1364457 h 1526381"/>
                  <a:gd name="connsiteX33" fmla="*/ 2281405 w 2629068"/>
                  <a:gd name="connsiteY33" fmla="*/ 1393032 h 1526381"/>
                  <a:gd name="connsiteX34" fmla="*/ 2138530 w 2629068"/>
                  <a:gd name="connsiteY34" fmla="*/ 1435894 h 1526381"/>
                  <a:gd name="connsiteX35" fmla="*/ 2052805 w 2629068"/>
                  <a:gd name="connsiteY35" fmla="*/ 1464469 h 1526381"/>
                  <a:gd name="connsiteX36" fmla="*/ 2009942 w 2629068"/>
                  <a:gd name="connsiteY36" fmla="*/ 1478757 h 1526381"/>
                  <a:gd name="connsiteX37" fmla="*/ 1909930 w 2629068"/>
                  <a:gd name="connsiteY37" fmla="*/ 1524001 h 1526381"/>
                  <a:gd name="connsiteX38" fmla="*/ 488323 w 2629068"/>
                  <a:gd name="connsiteY38" fmla="*/ 1526381 h 1526381"/>
                  <a:gd name="connsiteX39" fmla="*/ 395455 w 2629068"/>
                  <a:gd name="connsiteY39" fmla="*/ 1435894 h 1526381"/>
                  <a:gd name="connsiteX40" fmla="*/ 167 w 2629068"/>
                  <a:gd name="connsiteY40" fmla="*/ 1154906 h 1526381"/>
                  <a:gd name="connsiteX0" fmla="*/ 167 w 2629068"/>
                  <a:gd name="connsiteY0" fmla="*/ 1154906 h 1526381"/>
                  <a:gd name="connsiteX1" fmla="*/ 347830 w 2629068"/>
                  <a:gd name="connsiteY1" fmla="*/ 1221581 h 1526381"/>
                  <a:gd name="connsiteX2" fmla="*/ 466893 w 2629068"/>
                  <a:gd name="connsiteY2" fmla="*/ 1250157 h 1526381"/>
                  <a:gd name="connsiteX3" fmla="*/ 776456 w 2629068"/>
                  <a:gd name="connsiteY3" fmla="*/ 1316834 h 1526381"/>
                  <a:gd name="connsiteX4" fmla="*/ 981242 w 2629068"/>
                  <a:gd name="connsiteY4" fmla="*/ 1269207 h 1526381"/>
                  <a:gd name="connsiteX5" fmla="*/ 1098717 w 2629068"/>
                  <a:gd name="connsiteY5" fmla="*/ 1321594 h 1526381"/>
                  <a:gd name="connsiteX6" fmla="*/ 1322555 w 2629068"/>
                  <a:gd name="connsiteY6" fmla="*/ 1348582 h 1526381"/>
                  <a:gd name="connsiteX7" fmla="*/ 1419392 w 2629068"/>
                  <a:gd name="connsiteY7" fmla="*/ 1343819 h 1526381"/>
                  <a:gd name="connsiteX8" fmla="*/ 1687680 w 2629068"/>
                  <a:gd name="connsiteY8" fmla="*/ 1318419 h 1526381"/>
                  <a:gd name="connsiteX9" fmla="*/ 1635292 w 2629068"/>
                  <a:gd name="connsiteY9" fmla="*/ 1373982 h 1526381"/>
                  <a:gd name="connsiteX10" fmla="*/ 1906755 w 2629068"/>
                  <a:gd name="connsiteY10" fmla="*/ 1370807 h 1526381"/>
                  <a:gd name="connsiteX11" fmla="*/ 1865480 w 2629068"/>
                  <a:gd name="connsiteY11" fmla="*/ 1021557 h 1526381"/>
                  <a:gd name="connsiteX12" fmla="*/ 1933742 w 2629068"/>
                  <a:gd name="connsiteY12" fmla="*/ 816769 h 1526381"/>
                  <a:gd name="connsiteX13" fmla="*/ 2052011 w 2629068"/>
                  <a:gd name="connsiteY13" fmla="*/ 669926 h 1526381"/>
                  <a:gd name="connsiteX14" fmla="*/ 2209967 w 2629068"/>
                  <a:gd name="connsiteY14" fmla="*/ 540544 h 1526381"/>
                  <a:gd name="connsiteX15" fmla="*/ 2298073 w 2629068"/>
                  <a:gd name="connsiteY15" fmla="*/ 473870 h 1526381"/>
                  <a:gd name="connsiteX16" fmla="*/ 2350462 w 2629068"/>
                  <a:gd name="connsiteY16" fmla="*/ 411958 h 1526381"/>
                  <a:gd name="connsiteX17" fmla="*/ 2431423 w 2629068"/>
                  <a:gd name="connsiteY17" fmla="*/ 290516 h 1526381"/>
                  <a:gd name="connsiteX18" fmla="*/ 2417136 w 2629068"/>
                  <a:gd name="connsiteY18" fmla="*/ 223838 h 1526381"/>
                  <a:gd name="connsiteX19" fmla="*/ 2262355 w 2629068"/>
                  <a:gd name="connsiteY19" fmla="*/ 238128 h 1526381"/>
                  <a:gd name="connsiteX20" fmla="*/ 2326648 w 2629068"/>
                  <a:gd name="connsiteY20" fmla="*/ 2 h 1526381"/>
                  <a:gd name="connsiteX21" fmla="*/ 2479048 w 2629068"/>
                  <a:gd name="connsiteY21" fmla="*/ 147640 h 1526381"/>
                  <a:gd name="connsiteX22" fmla="*/ 2629068 w 2629068"/>
                  <a:gd name="connsiteY22" fmla="*/ 290515 h 1526381"/>
                  <a:gd name="connsiteX23" fmla="*/ 2488574 w 2629068"/>
                  <a:gd name="connsiteY23" fmla="*/ 369096 h 1526381"/>
                  <a:gd name="connsiteX24" fmla="*/ 2440949 w 2629068"/>
                  <a:gd name="connsiteY24" fmla="*/ 342903 h 1526381"/>
                  <a:gd name="connsiteX25" fmla="*/ 2362367 w 2629068"/>
                  <a:gd name="connsiteY25" fmla="*/ 438151 h 1526381"/>
                  <a:gd name="connsiteX26" fmla="*/ 2086142 w 2629068"/>
                  <a:gd name="connsiteY26" fmla="*/ 861219 h 1526381"/>
                  <a:gd name="connsiteX27" fmla="*/ 2238542 w 2629068"/>
                  <a:gd name="connsiteY27" fmla="*/ 1073944 h 1526381"/>
                  <a:gd name="connsiteX28" fmla="*/ 2524292 w 2629068"/>
                  <a:gd name="connsiteY28" fmla="*/ 1164432 h 1526381"/>
                  <a:gd name="connsiteX29" fmla="*/ 2510005 w 2629068"/>
                  <a:gd name="connsiteY29" fmla="*/ 1207294 h 1526381"/>
                  <a:gd name="connsiteX30" fmla="*/ 2467142 w 2629068"/>
                  <a:gd name="connsiteY30" fmla="*/ 1235869 h 1526381"/>
                  <a:gd name="connsiteX31" fmla="*/ 2409992 w 2629068"/>
                  <a:gd name="connsiteY31" fmla="*/ 1321594 h 1526381"/>
                  <a:gd name="connsiteX32" fmla="*/ 2324267 w 2629068"/>
                  <a:gd name="connsiteY32" fmla="*/ 1364457 h 1526381"/>
                  <a:gd name="connsiteX33" fmla="*/ 2281405 w 2629068"/>
                  <a:gd name="connsiteY33" fmla="*/ 1393032 h 1526381"/>
                  <a:gd name="connsiteX34" fmla="*/ 2138530 w 2629068"/>
                  <a:gd name="connsiteY34" fmla="*/ 1435894 h 1526381"/>
                  <a:gd name="connsiteX35" fmla="*/ 2052805 w 2629068"/>
                  <a:gd name="connsiteY35" fmla="*/ 1464469 h 1526381"/>
                  <a:gd name="connsiteX36" fmla="*/ 2009942 w 2629068"/>
                  <a:gd name="connsiteY36" fmla="*/ 1478757 h 1526381"/>
                  <a:gd name="connsiteX37" fmla="*/ 1909930 w 2629068"/>
                  <a:gd name="connsiteY37" fmla="*/ 1524001 h 1526381"/>
                  <a:gd name="connsiteX38" fmla="*/ 488323 w 2629068"/>
                  <a:gd name="connsiteY38" fmla="*/ 1526381 h 1526381"/>
                  <a:gd name="connsiteX39" fmla="*/ 395455 w 2629068"/>
                  <a:gd name="connsiteY39" fmla="*/ 1435894 h 1526381"/>
                  <a:gd name="connsiteX40" fmla="*/ 167 w 2629068"/>
                  <a:gd name="connsiteY40" fmla="*/ 1154906 h 1526381"/>
                  <a:gd name="connsiteX0" fmla="*/ 167 w 2629068"/>
                  <a:gd name="connsiteY0" fmla="*/ 1154906 h 1526381"/>
                  <a:gd name="connsiteX1" fmla="*/ 347830 w 2629068"/>
                  <a:gd name="connsiteY1" fmla="*/ 1221581 h 1526381"/>
                  <a:gd name="connsiteX2" fmla="*/ 466893 w 2629068"/>
                  <a:gd name="connsiteY2" fmla="*/ 1250157 h 1526381"/>
                  <a:gd name="connsiteX3" fmla="*/ 776456 w 2629068"/>
                  <a:gd name="connsiteY3" fmla="*/ 1316834 h 1526381"/>
                  <a:gd name="connsiteX4" fmla="*/ 981242 w 2629068"/>
                  <a:gd name="connsiteY4" fmla="*/ 1269207 h 1526381"/>
                  <a:gd name="connsiteX5" fmla="*/ 1098717 w 2629068"/>
                  <a:gd name="connsiteY5" fmla="*/ 1321594 h 1526381"/>
                  <a:gd name="connsiteX6" fmla="*/ 1322555 w 2629068"/>
                  <a:gd name="connsiteY6" fmla="*/ 1348582 h 1526381"/>
                  <a:gd name="connsiteX7" fmla="*/ 1419392 w 2629068"/>
                  <a:gd name="connsiteY7" fmla="*/ 1343819 h 1526381"/>
                  <a:gd name="connsiteX8" fmla="*/ 1687680 w 2629068"/>
                  <a:gd name="connsiteY8" fmla="*/ 1318419 h 1526381"/>
                  <a:gd name="connsiteX9" fmla="*/ 1635292 w 2629068"/>
                  <a:gd name="connsiteY9" fmla="*/ 1373982 h 1526381"/>
                  <a:gd name="connsiteX10" fmla="*/ 1906755 w 2629068"/>
                  <a:gd name="connsiteY10" fmla="*/ 1370807 h 1526381"/>
                  <a:gd name="connsiteX11" fmla="*/ 1865480 w 2629068"/>
                  <a:gd name="connsiteY11" fmla="*/ 1021557 h 1526381"/>
                  <a:gd name="connsiteX12" fmla="*/ 1933742 w 2629068"/>
                  <a:gd name="connsiteY12" fmla="*/ 816769 h 1526381"/>
                  <a:gd name="connsiteX13" fmla="*/ 2052011 w 2629068"/>
                  <a:gd name="connsiteY13" fmla="*/ 669926 h 1526381"/>
                  <a:gd name="connsiteX14" fmla="*/ 2209967 w 2629068"/>
                  <a:gd name="connsiteY14" fmla="*/ 540544 h 1526381"/>
                  <a:gd name="connsiteX15" fmla="*/ 2298073 w 2629068"/>
                  <a:gd name="connsiteY15" fmla="*/ 473870 h 1526381"/>
                  <a:gd name="connsiteX16" fmla="*/ 2350462 w 2629068"/>
                  <a:gd name="connsiteY16" fmla="*/ 411958 h 1526381"/>
                  <a:gd name="connsiteX17" fmla="*/ 2431423 w 2629068"/>
                  <a:gd name="connsiteY17" fmla="*/ 290516 h 1526381"/>
                  <a:gd name="connsiteX18" fmla="*/ 2417136 w 2629068"/>
                  <a:gd name="connsiteY18" fmla="*/ 223838 h 1526381"/>
                  <a:gd name="connsiteX19" fmla="*/ 2262355 w 2629068"/>
                  <a:gd name="connsiteY19" fmla="*/ 238128 h 1526381"/>
                  <a:gd name="connsiteX20" fmla="*/ 2326648 w 2629068"/>
                  <a:gd name="connsiteY20" fmla="*/ 2 h 1526381"/>
                  <a:gd name="connsiteX21" fmla="*/ 2479048 w 2629068"/>
                  <a:gd name="connsiteY21" fmla="*/ 147640 h 1526381"/>
                  <a:gd name="connsiteX22" fmla="*/ 2629068 w 2629068"/>
                  <a:gd name="connsiteY22" fmla="*/ 290515 h 1526381"/>
                  <a:gd name="connsiteX23" fmla="*/ 2488574 w 2629068"/>
                  <a:gd name="connsiteY23" fmla="*/ 369096 h 1526381"/>
                  <a:gd name="connsiteX24" fmla="*/ 2440949 w 2629068"/>
                  <a:gd name="connsiteY24" fmla="*/ 342903 h 1526381"/>
                  <a:gd name="connsiteX25" fmla="*/ 2362367 w 2629068"/>
                  <a:gd name="connsiteY25" fmla="*/ 438151 h 1526381"/>
                  <a:gd name="connsiteX26" fmla="*/ 2086142 w 2629068"/>
                  <a:gd name="connsiteY26" fmla="*/ 861219 h 1526381"/>
                  <a:gd name="connsiteX27" fmla="*/ 2238542 w 2629068"/>
                  <a:gd name="connsiteY27" fmla="*/ 1073944 h 1526381"/>
                  <a:gd name="connsiteX28" fmla="*/ 2524292 w 2629068"/>
                  <a:gd name="connsiteY28" fmla="*/ 1164432 h 1526381"/>
                  <a:gd name="connsiteX29" fmla="*/ 2510005 w 2629068"/>
                  <a:gd name="connsiteY29" fmla="*/ 1207294 h 1526381"/>
                  <a:gd name="connsiteX30" fmla="*/ 2467142 w 2629068"/>
                  <a:gd name="connsiteY30" fmla="*/ 1235869 h 1526381"/>
                  <a:gd name="connsiteX31" fmla="*/ 2409992 w 2629068"/>
                  <a:gd name="connsiteY31" fmla="*/ 1321594 h 1526381"/>
                  <a:gd name="connsiteX32" fmla="*/ 2281405 w 2629068"/>
                  <a:gd name="connsiteY32" fmla="*/ 1393032 h 1526381"/>
                  <a:gd name="connsiteX33" fmla="*/ 2138530 w 2629068"/>
                  <a:gd name="connsiteY33" fmla="*/ 1435894 h 1526381"/>
                  <a:gd name="connsiteX34" fmla="*/ 2052805 w 2629068"/>
                  <a:gd name="connsiteY34" fmla="*/ 1464469 h 1526381"/>
                  <a:gd name="connsiteX35" fmla="*/ 2009942 w 2629068"/>
                  <a:gd name="connsiteY35" fmla="*/ 1478757 h 1526381"/>
                  <a:gd name="connsiteX36" fmla="*/ 1909930 w 2629068"/>
                  <a:gd name="connsiteY36" fmla="*/ 1524001 h 1526381"/>
                  <a:gd name="connsiteX37" fmla="*/ 488323 w 2629068"/>
                  <a:gd name="connsiteY37" fmla="*/ 1526381 h 1526381"/>
                  <a:gd name="connsiteX38" fmla="*/ 395455 w 2629068"/>
                  <a:gd name="connsiteY38" fmla="*/ 1435894 h 1526381"/>
                  <a:gd name="connsiteX39" fmla="*/ 167 w 2629068"/>
                  <a:gd name="connsiteY39" fmla="*/ 1154906 h 1526381"/>
                  <a:gd name="connsiteX0" fmla="*/ 167 w 2629068"/>
                  <a:gd name="connsiteY0" fmla="*/ 1154906 h 1526381"/>
                  <a:gd name="connsiteX1" fmla="*/ 347830 w 2629068"/>
                  <a:gd name="connsiteY1" fmla="*/ 1221581 h 1526381"/>
                  <a:gd name="connsiteX2" fmla="*/ 466893 w 2629068"/>
                  <a:gd name="connsiteY2" fmla="*/ 1250157 h 1526381"/>
                  <a:gd name="connsiteX3" fmla="*/ 776456 w 2629068"/>
                  <a:gd name="connsiteY3" fmla="*/ 1316834 h 1526381"/>
                  <a:gd name="connsiteX4" fmla="*/ 981242 w 2629068"/>
                  <a:gd name="connsiteY4" fmla="*/ 1269207 h 1526381"/>
                  <a:gd name="connsiteX5" fmla="*/ 1098717 w 2629068"/>
                  <a:gd name="connsiteY5" fmla="*/ 1321594 h 1526381"/>
                  <a:gd name="connsiteX6" fmla="*/ 1322555 w 2629068"/>
                  <a:gd name="connsiteY6" fmla="*/ 1348582 h 1526381"/>
                  <a:gd name="connsiteX7" fmla="*/ 1419392 w 2629068"/>
                  <a:gd name="connsiteY7" fmla="*/ 1343819 h 1526381"/>
                  <a:gd name="connsiteX8" fmla="*/ 1687680 w 2629068"/>
                  <a:gd name="connsiteY8" fmla="*/ 1318419 h 1526381"/>
                  <a:gd name="connsiteX9" fmla="*/ 1635292 w 2629068"/>
                  <a:gd name="connsiteY9" fmla="*/ 1373982 h 1526381"/>
                  <a:gd name="connsiteX10" fmla="*/ 1906755 w 2629068"/>
                  <a:gd name="connsiteY10" fmla="*/ 1370807 h 1526381"/>
                  <a:gd name="connsiteX11" fmla="*/ 1865480 w 2629068"/>
                  <a:gd name="connsiteY11" fmla="*/ 1021557 h 1526381"/>
                  <a:gd name="connsiteX12" fmla="*/ 1933742 w 2629068"/>
                  <a:gd name="connsiteY12" fmla="*/ 816769 h 1526381"/>
                  <a:gd name="connsiteX13" fmla="*/ 2052011 w 2629068"/>
                  <a:gd name="connsiteY13" fmla="*/ 669926 h 1526381"/>
                  <a:gd name="connsiteX14" fmla="*/ 2209967 w 2629068"/>
                  <a:gd name="connsiteY14" fmla="*/ 540544 h 1526381"/>
                  <a:gd name="connsiteX15" fmla="*/ 2298073 w 2629068"/>
                  <a:gd name="connsiteY15" fmla="*/ 473870 h 1526381"/>
                  <a:gd name="connsiteX16" fmla="*/ 2350462 w 2629068"/>
                  <a:gd name="connsiteY16" fmla="*/ 411958 h 1526381"/>
                  <a:gd name="connsiteX17" fmla="*/ 2431423 w 2629068"/>
                  <a:gd name="connsiteY17" fmla="*/ 290516 h 1526381"/>
                  <a:gd name="connsiteX18" fmla="*/ 2417136 w 2629068"/>
                  <a:gd name="connsiteY18" fmla="*/ 223838 h 1526381"/>
                  <a:gd name="connsiteX19" fmla="*/ 2262355 w 2629068"/>
                  <a:gd name="connsiteY19" fmla="*/ 238128 h 1526381"/>
                  <a:gd name="connsiteX20" fmla="*/ 2326648 w 2629068"/>
                  <a:gd name="connsiteY20" fmla="*/ 2 h 1526381"/>
                  <a:gd name="connsiteX21" fmla="*/ 2479048 w 2629068"/>
                  <a:gd name="connsiteY21" fmla="*/ 147640 h 1526381"/>
                  <a:gd name="connsiteX22" fmla="*/ 2629068 w 2629068"/>
                  <a:gd name="connsiteY22" fmla="*/ 290515 h 1526381"/>
                  <a:gd name="connsiteX23" fmla="*/ 2488574 w 2629068"/>
                  <a:gd name="connsiteY23" fmla="*/ 369096 h 1526381"/>
                  <a:gd name="connsiteX24" fmla="*/ 2440949 w 2629068"/>
                  <a:gd name="connsiteY24" fmla="*/ 342903 h 1526381"/>
                  <a:gd name="connsiteX25" fmla="*/ 2362367 w 2629068"/>
                  <a:gd name="connsiteY25" fmla="*/ 438151 h 1526381"/>
                  <a:gd name="connsiteX26" fmla="*/ 2086142 w 2629068"/>
                  <a:gd name="connsiteY26" fmla="*/ 861219 h 1526381"/>
                  <a:gd name="connsiteX27" fmla="*/ 2238542 w 2629068"/>
                  <a:gd name="connsiteY27" fmla="*/ 1073944 h 1526381"/>
                  <a:gd name="connsiteX28" fmla="*/ 2524292 w 2629068"/>
                  <a:gd name="connsiteY28" fmla="*/ 1164432 h 1526381"/>
                  <a:gd name="connsiteX29" fmla="*/ 2510005 w 2629068"/>
                  <a:gd name="connsiteY29" fmla="*/ 1207294 h 1526381"/>
                  <a:gd name="connsiteX30" fmla="*/ 2467142 w 2629068"/>
                  <a:gd name="connsiteY30" fmla="*/ 1235869 h 1526381"/>
                  <a:gd name="connsiteX31" fmla="*/ 2409992 w 2629068"/>
                  <a:gd name="connsiteY31" fmla="*/ 1321594 h 1526381"/>
                  <a:gd name="connsiteX32" fmla="*/ 2281405 w 2629068"/>
                  <a:gd name="connsiteY32" fmla="*/ 1393032 h 1526381"/>
                  <a:gd name="connsiteX33" fmla="*/ 2138530 w 2629068"/>
                  <a:gd name="connsiteY33" fmla="*/ 1435894 h 1526381"/>
                  <a:gd name="connsiteX34" fmla="*/ 2009942 w 2629068"/>
                  <a:gd name="connsiteY34" fmla="*/ 1478757 h 1526381"/>
                  <a:gd name="connsiteX35" fmla="*/ 1909930 w 2629068"/>
                  <a:gd name="connsiteY35" fmla="*/ 1524001 h 1526381"/>
                  <a:gd name="connsiteX36" fmla="*/ 488323 w 2629068"/>
                  <a:gd name="connsiteY36" fmla="*/ 1526381 h 1526381"/>
                  <a:gd name="connsiteX37" fmla="*/ 395455 w 2629068"/>
                  <a:gd name="connsiteY37" fmla="*/ 1435894 h 1526381"/>
                  <a:gd name="connsiteX38" fmla="*/ 167 w 2629068"/>
                  <a:gd name="connsiteY38" fmla="*/ 1154906 h 1526381"/>
                  <a:gd name="connsiteX0" fmla="*/ 167 w 2629068"/>
                  <a:gd name="connsiteY0" fmla="*/ 1154906 h 1526381"/>
                  <a:gd name="connsiteX1" fmla="*/ 347830 w 2629068"/>
                  <a:gd name="connsiteY1" fmla="*/ 1221581 h 1526381"/>
                  <a:gd name="connsiteX2" fmla="*/ 466893 w 2629068"/>
                  <a:gd name="connsiteY2" fmla="*/ 1250157 h 1526381"/>
                  <a:gd name="connsiteX3" fmla="*/ 776456 w 2629068"/>
                  <a:gd name="connsiteY3" fmla="*/ 1316834 h 1526381"/>
                  <a:gd name="connsiteX4" fmla="*/ 981242 w 2629068"/>
                  <a:gd name="connsiteY4" fmla="*/ 1269207 h 1526381"/>
                  <a:gd name="connsiteX5" fmla="*/ 1098717 w 2629068"/>
                  <a:gd name="connsiteY5" fmla="*/ 1321594 h 1526381"/>
                  <a:gd name="connsiteX6" fmla="*/ 1322555 w 2629068"/>
                  <a:gd name="connsiteY6" fmla="*/ 1348582 h 1526381"/>
                  <a:gd name="connsiteX7" fmla="*/ 1419392 w 2629068"/>
                  <a:gd name="connsiteY7" fmla="*/ 1343819 h 1526381"/>
                  <a:gd name="connsiteX8" fmla="*/ 1687680 w 2629068"/>
                  <a:gd name="connsiteY8" fmla="*/ 1318419 h 1526381"/>
                  <a:gd name="connsiteX9" fmla="*/ 1635292 w 2629068"/>
                  <a:gd name="connsiteY9" fmla="*/ 1373982 h 1526381"/>
                  <a:gd name="connsiteX10" fmla="*/ 1906755 w 2629068"/>
                  <a:gd name="connsiteY10" fmla="*/ 1370807 h 1526381"/>
                  <a:gd name="connsiteX11" fmla="*/ 1865480 w 2629068"/>
                  <a:gd name="connsiteY11" fmla="*/ 1021557 h 1526381"/>
                  <a:gd name="connsiteX12" fmla="*/ 1933742 w 2629068"/>
                  <a:gd name="connsiteY12" fmla="*/ 816769 h 1526381"/>
                  <a:gd name="connsiteX13" fmla="*/ 2052011 w 2629068"/>
                  <a:gd name="connsiteY13" fmla="*/ 669926 h 1526381"/>
                  <a:gd name="connsiteX14" fmla="*/ 2209967 w 2629068"/>
                  <a:gd name="connsiteY14" fmla="*/ 540544 h 1526381"/>
                  <a:gd name="connsiteX15" fmla="*/ 2298073 w 2629068"/>
                  <a:gd name="connsiteY15" fmla="*/ 473870 h 1526381"/>
                  <a:gd name="connsiteX16" fmla="*/ 2350462 w 2629068"/>
                  <a:gd name="connsiteY16" fmla="*/ 411958 h 1526381"/>
                  <a:gd name="connsiteX17" fmla="*/ 2431423 w 2629068"/>
                  <a:gd name="connsiteY17" fmla="*/ 290516 h 1526381"/>
                  <a:gd name="connsiteX18" fmla="*/ 2417136 w 2629068"/>
                  <a:gd name="connsiteY18" fmla="*/ 223838 h 1526381"/>
                  <a:gd name="connsiteX19" fmla="*/ 2262355 w 2629068"/>
                  <a:gd name="connsiteY19" fmla="*/ 238128 h 1526381"/>
                  <a:gd name="connsiteX20" fmla="*/ 2326648 w 2629068"/>
                  <a:gd name="connsiteY20" fmla="*/ 2 h 1526381"/>
                  <a:gd name="connsiteX21" fmla="*/ 2479048 w 2629068"/>
                  <a:gd name="connsiteY21" fmla="*/ 147640 h 1526381"/>
                  <a:gd name="connsiteX22" fmla="*/ 2629068 w 2629068"/>
                  <a:gd name="connsiteY22" fmla="*/ 290515 h 1526381"/>
                  <a:gd name="connsiteX23" fmla="*/ 2488574 w 2629068"/>
                  <a:gd name="connsiteY23" fmla="*/ 369096 h 1526381"/>
                  <a:gd name="connsiteX24" fmla="*/ 2440949 w 2629068"/>
                  <a:gd name="connsiteY24" fmla="*/ 342903 h 1526381"/>
                  <a:gd name="connsiteX25" fmla="*/ 2362367 w 2629068"/>
                  <a:gd name="connsiteY25" fmla="*/ 438151 h 1526381"/>
                  <a:gd name="connsiteX26" fmla="*/ 2086142 w 2629068"/>
                  <a:gd name="connsiteY26" fmla="*/ 861219 h 1526381"/>
                  <a:gd name="connsiteX27" fmla="*/ 2238542 w 2629068"/>
                  <a:gd name="connsiteY27" fmla="*/ 1073944 h 1526381"/>
                  <a:gd name="connsiteX28" fmla="*/ 2524292 w 2629068"/>
                  <a:gd name="connsiteY28" fmla="*/ 1164432 h 1526381"/>
                  <a:gd name="connsiteX29" fmla="*/ 2510005 w 2629068"/>
                  <a:gd name="connsiteY29" fmla="*/ 1207294 h 1526381"/>
                  <a:gd name="connsiteX30" fmla="*/ 2467142 w 2629068"/>
                  <a:gd name="connsiteY30" fmla="*/ 1235869 h 1526381"/>
                  <a:gd name="connsiteX31" fmla="*/ 2409992 w 2629068"/>
                  <a:gd name="connsiteY31" fmla="*/ 1321594 h 1526381"/>
                  <a:gd name="connsiteX32" fmla="*/ 2281405 w 2629068"/>
                  <a:gd name="connsiteY32" fmla="*/ 1393032 h 1526381"/>
                  <a:gd name="connsiteX33" fmla="*/ 2138530 w 2629068"/>
                  <a:gd name="connsiteY33" fmla="*/ 1435894 h 1526381"/>
                  <a:gd name="connsiteX34" fmla="*/ 1909930 w 2629068"/>
                  <a:gd name="connsiteY34" fmla="*/ 1524001 h 1526381"/>
                  <a:gd name="connsiteX35" fmla="*/ 488323 w 2629068"/>
                  <a:gd name="connsiteY35" fmla="*/ 1526381 h 1526381"/>
                  <a:gd name="connsiteX36" fmla="*/ 395455 w 2629068"/>
                  <a:gd name="connsiteY36" fmla="*/ 1435894 h 1526381"/>
                  <a:gd name="connsiteX37" fmla="*/ 167 w 2629068"/>
                  <a:gd name="connsiteY37" fmla="*/ 1154906 h 1526381"/>
                  <a:gd name="connsiteX0" fmla="*/ 167 w 2629068"/>
                  <a:gd name="connsiteY0" fmla="*/ 1154906 h 1526381"/>
                  <a:gd name="connsiteX1" fmla="*/ 347830 w 2629068"/>
                  <a:gd name="connsiteY1" fmla="*/ 1221581 h 1526381"/>
                  <a:gd name="connsiteX2" fmla="*/ 466893 w 2629068"/>
                  <a:gd name="connsiteY2" fmla="*/ 1250157 h 1526381"/>
                  <a:gd name="connsiteX3" fmla="*/ 776456 w 2629068"/>
                  <a:gd name="connsiteY3" fmla="*/ 1316834 h 1526381"/>
                  <a:gd name="connsiteX4" fmla="*/ 981242 w 2629068"/>
                  <a:gd name="connsiteY4" fmla="*/ 1269207 h 1526381"/>
                  <a:gd name="connsiteX5" fmla="*/ 1098717 w 2629068"/>
                  <a:gd name="connsiteY5" fmla="*/ 1321594 h 1526381"/>
                  <a:gd name="connsiteX6" fmla="*/ 1322555 w 2629068"/>
                  <a:gd name="connsiteY6" fmla="*/ 1348582 h 1526381"/>
                  <a:gd name="connsiteX7" fmla="*/ 1419392 w 2629068"/>
                  <a:gd name="connsiteY7" fmla="*/ 1343819 h 1526381"/>
                  <a:gd name="connsiteX8" fmla="*/ 1687680 w 2629068"/>
                  <a:gd name="connsiteY8" fmla="*/ 1318419 h 1526381"/>
                  <a:gd name="connsiteX9" fmla="*/ 1635292 w 2629068"/>
                  <a:gd name="connsiteY9" fmla="*/ 1373982 h 1526381"/>
                  <a:gd name="connsiteX10" fmla="*/ 1906755 w 2629068"/>
                  <a:gd name="connsiteY10" fmla="*/ 1370807 h 1526381"/>
                  <a:gd name="connsiteX11" fmla="*/ 1865480 w 2629068"/>
                  <a:gd name="connsiteY11" fmla="*/ 1021557 h 1526381"/>
                  <a:gd name="connsiteX12" fmla="*/ 1933742 w 2629068"/>
                  <a:gd name="connsiteY12" fmla="*/ 816769 h 1526381"/>
                  <a:gd name="connsiteX13" fmla="*/ 2052011 w 2629068"/>
                  <a:gd name="connsiteY13" fmla="*/ 669926 h 1526381"/>
                  <a:gd name="connsiteX14" fmla="*/ 2209967 w 2629068"/>
                  <a:gd name="connsiteY14" fmla="*/ 540544 h 1526381"/>
                  <a:gd name="connsiteX15" fmla="*/ 2298073 w 2629068"/>
                  <a:gd name="connsiteY15" fmla="*/ 473870 h 1526381"/>
                  <a:gd name="connsiteX16" fmla="*/ 2350462 w 2629068"/>
                  <a:gd name="connsiteY16" fmla="*/ 411958 h 1526381"/>
                  <a:gd name="connsiteX17" fmla="*/ 2431423 w 2629068"/>
                  <a:gd name="connsiteY17" fmla="*/ 290516 h 1526381"/>
                  <a:gd name="connsiteX18" fmla="*/ 2417136 w 2629068"/>
                  <a:gd name="connsiteY18" fmla="*/ 223838 h 1526381"/>
                  <a:gd name="connsiteX19" fmla="*/ 2262355 w 2629068"/>
                  <a:gd name="connsiteY19" fmla="*/ 238128 h 1526381"/>
                  <a:gd name="connsiteX20" fmla="*/ 2326648 w 2629068"/>
                  <a:gd name="connsiteY20" fmla="*/ 2 h 1526381"/>
                  <a:gd name="connsiteX21" fmla="*/ 2479048 w 2629068"/>
                  <a:gd name="connsiteY21" fmla="*/ 147640 h 1526381"/>
                  <a:gd name="connsiteX22" fmla="*/ 2629068 w 2629068"/>
                  <a:gd name="connsiteY22" fmla="*/ 290515 h 1526381"/>
                  <a:gd name="connsiteX23" fmla="*/ 2488574 w 2629068"/>
                  <a:gd name="connsiteY23" fmla="*/ 369096 h 1526381"/>
                  <a:gd name="connsiteX24" fmla="*/ 2440949 w 2629068"/>
                  <a:gd name="connsiteY24" fmla="*/ 342903 h 1526381"/>
                  <a:gd name="connsiteX25" fmla="*/ 2362367 w 2629068"/>
                  <a:gd name="connsiteY25" fmla="*/ 438151 h 1526381"/>
                  <a:gd name="connsiteX26" fmla="*/ 2086142 w 2629068"/>
                  <a:gd name="connsiteY26" fmla="*/ 861219 h 1526381"/>
                  <a:gd name="connsiteX27" fmla="*/ 2238542 w 2629068"/>
                  <a:gd name="connsiteY27" fmla="*/ 1073944 h 1526381"/>
                  <a:gd name="connsiteX28" fmla="*/ 2524292 w 2629068"/>
                  <a:gd name="connsiteY28" fmla="*/ 1164432 h 1526381"/>
                  <a:gd name="connsiteX29" fmla="*/ 2510005 w 2629068"/>
                  <a:gd name="connsiteY29" fmla="*/ 1207294 h 1526381"/>
                  <a:gd name="connsiteX30" fmla="*/ 2467142 w 2629068"/>
                  <a:gd name="connsiteY30" fmla="*/ 1235869 h 1526381"/>
                  <a:gd name="connsiteX31" fmla="*/ 2409992 w 2629068"/>
                  <a:gd name="connsiteY31" fmla="*/ 1321594 h 1526381"/>
                  <a:gd name="connsiteX32" fmla="*/ 2281405 w 2629068"/>
                  <a:gd name="connsiteY32" fmla="*/ 1393032 h 1526381"/>
                  <a:gd name="connsiteX33" fmla="*/ 2138530 w 2629068"/>
                  <a:gd name="connsiteY33" fmla="*/ 1435894 h 1526381"/>
                  <a:gd name="connsiteX34" fmla="*/ 1909930 w 2629068"/>
                  <a:gd name="connsiteY34" fmla="*/ 1524001 h 1526381"/>
                  <a:gd name="connsiteX35" fmla="*/ 488323 w 2629068"/>
                  <a:gd name="connsiteY35" fmla="*/ 1526381 h 1526381"/>
                  <a:gd name="connsiteX36" fmla="*/ 395455 w 2629068"/>
                  <a:gd name="connsiteY36" fmla="*/ 1435894 h 1526381"/>
                  <a:gd name="connsiteX37" fmla="*/ 167 w 2629068"/>
                  <a:gd name="connsiteY37" fmla="*/ 1154906 h 1526381"/>
                  <a:gd name="connsiteX0" fmla="*/ 167 w 2629068"/>
                  <a:gd name="connsiteY0" fmla="*/ 1154906 h 1526381"/>
                  <a:gd name="connsiteX1" fmla="*/ 347830 w 2629068"/>
                  <a:gd name="connsiteY1" fmla="*/ 1221581 h 1526381"/>
                  <a:gd name="connsiteX2" fmla="*/ 466893 w 2629068"/>
                  <a:gd name="connsiteY2" fmla="*/ 1250157 h 1526381"/>
                  <a:gd name="connsiteX3" fmla="*/ 776456 w 2629068"/>
                  <a:gd name="connsiteY3" fmla="*/ 1316834 h 1526381"/>
                  <a:gd name="connsiteX4" fmla="*/ 981242 w 2629068"/>
                  <a:gd name="connsiteY4" fmla="*/ 1269207 h 1526381"/>
                  <a:gd name="connsiteX5" fmla="*/ 1098717 w 2629068"/>
                  <a:gd name="connsiteY5" fmla="*/ 1321594 h 1526381"/>
                  <a:gd name="connsiteX6" fmla="*/ 1322555 w 2629068"/>
                  <a:gd name="connsiteY6" fmla="*/ 1348582 h 1526381"/>
                  <a:gd name="connsiteX7" fmla="*/ 1419392 w 2629068"/>
                  <a:gd name="connsiteY7" fmla="*/ 1343819 h 1526381"/>
                  <a:gd name="connsiteX8" fmla="*/ 1687680 w 2629068"/>
                  <a:gd name="connsiteY8" fmla="*/ 1318419 h 1526381"/>
                  <a:gd name="connsiteX9" fmla="*/ 1635292 w 2629068"/>
                  <a:gd name="connsiteY9" fmla="*/ 1373982 h 1526381"/>
                  <a:gd name="connsiteX10" fmla="*/ 1906755 w 2629068"/>
                  <a:gd name="connsiteY10" fmla="*/ 1370807 h 1526381"/>
                  <a:gd name="connsiteX11" fmla="*/ 1865480 w 2629068"/>
                  <a:gd name="connsiteY11" fmla="*/ 1021557 h 1526381"/>
                  <a:gd name="connsiteX12" fmla="*/ 1933742 w 2629068"/>
                  <a:gd name="connsiteY12" fmla="*/ 816769 h 1526381"/>
                  <a:gd name="connsiteX13" fmla="*/ 2052011 w 2629068"/>
                  <a:gd name="connsiteY13" fmla="*/ 669926 h 1526381"/>
                  <a:gd name="connsiteX14" fmla="*/ 2209967 w 2629068"/>
                  <a:gd name="connsiteY14" fmla="*/ 540544 h 1526381"/>
                  <a:gd name="connsiteX15" fmla="*/ 2298073 w 2629068"/>
                  <a:gd name="connsiteY15" fmla="*/ 473870 h 1526381"/>
                  <a:gd name="connsiteX16" fmla="*/ 2350462 w 2629068"/>
                  <a:gd name="connsiteY16" fmla="*/ 411958 h 1526381"/>
                  <a:gd name="connsiteX17" fmla="*/ 2431423 w 2629068"/>
                  <a:gd name="connsiteY17" fmla="*/ 290516 h 1526381"/>
                  <a:gd name="connsiteX18" fmla="*/ 2417136 w 2629068"/>
                  <a:gd name="connsiteY18" fmla="*/ 223838 h 1526381"/>
                  <a:gd name="connsiteX19" fmla="*/ 2262355 w 2629068"/>
                  <a:gd name="connsiteY19" fmla="*/ 238128 h 1526381"/>
                  <a:gd name="connsiteX20" fmla="*/ 2326648 w 2629068"/>
                  <a:gd name="connsiteY20" fmla="*/ 2 h 1526381"/>
                  <a:gd name="connsiteX21" fmla="*/ 2479048 w 2629068"/>
                  <a:gd name="connsiteY21" fmla="*/ 147640 h 1526381"/>
                  <a:gd name="connsiteX22" fmla="*/ 2629068 w 2629068"/>
                  <a:gd name="connsiteY22" fmla="*/ 290515 h 1526381"/>
                  <a:gd name="connsiteX23" fmla="*/ 2488574 w 2629068"/>
                  <a:gd name="connsiteY23" fmla="*/ 369096 h 1526381"/>
                  <a:gd name="connsiteX24" fmla="*/ 2440949 w 2629068"/>
                  <a:gd name="connsiteY24" fmla="*/ 342903 h 1526381"/>
                  <a:gd name="connsiteX25" fmla="*/ 2362367 w 2629068"/>
                  <a:gd name="connsiteY25" fmla="*/ 438151 h 1526381"/>
                  <a:gd name="connsiteX26" fmla="*/ 2086142 w 2629068"/>
                  <a:gd name="connsiteY26" fmla="*/ 861219 h 1526381"/>
                  <a:gd name="connsiteX27" fmla="*/ 2238542 w 2629068"/>
                  <a:gd name="connsiteY27" fmla="*/ 1073944 h 1526381"/>
                  <a:gd name="connsiteX28" fmla="*/ 2524292 w 2629068"/>
                  <a:gd name="connsiteY28" fmla="*/ 1164432 h 1526381"/>
                  <a:gd name="connsiteX29" fmla="*/ 2510005 w 2629068"/>
                  <a:gd name="connsiteY29" fmla="*/ 1207294 h 1526381"/>
                  <a:gd name="connsiteX30" fmla="*/ 2467142 w 2629068"/>
                  <a:gd name="connsiteY30" fmla="*/ 1235869 h 1526381"/>
                  <a:gd name="connsiteX31" fmla="*/ 2409992 w 2629068"/>
                  <a:gd name="connsiteY31" fmla="*/ 1321594 h 1526381"/>
                  <a:gd name="connsiteX32" fmla="*/ 2281405 w 2629068"/>
                  <a:gd name="connsiteY32" fmla="*/ 1393032 h 1526381"/>
                  <a:gd name="connsiteX33" fmla="*/ 2138530 w 2629068"/>
                  <a:gd name="connsiteY33" fmla="*/ 1435894 h 1526381"/>
                  <a:gd name="connsiteX34" fmla="*/ 1909930 w 2629068"/>
                  <a:gd name="connsiteY34" fmla="*/ 1524001 h 1526381"/>
                  <a:gd name="connsiteX35" fmla="*/ 488323 w 2629068"/>
                  <a:gd name="connsiteY35" fmla="*/ 1526381 h 1526381"/>
                  <a:gd name="connsiteX36" fmla="*/ 395455 w 2629068"/>
                  <a:gd name="connsiteY36" fmla="*/ 1435894 h 1526381"/>
                  <a:gd name="connsiteX37" fmla="*/ 167 w 2629068"/>
                  <a:gd name="connsiteY37" fmla="*/ 1154906 h 1526381"/>
                  <a:gd name="connsiteX0" fmla="*/ 167 w 2629068"/>
                  <a:gd name="connsiteY0" fmla="*/ 1154906 h 1526381"/>
                  <a:gd name="connsiteX1" fmla="*/ 347830 w 2629068"/>
                  <a:gd name="connsiteY1" fmla="*/ 1221581 h 1526381"/>
                  <a:gd name="connsiteX2" fmla="*/ 466893 w 2629068"/>
                  <a:gd name="connsiteY2" fmla="*/ 1250157 h 1526381"/>
                  <a:gd name="connsiteX3" fmla="*/ 776456 w 2629068"/>
                  <a:gd name="connsiteY3" fmla="*/ 1316834 h 1526381"/>
                  <a:gd name="connsiteX4" fmla="*/ 981242 w 2629068"/>
                  <a:gd name="connsiteY4" fmla="*/ 1269207 h 1526381"/>
                  <a:gd name="connsiteX5" fmla="*/ 1098717 w 2629068"/>
                  <a:gd name="connsiteY5" fmla="*/ 1321594 h 1526381"/>
                  <a:gd name="connsiteX6" fmla="*/ 1322555 w 2629068"/>
                  <a:gd name="connsiteY6" fmla="*/ 1348582 h 1526381"/>
                  <a:gd name="connsiteX7" fmla="*/ 1419392 w 2629068"/>
                  <a:gd name="connsiteY7" fmla="*/ 1343819 h 1526381"/>
                  <a:gd name="connsiteX8" fmla="*/ 1687680 w 2629068"/>
                  <a:gd name="connsiteY8" fmla="*/ 1318419 h 1526381"/>
                  <a:gd name="connsiteX9" fmla="*/ 1635292 w 2629068"/>
                  <a:gd name="connsiteY9" fmla="*/ 1373982 h 1526381"/>
                  <a:gd name="connsiteX10" fmla="*/ 1906755 w 2629068"/>
                  <a:gd name="connsiteY10" fmla="*/ 1370807 h 1526381"/>
                  <a:gd name="connsiteX11" fmla="*/ 1881356 w 2629068"/>
                  <a:gd name="connsiteY11" fmla="*/ 1197772 h 1526381"/>
                  <a:gd name="connsiteX12" fmla="*/ 1865480 w 2629068"/>
                  <a:gd name="connsiteY12" fmla="*/ 1021557 h 1526381"/>
                  <a:gd name="connsiteX13" fmla="*/ 1933742 w 2629068"/>
                  <a:gd name="connsiteY13" fmla="*/ 816769 h 1526381"/>
                  <a:gd name="connsiteX14" fmla="*/ 2052011 w 2629068"/>
                  <a:gd name="connsiteY14" fmla="*/ 669926 h 1526381"/>
                  <a:gd name="connsiteX15" fmla="*/ 2209967 w 2629068"/>
                  <a:gd name="connsiteY15" fmla="*/ 540544 h 1526381"/>
                  <a:gd name="connsiteX16" fmla="*/ 2298073 w 2629068"/>
                  <a:gd name="connsiteY16" fmla="*/ 473870 h 1526381"/>
                  <a:gd name="connsiteX17" fmla="*/ 2350462 w 2629068"/>
                  <a:gd name="connsiteY17" fmla="*/ 411958 h 1526381"/>
                  <a:gd name="connsiteX18" fmla="*/ 2431423 w 2629068"/>
                  <a:gd name="connsiteY18" fmla="*/ 290516 h 1526381"/>
                  <a:gd name="connsiteX19" fmla="*/ 2417136 w 2629068"/>
                  <a:gd name="connsiteY19" fmla="*/ 223838 h 1526381"/>
                  <a:gd name="connsiteX20" fmla="*/ 2262355 w 2629068"/>
                  <a:gd name="connsiteY20" fmla="*/ 238128 h 1526381"/>
                  <a:gd name="connsiteX21" fmla="*/ 2326648 w 2629068"/>
                  <a:gd name="connsiteY21" fmla="*/ 2 h 1526381"/>
                  <a:gd name="connsiteX22" fmla="*/ 2479048 w 2629068"/>
                  <a:gd name="connsiteY22" fmla="*/ 147640 h 1526381"/>
                  <a:gd name="connsiteX23" fmla="*/ 2629068 w 2629068"/>
                  <a:gd name="connsiteY23" fmla="*/ 290515 h 1526381"/>
                  <a:gd name="connsiteX24" fmla="*/ 2488574 w 2629068"/>
                  <a:gd name="connsiteY24" fmla="*/ 369096 h 1526381"/>
                  <a:gd name="connsiteX25" fmla="*/ 2440949 w 2629068"/>
                  <a:gd name="connsiteY25" fmla="*/ 342903 h 1526381"/>
                  <a:gd name="connsiteX26" fmla="*/ 2362367 w 2629068"/>
                  <a:gd name="connsiteY26" fmla="*/ 438151 h 1526381"/>
                  <a:gd name="connsiteX27" fmla="*/ 2086142 w 2629068"/>
                  <a:gd name="connsiteY27" fmla="*/ 861219 h 1526381"/>
                  <a:gd name="connsiteX28" fmla="*/ 2238542 w 2629068"/>
                  <a:gd name="connsiteY28" fmla="*/ 1073944 h 1526381"/>
                  <a:gd name="connsiteX29" fmla="*/ 2524292 w 2629068"/>
                  <a:gd name="connsiteY29" fmla="*/ 1164432 h 1526381"/>
                  <a:gd name="connsiteX30" fmla="*/ 2510005 w 2629068"/>
                  <a:gd name="connsiteY30" fmla="*/ 1207294 h 1526381"/>
                  <a:gd name="connsiteX31" fmla="*/ 2467142 w 2629068"/>
                  <a:gd name="connsiteY31" fmla="*/ 1235869 h 1526381"/>
                  <a:gd name="connsiteX32" fmla="*/ 2409992 w 2629068"/>
                  <a:gd name="connsiteY32" fmla="*/ 1321594 h 1526381"/>
                  <a:gd name="connsiteX33" fmla="*/ 2281405 w 2629068"/>
                  <a:gd name="connsiteY33" fmla="*/ 1393032 h 1526381"/>
                  <a:gd name="connsiteX34" fmla="*/ 2138530 w 2629068"/>
                  <a:gd name="connsiteY34" fmla="*/ 1435894 h 1526381"/>
                  <a:gd name="connsiteX35" fmla="*/ 1909930 w 2629068"/>
                  <a:gd name="connsiteY35" fmla="*/ 1524001 h 1526381"/>
                  <a:gd name="connsiteX36" fmla="*/ 488323 w 2629068"/>
                  <a:gd name="connsiteY36" fmla="*/ 1526381 h 1526381"/>
                  <a:gd name="connsiteX37" fmla="*/ 395455 w 2629068"/>
                  <a:gd name="connsiteY37" fmla="*/ 1435894 h 1526381"/>
                  <a:gd name="connsiteX38" fmla="*/ 167 w 2629068"/>
                  <a:gd name="connsiteY38" fmla="*/ 1154906 h 1526381"/>
                  <a:gd name="connsiteX0" fmla="*/ 167 w 2629068"/>
                  <a:gd name="connsiteY0" fmla="*/ 1154906 h 1526381"/>
                  <a:gd name="connsiteX1" fmla="*/ 347830 w 2629068"/>
                  <a:gd name="connsiteY1" fmla="*/ 1221581 h 1526381"/>
                  <a:gd name="connsiteX2" fmla="*/ 466893 w 2629068"/>
                  <a:gd name="connsiteY2" fmla="*/ 1250157 h 1526381"/>
                  <a:gd name="connsiteX3" fmla="*/ 776456 w 2629068"/>
                  <a:gd name="connsiteY3" fmla="*/ 1316834 h 1526381"/>
                  <a:gd name="connsiteX4" fmla="*/ 981242 w 2629068"/>
                  <a:gd name="connsiteY4" fmla="*/ 1269207 h 1526381"/>
                  <a:gd name="connsiteX5" fmla="*/ 1098717 w 2629068"/>
                  <a:gd name="connsiteY5" fmla="*/ 1321594 h 1526381"/>
                  <a:gd name="connsiteX6" fmla="*/ 1322555 w 2629068"/>
                  <a:gd name="connsiteY6" fmla="*/ 1348582 h 1526381"/>
                  <a:gd name="connsiteX7" fmla="*/ 1419392 w 2629068"/>
                  <a:gd name="connsiteY7" fmla="*/ 1343819 h 1526381"/>
                  <a:gd name="connsiteX8" fmla="*/ 1687680 w 2629068"/>
                  <a:gd name="connsiteY8" fmla="*/ 1318419 h 1526381"/>
                  <a:gd name="connsiteX9" fmla="*/ 1635292 w 2629068"/>
                  <a:gd name="connsiteY9" fmla="*/ 1373982 h 1526381"/>
                  <a:gd name="connsiteX10" fmla="*/ 1881356 w 2629068"/>
                  <a:gd name="connsiteY10" fmla="*/ 1197772 h 1526381"/>
                  <a:gd name="connsiteX11" fmla="*/ 1865480 w 2629068"/>
                  <a:gd name="connsiteY11" fmla="*/ 1021557 h 1526381"/>
                  <a:gd name="connsiteX12" fmla="*/ 1933742 w 2629068"/>
                  <a:gd name="connsiteY12" fmla="*/ 816769 h 1526381"/>
                  <a:gd name="connsiteX13" fmla="*/ 2052011 w 2629068"/>
                  <a:gd name="connsiteY13" fmla="*/ 669926 h 1526381"/>
                  <a:gd name="connsiteX14" fmla="*/ 2209967 w 2629068"/>
                  <a:gd name="connsiteY14" fmla="*/ 540544 h 1526381"/>
                  <a:gd name="connsiteX15" fmla="*/ 2298073 w 2629068"/>
                  <a:gd name="connsiteY15" fmla="*/ 473870 h 1526381"/>
                  <a:gd name="connsiteX16" fmla="*/ 2350462 w 2629068"/>
                  <a:gd name="connsiteY16" fmla="*/ 411958 h 1526381"/>
                  <a:gd name="connsiteX17" fmla="*/ 2431423 w 2629068"/>
                  <a:gd name="connsiteY17" fmla="*/ 290516 h 1526381"/>
                  <a:gd name="connsiteX18" fmla="*/ 2417136 w 2629068"/>
                  <a:gd name="connsiteY18" fmla="*/ 223838 h 1526381"/>
                  <a:gd name="connsiteX19" fmla="*/ 2262355 w 2629068"/>
                  <a:gd name="connsiteY19" fmla="*/ 238128 h 1526381"/>
                  <a:gd name="connsiteX20" fmla="*/ 2326648 w 2629068"/>
                  <a:gd name="connsiteY20" fmla="*/ 2 h 1526381"/>
                  <a:gd name="connsiteX21" fmla="*/ 2479048 w 2629068"/>
                  <a:gd name="connsiteY21" fmla="*/ 147640 h 1526381"/>
                  <a:gd name="connsiteX22" fmla="*/ 2629068 w 2629068"/>
                  <a:gd name="connsiteY22" fmla="*/ 290515 h 1526381"/>
                  <a:gd name="connsiteX23" fmla="*/ 2488574 w 2629068"/>
                  <a:gd name="connsiteY23" fmla="*/ 369096 h 1526381"/>
                  <a:gd name="connsiteX24" fmla="*/ 2440949 w 2629068"/>
                  <a:gd name="connsiteY24" fmla="*/ 342903 h 1526381"/>
                  <a:gd name="connsiteX25" fmla="*/ 2362367 w 2629068"/>
                  <a:gd name="connsiteY25" fmla="*/ 438151 h 1526381"/>
                  <a:gd name="connsiteX26" fmla="*/ 2086142 w 2629068"/>
                  <a:gd name="connsiteY26" fmla="*/ 861219 h 1526381"/>
                  <a:gd name="connsiteX27" fmla="*/ 2238542 w 2629068"/>
                  <a:gd name="connsiteY27" fmla="*/ 1073944 h 1526381"/>
                  <a:gd name="connsiteX28" fmla="*/ 2524292 w 2629068"/>
                  <a:gd name="connsiteY28" fmla="*/ 1164432 h 1526381"/>
                  <a:gd name="connsiteX29" fmla="*/ 2510005 w 2629068"/>
                  <a:gd name="connsiteY29" fmla="*/ 1207294 h 1526381"/>
                  <a:gd name="connsiteX30" fmla="*/ 2467142 w 2629068"/>
                  <a:gd name="connsiteY30" fmla="*/ 1235869 h 1526381"/>
                  <a:gd name="connsiteX31" fmla="*/ 2409992 w 2629068"/>
                  <a:gd name="connsiteY31" fmla="*/ 1321594 h 1526381"/>
                  <a:gd name="connsiteX32" fmla="*/ 2281405 w 2629068"/>
                  <a:gd name="connsiteY32" fmla="*/ 1393032 h 1526381"/>
                  <a:gd name="connsiteX33" fmla="*/ 2138530 w 2629068"/>
                  <a:gd name="connsiteY33" fmla="*/ 1435894 h 1526381"/>
                  <a:gd name="connsiteX34" fmla="*/ 1909930 w 2629068"/>
                  <a:gd name="connsiteY34" fmla="*/ 1524001 h 1526381"/>
                  <a:gd name="connsiteX35" fmla="*/ 488323 w 2629068"/>
                  <a:gd name="connsiteY35" fmla="*/ 1526381 h 1526381"/>
                  <a:gd name="connsiteX36" fmla="*/ 395455 w 2629068"/>
                  <a:gd name="connsiteY36" fmla="*/ 1435894 h 1526381"/>
                  <a:gd name="connsiteX37" fmla="*/ 167 w 2629068"/>
                  <a:gd name="connsiteY37" fmla="*/ 1154906 h 1526381"/>
                  <a:gd name="connsiteX0" fmla="*/ 167 w 2629068"/>
                  <a:gd name="connsiteY0" fmla="*/ 1154906 h 1526381"/>
                  <a:gd name="connsiteX1" fmla="*/ 347830 w 2629068"/>
                  <a:gd name="connsiteY1" fmla="*/ 1221581 h 1526381"/>
                  <a:gd name="connsiteX2" fmla="*/ 466893 w 2629068"/>
                  <a:gd name="connsiteY2" fmla="*/ 1250157 h 1526381"/>
                  <a:gd name="connsiteX3" fmla="*/ 776456 w 2629068"/>
                  <a:gd name="connsiteY3" fmla="*/ 1316834 h 1526381"/>
                  <a:gd name="connsiteX4" fmla="*/ 981242 w 2629068"/>
                  <a:gd name="connsiteY4" fmla="*/ 1269207 h 1526381"/>
                  <a:gd name="connsiteX5" fmla="*/ 1098717 w 2629068"/>
                  <a:gd name="connsiteY5" fmla="*/ 1321594 h 1526381"/>
                  <a:gd name="connsiteX6" fmla="*/ 1322555 w 2629068"/>
                  <a:gd name="connsiteY6" fmla="*/ 1348582 h 1526381"/>
                  <a:gd name="connsiteX7" fmla="*/ 1419392 w 2629068"/>
                  <a:gd name="connsiteY7" fmla="*/ 1343819 h 1526381"/>
                  <a:gd name="connsiteX8" fmla="*/ 1687680 w 2629068"/>
                  <a:gd name="connsiteY8" fmla="*/ 1318419 h 1526381"/>
                  <a:gd name="connsiteX9" fmla="*/ 1881356 w 2629068"/>
                  <a:gd name="connsiteY9" fmla="*/ 1197772 h 1526381"/>
                  <a:gd name="connsiteX10" fmla="*/ 1865480 w 2629068"/>
                  <a:gd name="connsiteY10" fmla="*/ 1021557 h 1526381"/>
                  <a:gd name="connsiteX11" fmla="*/ 1933742 w 2629068"/>
                  <a:gd name="connsiteY11" fmla="*/ 816769 h 1526381"/>
                  <a:gd name="connsiteX12" fmla="*/ 2052011 w 2629068"/>
                  <a:gd name="connsiteY12" fmla="*/ 669926 h 1526381"/>
                  <a:gd name="connsiteX13" fmla="*/ 2209967 w 2629068"/>
                  <a:gd name="connsiteY13" fmla="*/ 540544 h 1526381"/>
                  <a:gd name="connsiteX14" fmla="*/ 2298073 w 2629068"/>
                  <a:gd name="connsiteY14" fmla="*/ 473870 h 1526381"/>
                  <a:gd name="connsiteX15" fmla="*/ 2350462 w 2629068"/>
                  <a:gd name="connsiteY15" fmla="*/ 411958 h 1526381"/>
                  <a:gd name="connsiteX16" fmla="*/ 2431423 w 2629068"/>
                  <a:gd name="connsiteY16" fmla="*/ 290516 h 1526381"/>
                  <a:gd name="connsiteX17" fmla="*/ 2417136 w 2629068"/>
                  <a:gd name="connsiteY17" fmla="*/ 223838 h 1526381"/>
                  <a:gd name="connsiteX18" fmla="*/ 2262355 w 2629068"/>
                  <a:gd name="connsiteY18" fmla="*/ 238128 h 1526381"/>
                  <a:gd name="connsiteX19" fmla="*/ 2326648 w 2629068"/>
                  <a:gd name="connsiteY19" fmla="*/ 2 h 1526381"/>
                  <a:gd name="connsiteX20" fmla="*/ 2479048 w 2629068"/>
                  <a:gd name="connsiteY20" fmla="*/ 147640 h 1526381"/>
                  <a:gd name="connsiteX21" fmla="*/ 2629068 w 2629068"/>
                  <a:gd name="connsiteY21" fmla="*/ 290515 h 1526381"/>
                  <a:gd name="connsiteX22" fmla="*/ 2488574 w 2629068"/>
                  <a:gd name="connsiteY22" fmla="*/ 369096 h 1526381"/>
                  <a:gd name="connsiteX23" fmla="*/ 2440949 w 2629068"/>
                  <a:gd name="connsiteY23" fmla="*/ 342903 h 1526381"/>
                  <a:gd name="connsiteX24" fmla="*/ 2362367 w 2629068"/>
                  <a:gd name="connsiteY24" fmla="*/ 438151 h 1526381"/>
                  <a:gd name="connsiteX25" fmla="*/ 2086142 w 2629068"/>
                  <a:gd name="connsiteY25" fmla="*/ 861219 h 1526381"/>
                  <a:gd name="connsiteX26" fmla="*/ 2238542 w 2629068"/>
                  <a:gd name="connsiteY26" fmla="*/ 1073944 h 1526381"/>
                  <a:gd name="connsiteX27" fmla="*/ 2524292 w 2629068"/>
                  <a:gd name="connsiteY27" fmla="*/ 1164432 h 1526381"/>
                  <a:gd name="connsiteX28" fmla="*/ 2510005 w 2629068"/>
                  <a:gd name="connsiteY28" fmla="*/ 1207294 h 1526381"/>
                  <a:gd name="connsiteX29" fmla="*/ 2467142 w 2629068"/>
                  <a:gd name="connsiteY29" fmla="*/ 1235869 h 1526381"/>
                  <a:gd name="connsiteX30" fmla="*/ 2409992 w 2629068"/>
                  <a:gd name="connsiteY30" fmla="*/ 1321594 h 1526381"/>
                  <a:gd name="connsiteX31" fmla="*/ 2281405 w 2629068"/>
                  <a:gd name="connsiteY31" fmla="*/ 1393032 h 1526381"/>
                  <a:gd name="connsiteX32" fmla="*/ 2138530 w 2629068"/>
                  <a:gd name="connsiteY32" fmla="*/ 1435894 h 1526381"/>
                  <a:gd name="connsiteX33" fmla="*/ 1909930 w 2629068"/>
                  <a:gd name="connsiteY33" fmla="*/ 1524001 h 1526381"/>
                  <a:gd name="connsiteX34" fmla="*/ 488323 w 2629068"/>
                  <a:gd name="connsiteY34" fmla="*/ 1526381 h 1526381"/>
                  <a:gd name="connsiteX35" fmla="*/ 395455 w 2629068"/>
                  <a:gd name="connsiteY35" fmla="*/ 1435894 h 1526381"/>
                  <a:gd name="connsiteX36" fmla="*/ 167 w 2629068"/>
                  <a:gd name="connsiteY36" fmla="*/ 1154906 h 1526381"/>
                  <a:gd name="connsiteX0" fmla="*/ 167 w 2629068"/>
                  <a:gd name="connsiteY0" fmla="*/ 1154906 h 1526381"/>
                  <a:gd name="connsiteX1" fmla="*/ 347830 w 2629068"/>
                  <a:gd name="connsiteY1" fmla="*/ 1221581 h 1526381"/>
                  <a:gd name="connsiteX2" fmla="*/ 466893 w 2629068"/>
                  <a:gd name="connsiteY2" fmla="*/ 1250157 h 1526381"/>
                  <a:gd name="connsiteX3" fmla="*/ 776456 w 2629068"/>
                  <a:gd name="connsiteY3" fmla="*/ 1316834 h 1526381"/>
                  <a:gd name="connsiteX4" fmla="*/ 981242 w 2629068"/>
                  <a:gd name="connsiteY4" fmla="*/ 1269207 h 1526381"/>
                  <a:gd name="connsiteX5" fmla="*/ 1098717 w 2629068"/>
                  <a:gd name="connsiteY5" fmla="*/ 1321594 h 1526381"/>
                  <a:gd name="connsiteX6" fmla="*/ 1322555 w 2629068"/>
                  <a:gd name="connsiteY6" fmla="*/ 1348582 h 1526381"/>
                  <a:gd name="connsiteX7" fmla="*/ 1419392 w 2629068"/>
                  <a:gd name="connsiteY7" fmla="*/ 1343819 h 1526381"/>
                  <a:gd name="connsiteX8" fmla="*/ 1881356 w 2629068"/>
                  <a:gd name="connsiteY8" fmla="*/ 1197772 h 1526381"/>
                  <a:gd name="connsiteX9" fmla="*/ 1865480 w 2629068"/>
                  <a:gd name="connsiteY9" fmla="*/ 1021557 h 1526381"/>
                  <a:gd name="connsiteX10" fmla="*/ 1933742 w 2629068"/>
                  <a:gd name="connsiteY10" fmla="*/ 816769 h 1526381"/>
                  <a:gd name="connsiteX11" fmla="*/ 2052011 w 2629068"/>
                  <a:gd name="connsiteY11" fmla="*/ 669926 h 1526381"/>
                  <a:gd name="connsiteX12" fmla="*/ 2209967 w 2629068"/>
                  <a:gd name="connsiteY12" fmla="*/ 540544 h 1526381"/>
                  <a:gd name="connsiteX13" fmla="*/ 2298073 w 2629068"/>
                  <a:gd name="connsiteY13" fmla="*/ 473870 h 1526381"/>
                  <a:gd name="connsiteX14" fmla="*/ 2350462 w 2629068"/>
                  <a:gd name="connsiteY14" fmla="*/ 411958 h 1526381"/>
                  <a:gd name="connsiteX15" fmla="*/ 2431423 w 2629068"/>
                  <a:gd name="connsiteY15" fmla="*/ 290516 h 1526381"/>
                  <a:gd name="connsiteX16" fmla="*/ 2417136 w 2629068"/>
                  <a:gd name="connsiteY16" fmla="*/ 223838 h 1526381"/>
                  <a:gd name="connsiteX17" fmla="*/ 2262355 w 2629068"/>
                  <a:gd name="connsiteY17" fmla="*/ 238128 h 1526381"/>
                  <a:gd name="connsiteX18" fmla="*/ 2326648 w 2629068"/>
                  <a:gd name="connsiteY18" fmla="*/ 2 h 1526381"/>
                  <a:gd name="connsiteX19" fmla="*/ 2479048 w 2629068"/>
                  <a:gd name="connsiteY19" fmla="*/ 147640 h 1526381"/>
                  <a:gd name="connsiteX20" fmla="*/ 2629068 w 2629068"/>
                  <a:gd name="connsiteY20" fmla="*/ 290515 h 1526381"/>
                  <a:gd name="connsiteX21" fmla="*/ 2488574 w 2629068"/>
                  <a:gd name="connsiteY21" fmla="*/ 369096 h 1526381"/>
                  <a:gd name="connsiteX22" fmla="*/ 2440949 w 2629068"/>
                  <a:gd name="connsiteY22" fmla="*/ 342903 h 1526381"/>
                  <a:gd name="connsiteX23" fmla="*/ 2362367 w 2629068"/>
                  <a:gd name="connsiteY23" fmla="*/ 438151 h 1526381"/>
                  <a:gd name="connsiteX24" fmla="*/ 2086142 w 2629068"/>
                  <a:gd name="connsiteY24" fmla="*/ 861219 h 1526381"/>
                  <a:gd name="connsiteX25" fmla="*/ 2238542 w 2629068"/>
                  <a:gd name="connsiteY25" fmla="*/ 1073944 h 1526381"/>
                  <a:gd name="connsiteX26" fmla="*/ 2524292 w 2629068"/>
                  <a:gd name="connsiteY26" fmla="*/ 1164432 h 1526381"/>
                  <a:gd name="connsiteX27" fmla="*/ 2510005 w 2629068"/>
                  <a:gd name="connsiteY27" fmla="*/ 1207294 h 1526381"/>
                  <a:gd name="connsiteX28" fmla="*/ 2467142 w 2629068"/>
                  <a:gd name="connsiteY28" fmla="*/ 1235869 h 1526381"/>
                  <a:gd name="connsiteX29" fmla="*/ 2409992 w 2629068"/>
                  <a:gd name="connsiteY29" fmla="*/ 1321594 h 1526381"/>
                  <a:gd name="connsiteX30" fmla="*/ 2281405 w 2629068"/>
                  <a:gd name="connsiteY30" fmla="*/ 1393032 h 1526381"/>
                  <a:gd name="connsiteX31" fmla="*/ 2138530 w 2629068"/>
                  <a:gd name="connsiteY31" fmla="*/ 1435894 h 1526381"/>
                  <a:gd name="connsiteX32" fmla="*/ 1909930 w 2629068"/>
                  <a:gd name="connsiteY32" fmla="*/ 1524001 h 1526381"/>
                  <a:gd name="connsiteX33" fmla="*/ 488323 w 2629068"/>
                  <a:gd name="connsiteY33" fmla="*/ 1526381 h 1526381"/>
                  <a:gd name="connsiteX34" fmla="*/ 395455 w 2629068"/>
                  <a:gd name="connsiteY34" fmla="*/ 1435894 h 1526381"/>
                  <a:gd name="connsiteX35" fmla="*/ 167 w 2629068"/>
                  <a:gd name="connsiteY35" fmla="*/ 1154906 h 1526381"/>
                  <a:gd name="connsiteX0" fmla="*/ 167 w 2629068"/>
                  <a:gd name="connsiteY0" fmla="*/ 1154906 h 1526381"/>
                  <a:gd name="connsiteX1" fmla="*/ 347830 w 2629068"/>
                  <a:gd name="connsiteY1" fmla="*/ 1221581 h 1526381"/>
                  <a:gd name="connsiteX2" fmla="*/ 466893 w 2629068"/>
                  <a:gd name="connsiteY2" fmla="*/ 1250157 h 1526381"/>
                  <a:gd name="connsiteX3" fmla="*/ 776456 w 2629068"/>
                  <a:gd name="connsiteY3" fmla="*/ 1316834 h 1526381"/>
                  <a:gd name="connsiteX4" fmla="*/ 981242 w 2629068"/>
                  <a:gd name="connsiteY4" fmla="*/ 1269207 h 1526381"/>
                  <a:gd name="connsiteX5" fmla="*/ 1098717 w 2629068"/>
                  <a:gd name="connsiteY5" fmla="*/ 1321594 h 1526381"/>
                  <a:gd name="connsiteX6" fmla="*/ 1322555 w 2629068"/>
                  <a:gd name="connsiteY6" fmla="*/ 1348582 h 1526381"/>
                  <a:gd name="connsiteX7" fmla="*/ 1419392 w 2629068"/>
                  <a:gd name="connsiteY7" fmla="*/ 1343819 h 1526381"/>
                  <a:gd name="connsiteX8" fmla="*/ 1865480 w 2629068"/>
                  <a:gd name="connsiteY8" fmla="*/ 1021557 h 1526381"/>
                  <a:gd name="connsiteX9" fmla="*/ 1933742 w 2629068"/>
                  <a:gd name="connsiteY9" fmla="*/ 816769 h 1526381"/>
                  <a:gd name="connsiteX10" fmla="*/ 2052011 w 2629068"/>
                  <a:gd name="connsiteY10" fmla="*/ 669926 h 1526381"/>
                  <a:gd name="connsiteX11" fmla="*/ 2209967 w 2629068"/>
                  <a:gd name="connsiteY11" fmla="*/ 540544 h 1526381"/>
                  <a:gd name="connsiteX12" fmla="*/ 2298073 w 2629068"/>
                  <a:gd name="connsiteY12" fmla="*/ 473870 h 1526381"/>
                  <a:gd name="connsiteX13" fmla="*/ 2350462 w 2629068"/>
                  <a:gd name="connsiteY13" fmla="*/ 411958 h 1526381"/>
                  <a:gd name="connsiteX14" fmla="*/ 2431423 w 2629068"/>
                  <a:gd name="connsiteY14" fmla="*/ 290516 h 1526381"/>
                  <a:gd name="connsiteX15" fmla="*/ 2417136 w 2629068"/>
                  <a:gd name="connsiteY15" fmla="*/ 223838 h 1526381"/>
                  <a:gd name="connsiteX16" fmla="*/ 2262355 w 2629068"/>
                  <a:gd name="connsiteY16" fmla="*/ 238128 h 1526381"/>
                  <a:gd name="connsiteX17" fmla="*/ 2326648 w 2629068"/>
                  <a:gd name="connsiteY17" fmla="*/ 2 h 1526381"/>
                  <a:gd name="connsiteX18" fmla="*/ 2479048 w 2629068"/>
                  <a:gd name="connsiteY18" fmla="*/ 147640 h 1526381"/>
                  <a:gd name="connsiteX19" fmla="*/ 2629068 w 2629068"/>
                  <a:gd name="connsiteY19" fmla="*/ 290515 h 1526381"/>
                  <a:gd name="connsiteX20" fmla="*/ 2488574 w 2629068"/>
                  <a:gd name="connsiteY20" fmla="*/ 369096 h 1526381"/>
                  <a:gd name="connsiteX21" fmla="*/ 2440949 w 2629068"/>
                  <a:gd name="connsiteY21" fmla="*/ 342903 h 1526381"/>
                  <a:gd name="connsiteX22" fmla="*/ 2362367 w 2629068"/>
                  <a:gd name="connsiteY22" fmla="*/ 438151 h 1526381"/>
                  <a:gd name="connsiteX23" fmla="*/ 2086142 w 2629068"/>
                  <a:gd name="connsiteY23" fmla="*/ 861219 h 1526381"/>
                  <a:gd name="connsiteX24" fmla="*/ 2238542 w 2629068"/>
                  <a:gd name="connsiteY24" fmla="*/ 1073944 h 1526381"/>
                  <a:gd name="connsiteX25" fmla="*/ 2524292 w 2629068"/>
                  <a:gd name="connsiteY25" fmla="*/ 1164432 h 1526381"/>
                  <a:gd name="connsiteX26" fmla="*/ 2510005 w 2629068"/>
                  <a:gd name="connsiteY26" fmla="*/ 1207294 h 1526381"/>
                  <a:gd name="connsiteX27" fmla="*/ 2467142 w 2629068"/>
                  <a:gd name="connsiteY27" fmla="*/ 1235869 h 1526381"/>
                  <a:gd name="connsiteX28" fmla="*/ 2409992 w 2629068"/>
                  <a:gd name="connsiteY28" fmla="*/ 1321594 h 1526381"/>
                  <a:gd name="connsiteX29" fmla="*/ 2281405 w 2629068"/>
                  <a:gd name="connsiteY29" fmla="*/ 1393032 h 1526381"/>
                  <a:gd name="connsiteX30" fmla="*/ 2138530 w 2629068"/>
                  <a:gd name="connsiteY30" fmla="*/ 1435894 h 1526381"/>
                  <a:gd name="connsiteX31" fmla="*/ 1909930 w 2629068"/>
                  <a:gd name="connsiteY31" fmla="*/ 1524001 h 1526381"/>
                  <a:gd name="connsiteX32" fmla="*/ 488323 w 2629068"/>
                  <a:gd name="connsiteY32" fmla="*/ 1526381 h 1526381"/>
                  <a:gd name="connsiteX33" fmla="*/ 395455 w 2629068"/>
                  <a:gd name="connsiteY33" fmla="*/ 1435894 h 1526381"/>
                  <a:gd name="connsiteX34" fmla="*/ 167 w 2629068"/>
                  <a:gd name="connsiteY34" fmla="*/ 1154906 h 1526381"/>
                  <a:gd name="connsiteX0" fmla="*/ 167 w 2629068"/>
                  <a:gd name="connsiteY0" fmla="*/ 1154906 h 1526381"/>
                  <a:gd name="connsiteX1" fmla="*/ 347830 w 2629068"/>
                  <a:gd name="connsiteY1" fmla="*/ 1221581 h 1526381"/>
                  <a:gd name="connsiteX2" fmla="*/ 466893 w 2629068"/>
                  <a:gd name="connsiteY2" fmla="*/ 1250157 h 1526381"/>
                  <a:gd name="connsiteX3" fmla="*/ 776456 w 2629068"/>
                  <a:gd name="connsiteY3" fmla="*/ 1316834 h 1526381"/>
                  <a:gd name="connsiteX4" fmla="*/ 981242 w 2629068"/>
                  <a:gd name="connsiteY4" fmla="*/ 1269207 h 1526381"/>
                  <a:gd name="connsiteX5" fmla="*/ 1098717 w 2629068"/>
                  <a:gd name="connsiteY5" fmla="*/ 1321594 h 1526381"/>
                  <a:gd name="connsiteX6" fmla="*/ 1322555 w 2629068"/>
                  <a:gd name="connsiteY6" fmla="*/ 1348582 h 1526381"/>
                  <a:gd name="connsiteX7" fmla="*/ 1419392 w 2629068"/>
                  <a:gd name="connsiteY7" fmla="*/ 1343819 h 1526381"/>
                  <a:gd name="connsiteX8" fmla="*/ 1798805 w 2629068"/>
                  <a:gd name="connsiteY8" fmla="*/ 1054895 h 1526381"/>
                  <a:gd name="connsiteX9" fmla="*/ 1933742 w 2629068"/>
                  <a:gd name="connsiteY9" fmla="*/ 816769 h 1526381"/>
                  <a:gd name="connsiteX10" fmla="*/ 2052011 w 2629068"/>
                  <a:gd name="connsiteY10" fmla="*/ 669926 h 1526381"/>
                  <a:gd name="connsiteX11" fmla="*/ 2209967 w 2629068"/>
                  <a:gd name="connsiteY11" fmla="*/ 540544 h 1526381"/>
                  <a:gd name="connsiteX12" fmla="*/ 2298073 w 2629068"/>
                  <a:gd name="connsiteY12" fmla="*/ 473870 h 1526381"/>
                  <a:gd name="connsiteX13" fmla="*/ 2350462 w 2629068"/>
                  <a:gd name="connsiteY13" fmla="*/ 411958 h 1526381"/>
                  <a:gd name="connsiteX14" fmla="*/ 2431423 w 2629068"/>
                  <a:gd name="connsiteY14" fmla="*/ 290516 h 1526381"/>
                  <a:gd name="connsiteX15" fmla="*/ 2417136 w 2629068"/>
                  <a:gd name="connsiteY15" fmla="*/ 223838 h 1526381"/>
                  <a:gd name="connsiteX16" fmla="*/ 2262355 w 2629068"/>
                  <a:gd name="connsiteY16" fmla="*/ 238128 h 1526381"/>
                  <a:gd name="connsiteX17" fmla="*/ 2326648 w 2629068"/>
                  <a:gd name="connsiteY17" fmla="*/ 2 h 1526381"/>
                  <a:gd name="connsiteX18" fmla="*/ 2479048 w 2629068"/>
                  <a:gd name="connsiteY18" fmla="*/ 147640 h 1526381"/>
                  <a:gd name="connsiteX19" fmla="*/ 2629068 w 2629068"/>
                  <a:gd name="connsiteY19" fmla="*/ 290515 h 1526381"/>
                  <a:gd name="connsiteX20" fmla="*/ 2488574 w 2629068"/>
                  <a:gd name="connsiteY20" fmla="*/ 369096 h 1526381"/>
                  <a:gd name="connsiteX21" fmla="*/ 2440949 w 2629068"/>
                  <a:gd name="connsiteY21" fmla="*/ 342903 h 1526381"/>
                  <a:gd name="connsiteX22" fmla="*/ 2362367 w 2629068"/>
                  <a:gd name="connsiteY22" fmla="*/ 438151 h 1526381"/>
                  <a:gd name="connsiteX23" fmla="*/ 2086142 w 2629068"/>
                  <a:gd name="connsiteY23" fmla="*/ 861219 h 1526381"/>
                  <a:gd name="connsiteX24" fmla="*/ 2238542 w 2629068"/>
                  <a:gd name="connsiteY24" fmla="*/ 1073944 h 1526381"/>
                  <a:gd name="connsiteX25" fmla="*/ 2524292 w 2629068"/>
                  <a:gd name="connsiteY25" fmla="*/ 1164432 h 1526381"/>
                  <a:gd name="connsiteX26" fmla="*/ 2510005 w 2629068"/>
                  <a:gd name="connsiteY26" fmla="*/ 1207294 h 1526381"/>
                  <a:gd name="connsiteX27" fmla="*/ 2467142 w 2629068"/>
                  <a:gd name="connsiteY27" fmla="*/ 1235869 h 1526381"/>
                  <a:gd name="connsiteX28" fmla="*/ 2409992 w 2629068"/>
                  <a:gd name="connsiteY28" fmla="*/ 1321594 h 1526381"/>
                  <a:gd name="connsiteX29" fmla="*/ 2281405 w 2629068"/>
                  <a:gd name="connsiteY29" fmla="*/ 1393032 h 1526381"/>
                  <a:gd name="connsiteX30" fmla="*/ 2138530 w 2629068"/>
                  <a:gd name="connsiteY30" fmla="*/ 1435894 h 1526381"/>
                  <a:gd name="connsiteX31" fmla="*/ 1909930 w 2629068"/>
                  <a:gd name="connsiteY31" fmla="*/ 1524001 h 1526381"/>
                  <a:gd name="connsiteX32" fmla="*/ 488323 w 2629068"/>
                  <a:gd name="connsiteY32" fmla="*/ 1526381 h 1526381"/>
                  <a:gd name="connsiteX33" fmla="*/ 395455 w 2629068"/>
                  <a:gd name="connsiteY33" fmla="*/ 1435894 h 1526381"/>
                  <a:gd name="connsiteX34" fmla="*/ 167 w 2629068"/>
                  <a:gd name="connsiteY34" fmla="*/ 1154906 h 1526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629068" h="1526381">
                    <a:moveTo>
                      <a:pt x="167" y="1154906"/>
                    </a:moveTo>
                    <a:cubicBezTo>
                      <a:pt x="-7770" y="1119187"/>
                      <a:pt x="270042" y="1205706"/>
                      <a:pt x="347830" y="1221581"/>
                    </a:cubicBezTo>
                    <a:cubicBezTo>
                      <a:pt x="425618" y="1237456"/>
                      <a:pt x="395455" y="1234282"/>
                      <a:pt x="466893" y="1250157"/>
                    </a:cubicBezTo>
                    <a:cubicBezTo>
                      <a:pt x="538331" y="1266032"/>
                      <a:pt x="690731" y="1313659"/>
                      <a:pt x="776456" y="1316834"/>
                    </a:cubicBezTo>
                    <a:cubicBezTo>
                      <a:pt x="862181" y="1320009"/>
                      <a:pt x="927532" y="1268414"/>
                      <a:pt x="981242" y="1269207"/>
                    </a:cubicBezTo>
                    <a:cubicBezTo>
                      <a:pt x="1034952" y="1270000"/>
                      <a:pt x="1041832" y="1308365"/>
                      <a:pt x="1098717" y="1321594"/>
                    </a:cubicBezTo>
                    <a:cubicBezTo>
                      <a:pt x="1155602" y="1334823"/>
                      <a:pt x="1269109" y="1344878"/>
                      <a:pt x="1322555" y="1348582"/>
                    </a:cubicBezTo>
                    <a:cubicBezTo>
                      <a:pt x="1376001" y="1352286"/>
                      <a:pt x="1397696" y="1350698"/>
                      <a:pt x="1419392" y="1343819"/>
                    </a:cubicBezTo>
                    <a:cubicBezTo>
                      <a:pt x="1509880" y="1289315"/>
                      <a:pt x="1713080" y="1142737"/>
                      <a:pt x="1798805" y="1054895"/>
                    </a:cubicBezTo>
                    <a:cubicBezTo>
                      <a:pt x="1884530" y="967053"/>
                      <a:pt x="1911782" y="860690"/>
                      <a:pt x="1933742" y="816769"/>
                    </a:cubicBezTo>
                    <a:cubicBezTo>
                      <a:pt x="1955702" y="772848"/>
                      <a:pt x="2005974" y="715963"/>
                      <a:pt x="2052011" y="669926"/>
                    </a:cubicBezTo>
                    <a:cubicBezTo>
                      <a:pt x="2098048" y="623889"/>
                      <a:pt x="2168957" y="573220"/>
                      <a:pt x="2209967" y="540544"/>
                    </a:cubicBezTo>
                    <a:cubicBezTo>
                      <a:pt x="2250977" y="507868"/>
                      <a:pt x="2275848" y="493714"/>
                      <a:pt x="2298073" y="473870"/>
                    </a:cubicBezTo>
                    <a:cubicBezTo>
                      <a:pt x="2320298" y="454027"/>
                      <a:pt x="2333000" y="440533"/>
                      <a:pt x="2350462" y="411958"/>
                    </a:cubicBezTo>
                    <a:cubicBezTo>
                      <a:pt x="2367924" y="383383"/>
                      <a:pt x="2420708" y="324648"/>
                      <a:pt x="2431423" y="290516"/>
                    </a:cubicBezTo>
                    <a:cubicBezTo>
                      <a:pt x="2442139" y="256385"/>
                      <a:pt x="2440551" y="234554"/>
                      <a:pt x="2417136" y="223838"/>
                    </a:cubicBezTo>
                    <a:cubicBezTo>
                      <a:pt x="2393721" y="213122"/>
                      <a:pt x="2284581" y="232175"/>
                      <a:pt x="2262355" y="238128"/>
                    </a:cubicBezTo>
                    <a:cubicBezTo>
                      <a:pt x="2263942" y="191694"/>
                      <a:pt x="2300058" y="6352"/>
                      <a:pt x="2326648" y="2"/>
                    </a:cubicBezTo>
                    <a:cubicBezTo>
                      <a:pt x="2356016" y="-395"/>
                      <a:pt x="2428645" y="99221"/>
                      <a:pt x="2479048" y="147640"/>
                    </a:cubicBezTo>
                    <a:cubicBezTo>
                      <a:pt x="2529451" y="196059"/>
                      <a:pt x="2606446" y="254796"/>
                      <a:pt x="2629068" y="290515"/>
                    </a:cubicBezTo>
                    <a:cubicBezTo>
                      <a:pt x="2582633" y="314328"/>
                      <a:pt x="2499686" y="377431"/>
                      <a:pt x="2488574" y="369096"/>
                    </a:cubicBezTo>
                    <a:cubicBezTo>
                      <a:pt x="2463968" y="352031"/>
                      <a:pt x="2449680" y="348856"/>
                      <a:pt x="2440949" y="342903"/>
                    </a:cubicBezTo>
                    <a:cubicBezTo>
                      <a:pt x="2432218" y="336950"/>
                      <a:pt x="2428248" y="349781"/>
                      <a:pt x="2362367" y="438151"/>
                    </a:cubicBezTo>
                    <a:cubicBezTo>
                      <a:pt x="2296486" y="526521"/>
                      <a:pt x="2105986" y="753666"/>
                      <a:pt x="2086142" y="861219"/>
                    </a:cubicBezTo>
                    <a:cubicBezTo>
                      <a:pt x="2066298" y="968772"/>
                      <a:pt x="2164459" y="1023409"/>
                      <a:pt x="2238542" y="1073944"/>
                    </a:cubicBezTo>
                    <a:cubicBezTo>
                      <a:pt x="2333792" y="1078707"/>
                      <a:pt x="2479048" y="1142207"/>
                      <a:pt x="2524292" y="1164432"/>
                    </a:cubicBezTo>
                    <a:cubicBezTo>
                      <a:pt x="2569536" y="1186657"/>
                      <a:pt x="2519413" y="1195534"/>
                      <a:pt x="2510005" y="1207294"/>
                    </a:cubicBezTo>
                    <a:cubicBezTo>
                      <a:pt x="2499278" y="1220703"/>
                      <a:pt x="2481430" y="1226344"/>
                      <a:pt x="2467142" y="1235869"/>
                    </a:cubicBezTo>
                    <a:cubicBezTo>
                      <a:pt x="2448092" y="1264444"/>
                      <a:pt x="2440948" y="1295400"/>
                      <a:pt x="2409992" y="1321594"/>
                    </a:cubicBezTo>
                    <a:cubicBezTo>
                      <a:pt x="2379036" y="1347788"/>
                      <a:pt x="2326649" y="1373982"/>
                      <a:pt x="2281405" y="1393032"/>
                    </a:cubicBezTo>
                    <a:cubicBezTo>
                      <a:pt x="2236161" y="1412082"/>
                      <a:pt x="2203900" y="1429863"/>
                      <a:pt x="2138530" y="1435894"/>
                    </a:cubicBezTo>
                    <a:cubicBezTo>
                      <a:pt x="2005180" y="1448197"/>
                      <a:pt x="2184964" y="1508920"/>
                      <a:pt x="1909930" y="1524001"/>
                    </a:cubicBezTo>
                    <a:lnTo>
                      <a:pt x="488323" y="1526381"/>
                    </a:lnTo>
                    <a:cubicBezTo>
                      <a:pt x="454018" y="1524763"/>
                      <a:pt x="395455" y="1435894"/>
                      <a:pt x="395455" y="1435894"/>
                    </a:cubicBezTo>
                    <a:cubicBezTo>
                      <a:pt x="330380" y="1338281"/>
                      <a:pt x="8104" y="1190625"/>
                      <a:pt x="167" y="1154906"/>
                    </a:cubicBezTo>
                    <a:close/>
                  </a:path>
                </a:pathLst>
              </a:cu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mc:AlternateContent xmlns:mc="http://schemas.openxmlformats.org/markup-compatibility/2006" xmlns:a14="http://schemas.microsoft.com/office/drawing/2010/main">
            <mc:Choice Requires="a14">
              <p:sp>
                <p:nvSpPr>
                  <p:cNvPr id="108" name="Rectangle 107"/>
                  <p:cNvSpPr/>
                  <p:nvPr/>
                </p:nvSpPr>
                <p:spPr>
                  <a:xfrm>
                    <a:off x="5865201" y="1843615"/>
                    <a:ext cx="49077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1800" b="1" i="1" smtClean="0">
                                  <a:latin typeface="Cambria Math"/>
                                </a:rPr>
                              </m:ctrlPr>
                            </m:sSubPr>
                            <m:e>
                              <m:r>
                                <a:rPr lang="nb-NO" sz="1800" b="1" i="1" smtClean="0">
                                  <a:latin typeface="Cambria Math"/>
                                </a:rPr>
                                <m:t>𝑺</m:t>
                              </m:r>
                            </m:e>
                            <m:sub>
                              <m:r>
                                <a:rPr lang="nb-NO" sz="1800" b="1" i="1" smtClean="0">
                                  <a:latin typeface="Cambria Math"/>
                                </a:rPr>
                                <m:t>𝟏</m:t>
                              </m:r>
                            </m:sub>
                          </m:sSub>
                        </m:oMath>
                      </m:oMathPara>
                    </a14:m>
                    <a:endParaRPr lang="nb-NO" sz="1800" b="1" dirty="0"/>
                  </a:p>
                </p:txBody>
              </p:sp>
            </mc:Choice>
            <mc:Fallback xmlns="">
              <p:sp>
                <p:nvSpPr>
                  <p:cNvPr id="108" name="Rectangle 107"/>
                  <p:cNvSpPr>
                    <a:spLocks noRot="1" noChangeAspect="1" noMove="1" noResize="1" noEditPoints="1" noAdjustHandles="1" noChangeArrowheads="1" noChangeShapeType="1" noTextEdit="1"/>
                  </p:cNvSpPr>
                  <p:nvPr/>
                </p:nvSpPr>
                <p:spPr>
                  <a:xfrm>
                    <a:off x="5865201" y="1843615"/>
                    <a:ext cx="490775" cy="369332"/>
                  </a:xfrm>
                  <a:prstGeom prst="rect">
                    <a:avLst/>
                  </a:prstGeom>
                  <a:blipFill rotWithShape="1">
                    <a:blip r:embed="rId15"/>
                    <a:stretch>
                      <a:fillRect/>
                    </a:stretch>
                  </a:blipFill>
                </p:spPr>
                <p:txBody>
                  <a:bodyPr/>
                  <a:lstStyle/>
                  <a:p>
                    <a:r>
                      <a:rPr lang="nb-NO">
                        <a:noFill/>
                      </a:rPr>
                      <a:t> </a:t>
                    </a:r>
                  </a:p>
                </p:txBody>
              </p:sp>
            </mc:Fallback>
          </mc:AlternateContent>
          <mc:AlternateContent xmlns:mc="http://schemas.openxmlformats.org/markup-compatibility/2006" xmlns:a14="http://schemas.microsoft.com/office/drawing/2010/main">
            <mc:Choice Requires="a14">
              <p:sp>
                <p:nvSpPr>
                  <p:cNvPr id="109" name="Rectangle 108"/>
                  <p:cNvSpPr/>
                  <p:nvPr/>
                </p:nvSpPr>
                <p:spPr>
                  <a:xfrm>
                    <a:off x="6595825" y="2646160"/>
                    <a:ext cx="49077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1800" b="1" i="1" smtClean="0">
                                  <a:latin typeface="Cambria Math"/>
                                </a:rPr>
                              </m:ctrlPr>
                            </m:sSubPr>
                            <m:e>
                              <m:r>
                                <a:rPr lang="nb-NO" sz="1800" b="1" i="1" smtClean="0">
                                  <a:latin typeface="Cambria Math"/>
                                </a:rPr>
                                <m:t>𝑺</m:t>
                              </m:r>
                            </m:e>
                            <m:sub>
                              <m:r>
                                <a:rPr lang="nb-NO" sz="1800" b="1" i="1" smtClean="0">
                                  <a:latin typeface="Cambria Math"/>
                                </a:rPr>
                                <m:t>𝟐</m:t>
                              </m:r>
                            </m:sub>
                          </m:sSub>
                        </m:oMath>
                      </m:oMathPara>
                    </a14:m>
                    <a:endParaRPr lang="nb-NO" sz="1800" b="1" dirty="0"/>
                  </a:p>
                </p:txBody>
              </p:sp>
            </mc:Choice>
            <mc:Fallback xmlns="">
              <p:sp>
                <p:nvSpPr>
                  <p:cNvPr id="109" name="Rectangle 108"/>
                  <p:cNvSpPr>
                    <a:spLocks noRot="1" noChangeAspect="1" noMove="1" noResize="1" noEditPoints="1" noAdjustHandles="1" noChangeArrowheads="1" noChangeShapeType="1" noTextEdit="1"/>
                  </p:cNvSpPr>
                  <p:nvPr/>
                </p:nvSpPr>
                <p:spPr>
                  <a:xfrm>
                    <a:off x="6595825" y="2646160"/>
                    <a:ext cx="490775" cy="369332"/>
                  </a:xfrm>
                  <a:prstGeom prst="rect">
                    <a:avLst/>
                  </a:prstGeom>
                  <a:blipFill rotWithShape="1">
                    <a:blip r:embed="rId16"/>
                    <a:stretch>
                      <a:fillRect/>
                    </a:stretch>
                  </a:blipFill>
                </p:spPr>
                <p:txBody>
                  <a:bodyPr/>
                  <a:lstStyle/>
                  <a:p>
                    <a:r>
                      <a:rPr lang="nb-NO">
                        <a:noFill/>
                      </a:rPr>
                      <a:t> </a:t>
                    </a:r>
                  </a:p>
                </p:txBody>
              </p:sp>
            </mc:Fallback>
          </mc:AlternateContent>
          <mc:AlternateContent xmlns:mc="http://schemas.openxmlformats.org/markup-compatibility/2006" xmlns:a14="http://schemas.microsoft.com/office/drawing/2010/main">
            <mc:Choice Requires="a14">
              <p:sp>
                <p:nvSpPr>
                  <p:cNvPr id="110" name="Rectangle 109"/>
                  <p:cNvSpPr/>
                  <p:nvPr/>
                </p:nvSpPr>
                <p:spPr>
                  <a:xfrm>
                    <a:off x="5105400" y="3187033"/>
                    <a:ext cx="49077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1800" b="1" i="1" smtClean="0">
                                  <a:latin typeface="Cambria Math"/>
                                </a:rPr>
                              </m:ctrlPr>
                            </m:sSubPr>
                            <m:e>
                              <m:r>
                                <a:rPr lang="nb-NO" sz="1800" b="1" i="1" smtClean="0">
                                  <a:latin typeface="Cambria Math"/>
                                </a:rPr>
                                <m:t>𝑺</m:t>
                              </m:r>
                            </m:e>
                            <m:sub>
                              <m:r>
                                <a:rPr lang="nb-NO" sz="1800" b="1" i="1" smtClean="0">
                                  <a:latin typeface="Cambria Math"/>
                                </a:rPr>
                                <m:t>𝟑</m:t>
                              </m:r>
                            </m:sub>
                          </m:sSub>
                        </m:oMath>
                      </m:oMathPara>
                    </a14:m>
                    <a:endParaRPr lang="nb-NO" sz="1800" b="1" dirty="0"/>
                  </a:p>
                </p:txBody>
              </p:sp>
            </mc:Choice>
            <mc:Fallback xmlns="">
              <p:sp>
                <p:nvSpPr>
                  <p:cNvPr id="110" name="Rectangle 109"/>
                  <p:cNvSpPr>
                    <a:spLocks noRot="1" noChangeAspect="1" noMove="1" noResize="1" noEditPoints="1" noAdjustHandles="1" noChangeArrowheads="1" noChangeShapeType="1" noTextEdit="1"/>
                  </p:cNvSpPr>
                  <p:nvPr/>
                </p:nvSpPr>
                <p:spPr>
                  <a:xfrm>
                    <a:off x="5105400" y="3187033"/>
                    <a:ext cx="490775" cy="369332"/>
                  </a:xfrm>
                  <a:prstGeom prst="rect">
                    <a:avLst/>
                  </a:prstGeom>
                  <a:blipFill rotWithShape="1">
                    <a:blip r:embed="rId17"/>
                    <a:stretch>
                      <a:fillRect b="-1667"/>
                    </a:stretch>
                  </a:blipFill>
                </p:spPr>
                <p:txBody>
                  <a:bodyPr/>
                  <a:lstStyle/>
                  <a:p>
                    <a:r>
                      <a:rPr lang="nb-NO">
                        <a:noFill/>
                      </a:rPr>
                      <a:t> </a:t>
                    </a:r>
                  </a:p>
                </p:txBody>
              </p:sp>
            </mc:Fallback>
          </mc:AlternateContent>
          <mc:AlternateContent xmlns:mc="http://schemas.openxmlformats.org/markup-compatibility/2006" xmlns:a14="http://schemas.microsoft.com/office/drawing/2010/main">
            <mc:Choice Requires="a14">
              <p:sp>
                <p:nvSpPr>
                  <p:cNvPr id="111" name="Rectangle 110"/>
                  <p:cNvSpPr/>
                  <p:nvPr/>
                </p:nvSpPr>
                <p:spPr>
                  <a:xfrm>
                    <a:off x="6781800" y="3168395"/>
                    <a:ext cx="49077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1800" b="1" i="1" smtClean="0">
                                  <a:latin typeface="Cambria Math"/>
                                </a:rPr>
                              </m:ctrlPr>
                            </m:sSubPr>
                            <m:e>
                              <m:r>
                                <a:rPr lang="nb-NO" sz="1800" b="1" i="1" smtClean="0">
                                  <a:latin typeface="Cambria Math"/>
                                </a:rPr>
                                <m:t>𝑺</m:t>
                              </m:r>
                            </m:e>
                            <m:sub>
                              <m:r>
                                <a:rPr lang="nb-NO" sz="1800" b="1" i="1" smtClean="0">
                                  <a:latin typeface="Cambria Math"/>
                                </a:rPr>
                                <m:t>𝟒</m:t>
                              </m:r>
                            </m:sub>
                          </m:sSub>
                        </m:oMath>
                      </m:oMathPara>
                    </a14:m>
                    <a:endParaRPr lang="nb-NO" sz="1800" b="1" dirty="0"/>
                  </a:p>
                </p:txBody>
              </p:sp>
            </mc:Choice>
            <mc:Fallback xmlns="">
              <p:sp>
                <p:nvSpPr>
                  <p:cNvPr id="111" name="Rectangle 110"/>
                  <p:cNvSpPr>
                    <a:spLocks noRot="1" noChangeAspect="1" noMove="1" noResize="1" noEditPoints="1" noAdjustHandles="1" noChangeArrowheads="1" noChangeShapeType="1" noTextEdit="1"/>
                  </p:cNvSpPr>
                  <p:nvPr/>
                </p:nvSpPr>
                <p:spPr>
                  <a:xfrm>
                    <a:off x="6781800" y="3168395"/>
                    <a:ext cx="490775" cy="369332"/>
                  </a:xfrm>
                  <a:prstGeom prst="rect">
                    <a:avLst/>
                  </a:prstGeom>
                  <a:blipFill rotWithShape="1">
                    <a:blip r:embed="rId18"/>
                    <a:stretch>
                      <a:fillRect b="-1667"/>
                    </a:stretch>
                  </a:blipFill>
                </p:spPr>
                <p:txBody>
                  <a:bodyPr/>
                  <a:lstStyle/>
                  <a:p>
                    <a:r>
                      <a:rPr lang="nb-NO">
                        <a:noFill/>
                      </a:rPr>
                      <a:t> </a:t>
                    </a:r>
                  </a:p>
                </p:txBody>
              </p:sp>
            </mc:Fallback>
          </mc:AlternateContent>
          <mc:AlternateContent xmlns:mc="http://schemas.openxmlformats.org/markup-compatibility/2006" xmlns:a14="http://schemas.microsoft.com/office/drawing/2010/main">
            <mc:Choice Requires="a14">
              <p:sp>
                <p:nvSpPr>
                  <p:cNvPr id="112" name="Rectangle 111"/>
                  <p:cNvSpPr/>
                  <p:nvPr/>
                </p:nvSpPr>
                <p:spPr>
                  <a:xfrm>
                    <a:off x="7620793" y="3161268"/>
                    <a:ext cx="49077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1800" b="1" i="1" smtClean="0">
                                  <a:latin typeface="Cambria Math"/>
                                </a:rPr>
                              </m:ctrlPr>
                            </m:sSubPr>
                            <m:e>
                              <m:r>
                                <a:rPr lang="nb-NO" sz="1800" b="1" i="1" smtClean="0">
                                  <a:latin typeface="Cambria Math"/>
                                </a:rPr>
                                <m:t>𝑺</m:t>
                              </m:r>
                            </m:e>
                            <m:sub>
                              <m:r>
                                <a:rPr lang="nb-NO" sz="1800" b="1" i="1" smtClean="0">
                                  <a:latin typeface="Cambria Math"/>
                                </a:rPr>
                                <m:t>𝟓</m:t>
                              </m:r>
                            </m:sub>
                          </m:sSub>
                        </m:oMath>
                      </m:oMathPara>
                    </a14:m>
                    <a:endParaRPr lang="nb-NO" sz="1800" b="1" dirty="0"/>
                  </a:p>
                </p:txBody>
              </p:sp>
            </mc:Choice>
            <mc:Fallback xmlns="">
              <p:sp>
                <p:nvSpPr>
                  <p:cNvPr id="112" name="Rectangle 111"/>
                  <p:cNvSpPr>
                    <a:spLocks noRot="1" noChangeAspect="1" noMove="1" noResize="1" noEditPoints="1" noAdjustHandles="1" noChangeArrowheads="1" noChangeShapeType="1" noTextEdit="1"/>
                  </p:cNvSpPr>
                  <p:nvPr/>
                </p:nvSpPr>
                <p:spPr>
                  <a:xfrm>
                    <a:off x="7620793" y="3161268"/>
                    <a:ext cx="490775" cy="369332"/>
                  </a:xfrm>
                  <a:prstGeom prst="rect">
                    <a:avLst/>
                  </a:prstGeom>
                  <a:blipFill rotWithShape="1">
                    <a:blip r:embed="rId19"/>
                    <a:stretch>
                      <a:fillRect b="-3333"/>
                    </a:stretch>
                  </a:blipFill>
                </p:spPr>
                <p:txBody>
                  <a:bodyPr/>
                  <a:lstStyle/>
                  <a:p>
                    <a:r>
                      <a:rPr lang="nb-NO">
                        <a:noFill/>
                      </a:rPr>
                      <a:t> </a:t>
                    </a:r>
                  </a:p>
                </p:txBody>
              </p:sp>
            </mc:Fallback>
          </mc:AlternateContent>
        </p:grpSp>
      </p:grpSp>
      <p:grpSp>
        <p:nvGrpSpPr>
          <p:cNvPr id="3" name="Group 2"/>
          <p:cNvGrpSpPr/>
          <p:nvPr/>
        </p:nvGrpSpPr>
        <p:grpSpPr>
          <a:xfrm>
            <a:off x="5147232" y="4225276"/>
            <a:ext cx="3006168" cy="1712750"/>
            <a:chOff x="5147232" y="4225276"/>
            <a:chExt cx="3006168" cy="1712750"/>
          </a:xfrm>
        </p:grpSpPr>
        <mc:AlternateContent xmlns:mc="http://schemas.openxmlformats.org/markup-compatibility/2006" xmlns:a14="http://schemas.microsoft.com/office/drawing/2010/main">
          <mc:Choice Requires="a14">
            <p:sp>
              <p:nvSpPr>
                <p:cNvPr id="114" name="Rectangle 113"/>
                <p:cNvSpPr/>
                <p:nvPr/>
              </p:nvSpPr>
              <p:spPr>
                <a:xfrm>
                  <a:off x="5907033" y="4225276"/>
                  <a:ext cx="49077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1800" b="1" i="1" smtClean="0">
                                <a:latin typeface="Cambria Math"/>
                              </a:rPr>
                            </m:ctrlPr>
                          </m:sSubPr>
                          <m:e>
                            <m:r>
                              <a:rPr lang="nb-NO" sz="1800" b="1" i="1" smtClean="0">
                                <a:latin typeface="Cambria Math"/>
                              </a:rPr>
                              <m:t>𝑺</m:t>
                            </m:r>
                          </m:e>
                          <m:sub>
                            <m:r>
                              <a:rPr lang="nb-NO" sz="1800" b="1" i="1" smtClean="0">
                                <a:latin typeface="Cambria Math"/>
                              </a:rPr>
                              <m:t>𝟏</m:t>
                            </m:r>
                          </m:sub>
                        </m:sSub>
                      </m:oMath>
                    </m:oMathPara>
                  </a14:m>
                  <a:endParaRPr lang="nb-NO" sz="1800" b="1" dirty="0"/>
                </a:p>
              </p:txBody>
            </p:sp>
          </mc:Choice>
          <mc:Fallback xmlns="">
            <p:sp>
              <p:nvSpPr>
                <p:cNvPr id="114" name="Rectangle 113"/>
                <p:cNvSpPr>
                  <a:spLocks noRot="1" noChangeAspect="1" noMove="1" noResize="1" noEditPoints="1" noAdjustHandles="1" noChangeArrowheads="1" noChangeShapeType="1" noTextEdit="1"/>
                </p:cNvSpPr>
                <p:nvPr/>
              </p:nvSpPr>
              <p:spPr>
                <a:xfrm>
                  <a:off x="5907033" y="4225276"/>
                  <a:ext cx="490775" cy="369332"/>
                </a:xfrm>
                <a:prstGeom prst="rect">
                  <a:avLst/>
                </a:prstGeom>
                <a:blipFill rotWithShape="1">
                  <a:blip r:embed="rId20"/>
                  <a:stretch>
                    <a:fillRect/>
                  </a:stretch>
                </a:blipFill>
              </p:spPr>
              <p:txBody>
                <a:bodyPr/>
                <a:lstStyle/>
                <a:p>
                  <a:r>
                    <a:rPr lang="nb-NO">
                      <a:noFill/>
                    </a:rPr>
                    <a:t> </a:t>
                  </a:r>
                </a:p>
              </p:txBody>
            </p:sp>
          </mc:Fallback>
        </mc:AlternateContent>
        <mc:AlternateContent xmlns:mc="http://schemas.openxmlformats.org/markup-compatibility/2006" xmlns:a14="http://schemas.microsoft.com/office/drawing/2010/main">
          <mc:Choice Requires="a14">
            <p:sp>
              <p:nvSpPr>
                <p:cNvPr id="115" name="Rectangle 114"/>
                <p:cNvSpPr/>
                <p:nvPr/>
              </p:nvSpPr>
              <p:spPr>
                <a:xfrm>
                  <a:off x="6637657" y="5027821"/>
                  <a:ext cx="49077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1800" b="1" i="1" smtClean="0">
                                <a:latin typeface="Cambria Math"/>
                              </a:rPr>
                            </m:ctrlPr>
                          </m:sSubPr>
                          <m:e>
                            <m:r>
                              <a:rPr lang="nb-NO" sz="1800" b="1" i="1" smtClean="0">
                                <a:latin typeface="Cambria Math"/>
                              </a:rPr>
                              <m:t>𝑺</m:t>
                            </m:r>
                          </m:e>
                          <m:sub>
                            <m:r>
                              <a:rPr lang="nb-NO" sz="1800" b="1" i="1" smtClean="0">
                                <a:latin typeface="Cambria Math"/>
                              </a:rPr>
                              <m:t>𝟐</m:t>
                            </m:r>
                          </m:sub>
                        </m:sSub>
                      </m:oMath>
                    </m:oMathPara>
                  </a14:m>
                  <a:endParaRPr lang="nb-NO" sz="1800" b="1" dirty="0"/>
                </a:p>
              </p:txBody>
            </p:sp>
          </mc:Choice>
          <mc:Fallback xmlns="">
            <p:sp>
              <p:nvSpPr>
                <p:cNvPr id="115" name="Rectangle 114"/>
                <p:cNvSpPr>
                  <a:spLocks noRot="1" noChangeAspect="1" noMove="1" noResize="1" noEditPoints="1" noAdjustHandles="1" noChangeArrowheads="1" noChangeShapeType="1" noTextEdit="1"/>
                </p:cNvSpPr>
                <p:nvPr/>
              </p:nvSpPr>
              <p:spPr>
                <a:xfrm>
                  <a:off x="6637657" y="5027821"/>
                  <a:ext cx="490775" cy="369332"/>
                </a:xfrm>
                <a:prstGeom prst="rect">
                  <a:avLst/>
                </a:prstGeom>
                <a:blipFill rotWithShape="1">
                  <a:blip r:embed="rId21"/>
                  <a:stretch>
                    <a:fillRect b="-1667"/>
                  </a:stretch>
                </a:blipFill>
              </p:spPr>
              <p:txBody>
                <a:bodyPr/>
                <a:lstStyle/>
                <a:p>
                  <a:r>
                    <a:rPr lang="nb-NO">
                      <a:noFill/>
                    </a:rPr>
                    <a:t> </a:t>
                  </a:r>
                </a:p>
              </p:txBody>
            </p:sp>
          </mc:Fallback>
        </mc:AlternateContent>
        <mc:AlternateContent xmlns:mc="http://schemas.openxmlformats.org/markup-compatibility/2006" xmlns:a14="http://schemas.microsoft.com/office/drawing/2010/main">
          <mc:Choice Requires="a14">
            <p:sp>
              <p:nvSpPr>
                <p:cNvPr id="116" name="Rectangle 115"/>
                <p:cNvSpPr/>
                <p:nvPr/>
              </p:nvSpPr>
              <p:spPr>
                <a:xfrm>
                  <a:off x="5147232" y="5568694"/>
                  <a:ext cx="49077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1800" b="1" i="1" smtClean="0">
                                <a:latin typeface="Cambria Math"/>
                              </a:rPr>
                            </m:ctrlPr>
                          </m:sSubPr>
                          <m:e>
                            <m:r>
                              <a:rPr lang="nb-NO" sz="1800" b="1" i="1" smtClean="0">
                                <a:latin typeface="Cambria Math"/>
                              </a:rPr>
                              <m:t>𝑺</m:t>
                            </m:r>
                          </m:e>
                          <m:sub>
                            <m:r>
                              <a:rPr lang="nb-NO" sz="1800" b="1" i="1" smtClean="0">
                                <a:latin typeface="Cambria Math"/>
                              </a:rPr>
                              <m:t>𝟑</m:t>
                            </m:r>
                          </m:sub>
                        </m:sSub>
                      </m:oMath>
                    </m:oMathPara>
                  </a14:m>
                  <a:endParaRPr lang="nb-NO" sz="1800" b="1" dirty="0"/>
                </a:p>
              </p:txBody>
            </p:sp>
          </mc:Choice>
          <mc:Fallback xmlns="">
            <p:sp>
              <p:nvSpPr>
                <p:cNvPr id="116" name="Rectangle 115"/>
                <p:cNvSpPr>
                  <a:spLocks noRot="1" noChangeAspect="1" noMove="1" noResize="1" noEditPoints="1" noAdjustHandles="1" noChangeArrowheads="1" noChangeShapeType="1" noTextEdit="1"/>
                </p:cNvSpPr>
                <p:nvPr/>
              </p:nvSpPr>
              <p:spPr>
                <a:xfrm>
                  <a:off x="5147232" y="5568694"/>
                  <a:ext cx="490775" cy="369332"/>
                </a:xfrm>
                <a:prstGeom prst="rect">
                  <a:avLst/>
                </a:prstGeom>
                <a:blipFill rotWithShape="1">
                  <a:blip r:embed="rId22"/>
                  <a:stretch>
                    <a:fillRect/>
                  </a:stretch>
                </a:blipFill>
              </p:spPr>
              <p:txBody>
                <a:bodyPr/>
                <a:lstStyle/>
                <a:p>
                  <a:r>
                    <a:rPr lang="nb-NO">
                      <a:noFill/>
                    </a:rPr>
                    <a:t> </a:t>
                  </a:r>
                </a:p>
              </p:txBody>
            </p:sp>
          </mc:Fallback>
        </mc:AlternateContent>
        <mc:AlternateContent xmlns:mc="http://schemas.openxmlformats.org/markup-compatibility/2006" xmlns:a14="http://schemas.microsoft.com/office/drawing/2010/main">
          <mc:Choice Requires="a14">
            <p:sp>
              <p:nvSpPr>
                <p:cNvPr id="117" name="Rectangle 116"/>
                <p:cNvSpPr/>
                <p:nvPr/>
              </p:nvSpPr>
              <p:spPr>
                <a:xfrm>
                  <a:off x="6823632" y="5550056"/>
                  <a:ext cx="49077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1800" b="1" i="1" smtClean="0">
                                <a:latin typeface="Cambria Math"/>
                              </a:rPr>
                            </m:ctrlPr>
                          </m:sSubPr>
                          <m:e>
                            <m:r>
                              <a:rPr lang="nb-NO" sz="1800" b="1" i="1" smtClean="0">
                                <a:latin typeface="Cambria Math"/>
                              </a:rPr>
                              <m:t>𝑺</m:t>
                            </m:r>
                          </m:e>
                          <m:sub>
                            <m:r>
                              <a:rPr lang="nb-NO" sz="1800" b="1" i="1" smtClean="0">
                                <a:latin typeface="Cambria Math"/>
                              </a:rPr>
                              <m:t>𝟒</m:t>
                            </m:r>
                          </m:sub>
                        </m:sSub>
                      </m:oMath>
                    </m:oMathPara>
                  </a14:m>
                  <a:endParaRPr lang="nb-NO" sz="1800" b="1" dirty="0"/>
                </a:p>
              </p:txBody>
            </p:sp>
          </mc:Choice>
          <mc:Fallback xmlns="">
            <p:sp>
              <p:nvSpPr>
                <p:cNvPr id="117" name="Rectangle 116"/>
                <p:cNvSpPr>
                  <a:spLocks noRot="1" noChangeAspect="1" noMove="1" noResize="1" noEditPoints="1" noAdjustHandles="1" noChangeArrowheads="1" noChangeShapeType="1" noTextEdit="1"/>
                </p:cNvSpPr>
                <p:nvPr/>
              </p:nvSpPr>
              <p:spPr>
                <a:xfrm>
                  <a:off x="6823632" y="5550056"/>
                  <a:ext cx="490775" cy="369332"/>
                </a:xfrm>
                <a:prstGeom prst="rect">
                  <a:avLst/>
                </a:prstGeom>
                <a:blipFill rotWithShape="1">
                  <a:blip r:embed="rId23"/>
                  <a:stretch>
                    <a:fillRect/>
                  </a:stretch>
                </a:blipFill>
              </p:spPr>
              <p:txBody>
                <a:bodyPr/>
                <a:lstStyle/>
                <a:p>
                  <a:r>
                    <a:rPr lang="nb-NO">
                      <a:noFill/>
                    </a:rPr>
                    <a:t> </a:t>
                  </a:r>
                </a:p>
              </p:txBody>
            </p:sp>
          </mc:Fallback>
        </mc:AlternateContent>
        <mc:AlternateContent xmlns:mc="http://schemas.openxmlformats.org/markup-compatibility/2006" xmlns:a14="http://schemas.microsoft.com/office/drawing/2010/main">
          <mc:Choice Requires="a14">
            <p:sp>
              <p:nvSpPr>
                <p:cNvPr id="118" name="Rectangle 117"/>
                <p:cNvSpPr/>
                <p:nvPr/>
              </p:nvSpPr>
              <p:spPr>
                <a:xfrm>
                  <a:off x="7662625" y="5542929"/>
                  <a:ext cx="49077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1800" b="1" i="1" smtClean="0">
                                <a:latin typeface="Cambria Math"/>
                              </a:rPr>
                            </m:ctrlPr>
                          </m:sSubPr>
                          <m:e>
                            <m:r>
                              <a:rPr lang="nb-NO" sz="1800" b="1" i="1" smtClean="0">
                                <a:latin typeface="Cambria Math"/>
                              </a:rPr>
                              <m:t>𝑺</m:t>
                            </m:r>
                          </m:e>
                          <m:sub>
                            <m:r>
                              <a:rPr lang="nb-NO" sz="1800" b="1" i="1" smtClean="0">
                                <a:latin typeface="Cambria Math"/>
                              </a:rPr>
                              <m:t>𝟓</m:t>
                            </m:r>
                          </m:sub>
                        </m:sSub>
                      </m:oMath>
                    </m:oMathPara>
                  </a14:m>
                  <a:endParaRPr lang="nb-NO" sz="1800" b="1" dirty="0"/>
                </a:p>
              </p:txBody>
            </p:sp>
          </mc:Choice>
          <mc:Fallback xmlns="">
            <p:sp>
              <p:nvSpPr>
                <p:cNvPr id="118" name="Rectangle 117"/>
                <p:cNvSpPr>
                  <a:spLocks noRot="1" noChangeAspect="1" noMove="1" noResize="1" noEditPoints="1" noAdjustHandles="1" noChangeArrowheads="1" noChangeShapeType="1" noTextEdit="1"/>
                </p:cNvSpPr>
                <p:nvPr/>
              </p:nvSpPr>
              <p:spPr>
                <a:xfrm>
                  <a:off x="7662625" y="5542929"/>
                  <a:ext cx="490775" cy="369332"/>
                </a:xfrm>
                <a:prstGeom prst="rect">
                  <a:avLst/>
                </a:prstGeom>
                <a:blipFill rotWithShape="1">
                  <a:blip r:embed="rId24"/>
                  <a:stretch>
                    <a:fillRect b="-1639"/>
                  </a:stretch>
                </a:blipFill>
              </p:spPr>
              <p:txBody>
                <a:bodyPr/>
                <a:lstStyle/>
                <a:p>
                  <a:r>
                    <a:rPr lang="nb-NO">
                      <a:noFill/>
                    </a:rPr>
                    <a:t> </a:t>
                  </a:r>
                </a:p>
              </p:txBody>
            </p:sp>
          </mc:Fallback>
        </mc:AlternateContent>
      </p:grpSp>
    </p:spTree>
    <p:extLst>
      <p:ext uri="{BB962C8B-B14F-4D97-AF65-F5344CB8AC3E}">
        <p14:creationId xmlns:p14="http://schemas.microsoft.com/office/powerpoint/2010/main" val="3846803912"/>
      </p:ext>
    </p:extLst>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31"/>
          <p:cNvSpPr>
            <a:spLocks noChangeArrowheads="1"/>
          </p:cNvSpPr>
          <p:nvPr/>
        </p:nvSpPr>
        <p:spPr bwMode="auto">
          <a:xfrm>
            <a:off x="6781800" y="5562600"/>
            <a:ext cx="2286000" cy="838200"/>
          </a:xfrm>
          <a:prstGeom prst="rect">
            <a:avLst/>
          </a:prstGeom>
          <a:solidFill>
            <a:schemeClr val="bg1"/>
          </a:solidFill>
          <a:ln w="9525">
            <a:solidFill>
              <a:schemeClr val="bg1"/>
            </a:solidFill>
            <a:miter lim="800000"/>
            <a:headEnd/>
            <a:tailEnd/>
          </a:ln>
        </p:spPr>
        <p:txBody>
          <a:bodyPr wrap="none" anchor="ctr"/>
          <a:lstStyle/>
          <a:p>
            <a:pPr eaLnBrk="0" hangingPunct="0"/>
            <a:endParaRPr lang="nb-NO"/>
          </a:p>
        </p:txBody>
      </p:sp>
      <p:grpSp>
        <p:nvGrpSpPr>
          <p:cNvPr id="2" name="Group 1"/>
          <p:cNvGrpSpPr/>
          <p:nvPr/>
        </p:nvGrpSpPr>
        <p:grpSpPr>
          <a:xfrm>
            <a:off x="838200" y="685800"/>
            <a:ext cx="7391400" cy="5470386"/>
            <a:chOff x="838200" y="685800"/>
            <a:chExt cx="7391400" cy="5470386"/>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838200"/>
              <a:ext cx="7391400" cy="5197078"/>
            </a:xfrm>
            <a:prstGeom prst="rect">
              <a:avLst/>
            </a:prstGeom>
          </p:spPr>
        </p:pic>
        <p:sp>
          <p:nvSpPr>
            <p:cNvPr id="12" name="Rectangle 31"/>
            <p:cNvSpPr>
              <a:spLocks noChangeArrowheads="1"/>
            </p:cNvSpPr>
            <p:nvPr/>
          </p:nvSpPr>
          <p:spPr bwMode="auto">
            <a:xfrm>
              <a:off x="3581400" y="5575300"/>
              <a:ext cx="2286000" cy="580886"/>
            </a:xfrm>
            <a:prstGeom prst="rect">
              <a:avLst/>
            </a:prstGeom>
            <a:solidFill>
              <a:schemeClr val="bg1"/>
            </a:solidFill>
            <a:ln w="9525">
              <a:solidFill>
                <a:schemeClr val="bg1"/>
              </a:solidFill>
              <a:miter lim="800000"/>
              <a:headEnd/>
              <a:tailEnd/>
            </a:ln>
          </p:spPr>
          <p:txBody>
            <a:bodyPr wrap="none" anchor="ctr"/>
            <a:lstStyle/>
            <a:p>
              <a:pPr eaLnBrk="0" hangingPunct="0"/>
              <a:endParaRPr lang="nb-NO"/>
            </a:p>
          </p:txBody>
        </p:sp>
        <p:sp>
          <p:nvSpPr>
            <p:cNvPr id="13" name="Rectangle 31"/>
            <p:cNvSpPr>
              <a:spLocks noChangeArrowheads="1"/>
            </p:cNvSpPr>
            <p:nvPr/>
          </p:nvSpPr>
          <p:spPr bwMode="auto">
            <a:xfrm rot="5400000">
              <a:off x="101600" y="2910448"/>
              <a:ext cx="2286000" cy="580886"/>
            </a:xfrm>
            <a:prstGeom prst="rect">
              <a:avLst/>
            </a:prstGeom>
            <a:solidFill>
              <a:schemeClr val="bg1"/>
            </a:solidFill>
            <a:ln w="9525">
              <a:solidFill>
                <a:schemeClr val="bg1"/>
              </a:solidFill>
              <a:miter lim="800000"/>
              <a:headEnd/>
              <a:tailEnd/>
            </a:ln>
          </p:spPr>
          <p:txBody>
            <a:bodyPr wrap="none" anchor="ctr"/>
            <a:lstStyle/>
            <a:p>
              <a:pPr eaLnBrk="0" hangingPunct="0"/>
              <a:endParaRPr lang="nb-NO"/>
            </a:p>
          </p:txBody>
        </p:sp>
        <p:sp>
          <p:nvSpPr>
            <p:cNvPr id="14" name="Rectangle 31"/>
            <p:cNvSpPr>
              <a:spLocks noChangeArrowheads="1"/>
            </p:cNvSpPr>
            <p:nvPr/>
          </p:nvSpPr>
          <p:spPr bwMode="auto">
            <a:xfrm>
              <a:off x="1905000" y="685800"/>
              <a:ext cx="3352800" cy="2134091"/>
            </a:xfrm>
            <a:prstGeom prst="rect">
              <a:avLst/>
            </a:prstGeom>
            <a:solidFill>
              <a:schemeClr val="bg1"/>
            </a:solidFill>
            <a:ln w="9525">
              <a:solidFill>
                <a:schemeClr val="bg1"/>
              </a:solidFill>
              <a:miter lim="800000"/>
              <a:headEnd/>
              <a:tailEnd/>
            </a:ln>
          </p:spPr>
          <p:txBody>
            <a:bodyPr wrap="none" anchor="ctr"/>
            <a:lstStyle/>
            <a:p>
              <a:pPr eaLnBrk="0" hangingPunct="0"/>
              <a:endParaRPr lang="nb-NO" dirty="0"/>
            </a:p>
          </p:txBody>
        </p:sp>
        <mc:AlternateContent xmlns:mc="http://schemas.openxmlformats.org/markup-compatibility/2006" xmlns:a14="http://schemas.microsoft.com/office/drawing/2010/main">
          <mc:Choice Requires="a14">
            <p:sp>
              <p:nvSpPr>
                <p:cNvPr id="16" name="TextBox 15"/>
                <p:cNvSpPr txBox="1"/>
                <p:nvPr/>
              </p:nvSpPr>
              <p:spPr>
                <a:xfrm rot="16200000">
                  <a:off x="437148" y="3154755"/>
                  <a:ext cx="150701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nb-NO" sz="2400" b="1" i="1" smtClean="0">
                                <a:latin typeface="Cambria Math"/>
                              </a:rPr>
                            </m:ctrlPr>
                          </m:sSubPr>
                          <m:e>
                            <m:r>
                              <a:rPr lang="nb-NO" sz="2400" b="1" i="1" smtClean="0">
                                <a:latin typeface="Cambria Math"/>
                              </a:rPr>
                              <m:t>𝒏</m:t>
                            </m:r>
                          </m:e>
                          <m:sub>
                            <m:r>
                              <a:rPr lang="nb-NO" sz="2400" b="1" i="1" smtClean="0">
                                <a:latin typeface="Cambria Math"/>
                              </a:rPr>
                              <m:t>𝒄𝒂𝒏𝒅</m:t>
                            </m:r>
                          </m:sub>
                        </m:sSub>
                        <m:r>
                          <a:rPr lang="nb-NO" sz="2400" b="1" i="1" smtClean="0">
                            <a:latin typeface="Cambria Math"/>
                          </a:rPr>
                          <m:t>(</m:t>
                        </m:r>
                        <m:sSub>
                          <m:sSubPr>
                            <m:ctrlPr>
                              <a:rPr lang="nb-NO" sz="2400" b="1" i="1" smtClean="0">
                                <a:latin typeface="Cambria Math"/>
                              </a:rPr>
                            </m:ctrlPr>
                          </m:sSubPr>
                          <m:e>
                            <m:r>
                              <a:rPr lang="nb-NO" sz="2400" b="1" i="1" smtClean="0">
                                <a:latin typeface="Cambria Math"/>
                              </a:rPr>
                              <m:t>𝒕</m:t>
                            </m:r>
                          </m:e>
                          <m:sub>
                            <m:r>
                              <a:rPr lang="nb-NO" sz="2400" b="1" i="1" smtClean="0">
                                <a:latin typeface="Cambria Math"/>
                              </a:rPr>
                              <m:t>𝒊</m:t>
                            </m:r>
                          </m:sub>
                        </m:sSub>
                        <m:r>
                          <a:rPr lang="nb-NO" sz="2400" b="1" i="1" smtClean="0">
                            <a:latin typeface="Cambria Math"/>
                          </a:rPr>
                          <m:t>)</m:t>
                        </m:r>
                      </m:oMath>
                    </m:oMathPara>
                  </a14:m>
                  <a:endParaRPr lang="nb-NO" sz="2400" dirty="0"/>
                </a:p>
              </p:txBody>
            </p:sp>
          </mc:Choice>
          <mc:Fallback xmlns="">
            <p:sp>
              <p:nvSpPr>
                <p:cNvPr id="16" name="TextBox 15"/>
                <p:cNvSpPr txBox="1">
                  <a:spLocks noRot="1" noChangeAspect="1" noMove="1" noResize="1" noEditPoints="1" noAdjustHandles="1" noChangeArrowheads="1" noChangeShapeType="1" noTextEdit="1"/>
                </p:cNvSpPr>
                <p:nvPr/>
              </p:nvSpPr>
              <p:spPr>
                <a:xfrm rot="16200000">
                  <a:off x="437148" y="3154755"/>
                  <a:ext cx="1507016" cy="461665"/>
                </a:xfrm>
                <a:prstGeom prst="rect">
                  <a:avLst/>
                </a:prstGeom>
                <a:blipFill rotWithShape="1">
                  <a:blip r:embed="rId4"/>
                  <a:stretch>
                    <a:fillRect t="-810" r="-19737"/>
                  </a:stretch>
                </a:blipFill>
              </p:spPr>
              <p:txBody>
                <a:bodyPr/>
                <a:lstStyle/>
                <a:p>
                  <a:r>
                    <a:rPr lang="en-US">
                      <a:noFill/>
                    </a:rPr>
                    <a:t> </a:t>
                  </a:r>
                </a:p>
              </p:txBody>
            </p:sp>
          </mc:Fallback>
        </mc:AlternateContent>
      </p:grpSp>
      <p:sp>
        <p:nvSpPr>
          <p:cNvPr id="5" name="Title 1"/>
          <p:cNvSpPr>
            <a:spLocks noGrp="1"/>
          </p:cNvSpPr>
          <p:nvPr>
            <p:ph type="title"/>
          </p:nvPr>
        </p:nvSpPr>
        <p:spPr>
          <a:xfrm>
            <a:off x="609600" y="76200"/>
            <a:ext cx="7772400" cy="1143000"/>
          </a:xfrm>
        </p:spPr>
        <p:txBody>
          <a:bodyPr/>
          <a:lstStyle/>
          <a:p>
            <a:pPr algn="ctr"/>
            <a:r>
              <a:rPr lang="nb-NO" sz="3200" dirty="0" smtClean="0"/>
              <a:t>System scenarios for </a:t>
            </a:r>
            <a:r>
              <a:rPr lang="nb-NO" sz="3200" dirty="0" err="1" smtClean="0"/>
              <a:t>STLmax</a:t>
            </a:r>
            <a:r>
              <a:rPr lang="nb-NO" sz="3200" dirty="0" smtClean="0"/>
              <a:t> </a:t>
            </a:r>
            <a:r>
              <a:rPr lang="nb-NO" sz="3200" dirty="0" err="1" smtClean="0"/>
              <a:t>calculation</a:t>
            </a:r>
            <a:endParaRPr lang="nb-NO" sz="3200" dirty="0"/>
          </a:p>
        </p:txBody>
      </p:sp>
      <mc:AlternateContent xmlns:mc="http://schemas.openxmlformats.org/markup-compatibility/2006" xmlns:a14="http://schemas.microsoft.com/office/drawing/2010/main">
        <mc:Choice Requires="a14">
          <p:sp>
            <p:nvSpPr>
              <p:cNvPr id="15" name="TextBox 14"/>
              <p:cNvSpPr txBox="1"/>
              <p:nvPr/>
            </p:nvSpPr>
            <p:spPr>
              <a:xfrm>
                <a:off x="1902731" y="5638800"/>
                <a:ext cx="5752216" cy="1225079"/>
              </a:xfrm>
              <a:prstGeom prst="rect">
                <a:avLst/>
              </a:prstGeom>
              <a:noFill/>
            </p:spPr>
            <p:txBody>
              <a:bodyPr wrap="none" rtlCol="0">
                <a:spAutoFit/>
              </a:bodyPr>
              <a:lstStyle/>
              <a:p>
                <a:pPr algn="ctr"/>
                <a14:m>
                  <m:oMath xmlns:m="http://schemas.openxmlformats.org/officeDocument/2006/math">
                    <m:sSub>
                      <m:sSubPr>
                        <m:ctrlPr>
                          <a:rPr lang="nb-NO" sz="2400" b="1" i="1" smtClean="0">
                            <a:latin typeface="Cambria Math"/>
                          </a:rPr>
                        </m:ctrlPr>
                      </m:sSubPr>
                      <m:e>
                        <m:r>
                          <a:rPr lang="nb-NO" sz="2400" b="1" i="1" smtClean="0">
                            <a:latin typeface="Cambria Math"/>
                          </a:rPr>
                          <m:t>𝒏</m:t>
                        </m:r>
                      </m:e>
                      <m:sub>
                        <m:r>
                          <a:rPr lang="nb-NO" sz="2400" b="1" i="1" smtClean="0">
                            <a:latin typeface="Cambria Math"/>
                          </a:rPr>
                          <m:t>𝒕𝒓𝒖𝒆</m:t>
                        </m:r>
                        <m:r>
                          <a:rPr lang="nb-NO" sz="2400" b="1" i="1" smtClean="0">
                            <a:latin typeface="Cambria Math"/>
                          </a:rPr>
                          <m:t>_</m:t>
                        </m:r>
                        <m:r>
                          <a:rPr lang="nb-NO" sz="2400" b="1" i="1" smtClean="0">
                            <a:latin typeface="Cambria Math"/>
                          </a:rPr>
                          <m:t>𝒄𝒂𝒏𝒅</m:t>
                        </m:r>
                      </m:sub>
                    </m:sSub>
                    <m:r>
                      <a:rPr lang="nb-NO" sz="2400" b="1" i="1" smtClean="0">
                        <a:latin typeface="Cambria Math"/>
                      </a:rPr>
                      <m:t>(</m:t>
                    </m:r>
                    <m:sSub>
                      <m:sSubPr>
                        <m:ctrlPr>
                          <a:rPr lang="nb-NO" sz="2400" b="1" i="1" smtClean="0">
                            <a:latin typeface="Cambria Math"/>
                          </a:rPr>
                        </m:ctrlPr>
                      </m:sSubPr>
                      <m:e>
                        <m:r>
                          <a:rPr lang="nb-NO" sz="2400" b="1" i="1" smtClean="0">
                            <a:latin typeface="Cambria Math"/>
                          </a:rPr>
                          <m:t>𝒕</m:t>
                        </m:r>
                      </m:e>
                      <m:sub>
                        <m:r>
                          <a:rPr lang="nb-NO" sz="2400" b="1" i="1" smtClean="0">
                            <a:latin typeface="Cambria Math"/>
                          </a:rPr>
                          <m:t>𝒊</m:t>
                        </m:r>
                      </m:sub>
                    </m:sSub>
                    <m:r>
                      <a:rPr lang="nb-NO" sz="2400" b="1" i="1" smtClean="0">
                        <a:latin typeface="Cambria Math"/>
                      </a:rPr>
                      <m:t>)</m:t>
                    </m:r>
                  </m:oMath>
                </a14:m>
                <a:r>
                  <a:rPr lang="nb-NO" sz="2400" b="1" i="1" dirty="0" smtClean="0">
                    <a:latin typeface="Cambria Math"/>
                    <a:ea typeface="Cambria Math"/>
                  </a:rPr>
                  <a:t>,</a:t>
                </a:r>
              </a:p>
              <a:p>
                <a:pPr algn="ctr"/>
                <a14:m>
                  <m:oMathPara xmlns:m="http://schemas.openxmlformats.org/officeDocument/2006/math">
                    <m:oMathParaPr>
                      <m:jc m:val="centerGroup"/>
                    </m:oMathParaPr>
                    <m:oMath xmlns:m="http://schemas.openxmlformats.org/officeDocument/2006/math">
                      <m:sSub>
                        <m:sSubPr>
                          <m:ctrlPr>
                            <a:rPr lang="nb-NO" sz="2400" b="1" i="1" smtClean="0">
                              <a:latin typeface="Cambria Math"/>
                              <a:ea typeface="Cambria Math"/>
                            </a:rPr>
                          </m:ctrlPr>
                        </m:sSubPr>
                        <m:e>
                          <m:sSub>
                            <m:sSubPr>
                              <m:ctrlPr>
                                <a:rPr lang="nb-NO" sz="2400" b="1" i="1" smtClean="0">
                                  <a:latin typeface="Cambria Math"/>
                                  <a:ea typeface="Cambria Math"/>
                                </a:rPr>
                              </m:ctrlPr>
                            </m:sSubPr>
                            <m:e>
                              <m:r>
                                <a:rPr lang="nb-NO" sz="2400" b="1" i="1" smtClean="0">
                                  <a:latin typeface="Cambria Math"/>
                                  <a:ea typeface="Cambria Math"/>
                                </a:rPr>
                                <m:t>𝑳</m:t>
                              </m:r>
                            </m:e>
                            <m:sub>
                              <m:r>
                                <a:rPr lang="nb-NO" sz="2400" b="1" i="1" smtClean="0">
                                  <a:latin typeface="Cambria Math"/>
                                  <a:ea typeface="Cambria Math"/>
                                </a:rPr>
                                <m:t>𝒎𝒊𝒏</m:t>
                              </m:r>
                              <m:r>
                                <a:rPr lang="nb-NO" sz="2400" b="1" i="1" smtClean="0">
                                  <a:latin typeface="Cambria Math"/>
                                  <a:ea typeface="Cambria Math"/>
                                </a:rPr>
                                <m:t> </m:t>
                              </m:r>
                            </m:sub>
                          </m:sSub>
                          <m:r>
                            <a:rPr lang="nb-NO" sz="2400" b="1" i="1" smtClean="0">
                              <a:latin typeface="Cambria Math"/>
                              <a:ea typeface="Cambria Math"/>
                            </a:rPr>
                            <m:t>(</m:t>
                          </m:r>
                          <m:r>
                            <m:rPr>
                              <m:nor/>
                            </m:rPr>
                            <a:rPr lang="nb-NO" sz="2400" i="0" smtClean="0">
                              <a:latin typeface="Cambria Math"/>
                              <a:ea typeface="Cambria Math"/>
                            </a:rPr>
                            <m:t>noise</m:t>
                          </m:r>
                          <m:r>
                            <m:rPr>
                              <m:nor/>
                            </m:rPr>
                            <a:rPr lang="nb-NO" sz="2400" i="0" smtClean="0">
                              <a:latin typeface="Cambria Math"/>
                              <a:ea typeface="Cambria Math"/>
                            </a:rPr>
                            <m:t> </m:t>
                          </m:r>
                          <m:r>
                            <m:rPr>
                              <m:nor/>
                            </m:rPr>
                            <a:rPr lang="nb-NO" sz="2400" i="0" smtClean="0">
                              <a:latin typeface="Cambria Math"/>
                              <a:ea typeface="Cambria Math"/>
                            </a:rPr>
                            <m:t>level</m:t>
                          </m:r>
                          <m:r>
                            <m:rPr>
                              <m:nor/>
                            </m:rPr>
                            <a:rPr lang="nb-NO" sz="2400" b="0" i="0" smtClean="0">
                              <a:latin typeface="Cambria Math"/>
                              <a:ea typeface="Cambria Math"/>
                            </a:rPr>
                            <m:t>) &lt; </m:t>
                          </m:r>
                          <m:sSub>
                            <m:sSubPr>
                              <m:ctrlPr>
                                <a:rPr lang="nb-NO" sz="2400" b="1" i="1">
                                  <a:latin typeface="Cambria Math"/>
                                  <a:ea typeface="Cambria Math"/>
                                </a:rPr>
                              </m:ctrlPr>
                            </m:sSubPr>
                            <m:e>
                              <m:r>
                                <a:rPr lang="nb-NO" sz="2400" b="1" i="1">
                                  <a:latin typeface="Cambria Math"/>
                                  <a:ea typeface="Cambria Math"/>
                                </a:rPr>
                                <m:t>𝑳</m:t>
                              </m:r>
                            </m:e>
                            <m:sub>
                              <m:r>
                                <a:rPr lang="nb-NO" sz="2400" b="1" i="1" smtClean="0">
                                  <a:latin typeface="Cambria Math"/>
                                  <a:ea typeface="Cambria Math"/>
                                </a:rPr>
                                <m:t>𝒕𝒓𝒖𝒆</m:t>
                              </m:r>
                              <m:r>
                                <a:rPr lang="nb-NO" sz="2400" b="1" i="1" smtClean="0">
                                  <a:latin typeface="Cambria Math"/>
                                  <a:ea typeface="Cambria Math"/>
                                </a:rPr>
                                <m:t>_</m:t>
                              </m:r>
                              <m:r>
                                <a:rPr lang="nb-NO" sz="2400" b="1" i="1">
                                  <a:latin typeface="Cambria Math"/>
                                  <a:ea typeface="Cambria Math"/>
                                </a:rPr>
                                <m:t>𝒄𝒂𝒏𝒅</m:t>
                              </m:r>
                            </m:sub>
                          </m:sSub>
                          <m:r>
                            <a:rPr lang="nb-NO" sz="2400" b="1" i="1" smtClean="0">
                              <a:latin typeface="Cambria Math"/>
                              <a:ea typeface="Cambria Math"/>
                            </a:rPr>
                            <m:t> </m:t>
                          </m:r>
                          <m:r>
                            <m:rPr>
                              <m:nor/>
                            </m:rPr>
                            <a:rPr lang="nb-NO" sz="2400" b="0" i="0" smtClean="0">
                              <a:latin typeface="Cambria Math"/>
                              <a:ea typeface="Cambria Math"/>
                            </a:rPr>
                            <m:t>&lt; </m:t>
                          </m:r>
                          <m:r>
                            <a:rPr lang="nb-NO" sz="2400" b="1" i="1">
                              <a:latin typeface="Cambria Math"/>
                              <a:ea typeface="Cambria Math"/>
                            </a:rPr>
                            <m:t>𝑳</m:t>
                          </m:r>
                          <m:d>
                            <m:dPr>
                              <m:ctrlPr>
                                <a:rPr lang="nb-NO" sz="2400" b="1" i="1">
                                  <a:latin typeface="Cambria Math"/>
                                  <a:ea typeface="Cambria Math"/>
                                </a:rPr>
                              </m:ctrlPr>
                            </m:dPr>
                            <m:e>
                              <m:sSub>
                                <m:sSubPr>
                                  <m:ctrlPr>
                                    <a:rPr lang="nb-NO" sz="2400" b="1" i="1">
                                      <a:latin typeface="Cambria Math"/>
                                      <a:ea typeface="Cambria Math"/>
                                    </a:rPr>
                                  </m:ctrlPr>
                                </m:sSubPr>
                                <m:e>
                                  <m:r>
                                    <a:rPr lang="nb-NO" sz="2400" b="1" i="1">
                                      <a:latin typeface="Cambria Math"/>
                                      <a:ea typeface="Cambria Math"/>
                                    </a:rPr>
                                    <m:t>𝒕</m:t>
                                  </m:r>
                                </m:e>
                                <m:sub>
                                  <m:r>
                                    <a:rPr lang="nb-NO" sz="2400" b="1" i="1">
                                      <a:latin typeface="Cambria Math"/>
                                      <a:ea typeface="Cambria Math"/>
                                    </a:rPr>
                                    <m:t>𝒊</m:t>
                                  </m:r>
                                </m:sub>
                              </m:sSub>
                            </m:e>
                          </m:d>
                        </m:e>
                        <m:sub>
                          <m:r>
                            <a:rPr lang="nb-NO" sz="2400" b="1" i="1">
                              <a:latin typeface="Cambria Math"/>
                              <a:ea typeface="Cambria Math"/>
                            </a:rPr>
                            <m:t>𝒎𝒂𝒙</m:t>
                          </m:r>
                        </m:sub>
                      </m:sSub>
                    </m:oMath>
                  </m:oMathPara>
                </a14:m>
                <a:endParaRPr lang="nb-NO" sz="2400" b="1" i="1" dirty="0" smtClean="0">
                  <a:latin typeface="Cambria Math"/>
                  <a:ea typeface="Cambria Math"/>
                </a:endParaRPr>
              </a:p>
              <a:p>
                <a:pPr algn="ctr"/>
                <a:endParaRPr lang="nb-NO" sz="2400" i="1" dirty="0" smtClean="0">
                  <a:latin typeface="Cambria Math"/>
                  <a:ea typeface="Cambria Math"/>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1902731" y="5638800"/>
                <a:ext cx="5752216" cy="1225079"/>
              </a:xfrm>
              <a:prstGeom prst="rect">
                <a:avLst/>
              </a:prstGeom>
              <a:blipFill rotWithShape="1">
                <a:blip r:embed="rId5"/>
                <a:stretch>
                  <a:fillRect t="-4478"/>
                </a:stretch>
              </a:blipFill>
            </p:spPr>
            <p:txBody>
              <a:bodyPr/>
              <a:lstStyle/>
              <a:p>
                <a:r>
                  <a:rPr lang="en-US">
                    <a:noFill/>
                  </a:rPr>
                  <a:t> </a:t>
                </a:r>
              </a:p>
            </p:txBody>
          </p:sp>
        </mc:Fallback>
      </mc:AlternateContent>
      <p:cxnSp>
        <p:nvCxnSpPr>
          <p:cNvPr id="6" name="Straight Arrow Connector 5"/>
          <p:cNvCxnSpPr/>
          <p:nvPr/>
        </p:nvCxnSpPr>
        <p:spPr bwMode="auto">
          <a:xfrm flipV="1">
            <a:off x="3200400" y="2514601"/>
            <a:ext cx="1578437" cy="1295399"/>
          </a:xfrm>
          <a:prstGeom prst="straightConnector1">
            <a:avLst/>
          </a:prstGeom>
          <a:solidFill>
            <a:schemeClr val="accent1"/>
          </a:solidFill>
          <a:ln w="28575" cap="flat" cmpd="sng" algn="ctr">
            <a:solidFill>
              <a:schemeClr val="tx1"/>
            </a:solidFill>
            <a:prstDash val="solid"/>
            <a:round/>
            <a:headEnd type="none" w="med" len="med"/>
            <a:tailEnd type="arrow"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xtBox 6"/>
          <p:cNvSpPr txBox="1"/>
          <p:nvPr/>
        </p:nvSpPr>
        <p:spPr>
          <a:xfrm rot="19196787">
            <a:off x="2597530" y="2650185"/>
            <a:ext cx="2222083" cy="400110"/>
          </a:xfrm>
          <a:prstGeom prst="rect">
            <a:avLst/>
          </a:prstGeom>
          <a:noFill/>
        </p:spPr>
        <p:txBody>
          <a:bodyPr wrap="none" rtlCol="0">
            <a:spAutoFit/>
          </a:bodyPr>
          <a:lstStyle/>
          <a:p>
            <a:r>
              <a:rPr lang="nb-NO" sz="2000" dirty="0" err="1" smtClean="0"/>
              <a:t>Increasing</a:t>
            </a:r>
            <a:r>
              <a:rPr lang="nb-NO" sz="2000" dirty="0" smtClean="0"/>
              <a:t> </a:t>
            </a:r>
            <a:r>
              <a:rPr lang="nb-NO" sz="2000" dirty="0" err="1" smtClean="0"/>
              <a:t>energy</a:t>
            </a:r>
            <a:endParaRPr lang="en-US" sz="2000" dirty="0"/>
          </a:p>
        </p:txBody>
      </p:sp>
      <p:grpSp>
        <p:nvGrpSpPr>
          <p:cNvPr id="9" name="Group 8"/>
          <p:cNvGrpSpPr/>
          <p:nvPr/>
        </p:nvGrpSpPr>
        <p:grpSpPr>
          <a:xfrm>
            <a:off x="1820625" y="3378200"/>
            <a:ext cx="3158911" cy="2202478"/>
            <a:chOff x="1820625" y="3378200"/>
            <a:chExt cx="3158911" cy="2202478"/>
          </a:xfrm>
        </p:grpSpPr>
        <mc:AlternateContent xmlns:mc="http://schemas.openxmlformats.org/markup-compatibility/2006" xmlns:a14="http://schemas.microsoft.com/office/drawing/2010/main">
          <mc:Choice Requires="a14">
            <p:sp>
              <p:nvSpPr>
                <p:cNvPr id="18" name="Rectangle 17"/>
                <p:cNvSpPr/>
                <p:nvPr/>
              </p:nvSpPr>
              <p:spPr>
                <a:xfrm>
                  <a:off x="1820625" y="5180568"/>
                  <a:ext cx="523925"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2000" b="1" i="1" smtClean="0">
                                <a:latin typeface="Cambria Math"/>
                              </a:rPr>
                            </m:ctrlPr>
                          </m:sSubPr>
                          <m:e>
                            <m:r>
                              <a:rPr lang="nb-NO" sz="2000" b="1" i="1" smtClean="0">
                                <a:latin typeface="Cambria Math"/>
                              </a:rPr>
                              <m:t>𝑺</m:t>
                            </m:r>
                          </m:e>
                          <m:sub>
                            <m:r>
                              <a:rPr lang="nb-NO" sz="2000" b="1" i="1" smtClean="0">
                                <a:latin typeface="Cambria Math"/>
                              </a:rPr>
                              <m:t>𝟏</m:t>
                            </m:r>
                          </m:sub>
                        </m:sSub>
                      </m:oMath>
                    </m:oMathPara>
                  </a14:m>
                  <a:endParaRPr lang="nb-NO" sz="2000" b="1" dirty="0"/>
                </a:p>
              </p:txBody>
            </p:sp>
          </mc:Choice>
          <mc:Fallback xmlns="">
            <p:sp>
              <p:nvSpPr>
                <p:cNvPr id="18" name="Rectangle 17"/>
                <p:cNvSpPr>
                  <a:spLocks noRot="1" noChangeAspect="1" noMove="1" noResize="1" noEditPoints="1" noAdjustHandles="1" noChangeArrowheads="1" noChangeShapeType="1" noTextEdit="1"/>
                </p:cNvSpPr>
                <p:nvPr/>
              </p:nvSpPr>
              <p:spPr>
                <a:xfrm>
                  <a:off x="1820625" y="5180568"/>
                  <a:ext cx="523925" cy="400110"/>
                </a:xfrm>
                <a:prstGeom prst="rect">
                  <a:avLst/>
                </a:prstGeom>
                <a:blipFill rotWithShape="1">
                  <a:blip r:embed="rId6"/>
                  <a:stretch>
                    <a:fillRect b="-46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2087325" y="5016500"/>
                  <a:ext cx="523925"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2000" b="1" i="1" smtClean="0">
                                <a:latin typeface="Cambria Math"/>
                              </a:rPr>
                            </m:ctrlPr>
                          </m:sSubPr>
                          <m:e>
                            <m:r>
                              <a:rPr lang="nb-NO" sz="2000" b="1" i="1" smtClean="0">
                                <a:latin typeface="Cambria Math"/>
                              </a:rPr>
                              <m:t>𝑺</m:t>
                            </m:r>
                          </m:e>
                          <m:sub>
                            <m:r>
                              <a:rPr lang="nb-NO" sz="2000" b="1" i="1" smtClean="0">
                                <a:latin typeface="Cambria Math"/>
                              </a:rPr>
                              <m:t>𝟐</m:t>
                            </m:r>
                          </m:sub>
                        </m:sSub>
                      </m:oMath>
                    </m:oMathPara>
                  </a14:m>
                  <a:endParaRPr lang="nb-NO" sz="2000" b="1" dirty="0"/>
                </a:p>
              </p:txBody>
            </p:sp>
          </mc:Choice>
          <mc:Fallback xmlns="">
            <p:sp>
              <p:nvSpPr>
                <p:cNvPr id="19" name="Rectangle 18"/>
                <p:cNvSpPr>
                  <a:spLocks noRot="1" noChangeAspect="1" noMove="1" noResize="1" noEditPoints="1" noAdjustHandles="1" noChangeArrowheads="1" noChangeShapeType="1" noTextEdit="1"/>
                </p:cNvSpPr>
                <p:nvPr/>
              </p:nvSpPr>
              <p:spPr>
                <a:xfrm>
                  <a:off x="2087325" y="5016500"/>
                  <a:ext cx="523925" cy="400110"/>
                </a:xfrm>
                <a:prstGeom prst="rect">
                  <a:avLst/>
                </a:prstGeom>
                <a:blipFill rotWithShape="1">
                  <a:blip r:embed="rId7"/>
                  <a:stretch>
                    <a:fillRect b="-30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2366725" y="4824968"/>
                  <a:ext cx="523925"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2000" b="1" i="1" smtClean="0">
                                <a:latin typeface="Cambria Math"/>
                              </a:rPr>
                            </m:ctrlPr>
                          </m:sSubPr>
                          <m:e>
                            <m:r>
                              <a:rPr lang="nb-NO" sz="2000" b="1" i="1" smtClean="0">
                                <a:latin typeface="Cambria Math"/>
                              </a:rPr>
                              <m:t>𝑺</m:t>
                            </m:r>
                          </m:e>
                          <m:sub>
                            <m:r>
                              <a:rPr lang="nb-NO" sz="2000" b="1" i="1" smtClean="0">
                                <a:latin typeface="Cambria Math"/>
                              </a:rPr>
                              <m:t>𝟑</m:t>
                            </m:r>
                          </m:sub>
                        </m:sSub>
                      </m:oMath>
                    </m:oMathPara>
                  </a14:m>
                  <a:endParaRPr lang="nb-NO" sz="2000" b="1" dirty="0"/>
                </a:p>
              </p:txBody>
            </p:sp>
          </mc:Choice>
          <mc:Fallback xmlns="">
            <p:sp>
              <p:nvSpPr>
                <p:cNvPr id="20" name="Rectangle 19"/>
                <p:cNvSpPr>
                  <a:spLocks noRot="1" noChangeAspect="1" noMove="1" noResize="1" noEditPoints="1" noAdjustHandles="1" noChangeArrowheads="1" noChangeShapeType="1" noTextEdit="1"/>
                </p:cNvSpPr>
                <p:nvPr/>
              </p:nvSpPr>
              <p:spPr>
                <a:xfrm>
                  <a:off x="2366725" y="4824968"/>
                  <a:ext cx="523925" cy="400110"/>
                </a:xfrm>
                <a:prstGeom prst="rect">
                  <a:avLst/>
                </a:prstGeom>
                <a:blipFill rotWithShape="1">
                  <a:blip r:embed="rId8"/>
                  <a:stretch>
                    <a:fillRect b="-30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2633425" y="4609068"/>
                  <a:ext cx="523925"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2000" b="1" i="1" smtClean="0">
                                <a:latin typeface="Cambria Math"/>
                              </a:rPr>
                            </m:ctrlPr>
                          </m:sSubPr>
                          <m:e>
                            <m:r>
                              <a:rPr lang="nb-NO" sz="2000" b="1" i="1" smtClean="0">
                                <a:latin typeface="Cambria Math"/>
                              </a:rPr>
                              <m:t>𝑺</m:t>
                            </m:r>
                          </m:e>
                          <m:sub>
                            <m:r>
                              <a:rPr lang="nb-NO" sz="2000" b="1" i="1" smtClean="0">
                                <a:latin typeface="Cambria Math"/>
                              </a:rPr>
                              <m:t>𝟒</m:t>
                            </m:r>
                          </m:sub>
                        </m:sSub>
                      </m:oMath>
                    </m:oMathPara>
                  </a14:m>
                  <a:endParaRPr lang="nb-NO" sz="2000" b="1" dirty="0"/>
                </a:p>
              </p:txBody>
            </p:sp>
          </mc:Choice>
          <mc:Fallback xmlns="">
            <p:sp>
              <p:nvSpPr>
                <p:cNvPr id="21" name="Rectangle 20"/>
                <p:cNvSpPr>
                  <a:spLocks noRot="1" noChangeAspect="1" noMove="1" noResize="1" noEditPoints="1" noAdjustHandles="1" noChangeArrowheads="1" noChangeShapeType="1" noTextEdit="1"/>
                </p:cNvSpPr>
                <p:nvPr/>
              </p:nvSpPr>
              <p:spPr>
                <a:xfrm>
                  <a:off x="2633425" y="4609068"/>
                  <a:ext cx="523925" cy="400110"/>
                </a:xfrm>
                <a:prstGeom prst="rect">
                  <a:avLst/>
                </a:prstGeom>
                <a:blipFill rotWithShape="1">
                  <a:blip r:embed="rId9"/>
                  <a:stretch>
                    <a:fillRect b="-30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Rectangle 21"/>
                <p:cNvSpPr/>
                <p:nvPr/>
              </p:nvSpPr>
              <p:spPr>
                <a:xfrm>
                  <a:off x="2938225" y="4419600"/>
                  <a:ext cx="523925"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2000" b="1" i="1" smtClean="0">
                                <a:latin typeface="Cambria Math"/>
                              </a:rPr>
                            </m:ctrlPr>
                          </m:sSubPr>
                          <m:e>
                            <m:r>
                              <a:rPr lang="nb-NO" sz="2000" b="1" i="1" smtClean="0">
                                <a:latin typeface="Cambria Math"/>
                              </a:rPr>
                              <m:t>𝑺</m:t>
                            </m:r>
                          </m:e>
                          <m:sub>
                            <m:r>
                              <a:rPr lang="nb-NO" sz="2000" b="1" i="1" smtClean="0">
                                <a:latin typeface="Cambria Math"/>
                              </a:rPr>
                              <m:t>𝟓</m:t>
                            </m:r>
                          </m:sub>
                        </m:sSub>
                      </m:oMath>
                    </m:oMathPara>
                  </a14:m>
                  <a:endParaRPr lang="nb-NO" sz="2000" b="1" dirty="0"/>
                </a:p>
              </p:txBody>
            </p:sp>
          </mc:Choice>
          <mc:Fallback xmlns="">
            <p:sp>
              <p:nvSpPr>
                <p:cNvPr id="22" name="Rectangle 21"/>
                <p:cNvSpPr>
                  <a:spLocks noRot="1" noChangeAspect="1" noMove="1" noResize="1" noEditPoints="1" noAdjustHandles="1" noChangeArrowheads="1" noChangeShapeType="1" noTextEdit="1"/>
                </p:cNvSpPr>
                <p:nvPr/>
              </p:nvSpPr>
              <p:spPr>
                <a:xfrm>
                  <a:off x="2938225" y="4419600"/>
                  <a:ext cx="523925" cy="400110"/>
                </a:xfrm>
                <a:prstGeom prst="rect">
                  <a:avLst/>
                </a:prstGeom>
                <a:blipFill rotWithShape="1">
                  <a:blip r:embed="rId10"/>
                  <a:stretch>
                    <a:fillRect b="-454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ctangle 22"/>
                <p:cNvSpPr/>
                <p:nvPr/>
              </p:nvSpPr>
              <p:spPr>
                <a:xfrm>
                  <a:off x="3213100" y="4216400"/>
                  <a:ext cx="523925"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2000" b="1" i="1" smtClean="0">
                                <a:latin typeface="Cambria Math"/>
                              </a:rPr>
                            </m:ctrlPr>
                          </m:sSubPr>
                          <m:e>
                            <m:r>
                              <a:rPr lang="nb-NO" sz="2000" b="1" i="1" smtClean="0">
                                <a:latin typeface="Cambria Math"/>
                              </a:rPr>
                              <m:t>𝑺</m:t>
                            </m:r>
                          </m:e>
                          <m:sub>
                            <m:r>
                              <a:rPr lang="nb-NO" sz="2000" b="1" i="1" smtClean="0">
                                <a:latin typeface="Cambria Math"/>
                              </a:rPr>
                              <m:t>𝟔</m:t>
                            </m:r>
                          </m:sub>
                        </m:sSub>
                      </m:oMath>
                    </m:oMathPara>
                  </a14:m>
                  <a:endParaRPr lang="nb-NO" sz="2000" b="1" dirty="0"/>
                </a:p>
              </p:txBody>
            </p:sp>
          </mc:Choice>
          <mc:Fallback xmlns="">
            <p:sp>
              <p:nvSpPr>
                <p:cNvPr id="23" name="Rectangle 22"/>
                <p:cNvSpPr>
                  <a:spLocks noRot="1" noChangeAspect="1" noMove="1" noResize="1" noEditPoints="1" noAdjustHandles="1" noChangeArrowheads="1" noChangeShapeType="1" noTextEdit="1"/>
                </p:cNvSpPr>
                <p:nvPr/>
              </p:nvSpPr>
              <p:spPr>
                <a:xfrm>
                  <a:off x="3213100" y="4216400"/>
                  <a:ext cx="523925" cy="400110"/>
                </a:xfrm>
                <a:prstGeom prst="rect">
                  <a:avLst/>
                </a:prstGeom>
                <a:blipFill rotWithShape="1">
                  <a:blip r:embed="rId11"/>
                  <a:stretch>
                    <a:fillRect b="-46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Rectangle 23"/>
                <p:cNvSpPr/>
                <p:nvPr/>
              </p:nvSpPr>
              <p:spPr>
                <a:xfrm>
                  <a:off x="3484325" y="4024868"/>
                  <a:ext cx="523925"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2000" b="1" i="1" smtClean="0">
                                <a:latin typeface="Cambria Math"/>
                              </a:rPr>
                            </m:ctrlPr>
                          </m:sSubPr>
                          <m:e>
                            <m:r>
                              <a:rPr lang="nb-NO" sz="2000" b="1" i="1" smtClean="0">
                                <a:latin typeface="Cambria Math"/>
                              </a:rPr>
                              <m:t>𝑺</m:t>
                            </m:r>
                          </m:e>
                          <m:sub>
                            <m:r>
                              <a:rPr lang="nb-NO" sz="2000" b="1" i="1" smtClean="0">
                                <a:latin typeface="Cambria Math"/>
                              </a:rPr>
                              <m:t>𝟕</m:t>
                            </m:r>
                          </m:sub>
                        </m:sSub>
                      </m:oMath>
                    </m:oMathPara>
                  </a14:m>
                  <a:endParaRPr lang="nb-NO" sz="2000" b="1" dirty="0"/>
                </a:p>
              </p:txBody>
            </p:sp>
          </mc:Choice>
          <mc:Fallback xmlns="">
            <p:sp>
              <p:nvSpPr>
                <p:cNvPr id="24" name="Rectangle 23"/>
                <p:cNvSpPr>
                  <a:spLocks noRot="1" noChangeAspect="1" noMove="1" noResize="1" noEditPoints="1" noAdjustHandles="1" noChangeArrowheads="1" noChangeShapeType="1" noTextEdit="1"/>
                </p:cNvSpPr>
                <p:nvPr/>
              </p:nvSpPr>
              <p:spPr>
                <a:xfrm>
                  <a:off x="3484325" y="4024868"/>
                  <a:ext cx="523925" cy="400110"/>
                </a:xfrm>
                <a:prstGeom prst="rect">
                  <a:avLst/>
                </a:prstGeom>
                <a:blipFill rotWithShape="1">
                  <a:blip r:embed="rId12"/>
                  <a:stretch>
                    <a:fillRect b="-30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3771900" y="3808968"/>
                  <a:ext cx="523925"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2000" b="1" i="1" smtClean="0">
                                <a:latin typeface="Cambria Math"/>
                              </a:rPr>
                            </m:ctrlPr>
                          </m:sSubPr>
                          <m:e>
                            <m:r>
                              <a:rPr lang="nb-NO" sz="2000" b="1" i="1" smtClean="0">
                                <a:latin typeface="Cambria Math"/>
                              </a:rPr>
                              <m:t>𝑺</m:t>
                            </m:r>
                          </m:e>
                          <m:sub>
                            <m:r>
                              <a:rPr lang="nb-NO" sz="2000" b="1" i="1" smtClean="0">
                                <a:latin typeface="Cambria Math"/>
                              </a:rPr>
                              <m:t>𝟖</m:t>
                            </m:r>
                          </m:sub>
                        </m:sSub>
                      </m:oMath>
                    </m:oMathPara>
                  </a14:m>
                  <a:endParaRPr lang="nb-NO" sz="2000" b="1" dirty="0"/>
                </a:p>
              </p:txBody>
            </p:sp>
          </mc:Choice>
          <mc:Fallback xmlns="">
            <p:sp>
              <p:nvSpPr>
                <p:cNvPr id="25" name="Rectangle 24"/>
                <p:cNvSpPr>
                  <a:spLocks noRot="1" noChangeAspect="1" noMove="1" noResize="1" noEditPoints="1" noAdjustHandles="1" noChangeArrowheads="1" noChangeShapeType="1" noTextEdit="1"/>
                </p:cNvSpPr>
                <p:nvPr/>
              </p:nvSpPr>
              <p:spPr>
                <a:xfrm>
                  <a:off x="3771900" y="3808968"/>
                  <a:ext cx="523925" cy="400110"/>
                </a:xfrm>
                <a:prstGeom prst="rect">
                  <a:avLst/>
                </a:prstGeom>
                <a:blipFill rotWithShape="1">
                  <a:blip r:embed="rId13"/>
                  <a:stretch>
                    <a:fillRect b="-46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Rectangle 25"/>
                <p:cNvSpPr/>
                <p:nvPr/>
              </p:nvSpPr>
              <p:spPr>
                <a:xfrm>
                  <a:off x="4017725" y="3606800"/>
                  <a:ext cx="523925"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2000" b="1" i="1" smtClean="0">
                                <a:latin typeface="Cambria Math"/>
                              </a:rPr>
                            </m:ctrlPr>
                          </m:sSubPr>
                          <m:e>
                            <m:r>
                              <a:rPr lang="nb-NO" sz="2000" b="1" i="1" smtClean="0">
                                <a:latin typeface="Cambria Math"/>
                              </a:rPr>
                              <m:t>𝑺</m:t>
                            </m:r>
                          </m:e>
                          <m:sub>
                            <m:r>
                              <a:rPr lang="nb-NO" sz="2000" b="1" i="1" smtClean="0">
                                <a:latin typeface="Cambria Math"/>
                              </a:rPr>
                              <m:t>𝟗</m:t>
                            </m:r>
                          </m:sub>
                        </m:sSub>
                      </m:oMath>
                    </m:oMathPara>
                  </a14:m>
                  <a:endParaRPr lang="nb-NO" sz="2000" b="1" dirty="0"/>
                </a:p>
              </p:txBody>
            </p:sp>
          </mc:Choice>
          <mc:Fallback xmlns="">
            <p:sp>
              <p:nvSpPr>
                <p:cNvPr id="26" name="Rectangle 25"/>
                <p:cNvSpPr>
                  <a:spLocks noRot="1" noChangeAspect="1" noMove="1" noResize="1" noEditPoints="1" noAdjustHandles="1" noChangeArrowheads="1" noChangeShapeType="1" noTextEdit="1"/>
                </p:cNvSpPr>
                <p:nvPr/>
              </p:nvSpPr>
              <p:spPr>
                <a:xfrm>
                  <a:off x="4017725" y="3606800"/>
                  <a:ext cx="523925" cy="400110"/>
                </a:xfrm>
                <a:prstGeom prst="rect">
                  <a:avLst/>
                </a:prstGeom>
                <a:blipFill rotWithShape="1">
                  <a:blip r:embed="rId14"/>
                  <a:stretch>
                    <a:fillRect b="-46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Rectangle 26"/>
                <p:cNvSpPr/>
                <p:nvPr/>
              </p:nvSpPr>
              <p:spPr>
                <a:xfrm>
                  <a:off x="4343400" y="3378200"/>
                  <a:ext cx="636136"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nb-NO" sz="2000" b="1" i="1" smtClean="0">
                                <a:latin typeface="Cambria Math"/>
                              </a:rPr>
                            </m:ctrlPr>
                          </m:sSubPr>
                          <m:e>
                            <m:r>
                              <a:rPr lang="nb-NO" sz="2000" b="1" i="1" smtClean="0">
                                <a:latin typeface="Cambria Math"/>
                              </a:rPr>
                              <m:t>𝑺</m:t>
                            </m:r>
                          </m:e>
                          <m:sub>
                            <m:r>
                              <a:rPr lang="nb-NO" sz="2000" b="1" i="1" smtClean="0">
                                <a:latin typeface="Cambria Math"/>
                              </a:rPr>
                              <m:t>𝟏𝟎</m:t>
                            </m:r>
                          </m:sub>
                        </m:sSub>
                      </m:oMath>
                    </m:oMathPara>
                  </a14:m>
                  <a:endParaRPr lang="nb-NO" sz="2000" b="1" dirty="0"/>
                </a:p>
              </p:txBody>
            </p:sp>
          </mc:Choice>
          <mc:Fallback xmlns="">
            <p:sp>
              <p:nvSpPr>
                <p:cNvPr id="27" name="Rectangle 26"/>
                <p:cNvSpPr>
                  <a:spLocks noRot="1" noChangeAspect="1" noMove="1" noResize="1" noEditPoints="1" noAdjustHandles="1" noChangeArrowheads="1" noChangeShapeType="1" noTextEdit="1"/>
                </p:cNvSpPr>
                <p:nvPr/>
              </p:nvSpPr>
              <p:spPr>
                <a:xfrm>
                  <a:off x="4343400" y="3378200"/>
                  <a:ext cx="636136" cy="400110"/>
                </a:xfrm>
                <a:prstGeom prst="rect">
                  <a:avLst/>
                </a:prstGeom>
                <a:blipFill rotWithShape="1">
                  <a:blip r:embed="rId15"/>
                  <a:stretch>
                    <a:fillRect b="-3030"/>
                  </a:stretch>
                </a:blipFill>
              </p:spPr>
              <p:txBody>
                <a:bodyPr/>
                <a:lstStyle/>
                <a:p>
                  <a:r>
                    <a:rPr lang="en-US">
                      <a:noFill/>
                    </a:rPr>
                    <a:t> </a:t>
                  </a:r>
                </a:p>
              </p:txBody>
            </p:sp>
          </mc:Fallback>
        </mc:AlternateContent>
      </p:grpSp>
    </p:spTree>
    <p:extLst>
      <p:ext uri="{BB962C8B-B14F-4D97-AF65-F5344CB8AC3E}">
        <p14:creationId xmlns:p14="http://schemas.microsoft.com/office/powerpoint/2010/main" val="3249461339"/>
      </p:ext>
    </p:extLst>
  </p:cSld>
  <p:clrMapOvr>
    <a:masterClrMapping/>
  </p:clrMapOvr>
  <p:transition>
    <p:split orient="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1"/>
          <p:cNvSpPr>
            <a:spLocks noChangeArrowheads="1"/>
          </p:cNvSpPr>
          <p:nvPr/>
        </p:nvSpPr>
        <p:spPr bwMode="auto">
          <a:xfrm>
            <a:off x="6781800" y="5562600"/>
            <a:ext cx="2286000" cy="838200"/>
          </a:xfrm>
          <a:prstGeom prst="rect">
            <a:avLst/>
          </a:prstGeom>
          <a:solidFill>
            <a:schemeClr val="bg1"/>
          </a:solidFill>
          <a:ln w="9525">
            <a:solidFill>
              <a:schemeClr val="bg1"/>
            </a:solidFill>
            <a:miter lim="800000"/>
            <a:headEnd/>
            <a:tailEnd/>
          </a:ln>
        </p:spPr>
        <p:txBody>
          <a:bodyPr wrap="none" anchor="ctr"/>
          <a:lstStyle/>
          <a:p>
            <a:pPr eaLnBrk="0" hangingPunct="0"/>
            <a:endParaRPr lang="nb-NO"/>
          </a:p>
        </p:txBody>
      </p:sp>
      <p:sp>
        <p:nvSpPr>
          <p:cNvPr id="2" name="Title 1"/>
          <p:cNvSpPr>
            <a:spLocks noGrp="1"/>
          </p:cNvSpPr>
          <p:nvPr>
            <p:ph type="title"/>
          </p:nvPr>
        </p:nvSpPr>
        <p:spPr>
          <a:xfrm>
            <a:off x="546100" y="152400"/>
            <a:ext cx="7772400" cy="1143000"/>
          </a:xfrm>
        </p:spPr>
        <p:txBody>
          <a:bodyPr/>
          <a:lstStyle/>
          <a:p>
            <a:pPr algn="ctr"/>
            <a:r>
              <a:rPr lang="nb-NO" sz="3200" dirty="0" smtClean="0"/>
              <a:t>System scenarios for </a:t>
            </a:r>
            <a:r>
              <a:rPr lang="nb-NO" sz="3200" dirty="0" err="1" smtClean="0"/>
              <a:t>STLmax</a:t>
            </a:r>
            <a:r>
              <a:rPr lang="nb-NO" sz="3200" dirty="0" smtClean="0"/>
              <a:t> </a:t>
            </a:r>
            <a:r>
              <a:rPr lang="nb-NO" sz="3200" dirty="0" err="1" smtClean="0"/>
              <a:t>calculation</a:t>
            </a:r>
            <a:endParaRPr lang="nb-NO" sz="3200" dirty="0"/>
          </a:p>
        </p:txBody>
      </p:sp>
      <mc:AlternateContent xmlns:mc="http://schemas.openxmlformats.org/markup-compatibility/2006" xmlns:a14="http://schemas.microsoft.com/office/drawing/2010/main">
        <mc:Choice Requires="a14">
          <p:sp>
            <p:nvSpPr>
              <p:cNvPr id="13" name="TextBox 12"/>
              <p:cNvSpPr txBox="1"/>
              <p:nvPr/>
            </p:nvSpPr>
            <p:spPr>
              <a:xfrm>
                <a:off x="521792" y="3900676"/>
                <a:ext cx="7191584" cy="3471528"/>
              </a:xfrm>
              <a:prstGeom prst="rect">
                <a:avLst/>
              </a:prstGeom>
              <a:noFill/>
            </p:spPr>
            <p:txBody>
              <a:bodyPr wrap="none" rtlCol="0">
                <a:spAutoFit/>
              </a:bodyPr>
              <a:lstStyle/>
              <a:p>
                <a:pPr>
                  <a:lnSpc>
                    <a:spcPct val="150000"/>
                  </a:lnSpc>
                </a:pPr>
                <a:r>
                  <a:rPr lang="nb-NO" sz="2000" dirty="0" smtClean="0"/>
                  <a:t>Energy </a:t>
                </a:r>
                <a:r>
                  <a:rPr lang="nb-NO" sz="2000" dirty="0" err="1" smtClean="0"/>
                  <a:t>consumption</a:t>
                </a:r>
                <a:r>
                  <a:rPr lang="nb-NO" sz="2000" dirty="0" smtClean="0"/>
                  <a:t> per </a:t>
                </a:r>
                <a:r>
                  <a:rPr lang="nb-NO" sz="2000" dirty="0" err="1" smtClean="0"/>
                  <a:t>channel</a:t>
                </a:r>
                <a:r>
                  <a:rPr lang="nb-NO" sz="2000" dirty="0" smtClean="0"/>
                  <a:t> </a:t>
                </a:r>
                <a:r>
                  <a:rPr lang="nb-NO" sz="2000" dirty="0" err="1" smtClean="0"/>
                  <a:t>on</a:t>
                </a:r>
                <a:r>
                  <a:rPr lang="nb-NO" sz="2000" dirty="0" smtClean="0"/>
                  <a:t> </a:t>
                </a:r>
                <a:r>
                  <a:rPr lang="nb-NO" sz="2000" dirty="0" err="1" smtClean="0"/>
                  <a:t>CoolBio</a:t>
                </a:r>
                <a:r>
                  <a:rPr lang="nb-NO" sz="2000" dirty="0" smtClean="0"/>
                  <a:t> DSP </a:t>
                </a:r>
                <a:r>
                  <a:rPr lang="nb-NO" sz="2000" dirty="0" err="1" smtClean="0"/>
                  <a:t>processor</a:t>
                </a:r>
                <a:r>
                  <a:rPr lang="nb-NO" sz="2000" dirty="0"/>
                  <a:t>:</a:t>
                </a:r>
                <a:r>
                  <a:rPr lang="nb-NO" sz="2000" dirty="0" smtClean="0"/>
                  <a:t> </a:t>
                </a:r>
              </a:p>
              <a:p>
                <a:pPr marL="800100" lvl="1" indent="-342900">
                  <a:lnSpc>
                    <a:spcPct val="150000"/>
                  </a:lnSpc>
                  <a:buFont typeface="Arial" pitchFamily="34" charset="0"/>
                  <a:buChar char="•"/>
                </a:pPr>
                <a:r>
                  <a:rPr lang="nb-NO" sz="2000" dirty="0" err="1" smtClean="0"/>
                  <a:t>Without</a:t>
                </a:r>
                <a:r>
                  <a:rPr lang="nb-NO" sz="2000" dirty="0" smtClean="0"/>
                  <a:t> </a:t>
                </a:r>
                <a:r>
                  <a:rPr lang="nb-NO" sz="2000" dirty="0"/>
                  <a:t>system </a:t>
                </a:r>
                <a:r>
                  <a:rPr lang="nb-NO" sz="2000" dirty="0" smtClean="0"/>
                  <a:t>scenarios</a:t>
                </a:r>
                <a:r>
                  <a:rPr lang="nb-NO" sz="2000" dirty="0"/>
                  <a:t>:</a:t>
                </a:r>
                <a:r>
                  <a:rPr lang="nb-NO" sz="2000" dirty="0" smtClean="0"/>
                  <a:t> </a:t>
                </a:r>
                <a14:m>
                  <m:oMath xmlns:m="http://schemas.openxmlformats.org/officeDocument/2006/math">
                    <m:r>
                      <a:rPr lang="nb-NO" sz="2000" b="1" i="1">
                        <a:latin typeface="Cambria Math"/>
                      </a:rPr>
                      <m:t>𝟖𝟐𝟗</m:t>
                    </m:r>
                    <m:f>
                      <m:fPr>
                        <m:ctrlPr>
                          <a:rPr lang="nb-NO" sz="2000" b="1" i="1">
                            <a:latin typeface="Cambria Math"/>
                          </a:rPr>
                        </m:ctrlPr>
                      </m:fPr>
                      <m:num>
                        <m:r>
                          <a:rPr lang="nb-NO" sz="2000" b="1" i="1">
                            <a:latin typeface="Cambria Math"/>
                          </a:rPr>
                          <m:t>𝑱</m:t>
                        </m:r>
                      </m:num>
                      <m:den>
                        <m:r>
                          <a:rPr lang="nb-NO" sz="2000" b="1" i="1">
                            <a:latin typeface="Cambria Math"/>
                          </a:rPr>
                          <m:t>𝒄𝒉𝒂𝒏𝒏𝒆𝒍</m:t>
                        </m:r>
                      </m:den>
                    </m:f>
                  </m:oMath>
                </a14:m>
                <a:endParaRPr lang="nb-NO" sz="2000" dirty="0" smtClean="0"/>
              </a:p>
              <a:p>
                <a:pPr marL="800100" lvl="1" indent="-342900">
                  <a:lnSpc>
                    <a:spcPct val="150000"/>
                  </a:lnSpc>
                  <a:buFont typeface="Arial" pitchFamily="34" charset="0"/>
                  <a:buChar char="•"/>
                </a:pPr>
                <a:r>
                  <a:rPr lang="nb-NO" sz="2000" dirty="0" smtClean="0"/>
                  <a:t>With 10 system scenarios: </a:t>
                </a:r>
                <a14:m>
                  <m:oMath xmlns:m="http://schemas.openxmlformats.org/officeDocument/2006/math">
                    <m:r>
                      <a:rPr lang="nb-NO" sz="2000" b="1">
                        <a:latin typeface="Cambria Math"/>
                      </a:rPr>
                      <m:t>𝟓𝟗𝟒</m:t>
                    </m:r>
                    <m:f>
                      <m:fPr>
                        <m:ctrlPr>
                          <a:rPr lang="nb-NO" sz="2000" b="1" i="1">
                            <a:latin typeface="Cambria Math"/>
                          </a:rPr>
                        </m:ctrlPr>
                      </m:fPr>
                      <m:num>
                        <m:r>
                          <a:rPr lang="nb-NO" sz="2000" b="1" i="1">
                            <a:latin typeface="Cambria Math"/>
                          </a:rPr>
                          <m:t>𝑱</m:t>
                        </m:r>
                      </m:num>
                      <m:den>
                        <m:r>
                          <a:rPr lang="nb-NO" sz="2000" b="1" i="1">
                            <a:latin typeface="Cambria Math"/>
                          </a:rPr>
                          <m:t>𝒄𝒉𝒂𝒏𝒏𝒆𝒍</m:t>
                        </m:r>
                      </m:den>
                    </m:f>
                  </m:oMath>
                </a14:m>
                <a:endParaRPr lang="nb-NO" sz="2000" b="1" dirty="0" smtClean="0"/>
              </a:p>
              <a:p>
                <a:pPr marL="800100" lvl="1" indent="-342900">
                  <a:lnSpc>
                    <a:spcPct val="150000"/>
                  </a:lnSpc>
                  <a:buFont typeface="Arial" pitchFamily="34" charset="0"/>
                  <a:buChar char="•"/>
                </a:pPr>
                <a:r>
                  <a:rPr lang="nb-NO" sz="2000" dirty="0" err="1" smtClean="0"/>
                  <a:t>Theoretically</a:t>
                </a:r>
                <a:r>
                  <a:rPr lang="nb-NO" sz="2000" dirty="0" smtClean="0"/>
                  <a:t> best input-adaptive </a:t>
                </a:r>
                <a:r>
                  <a:rPr lang="nb-NO" sz="2000" dirty="0" err="1" smtClean="0"/>
                  <a:t>solution</a:t>
                </a:r>
                <a:r>
                  <a:rPr lang="nb-NO" sz="2000" dirty="0" smtClean="0"/>
                  <a:t>: </a:t>
                </a:r>
                <a14:m>
                  <m:oMath xmlns:m="http://schemas.openxmlformats.org/officeDocument/2006/math">
                    <m:r>
                      <a:rPr lang="nb-NO" sz="2000" b="1">
                        <a:latin typeface="Cambria Math"/>
                      </a:rPr>
                      <m:t>𝟓</m:t>
                    </m:r>
                    <m:r>
                      <a:rPr lang="nb-NO" sz="2000" b="1" i="1" smtClean="0">
                        <a:latin typeface="Cambria Math"/>
                      </a:rPr>
                      <m:t>𝟔𝟕</m:t>
                    </m:r>
                    <m:f>
                      <m:fPr>
                        <m:ctrlPr>
                          <a:rPr lang="nb-NO" sz="2000" b="1" i="1">
                            <a:latin typeface="Cambria Math"/>
                          </a:rPr>
                        </m:ctrlPr>
                      </m:fPr>
                      <m:num>
                        <m:r>
                          <a:rPr lang="nb-NO" sz="2000" b="1" i="1">
                            <a:latin typeface="Cambria Math"/>
                          </a:rPr>
                          <m:t>𝑱</m:t>
                        </m:r>
                      </m:num>
                      <m:den>
                        <m:r>
                          <a:rPr lang="nb-NO" sz="2000" b="1" i="1">
                            <a:latin typeface="Cambria Math"/>
                          </a:rPr>
                          <m:t>𝒄𝒉𝒂𝒏𝒏𝒆𝒍</m:t>
                        </m:r>
                      </m:den>
                    </m:f>
                  </m:oMath>
                </a14:m>
                <a:endParaRPr lang="nb-NO" sz="2000" dirty="0" smtClean="0"/>
              </a:p>
              <a:p>
                <a:pPr lvl="3">
                  <a:lnSpc>
                    <a:spcPct val="150000"/>
                  </a:lnSpc>
                </a:pPr>
                <a:endParaRPr lang="nb-NO" sz="2000" dirty="0"/>
              </a:p>
              <a:p>
                <a:pPr marL="342900" indent="-342900">
                  <a:lnSpc>
                    <a:spcPct val="150000"/>
                  </a:lnSpc>
                  <a:buFont typeface="Arial" pitchFamily="34" charset="0"/>
                  <a:buChar char="•"/>
                </a:pPr>
                <a:endParaRPr lang="nb-NO" sz="2000" dirty="0"/>
              </a:p>
            </p:txBody>
          </p:sp>
        </mc:Choice>
        <mc:Fallback xmlns="">
          <p:sp>
            <p:nvSpPr>
              <p:cNvPr id="13" name="TextBox 12"/>
              <p:cNvSpPr txBox="1">
                <a:spLocks noRot="1" noChangeAspect="1" noMove="1" noResize="1" noEditPoints="1" noAdjustHandles="1" noChangeArrowheads="1" noChangeShapeType="1" noTextEdit="1"/>
              </p:cNvSpPr>
              <p:nvPr/>
            </p:nvSpPr>
            <p:spPr>
              <a:xfrm>
                <a:off x="521792" y="3900676"/>
                <a:ext cx="7191584" cy="3471528"/>
              </a:xfrm>
              <a:prstGeom prst="rect">
                <a:avLst/>
              </a:prstGeom>
              <a:blipFill rotWithShape="1">
                <a:blip r:embed="rId3"/>
                <a:stretch>
                  <a:fillRect l="-933"/>
                </a:stretch>
              </a:blipFill>
            </p:spPr>
            <p:txBody>
              <a:bodyPr/>
              <a:lstStyle/>
              <a:p>
                <a:r>
                  <a:rPr lang="en-US">
                    <a:noFill/>
                  </a:rPr>
                  <a:t> </a:t>
                </a:r>
              </a:p>
            </p:txBody>
          </p:sp>
        </mc:Fallback>
      </mc:AlternateContent>
      <p:pic>
        <p:nvPicPr>
          <p:cNvPr id="18" name="Picture 13" descr="holst-9th-feb"/>
          <p:cNvPicPr>
            <a:picLocks noChangeAspect="1" noChangeArrowheads="1"/>
          </p:cNvPicPr>
          <p:nvPr/>
        </p:nvPicPr>
        <p:blipFill>
          <a:blip r:embed="rId4"/>
          <a:srcRect/>
          <a:stretch>
            <a:fillRect/>
          </a:stretch>
        </p:blipFill>
        <p:spPr bwMode="auto">
          <a:xfrm>
            <a:off x="609600" y="1937055"/>
            <a:ext cx="1600200" cy="1568145"/>
          </a:xfrm>
          <a:prstGeom prst="rect">
            <a:avLst/>
          </a:prstGeom>
          <a:noFill/>
          <a:ln w="9525">
            <a:noFill/>
            <a:miter lim="800000"/>
            <a:headEnd/>
            <a:tailEnd/>
          </a:ln>
        </p:spPr>
      </p:pic>
      <p:sp>
        <p:nvSpPr>
          <p:cNvPr id="21" name="Rectangle 20"/>
          <p:cNvSpPr/>
          <p:nvPr/>
        </p:nvSpPr>
        <p:spPr>
          <a:xfrm>
            <a:off x="5817476" y="4876800"/>
            <a:ext cx="3326524" cy="553998"/>
          </a:xfrm>
          <a:prstGeom prst="rect">
            <a:avLst/>
          </a:prstGeom>
        </p:spPr>
        <p:txBody>
          <a:bodyPr wrap="square">
            <a:spAutoFit/>
          </a:bodyPr>
          <a:lstStyle/>
          <a:p>
            <a:pPr algn="ctr">
              <a:lnSpc>
                <a:spcPct val="150000"/>
              </a:lnSpc>
            </a:pPr>
            <a:r>
              <a:rPr lang="nb-NO" sz="2000" dirty="0" smtClean="0"/>
              <a:t>(6 </a:t>
            </a:r>
            <a:r>
              <a:rPr lang="nb-NO" sz="2000" dirty="0" err="1"/>
              <a:t>hours</a:t>
            </a:r>
            <a:r>
              <a:rPr lang="nb-NO" sz="2000" dirty="0"/>
              <a:t> </a:t>
            </a:r>
            <a:r>
              <a:rPr lang="nb-NO" sz="2000" dirty="0" err="1"/>
              <a:t>patient</a:t>
            </a:r>
            <a:r>
              <a:rPr lang="nb-NO" sz="2000" dirty="0"/>
              <a:t> </a:t>
            </a:r>
            <a:r>
              <a:rPr lang="nb-NO" sz="2000" dirty="0" err="1" smtClean="0"/>
              <a:t>monitoring</a:t>
            </a:r>
            <a:r>
              <a:rPr lang="nb-NO" sz="2000" dirty="0" smtClean="0"/>
              <a:t>)</a:t>
            </a:r>
            <a:endParaRPr lang="nb-NO" sz="2000" dirty="0"/>
          </a:p>
        </p:txBody>
      </p:sp>
      <p:grpSp>
        <p:nvGrpSpPr>
          <p:cNvPr id="10" name="Group 9"/>
          <p:cNvGrpSpPr/>
          <p:nvPr/>
        </p:nvGrpSpPr>
        <p:grpSpPr>
          <a:xfrm>
            <a:off x="2667000" y="1066800"/>
            <a:ext cx="6019800" cy="2667000"/>
            <a:chOff x="66307" y="1447800"/>
            <a:chExt cx="9001493" cy="4982456"/>
          </a:xfrm>
        </p:grpSpPr>
        <p:pic>
          <p:nvPicPr>
            <p:cNvPr id="12" name="Picture 11"/>
            <p:cNvPicPr>
              <a:picLocks noChangeAspect="1"/>
            </p:cNvPicPr>
            <p:nvPr/>
          </p:nvPicPr>
          <p:blipFill rotWithShape="1">
            <a:blip r:embed="rId5">
              <a:extLst>
                <a:ext uri="{28A0092B-C50C-407E-A947-70E740481C1C}">
                  <a14:useLocalDpi xmlns:a14="http://schemas.microsoft.com/office/drawing/2010/main" val="0"/>
                </a:ext>
              </a:extLst>
            </a:blip>
            <a:srcRect l="6666" r="6389"/>
            <a:stretch/>
          </p:blipFill>
          <p:spPr>
            <a:xfrm>
              <a:off x="66307" y="1447800"/>
              <a:ext cx="9001493" cy="4982456"/>
            </a:xfrm>
            <a:prstGeom prst="rect">
              <a:avLst/>
            </a:prstGeom>
          </p:spPr>
        </p:pic>
        <p:cxnSp>
          <p:nvCxnSpPr>
            <p:cNvPr id="14" name="Straight Connector 13"/>
            <p:cNvCxnSpPr/>
            <p:nvPr/>
          </p:nvCxnSpPr>
          <p:spPr bwMode="auto">
            <a:xfrm>
              <a:off x="736600" y="1981200"/>
              <a:ext cx="8026400" cy="0"/>
            </a:xfrm>
            <a:prstGeom prst="line">
              <a:avLst/>
            </a:prstGeom>
            <a:solidFill>
              <a:schemeClr val="accent1"/>
            </a:solidFill>
            <a:ln w="19050" cap="flat" cmpd="sng" algn="ctr">
              <a:solidFill>
                <a:srgbClr val="FF0000"/>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Straight Connector 14"/>
            <p:cNvCxnSpPr/>
            <p:nvPr/>
          </p:nvCxnSpPr>
          <p:spPr bwMode="auto">
            <a:xfrm>
              <a:off x="736600" y="4254500"/>
              <a:ext cx="8026400" cy="0"/>
            </a:xfrm>
            <a:prstGeom prst="line">
              <a:avLst/>
            </a:prstGeom>
            <a:solidFill>
              <a:schemeClr val="accent1"/>
            </a:solidFill>
            <a:ln w="19050" cap="flat" cmpd="sng" algn="ctr">
              <a:solidFill>
                <a:srgbClr val="FF0000"/>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16" name="TextBox 15"/>
                <p:cNvSpPr txBox="1"/>
                <p:nvPr/>
              </p:nvSpPr>
              <p:spPr>
                <a:xfrm>
                  <a:off x="3657600" y="4128836"/>
                  <a:ext cx="2934303" cy="17249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nb-NO" sz="1800" b="1" i="1" smtClean="0">
                                <a:latin typeface="Cambria Math"/>
                              </a:rPr>
                            </m:ctrlPr>
                          </m:sSubPr>
                          <m:e>
                            <m:r>
                              <a:rPr lang="nb-NO" sz="1800" b="1" i="1" smtClean="0">
                                <a:latin typeface="Cambria Math"/>
                              </a:rPr>
                              <m:t>𝑬</m:t>
                            </m:r>
                          </m:e>
                          <m:sub>
                            <m:r>
                              <a:rPr lang="nb-NO" sz="1800" b="1" i="1" smtClean="0">
                                <a:latin typeface="Cambria Math"/>
                              </a:rPr>
                              <m:t>𝒎𝒂𝒙</m:t>
                            </m:r>
                          </m:sub>
                        </m:sSub>
                        <m:r>
                          <a:rPr lang="nb-NO" sz="1800" b="1" i="1" smtClean="0">
                            <a:latin typeface="Cambria Math"/>
                          </a:rPr>
                          <m:t>=</m:t>
                        </m:r>
                        <m:r>
                          <m:rPr>
                            <m:nor/>
                          </m:rPr>
                          <a:rPr lang="nb-NO" sz="1800" b="1" i="0" smtClean="0">
                            <a:latin typeface="Cambria Math"/>
                          </a:rPr>
                          <m:t>13.41</m:t>
                        </m:r>
                        <m:r>
                          <m:rPr>
                            <m:nor/>
                          </m:rPr>
                          <a:rPr lang="nb-NO" sz="1800" b="1" i="1" smtClean="0">
                            <a:latin typeface="Cambria Math"/>
                          </a:rPr>
                          <m:t> </m:t>
                        </m:r>
                        <m:r>
                          <a:rPr lang="nb-NO" sz="1800" b="1" i="1" smtClean="0">
                            <a:latin typeface="Cambria Math"/>
                          </a:rPr>
                          <m:t>𝒎𝑱</m:t>
                        </m:r>
                      </m:oMath>
                    </m:oMathPara>
                  </a14:m>
                  <a:endParaRPr lang="nb-NO" sz="1800" b="1" i="1" dirty="0" smtClean="0">
                    <a:latin typeface="Cambria Math"/>
                  </a:endParaRPr>
                </a:p>
                <a:p>
                  <a:pPr/>
                  <a14:m>
                    <m:oMathPara xmlns:m="http://schemas.openxmlformats.org/officeDocument/2006/math">
                      <m:oMathParaPr>
                        <m:jc m:val="centerGroup"/>
                      </m:oMathParaPr>
                      <m:oMath xmlns:m="http://schemas.openxmlformats.org/officeDocument/2006/math">
                        <m:sSub>
                          <m:sSubPr>
                            <m:ctrlPr>
                              <a:rPr lang="nb-NO" sz="1800" b="1" i="1" smtClean="0">
                                <a:latin typeface="Cambria Math"/>
                              </a:rPr>
                            </m:ctrlPr>
                          </m:sSubPr>
                          <m:e>
                            <m:r>
                              <a:rPr lang="nb-NO" sz="1800" b="1" i="1" smtClean="0">
                                <a:latin typeface="Cambria Math"/>
                              </a:rPr>
                              <m:t>𝑬</m:t>
                            </m:r>
                          </m:e>
                          <m:sub>
                            <m:r>
                              <a:rPr lang="nb-NO" sz="1800" b="1" i="1" smtClean="0">
                                <a:latin typeface="Cambria Math"/>
                              </a:rPr>
                              <m:t>𝒎𝒊𝒏</m:t>
                            </m:r>
                          </m:sub>
                        </m:sSub>
                        <m:r>
                          <m:rPr>
                            <m:nor/>
                          </m:rPr>
                          <a:rPr lang="nb-NO" sz="1800" b="1" i="0" smtClean="0">
                            <a:latin typeface="Cambria Math"/>
                          </a:rPr>
                          <m:t> =</m:t>
                        </m:r>
                        <m:r>
                          <a:rPr lang="nb-NO" sz="1800" b="1" i="1" smtClean="0">
                            <a:latin typeface="Cambria Math"/>
                          </a:rPr>
                          <m:t> </m:t>
                        </m:r>
                        <m:r>
                          <a:rPr lang="nb-NO" sz="1800" b="1" i="1" smtClean="0">
                            <a:latin typeface="Cambria Math"/>
                          </a:rPr>
                          <m:t>𝟓</m:t>
                        </m:r>
                        <m:r>
                          <a:rPr lang="nb-NO" sz="1800" b="1" i="1" smtClean="0">
                            <a:latin typeface="Cambria Math"/>
                          </a:rPr>
                          <m:t>.</m:t>
                        </m:r>
                        <m:r>
                          <a:rPr lang="nb-NO" sz="1800" b="1" i="1" smtClean="0">
                            <a:latin typeface="Cambria Math"/>
                          </a:rPr>
                          <m:t>𝟑𝟑</m:t>
                        </m:r>
                        <m:r>
                          <a:rPr lang="nb-NO" sz="1800" b="1" i="1" smtClean="0">
                            <a:latin typeface="Cambria Math"/>
                          </a:rPr>
                          <m:t> </m:t>
                        </m:r>
                        <m:r>
                          <a:rPr lang="nb-NO" sz="1800" b="1" i="1" smtClean="0">
                            <a:latin typeface="Cambria Math"/>
                          </a:rPr>
                          <m:t>𝒎𝑱</m:t>
                        </m:r>
                        <m:r>
                          <m:rPr>
                            <m:nor/>
                          </m:rPr>
                          <a:rPr lang="nb-NO" sz="1800" b="1" i="0" smtClean="0">
                            <a:latin typeface="Cambria Math"/>
                          </a:rPr>
                          <m:t>  </m:t>
                        </m:r>
                      </m:oMath>
                    </m:oMathPara>
                  </a14:m>
                  <a:endParaRPr lang="nb-NO" sz="1800" b="1" i="1" dirty="0" smtClean="0">
                    <a:latin typeface="Cambria Math"/>
                  </a:endParaRPr>
                </a:p>
                <a:p>
                  <a:pPr/>
                  <a14:m>
                    <m:oMathPara xmlns:m="http://schemas.openxmlformats.org/officeDocument/2006/math">
                      <m:oMathParaPr>
                        <m:jc m:val="centerGroup"/>
                      </m:oMathParaPr>
                      <m:oMath xmlns:m="http://schemas.openxmlformats.org/officeDocument/2006/math">
                        <m:r>
                          <a:rPr lang="nb-NO" sz="1800" b="1" i="1" smtClean="0">
                            <a:latin typeface="Cambria Math"/>
                            <a:ea typeface="Cambria Math"/>
                          </a:rPr>
                          <m:t>𝝈</m:t>
                        </m:r>
                        <m:r>
                          <a:rPr lang="nb-NO" sz="1800" b="1" i="1" smtClean="0">
                            <a:latin typeface="Cambria Math"/>
                          </a:rPr>
                          <m:t>=</m:t>
                        </m:r>
                        <m:r>
                          <a:rPr lang="nb-NO" sz="1800" b="1" i="1" smtClean="0">
                            <a:latin typeface="Cambria Math"/>
                          </a:rPr>
                          <m:t>𝟎</m:t>
                        </m:r>
                        <m:r>
                          <a:rPr lang="nb-NO" sz="1800" b="1" i="1" smtClean="0">
                            <a:latin typeface="Cambria Math"/>
                          </a:rPr>
                          <m:t>.</m:t>
                        </m:r>
                        <m:r>
                          <a:rPr lang="nb-NO" sz="1800" b="1" i="1" smtClean="0">
                            <a:latin typeface="Cambria Math"/>
                          </a:rPr>
                          <m:t>𝟓𝟕</m:t>
                        </m:r>
                        <m:r>
                          <a:rPr lang="nb-NO" sz="1800" b="1" i="1" smtClean="0">
                            <a:latin typeface="Cambria Math"/>
                          </a:rPr>
                          <m:t> </m:t>
                        </m:r>
                        <m:r>
                          <a:rPr lang="nb-NO" sz="1800" b="1" i="1" smtClean="0">
                            <a:latin typeface="Cambria Math"/>
                          </a:rPr>
                          <m:t>𝒎𝑱</m:t>
                        </m:r>
                        <m:r>
                          <a:rPr lang="nb-NO" sz="1800" b="1" i="1" smtClean="0">
                            <a:latin typeface="Cambria Math"/>
                          </a:rPr>
                          <m:t>  </m:t>
                        </m:r>
                      </m:oMath>
                    </m:oMathPara>
                  </a14:m>
                  <a:endParaRPr lang="nb-NO" sz="1800" b="1" dirty="0" smtClean="0"/>
                </a:p>
              </p:txBody>
            </p:sp>
          </mc:Choice>
          <mc:Fallback xmlns="">
            <p:sp>
              <p:nvSpPr>
                <p:cNvPr id="16" name="TextBox 15"/>
                <p:cNvSpPr txBox="1">
                  <a:spLocks noRot="1" noChangeAspect="1" noMove="1" noResize="1" noEditPoints="1" noAdjustHandles="1" noChangeArrowheads="1" noChangeShapeType="1" noTextEdit="1"/>
                </p:cNvSpPr>
                <p:nvPr/>
              </p:nvSpPr>
              <p:spPr>
                <a:xfrm>
                  <a:off x="3657600" y="4128836"/>
                  <a:ext cx="2934303" cy="1724954"/>
                </a:xfrm>
                <a:prstGeom prst="rect">
                  <a:avLst/>
                </a:prstGeom>
                <a:blipFill rotWithShape="1">
                  <a:blip r:embed="rId6"/>
                  <a:stretch>
                    <a:fillRect b="-3289"/>
                  </a:stretch>
                </a:blipFill>
              </p:spPr>
              <p:txBody>
                <a:bodyPr/>
                <a:lstStyle/>
                <a:p>
                  <a:r>
                    <a:rPr lang="en-US">
                      <a:noFill/>
                    </a:rPr>
                    <a:t> </a:t>
                  </a:r>
                </a:p>
              </p:txBody>
            </p:sp>
          </mc:Fallback>
        </mc:AlternateContent>
      </p:grpSp>
    </p:spTree>
    <p:extLst>
      <p:ext uri="{BB962C8B-B14F-4D97-AF65-F5344CB8AC3E}">
        <p14:creationId xmlns:p14="http://schemas.microsoft.com/office/powerpoint/2010/main" val="413145784"/>
      </p:ext>
    </p:extLst>
  </p:cSld>
  <p:clrMapOvr>
    <a:masterClrMapping/>
  </p:clrMapOvr>
  <p:transition>
    <p:split orient="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ext Box 4"/>
          <p:cNvSpPr txBox="1">
            <a:spLocks noChangeArrowheads="1"/>
          </p:cNvSpPr>
          <p:nvPr/>
        </p:nvSpPr>
        <p:spPr bwMode="auto">
          <a:xfrm>
            <a:off x="3276600" y="2727325"/>
            <a:ext cx="2444750" cy="641350"/>
          </a:xfrm>
          <a:prstGeom prst="rect">
            <a:avLst/>
          </a:prstGeom>
          <a:noFill/>
          <a:ln w="9525">
            <a:noFill/>
            <a:miter lim="800000"/>
            <a:headEnd/>
            <a:tailEnd/>
          </a:ln>
        </p:spPr>
        <p:txBody>
          <a:bodyPr wrap="none">
            <a:spAutoFit/>
          </a:bodyPr>
          <a:lstStyle/>
          <a:p>
            <a:pPr eaLnBrk="0" hangingPunct="0"/>
            <a:r>
              <a:rPr lang="nb-NO"/>
              <a:t>Thank you!</a:t>
            </a:r>
            <a:endParaRPr lang="en-US"/>
          </a:p>
        </p:txBody>
      </p:sp>
    </p:spTree>
  </p:cSld>
  <p:clrMapOvr>
    <a:masterClrMapping/>
  </p:clrMapOvr>
  <p:transition>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r>
              <a:rPr lang="nb-NO" dirty="0" err="1"/>
              <a:t>O</a:t>
            </a:r>
            <a:r>
              <a:rPr lang="nb-NO" dirty="0" err="1" smtClean="0"/>
              <a:t>utline</a:t>
            </a:r>
            <a:endParaRPr lang="en-US" dirty="0" smtClean="0"/>
          </a:p>
        </p:txBody>
      </p:sp>
      <p:sp>
        <p:nvSpPr>
          <p:cNvPr id="23554" name="Rectangle 3"/>
          <p:cNvSpPr>
            <a:spLocks noGrp="1" noChangeArrowheads="1"/>
          </p:cNvSpPr>
          <p:nvPr>
            <p:ph type="body" idx="1"/>
          </p:nvPr>
        </p:nvSpPr>
        <p:spPr>
          <a:xfrm>
            <a:off x="76200" y="1371600"/>
            <a:ext cx="9144000" cy="4564062"/>
          </a:xfrm>
        </p:spPr>
        <p:txBody>
          <a:bodyPr/>
          <a:lstStyle/>
          <a:p>
            <a:pPr marL="457200" indent="-457200">
              <a:lnSpc>
                <a:spcPct val="90000"/>
              </a:lnSpc>
              <a:buFontTx/>
              <a:buBlip>
                <a:blip r:embed="rId3"/>
              </a:buBlip>
            </a:pPr>
            <a:r>
              <a:rPr lang="nb-NO" sz="2800" dirty="0" err="1" smtClean="0"/>
              <a:t>Dynamical</a:t>
            </a:r>
            <a:r>
              <a:rPr lang="nb-NO" sz="2800" dirty="0" smtClean="0"/>
              <a:t> </a:t>
            </a:r>
            <a:r>
              <a:rPr lang="nb-NO" sz="2800" dirty="0" err="1" smtClean="0"/>
              <a:t>electronic</a:t>
            </a:r>
            <a:r>
              <a:rPr lang="nb-NO" sz="2800" dirty="0" smtClean="0"/>
              <a:t> systems</a:t>
            </a:r>
            <a:endParaRPr lang="nb-NO" sz="2800" dirty="0"/>
          </a:p>
          <a:p>
            <a:pPr marL="1200150" lvl="2" indent="-342900">
              <a:lnSpc>
                <a:spcPct val="90000"/>
              </a:lnSpc>
              <a:buFontTx/>
              <a:buBlip>
                <a:blip r:embed="rId3"/>
              </a:buBlip>
            </a:pPr>
            <a:r>
              <a:rPr lang="nb-NO" sz="2000" dirty="0" smtClean="0"/>
              <a:t>Definition, </a:t>
            </a:r>
            <a:r>
              <a:rPr lang="nb-NO" sz="2000" dirty="0" err="1" smtClean="0"/>
              <a:t>comparison</a:t>
            </a:r>
            <a:r>
              <a:rPr lang="nb-NO" sz="2000" dirty="0" smtClean="0"/>
              <a:t> to </a:t>
            </a:r>
            <a:r>
              <a:rPr lang="nb-NO" sz="2000" dirty="0" err="1" smtClean="0"/>
              <a:t>physical</a:t>
            </a:r>
            <a:r>
              <a:rPr lang="nb-NO" sz="2000" dirty="0" smtClean="0"/>
              <a:t> </a:t>
            </a:r>
            <a:r>
              <a:rPr lang="nb-NO" sz="2000" dirty="0" err="1" smtClean="0"/>
              <a:t>dynamical</a:t>
            </a:r>
            <a:r>
              <a:rPr lang="nb-NO" sz="2000" dirty="0" smtClean="0"/>
              <a:t> systems</a:t>
            </a:r>
          </a:p>
          <a:p>
            <a:pPr marL="1200150" lvl="2" indent="-342900">
              <a:lnSpc>
                <a:spcPct val="90000"/>
              </a:lnSpc>
              <a:buFontTx/>
              <a:buBlip>
                <a:blip r:embed="rId3"/>
              </a:buBlip>
            </a:pPr>
            <a:r>
              <a:rPr lang="nb-NO" sz="2000" dirty="0" err="1" smtClean="0"/>
              <a:t>Example</a:t>
            </a:r>
            <a:r>
              <a:rPr lang="nb-NO" sz="2000" dirty="0" smtClean="0"/>
              <a:t> </a:t>
            </a:r>
            <a:r>
              <a:rPr lang="nb-NO" sz="2000" dirty="0"/>
              <a:t>from </a:t>
            </a:r>
            <a:r>
              <a:rPr lang="nb-NO" sz="2000" dirty="0" err="1"/>
              <a:t>epileptic</a:t>
            </a:r>
            <a:r>
              <a:rPr lang="nb-NO" sz="2000" dirty="0"/>
              <a:t> </a:t>
            </a:r>
            <a:r>
              <a:rPr lang="nb-NO" sz="2000" dirty="0" err="1"/>
              <a:t>seizure</a:t>
            </a:r>
            <a:r>
              <a:rPr lang="nb-NO" sz="2000" dirty="0"/>
              <a:t> </a:t>
            </a:r>
            <a:r>
              <a:rPr lang="nb-NO" sz="2000" dirty="0" err="1" smtClean="0"/>
              <a:t>prediction</a:t>
            </a:r>
            <a:endParaRPr lang="nb-NO" sz="2000" dirty="0" smtClean="0"/>
          </a:p>
          <a:p>
            <a:pPr marL="400050">
              <a:lnSpc>
                <a:spcPct val="90000"/>
              </a:lnSpc>
              <a:buFontTx/>
              <a:buBlip>
                <a:blip r:embed="rId3"/>
              </a:buBlip>
            </a:pPr>
            <a:r>
              <a:rPr lang="nb-NO" sz="2800" dirty="0" smtClean="0"/>
              <a:t>Design </a:t>
            </a:r>
            <a:r>
              <a:rPr lang="nb-NO" sz="2800" dirty="0" err="1" smtClean="0"/>
              <a:t>methodology</a:t>
            </a:r>
            <a:r>
              <a:rPr lang="nb-NO" sz="2800" dirty="0" smtClean="0"/>
              <a:t> for </a:t>
            </a:r>
            <a:r>
              <a:rPr lang="nb-NO" sz="2800" dirty="0" err="1" smtClean="0"/>
              <a:t>dynamical</a:t>
            </a:r>
            <a:r>
              <a:rPr lang="nb-NO" sz="2800" dirty="0" smtClean="0"/>
              <a:t> </a:t>
            </a:r>
            <a:r>
              <a:rPr lang="nb-NO" sz="2800" dirty="0" err="1" smtClean="0"/>
              <a:t>electronic</a:t>
            </a:r>
            <a:r>
              <a:rPr lang="nb-NO" sz="2800" dirty="0" smtClean="0"/>
              <a:t> systems</a:t>
            </a:r>
            <a:endParaRPr lang="nb-NO" sz="3200" dirty="0" smtClean="0"/>
          </a:p>
          <a:p>
            <a:pPr marL="1200150" lvl="2" indent="-342900">
              <a:lnSpc>
                <a:spcPct val="90000"/>
              </a:lnSpc>
              <a:buFontTx/>
              <a:buBlip>
                <a:blip r:embed="rId3"/>
              </a:buBlip>
            </a:pPr>
            <a:r>
              <a:rPr lang="nb-NO" sz="2000" dirty="0" err="1" smtClean="0"/>
              <a:t>Typical</a:t>
            </a:r>
            <a:r>
              <a:rPr lang="nb-NO" sz="2000" dirty="0" smtClean="0"/>
              <a:t> design </a:t>
            </a:r>
            <a:r>
              <a:rPr lang="nb-NO" sz="2000" dirty="0" err="1" smtClean="0"/>
              <a:t>flow</a:t>
            </a:r>
            <a:r>
              <a:rPr lang="nb-NO" sz="2000" dirty="0" smtClean="0"/>
              <a:t>, goals and </a:t>
            </a:r>
            <a:r>
              <a:rPr lang="nb-NO" sz="2000" dirty="0" err="1" smtClean="0"/>
              <a:t>challenges</a:t>
            </a:r>
            <a:endParaRPr lang="nb-NO" sz="2000" dirty="0" smtClean="0"/>
          </a:p>
          <a:p>
            <a:pPr marL="1200150" lvl="2" indent="-342900">
              <a:lnSpc>
                <a:spcPct val="90000"/>
              </a:lnSpc>
              <a:buFontTx/>
              <a:buBlip>
                <a:blip r:embed="rId3"/>
              </a:buBlip>
            </a:pPr>
            <a:r>
              <a:rPr lang="nb-NO" sz="2000" dirty="0" smtClean="0"/>
              <a:t>System scenarios</a:t>
            </a:r>
          </a:p>
          <a:p>
            <a:pPr marL="1200150" lvl="2" indent="-342900">
              <a:lnSpc>
                <a:spcPct val="90000"/>
              </a:lnSpc>
              <a:buFontTx/>
              <a:buBlip>
                <a:blip r:embed="rId3"/>
              </a:buBlip>
            </a:pPr>
            <a:r>
              <a:rPr lang="nb-NO" sz="2000" dirty="0" err="1" smtClean="0"/>
              <a:t>Methodology</a:t>
            </a:r>
            <a:r>
              <a:rPr lang="nb-NO" sz="2000" dirty="0" smtClean="0"/>
              <a:t> </a:t>
            </a:r>
            <a:r>
              <a:rPr lang="nb-NO" sz="2000" dirty="0" err="1" smtClean="0"/>
              <a:t>overview</a:t>
            </a:r>
            <a:endParaRPr lang="nb-NO" sz="2000" dirty="0" smtClean="0"/>
          </a:p>
          <a:p>
            <a:pPr marL="1200150" lvl="2" indent="-342900">
              <a:lnSpc>
                <a:spcPct val="90000"/>
              </a:lnSpc>
              <a:buFontTx/>
              <a:buBlip>
                <a:blip r:embed="rId3"/>
              </a:buBlip>
            </a:pPr>
            <a:r>
              <a:rPr lang="nb-NO" sz="2000" dirty="0" err="1" smtClean="0"/>
              <a:t>Proposed</a:t>
            </a:r>
            <a:r>
              <a:rPr lang="nb-NO" sz="2000" dirty="0" smtClean="0"/>
              <a:t> top-</a:t>
            </a:r>
            <a:r>
              <a:rPr lang="nb-NO" sz="2000" dirty="0" err="1" smtClean="0"/>
              <a:t>down</a:t>
            </a:r>
            <a:r>
              <a:rPr lang="nb-NO" sz="2000" dirty="0" smtClean="0"/>
              <a:t> scenario </a:t>
            </a:r>
            <a:r>
              <a:rPr lang="nb-NO" sz="2000" dirty="0" err="1" smtClean="0"/>
              <a:t>clustering</a:t>
            </a:r>
            <a:r>
              <a:rPr lang="nb-NO" sz="2000" dirty="0" smtClean="0"/>
              <a:t> </a:t>
            </a:r>
            <a:r>
              <a:rPr lang="nb-NO" sz="2000" dirty="0" err="1" smtClean="0"/>
              <a:t>approach</a:t>
            </a:r>
            <a:endParaRPr lang="nb-NO" sz="2000" dirty="0" smtClean="0"/>
          </a:p>
          <a:p>
            <a:pPr marL="400050">
              <a:lnSpc>
                <a:spcPct val="90000"/>
              </a:lnSpc>
              <a:buFontTx/>
              <a:buBlip>
                <a:blip r:embed="rId3"/>
              </a:buBlip>
            </a:pPr>
            <a:r>
              <a:rPr lang="nb-NO" sz="2800" dirty="0" smtClean="0"/>
              <a:t>System scenarios for </a:t>
            </a:r>
            <a:r>
              <a:rPr lang="nb-NO" sz="2800" dirty="0" err="1" smtClean="0"/>
              <a:t>Lyapunov</a:t>
            </a:r>
            <a:r>
              <a:rPr lang="nb-NO" sz="2800" dirty="0" smtClean="0"/>
              <a:t> </a:t>
            </a:r>
            <a:r>
              <a:rPr lang="nb-NO" sz="2800" dirty="0" err="1" smtClean="0"/>
              <a:t>exponent</a:t>
            </a:r>
            <a:r>
              <a:rPr lang="nb-NO" sz="2800" dirty="0" smtClean="0"/>
              <a:t> </a:t>
            </a:r>
            <a:r>
              <a:rPr lang="nb-NO" sz="2800" dirty="0" err="1" smtClean="0"/>
              <a:t>calculation</a:t>
            </a:r>
            <a:endParaRPr lang="nb-NO" sz="2000" dirty="0" smtClean="0"/>
          </a:p>
          <a:p>
            <a:pPr marL="800100" lvl="1" indent="-342900">
              <a:lnSpc>
                <a:spcPct val="90000"/>
              </a:lnSpc>
              <a:buFontTx/>
              <a:buBlip>
                <a:blip r:embed="rId3"/>
              </a:buBlip>
            </a:pPr>
            <a:r>
              <a:rPr lang="nb-NO" sz="2000" dirty="0" smtClean="0"/>
              <a:t>Energy </a:t>
            </a:r>
            <a:r>
              <a:rPr lang="nb-NO" sz="2000" dirty="0" err="1" smtClean="0"/>
              <a:t>saving</a:t>
            </a:r>
            <a:r>
              <a:rPr lang="nb-NO" sz="2000" dirty="0" smtClean="0"/>
              <a:t> </a:t>
            </a:r>
            <a:r>
              <a:rPr lang="nb-NO" sz="2000" dirty="0" err="1" smtClean="0"/>
              <a:t>results</a:t>
            </a:r>
            <a:endParaRPr lang="nb-NO" sz="2000" dirty="0" smtClean="0"/>
          </a:p>
          <a:p>
            <a:pPr marL="800100" lvl="1" indent="-342900">
              <a:lnSpc>
                <a:spcPct val="90000"/>
              </a:lnSpc>
              <a:buFontTx/>
              <a:buBlip>
                <a:blip r:embed="rId3"/>
              </a:buBlip>
            </a:pPr>
            <a:r>
              <a:rPr lang="nb-NO" sz="2000" dirty="0" err="1"/>
              <a:t>C</a:t>
            </a:r>
            <a:r>
              <a:rPr lang="nb-NO" sz="2000" dirty="0" err="1" smtClean="0"/>
              <a:t>omparison</a:t>
            </a:r>
            <a:r>
              <a:rPr lang="nb-NO" sz="2000" dirty="0" smtClean="0"/>
              <a:t> to </a:t>
            </a:r>
            <a:r>
              <a:rPr lang="nb-NO" sz="2000" dirty="0" err="1" smtClean="0"/>
              <a:t>theoretically</a:t>
            </a:r>
            <a:r>
              <a:rPr lang="nb-NO" sz="2000" dirty="0" smtClean="0"/>
              <a:t> best </a:t>
            </a:r>
            <a:r>
              <a:rPr lang="nb-NO" sz="2000" dirty="0" err="1" smtClean="0"/>
              <a:t>solution</a:t>
            </a:r>
            <a:endParaRPr lang="nb-NO" sz="2000" dirty="0" smtClean="0"/>
          </a:p>
        </p:txBody>
      </p:sp>
      <p:sp>
        <p:nvSpPr>
          <p:cNvPr id="4" name="Rectangle 53"/>
          <p:cNvSpPr>
            <a:spLocks noChangeArrowheads="1"/>
          </p:cNvSpPr>
          <p:nvPr/>
        </p:nvSpPr>
        <p:spPr bwMode="auto">
          <a:xfrm>
            <a:off x="6858000" y="5562600"/>
            <a:ext cx="2286000" cy="838200"/>
          </a:xfrm>
          <a:prstGeom prst="rect">
            <a:avLst/>
          </a:prstGeom>
          <a:solidFill>
            <a:schemeClr val="bg1"/>
          </a:solidFill>
          <a:ln w="9525">
            <a:solidFill>
              <a:schemeClr val="bg1"/>
            </a:solidFill>
            <a:miter lim="800000"/>
            <a:headEnd/>
            <a:tailEnd/>
          </a:ln>
        </p:spPr>
        <p:txBody>
          <a:bodyPr wrap="none" anchor="ctr"/>
          <a:lstStyle/>
          <a:p>
            <a:pPr eaLnBrk="0" hangingPunct="0"/>
            <a:endParaRPr lang="nb-NO"/>
          </a:p>
        </p:txBody>
      </p:sp>
    </p:spTree>
  </p:cSld>
  <p:clrMapOvr>
    <a:masterClrMapping/>
  </p:clrMapOvr>
  <p:transition>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100" y="0"/>
            <a:ext cx="7772400" cy="1143000"/>
          </a:xfrm>
        </p:spPr>
        <p:txBody>
          <a:bodyPr/>
          <a:lstStyle/>
          <a:p>
            <a:r>
              <a:rPr lang="nb-NO" dirty="0" err="1" smtClean="0"/>
              <a:t>Dynamical</a:t>
            </a:r>
            <a:r>
              <a:rPr lang="nb-NO" dirty="0" smtClean="0"/>
              <a:t> </a:t>
            </a:r>
            <a:r>
              <a:rPr lang="nb-NO" dirty="0" err="1" smtClean="0"/>
              <a:t>physical</a:t>
            </a:r>
            <a:r>
              <a:rPr lang="nb-NO" dirty="0" smtClean="0"/>
              <a:t> systems</a:t>
            </a:r>
            <a:endParaRPr lang="nb-NO"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46100" y="1219200"/>
                <a:ext cx="7772400" cy="3432175"/>
              </a:xfrm>
            </p:spPr>
            <p:txBody>
              <a:bodyPr/>
              <a:lstStyle/>
              <a:p>
                <a:r>
                  <a:rPr lang="en-US" dirty="0"/>
                  <a:t>P</a:t>
                </a:r>
                <a:r>
                  <a:rPr lang="en-US" dirty="0" smtClean="0"/>
                  <a:t>rocesses </a:t>
                </a:r>
                <a:r>
                  <a:rPr lang="en-US" dirty="0"/>
                  <a:t>which are evolving in </a:t>
                </a:r>
                <a:r>
                  <a:rPr lang="en-US" dirty="0" smtClean="0"/>
                  <a:t>time </a:t>
                </a:r>
              </a:p>
              <a:p>
                <a:r>
                  <a:rPr lang="en-US" dirty="0" smtClean="0"/>
                  <a:t>Characterized by: </a:t>
                </a:r>
              </a:p>
              <a:p>
                <a:pPr marL="857250" lvl="1" indent="-457200">
                  <a:buFont typeface="+mj-lt"/>
                  <a:buAutoNum type="arabicPeriod"/>
                </a:pPr>
                <a:r>
                  <a:rPr lang="en-US" sz="2000" dirty="0" smtClean="0"/>
                  <a:t>A </a:t>
                </a:r>
                <a:r>
                  <a:rPr lang="en-US" sz="2000" dirty="0"/>
                  <a:t>state space </a:t>
                </a:r>
                <a14:m>
                  <m:oMath xmlns:m="http://schemas.openxmlformats.org/officeDocument/2006/math">
                    <m:r>
                      <a:rPr lang="nb-NO" sz="2000" b="1" i="1" smtClean="0">
                        <a:latin typeface="Cambria Math"/>
                      </a:rPr>
                      <m:t>𝑺</m:t>
                    </m:r>
                  </m:oMath>
                </a14:m>
                <a:r>
                  <a:rPr lang="en-US" sz="2000" dirty="0" smtClean="0"/>
                  <a:t>, </a:t>
                </a:r>
                <a:r>
                  <a:rPr lang="en-US" sz="2000" dirty="0"/>
                  <a:t>where a state is represented by a number of variables that describe the physical </a:t>
                </a:r>
                <a:r>
                  <a:rPr lang="en-US" sz="2000" dirty="0" smtClean="0"/>
                  <a:t>situation </a:t>
                </a:r>
              </a:p>
              <a:p>
                <a:pPr marL="857250" lvl="1" indent="-457200">
                  <a:buFont typeface="+mj-lt"/>
                  <a:buAutoNum type="arabicPeriod"/>
                </a:pPr>
                <a:r>
                  <a:rPr lang="en-US" sz="2000" dirty="0" smtClean="0"/>
                  <a:t>A </a:t>
                </a:r>
                <a:r>
                  <a:rPr lang="en-US" sz="2000" dirty="0"/>
                  <a:t>set of times </a:t>
                </a:r>
                <a14:m>
                  <m:oMath xmlns:m="http://schemas.openxmlformats.org/officeDocument/2006/math">
                    <m:r>
                      <a:rPr lang="nb-NO" sz="2000" b="1" i="1" smtClean="0">
                        <a:latin typeface="Cambria Math"/>
                      </a:rPr>
                      <m:t>𝑻</m:t>
                    </m:r>
                  </m:oMath>
                </a14:m>
                <a:r>
                  <a:rPr lang="en-US" sz="2000" dirty="0" smtClean="0"/>
                  <a:t>, </a:t>
                </a:r>
                <a:r>
                  <a:rPr lang="en-US" sz="2000" dirty="0"/>
                  <a:t>continuous or discrete, at which the state of the system is </a:t>
                </a:r>
                <a:r>
                  <a:rPr lang="en-US" sz="2000" dirty="0" smtClean="0"/>
                  <a:t>evaluated</a:t>
                </a:r>
              </a:p>
              <a:p>
                <a:pPr marL="857250" lvl="1" indent="-457200">
                  <a:buFont typeface="+mj-lt"/>
                  <a:buAutoNum type="arabicPeriod"/>
                </a:pPr>
                <a:r>
                  <a:rPr lang="en-US" sz="2000" dirty="0" smtClean="0"/>
                  <a:t>A </a:t>
                </a:r>
                <a:r>
                  <a:rPr lang="en-US" sz="2000" dirty="0"/>
                  <a:t>rule </a:t>
                </a:r>
                <a14:m>
                  <m:oMath xmlns:m="http://schemas.openxmlformats.org/officeDocument/2006/math">
                    <m:r>
                      <a:rPr lang="nb-NO" sz="2000" b="1" i="1" smtClean="0">
                        <a:latin typeface="Cambria Math"/>
                      </a:rPr>
                      <m:t>𝑹</m:t>
                    </m:r>
                  </m:oMath>
                </a14:m>
                <a:r>
                  <a:rPr lang="en-US" sz="2000" dirty="0" smtClean="0"/>
                  <a:t> </a:t>
                </a:r>
                <a:r>
                  <a:rPr lang="en-US" sz="2000" dirty="0"/>
                  <a:t>that specifies how the </a:t>
                </a:r>
                <a:r>
                  <a:rPr lang="en-US" sz="2000" dirty="0" smtClean="0"/>
                  <a:t>consecutive </a:t>
                </a:r>
                <a:r>
                  <a:rPr lang="en-US" sz="2000" dirty="0"/>
                  <a:t>state(s) of a state </a:t>
                </a:r>
                <a14:m>
                  <m:oMath xmlns:m="http://schemas.openxmlformats.org/officeDocument/2006/math">
                    <m:r>
                      <a:rPr lang="nb-NO" sz="2000" b="1" i="1" smtClean="0">
                        <a:latin typeface="Cambria Math"/>
                      </a:rPr>
                      <m:t>𝒔</m:t>
                    </m:r>
                    <m:r>
                      <a:rPr lang="nb-NO" sz="2000" b="1" i="1" smtClean="0">
                        <a:latin typeface="Cambria Math"/>
                        <a:ea typeface="Cambria Math"/>
                      </a:rPr>
                      <m:t>∈</m:t>
                    </m:r>
                    <m:r>
                      <a:rPr lang="nb-NO" sz="2000" b="1" i="1" smtClean="0">
                        <a:latin typeface="Cambria Math"/>
                        <a:ea typeface="Cambria Math"/>
                      </a:rPr>
                      <m:t>𝑺</m:t>
                    </m:r>
                  </m:oMath>
                </a14:m>
                <a:r>
                  <a:rPr lang="en-US" sz="2000" b="1" dirty="0"/>
                  <a:t> </a:t>
                </a:r>
                <a:r>
                  <a:rPr lang="en-US" sz="2000" dirty="0"/>
                  <a:t>should be found</a:t>
                </a:r>
                <a:r>
                  <a:rPr lang="en-US" sz="2000" b="1" dirty="0"/>
                  <a:t>: </a:t>
                </a:r>
                <a14:m>
                  <m:oMath xmlns:m="http://schemas.openxmlformats.org/officeDocument/2006/math">
                    <m:r>
                      <a:rPr lang="nb-NO" sz="2000" b="1" i="1" smtClean="0">
                        <a:latin typeface="Cambria Math"/>
                      </a:rPr>
                      <m:t>𝑹</m:t>
                    </m:r>
                    <m:r>
                      <a:rPr lang="nb-NO" sz="2000" b="1" i="1" smtClean="0">
                        <a:latin typeface="Cambria Math"/>
                      </a:rPr>
                      <m:t>:</m:t>
                    </m:r>
                    <m:r>
                      <a:rPr lang="nb-NO" sz="2000" b="1" i="1" smtClean="0">
                        <a:latin typeface="Cambria Math"/>
                      </a:rPr>
                      <m:t>𝑺</m:t>
                    </m:r>
                    <m:r>
                      <a:rPr lang="nb-NO" sz="2000" b="1" i="1" smtClean="0">
                        <a:latin typeface="Cambria Math"/>
                        <a:ea typeface="Cambria Math"/>
                      </a:rPr>
                      <m:t>×</m:t>
                    </m:r>
                    <m:r>
                      <a:rPr lang="nb-NO" sz="2000" b="1" i="1" smtClean="0">
                        <a:latin typeface="Cambria Math"/>
                        <a:ea typeface="Cambria Math"/>
                      </a:rPr>
                      <m:t>𝑻</m:t>
                    </m:r>
                    <m:r>
                      <a:rPr lang="nb-NO" sz="2000" b="1" i="1" smtClean="0">
                        <a:latin typeface="Cambria Math"/>
                        <a:ea typeface="Cambria Math"/>
                      </a:rPr>
                      <m:t>→</m:t>
                    </m:r>
                    <m:r>
                      <a:rPr lang="nb-NO" sz="2000" b="1" i="1" smtClean="0">
                        <a:latin typeface="Cambria Math"/>
                        <a:ea typeface="Cambria Math"/>
                      </a:rPr>
                      <m:t>𝑺</m:t>
                    </m:r>
                  </m:oMath>
                </a14:m>
                <a:endParaRPr lang="nb-NO" sz="2000" b="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46100" y="1219200"/>
                <a:ext cx="7772400" cy="3432175"/>
              </a:xfrm>
              <a:blipFill rotWithShape="1">
                <a:blip r:embed="rId3"/>
                <a:stretch>
                  <a:fillRect l="-1098" t="-1243"/>
                </a:stretch>
              </a:blipFill>
            </p:spPr>
            <p:txBody>
              <a:bodyPr/>
              <a:lstStyle/>
              <a:p>
                <a:r>
                  <a:rPr lang="nb-NO">
                    <a:noFill/>
                  </a:rPr>
                  <a:t> </a:t>
                </a:r>
              </a:p>
            </p:txBody>
          </p:sp>
        </mc:Fallback>
      </mc:AlternateContent>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b="7215"/>
          <a:stretch/>
        </p:blipFill>
        <p:spPr>
          <a:xfrm>
            <a:off x="3352800" y="4222683"/>
            <a:ext cx="2286000" cy="2020955"/>
          </a:xfrm>
          <a:prstGeom prst="rect">
            <a:avLst/>
          </a:prstGeom>
        </p:spPr>
      </p:pic>
      <p:sp>
        <p:nvSpPr>
          <p:cNvPr id="5" name="TextBox 4"/>
          <p:cNvSpPr txBox="1"/>
          <p:nvPr/>
        </p:nvSpPr>
        <p:spPr>
          <a:xfrm flipH="1">
            <a:off x="2571752" y="6215064"/>
            <a:ext cx="3733800" cy="369332"/>
          </a:xfrm>
          <a:prstGeom prst="rect">
            <a:avLst/>
          </a:prstGeom>
          <a:noFill/>
        </p:spPr>
        <p:txBody>
          <a:bodyPr wrap="square" rtlCol="0">
            <a:spAutoFit/>
          </a:bodyPr>
          <a:lstStyle/>
          <a:p>
            <a:pPr algn="ctr"/>
            <a:r>
              <a:rPr lang="nb-NO" sz="1800" dirty="0" smtClean="0"/>
              <a:t>Double </a:t>
            </a:r>
            <a:r>
              <a:rPr lang="nb-NO" sz="1800" dirty="0" err="1" smtClean="0"/>
              <a:t>pendulum</a:t>
            </a:r>
            <a:endParaRPr lang="nb-NO" sz="1800" dirty="0"/>
          </a:p>
        </p:txBody>
      </p:sp>
    </p:spTree>
    <p:extLst>
      <p:ext uri="{BB962C8B-B14F-4D97-AF65-F5344CB8AC3E}">
        <p14:creationId xmlns:p14="http://schemas.microsoft.com/office/powerpoint/2010/main" val="4073666699"/>
      </p:ext>
    </p:extLst>
  </p:cSld>
  <p:clrMapOvr>
    <a:masterClrMapping/>
  </p:clrMapOvr>
  <p:transition>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53"/>
          <p:cNvSpPr>
            <a:spLocks noChangeArrowheads="1"/>
          </p:cNvSpPr>
          <p:nvPr/>
        </p:nvSpPr>
        <p:spPr bwMode="auto">
          <a:xfrm>
            <a:off x="6858000" y="5562600"/>
            <a:ext cx="2286000" cy="838200"/>
          </a:xfrm>
          <a:prstGeom prst="rect">
            <a:avLst/>
          </a:prstGeom>
          <a:solidFill>
            <a:schemeClr val="bg1"/>
          </a:solidFill>
          <a:ln w="9525">
            <a:solidFill>
              <a:schemeClr val="bg1"/>
            </a:solidFill>
            <a:miter lim="800000"/>
            <a:headEnd/>
            <a:tailEnd/>
          </a:ln>
        </p:spPr>
        <p:txBody>
          <a:bodyPr wrap="none" anchor="ctr"/>
          <a:lstStyle/>
          <a:p>
            <a:pPr eaLnBrk="0" hangingPunct="0"/>
            <a:endParaRPr lang="nb-NO"/>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27518" y="3700046"/>
            <a:ext cx="1867467" cy="1670304"/>
          </a:xfrm>
          <a:prstGeom prst="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b="14274"/>
          <a:stretch/>
        </p:blipFill>
        <p:spPr>
          <a:xfrm>
            <a:off x="6446518" y="2684621"/>
            <a:ext cx="1492003" cy="1279022"/>
          </a:xfrm>
          <a:prstGeom prst="rect">
            <a:avLst/>
          </a:prstGeom>
        </p:spPr>
      </p:pic>
      <p:sp>
        <p:nvSpPr>
          <p:cNvPr id="2" name="Title 1"/>
          <p:cNvSpPr>
            <a:spLocks noGrp="1"/>
          </p:cNvSpPr>
          <p:nvPr>
            <p:ph type="title"/>
          </p:nvPr>
        </p:nvSpPr>
        <p:spPr>
          <a:xfrm>
            <a:off x="685800" y="0"/>
            <a:ext cx="7772400" cy="1143000"/>
          </a:xfrm>
        </p:spPr>
        <p:txBody>
          <a:bodyPr/>
          <a:lstStyle/>
          <a:p>
            <a:r>
              <a:rPr lang="nb-NO" dirty="0" err="1" smtClean="0"/>
              <a:t>Dynamical</a:t>
            </a:r>
            <a:r>
              <a:rPr lang="nb-NO" dirty="0" smtClean="0"/>
              <a:t> </a:t>
            </a:r>
            <a:r>
              <a:rPr lang="nb-NO" dirty="0" err="1" smtClean="0"/>
              <a:t>electronic</a:t>
            </a:r>
            <a:r>
              <a:rPr lang="nb-NO" dirty="0" smtClean="0"/>
              <a:t> systems</a:t>
            </a:r>
            <a:endParaRPr lang="nb-NO" dirty="0"/>
          </a:p>
        </p:txBody>
      </p:sp>
      <p:sp>
        <p:nvSpPr>
          <p:cNvPr id="3" name="Content Placeholder 2"/>
          <p:cNvSpPr>
            <a:spLocks noGrp="1"/>
          </p:cNvSpPr>
          <p:nvPr>
            <p:ph idx="1"/>
          </p:nvPr>
        </p:nvSpPr>
        <p:spPr>
          <a:xfrm>
            <a:off x="546100" y="1066800"/>
            <a:ext cx="7772400" cy="3432175"/>
          </a:xfrm>
        </p:spPr>
        <p:txBody>
          <a:bodyPr/>
          <a:lstStyle/>
          <a:p>
            <a:pPr marL="0" indent="0">
              <a:buNone/>
            </a:pPr>
            <a:r>
              <a:rPr lang="en-US" dirty="0"/>
              <a:t>I</a:t>
            </a:r>
            <a:r>
              <a:rPr lang="en-US" dirty="0" smtClean="0"/>
              <a:t>n Electronics:</a:t>
            </a:r>
          </a:p>
          <a:p>
            <a:pPr marL="0" indent="0" algn="ctr">
              <a:buNone/>
            </a:pPr>
            <a:r>
              <a:rPr lang="en-US" dirty="0" smtClean="0"/>
              <a:t>“Dynamism </a:t>
            </a:r>
            <a:r>
              <a:rPr lang="en-US" dirty="0"/>
              <a:t>is the system property that enables the system behavior to adapt at run-time under the influence of changing environmental stimuli</a:t>
            </a:r>
            <a:r>
              <a:rPr lang="en-US" dirty="0" smtClean="0"/>
              <a:t>.” </a:t>
            </a:r>
            <a:endParaRPr lang="nb-NO" dirty="0"/>
          </a:p>
        </p:txBody>
      </p:sp>
      <p:sp>
        <p:nvSpPr>
          <p:cNvPr id="5" name="TextBox 4"/>
          <p:cNvSpPr txBox="1"/>
          <p:nvPr/>
        </p:nvSpPr>
        <p:spPr>
          <a:xfrm flipH="1">
            <a:off x="6675117" y="5224046"/>
            <a:ext cx="2164083" cy="584775"/>
          </a:xfrm>
          <a:prstGeom prst="rect">
            <a:avLst/>
          </a:prstGeom>
          <a:noFill/>
        </p:spPr>
        <p:txBody>
          <a:bodyPr wrap="square" rtlCol="0">
            <a:spAutoFit/>
          </a:bodyPr>
          <a:lstStyle/>
          <a:p>
            <a:pPr algn="ctr"/>
            <a:r>
              <a:rPr lang="nb-NO" sz="1600" b="1" dirty="0" smtClean="0"/>
              <a:t>Wireless </a:t>
            </a:r>
            <a:r>
              <a:rPr lang="nb-NO" sz="1600" b="1" dirty="0" err="1" smtClean="0"/>
              <a:t>network</a:t>
            </a:r>
            <a:r>
              <a:rPr lang="nb-NO" sz="1600" b="1" dirty="0" smtClean="0"/>
              <a:t> </a:t>
            </a:r>
            <a:r>
              <a:rPr lang="nb-NO" sz="1600" b="1" dirty="0" err="1" smtClean="0"/>
              <a:t>devices</a:t>
            </a:r>
            <a:endParaRPr lang="nb-NO" sz="1600" b="1" dirty="0"/>
          </a:p>
        </p:txBody>
      </p:sp>
      <p:sp>
        <p:nvSpPr>
          <p:cNvPr id="7" name="TextBox 6"/>
          <p:cNvSpPr txBox="1"/>
          <p:nvPr/>
        </p:nvSpPr>
        <p:spPr>
          <a:xfrm flipH="1">
            <a:off x="6337993" y="3994837"/>
            <a:ext cx="1708725" cy="338554"/>
          </a:xfrm>
          <a:prstGeom prst="rect">
            <a:avLst/>
          </a:prstGeom>
          <a:noFill/>
        </p:spPr>
        <p:txBody>
          <a:bodyPr wrap="square" rtlCol="0">
            <a:spAutoFit/>
          </a:bodyPr>
          <a:lstStyle/>
          <a:p>
            <a:r>
              <a:rPr lang="nb-NO" sz="1600" b="1" dirty="0" smtClean="0"/>
              <a:t>Smartphones</a:t>
            </a:r>
            <a:endParaRPr lang="nb-NO" sz="1600" b="1" dirty="0"/>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95739" y="3880068"/>
            <a:ext cx="2209800" cy="1629728"/>
          </a:xfrm>
          <a:prstGeom prst="rect">
            <a:avLst/>
          </a:prstGeom>
        </p:spPr>
      </p:pic>
      <p:sp>
        <p:nvSpPr>
          <p:cNvPr id="9" name="TextBox 8"/>
          <p:cNvSpPr txBox="1"/>
          <p:nvPr/>
        </p:nvSpPr>
        <p:spPr>
          <a:xfrm flipH="1">
            <a:off x="3124200" y="5528846"/>
            <a:ext cx="3733800" cy="338554"/>
          </a:xfrm>
          <a:prstGeom prst="rect">
            <a:avLst/>
          </a:prstGeom>
          <a:noFill/>
        </p:spPr>
        <p:txBody>
          <a:bodyPr wrap="square" rtlCol="0">
            <a:spAutoFit/>
          </a:bodyPr>
          <a:lstStyle/>
          <a:p>
            <a:pPr algn="ctr"/>
            <a:r>
              <a:rPr lang="nb-NO" sz="1600" b="1" dirty="0"/>
              <a:t>M</a:t>
            </a:r>
            <a:r>
              <a:rPr lang="nb-NO" sz="1600" b="1" dirty="0" smtClean="0"/>
              <a:t>obile  </a:t>
            </a:r>
            <a:r>
              <a:rPr lang="nb-NO" sz="1600" b="1" dirty="0" err="1" smtClean="0"/>
              <a:t>audio-visual</a:t>
            </a:r>
            <a:r>
              <a:rPr lang="nb-NO" sz="1600" b="1" dirty="0" smtClean="0"/>
              <a:t> media </a:t>
            </a:r>
            <a:r>
              <a:rPr lang="nb-NO" sz="1600" b="1" dirty="0" err="1" smtClean="0"/>
              <a:t>devices</a:t>
            </a:r>
            <a:endParaRPr lang="nb-NO" sz="1600" b="1" dirty="0"/>
          </a:p>
        </p:txBody>
      </p:sp>
      <p:pic>
        <p:nvPicPr>
          <p:cNvPr id="11" name="Picture 10"/>
          <p:cNvPicPr>
            <a:picLocks noChangeAspect="1"/>
          </p:cNvPicPr>
          <p:nvPr/>
        </p:nvPicPr>
        <p:blipFill rotWithShape="1">
          <a:blip r:embed="rId6">
            <a:extLst>
              <a:ext uri="{28A0092B-C50C-407E-A947-70E740481C1C}">
                <a14:useLocalDpi xmlns:a14="http://schemas.microsoft.com/office/drawing/2010/main" val="0"/>
              </a:ext>
            </a:extLst>
          </a:blip>
          <a:srcRect b="21656"/>
          <a:stretch/>
        </p:blipFill>
        <p:spPr>
          <a:xfrm>
            <a:off x="418630" y="3006834"/>
            <a:ext cx="3253993" cy="1916162"/>
          </a:xfrm>
          <a:prstGeom prst="rect">
            <a:avLst/>
          </a:prstGeom>
        </p:spPr>
      </p:pic>
      <p:sp>
        <p:nvSpPr>
          <p:cNvPr id="13" name="TextBox 12"/>
          <p:cNvSpPr txBox="1"/>
          <p:nvPr/>
        </p:nvSpPr>
        <p:spPr>
          <a:xfrm flipH="1">
            <a:off x="152400" y="4970621"/>
            <a:ext cx="3733800" cy="338554"/>
          </a:xfrm>
          <a:prstGeom prst="rect">
            <a:avLst/>
          </a:prstGeom>
          <a:noFill/>
        </p:spPr>
        <p:txBody>
          <a:bodyPr wrap="square" rtlCol="0">
            <a:spAutoFit/>
          </a:bodyPr>
          <a:lstStyle/>
          <a:p>
            <a:pPr algn="ctr"/>
            <a:r>
              <a:rPr lang="nb-NO" sz="1600" b="1" dirty="0" smtClean="0"/>
              <a:t>Mobile </a:t>
            </a:r>
            <a:r>
              <a:rPr lang="nb-NO" sz="1600" b="1" dirty="0" err="1" smtClean="0"/>
              <a:t>healthcare</a:t>
            </a:r>
            <a:r>
              <a:rPr lang="nb-NO" sz="1600" b="1" dirty="0" smtClean="0"/>
              <a:t> systems</a:t>
            </a:r>
            <a:endParaRPr lang="nb-NO" sz="1600" b="1" dirty="0"/>
          </a:p>
        </p:txBody>
      </p:sp>
      <p:sp>
        <p:nvSpPr>
          <p:cNvPr id="12" name="Rectangle 11"/>
          <p:cNvSpPr/>
          <p:nvPr/>
        </p:nvSpPr>
        <p:spPr>
          <a:xfrm>
            <a:off x="-12700" y="5926723"/>
            <a:ext cx="9144000" cy="584775"/>
          </a:xfrm>
          <a:prstGeom prst="rect">
            <a:avLst/>
          </a:prstGeom>
        </p:spPr>
        <p:txBody>
          <a:bodyPr wrap="square">
            <a:spAutoFit/>
          </a:bodyPr>
          <a:lstStyle/>
          <a:p>
            <a:pPr algn="ctr"/>
            <a:r>
              <a:rPr lang="nb-NO" sz="1600" dirty="0" err="1" smtClean="0"/>
              <a:t>Ma</a:t>
            </a:r>
            <a:r>
              <a:rPr lang="nb-NO" sz="1600" dirty="0" smtClean="0"/>
              <a:t> et al., </a:t>
            </a:r>
            <a:r>
              <a:rPr lang="nb-NO" sz="1600" i="1" dirty="0" err="1" smtClean="0"/>
              <a:t>Systematic</a:t>
            </a:r>
            <a:r>
              <a:rPr lang="nb-NO" sz="1600" i="1" dirty="0" smtClean="0"/>
              <a:t> </a:t>
            </a:r>
            <a:r>
              <a:rPr lang="nb-NO" sz="1600" i="1" dirty="0" err="1" smtClean="0"/>
              <a:t>Methodology</a:t>
            </a:r>
            <a:r>
              <a:rPr lang="nb-NO" sz="1600" i="1" dirty="0" smtClean="0"/>
              <a:t> </a:t>
            </a:r>
            <a:r>
              <a:rPr lang="en-US" sz="1600" i="1" dirty="0" smtClean="0"/>
              <a:t>for </a:t>
            </a:r>
            <a:r>
              <a:rPr lang="en-US" sz="1600" i="1" dirty="0"/>
              <a:t>Real-Time Cost Effective Mapping of </a:t>
            </a:r>
            <a:r>
              <a:rPr lang="en-US" sz="1600" i="1" dirty="0" smtClean="0"/>
              <a:t>Dynamic Concurrent </a:t>
            </a:r>
            <a:r>
              <a:rPr lang="en-US" sz="1600" i="1" dirty="0"/>
              <a:t>Task-Based Systems on Heterogeneous </a:t>
            </a:r>
            <a:r>
              <a:rPr lang="en-US" sz="1600" i="1" dirty="0" smtClean="0"/>
              <a:t>Platforms, </a:t>
            </a:r>
            <a:r>
              <a:rPr lang="nb-NO" sz="1600" dirty="0" smtClean="0"/>
              <a:t>2007</a:t>
            </a:r>
            <a:r>
              <a:rPr lang="nb-NO" sz="1600" dirty="0"/>
              <a:t>.</a:t>
            </a:r>
          </a:p>
        </p:txBody>
      </p:sp>
    </p:spTree>
    <p:extLst>
      <p:ext uri="{BB962C8B-B14F-4D97-AF65-F5344CB8AC3E}">
        <p14:creationId xmlns:p14="http://schemas.microsoft.com/office/powerpoint/2010/main" val="3422328137"/>
      </p:ext>
    </p:extLst>
  </p:cSld>
  <p:clrMapOvr>
    <a:masterClrMapping/>
  </p:clrMapOvr>
  <p:transition>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rotWithShape="1">
          <a:blip r:embed="rId3" cstate="print">
            <a:extLst>
              <a:ext uri="{28A0092B-C50C-407E-A947-70E740481C1C}">
                <a14:useLocalDpi xmlns:a14="http://schemas.microsoft.com/office/drawing/2010/main" val="0"/>
              </a:ext>
            </a:extLst>
          </a:blip>
          <a:srcRect b="1896"/>
          <a:stretch/>
        </p:blipFill>
        <p:spPr>
          <a:xfrm>
            <a:off x="2743200" y="2789574"/>
            <a:ext cx="4191000" cy="3077826"/>
          </a:xfrm>
          <a:prstGeom prst="rect">
            <a:avLst/>
          </a:prstGeom>
        </p:spPr>
      </p:pic>
      <p:sp>
        <p:nvSpPr>
          <p:cNvPr id="2" name="Title 1"/>
          <p:cNvSpPr>
            <a:spLocks noGrp="1"/>
          </p:cNvSpPr>
          <p:nvPr>
            <p:ph type="title"/>
          </p:nvPr>
        </p:nvSpPr>
        <p:spPr>
          <a:xfrm>
            <a:off x="914400" y="0"/>
            <a:ext cx="7772400" cy="1143000"/>
          </a:xfrm>
        </p:spPr>
        <p:txBody>
          <a:bodyPr/>
          <a:lstStyle/>
          <a:p>
            <a:pPr algn="ctr"/>
            <a:r>
              <a:rPr lang="nb-NO" sz="3200" dirty="0" err="1" smtClean="0"/>
              <a:t>Epileptic</a:t>
            </a:r>
            <a:r>
              <a:rPr lang="nb-NO" sz="3200" dirty="0" smtClean="0"/>
              <a:t> </a:t>
            </a:r>
            <a:r>
              <a:rPr lang="nb-NO" sz="3200" dirty="0" err="1" smtClean="0"/>
              <a:t>seizure</a:t>
            </a:r>
            <a:r>
              <a:rPr lang="nb-NO" sz="3200" dirty="0" smtClean="0"/>
              <a:t> </a:t>
            </a:r>
            <a:r>
              <a:rPr lang="nb-NO" sz="3200" dirty="0" err="1" smtClean="0"/>
              <a:t>predictor</a:t>
            </a:r>
            <a:endParaRPr lang="nb-NO" sz="3200" dirty="0"/>
          </a:p>
        </p:txBody>
      </p:sp>
      <p:sp>
        <p:nvSpPr>
          <p:cNvPr id="5" name="Rectangle 53"/>
          <p:cNvSpPr>
            <a:spLocks noChangeArrowheads="1"/>
          </p:cNvSpPr>
          <p:nvPr/>
        </p:nvSpPr>
        <p:spPr bwMode="auto">
          <a:xfrm>
            <a:off x="6781800" y="5592056"/>
            <a:ext cx="2286000" cy="838200"/>
          </a:xfrm>
          <a:prstGeom prst="rect">
            <a:avLst/>
          </a:prstGeom>
          <a:solidFill>
            <a:schemeClr val="bg1"/>
          </a:solidFill>
          <a:ln w="9525">
            <a:solidFill>
              <a:schemeClr val="bg1"/>
            </a:solidFill>
            <a:miter lim="800000"/>
            <a:headEnd/>
            <a:tailEnd/>
          </a:ln>
        </p:spPr>
        <p:txBody>
          <a:bodyPr wrap="none" anchor="ctr"/>
          <a:lstStyle/>
          <a:p>
            <a:pPr eaLnBrk="0" hangingPunct="0"/>
            <a:endParaRPr lang="nb-NO"/>
          </a:p>
        </p:txBody>
      </p:sp>
      <p:sp>
        <p:nvSpPr>
          <p:cNvPr id="4" name="Text Box 27"/>
          <p:cNvSpPr txBox="1">
            <a:spLocks noChangeArrowheads="1"/>
          </p:cNvSpPr>
          <p:nvPr/>
        </p:nvSpPr>
        <p:spPr bwMode="auto">
          <a:xfrm>
            <a:off x="1752600" y="6172200"/>
            <a:ext cx="6400800" cy="336550"/>
          </a:xfrm>
          <a:prstGeom prst="rect">
            <a:avLst/>
          </a:prstGeom>
          <a:noFill/>
          <a:ln w="9525">
            <a:noFill/>
            <a:miter lim="800000"/>
            <a:headEnd/>
            <a:tailEnd/>
          </a:ln>
        </p:spPr>
        <p:txBody>
          <a:bodyPr wrap="square">
            <a:spAutoFit/>
          </a:bodyPr>
          <a:lstStyle/>
          <a:p>
            <a:pPr eaLnBrk="0" hangingPunct="0"/>
            <a:r>
              <a:rPr lang="nb-NO" sz="1600" dirty="0" err="1"/>
              <a:t>Iasemidis</a:t>
            </a:r>
            <a:r>
              <a:rPr lang="nb-NO" sz="1600" dirty="0"/>
              <a:t> et al. </a:t>
            </a:r>
            <a:r>
              <a:rPr lang="en-US" sz="1600" i="1" dirty="0" smtClean="0"/>
              <a:t>Seizure prediction and its applications, </a:t>
            </a:r>
            <a:r>
              <a:rPr lang="en-US" sz="1600" dirty="0" smtClean="0"/>
              <a:t>2011</a:t>
            </a:r>
            <a:endParaRPr lang="en-US" sz="1600" dirty="0"/>
          </a:p>
        </p:txBody>
      </p:sp>
      <p:pic>
        <p:nvPicPr>
          <p:cNvPr id="6" name="Picture 13" descr="holst-9th-feb"/>
          <p:cNvPicPr>
            <a:picLocks noChangeAspect="1" noChangeArrowheads="1"/>
          </p:cNvPicPr>
          <p:nvPr/>
        </p:nvPicPr>
        <p:blipFill>
          <a:blip r:embed="rId4"/>
          <a:srcRect/>
          <a:stretch>
            <a:fillRect/>
          </a:stretch>
        </p:blipFill>
        <p:spPr bwMode="auto">
          <a:xfrm>
            <a:off x="6934200" y="2865774"/>
            <a:ext cx="1600200" cy="1568145"/>
          </a:xfrm>
          <a:prstGeom prst="rect">
            <a:avLst/>
          </a:prstGeom>
          <a:noFill/>
          <a:ln w="9525">
            <a:noFill/>
            <a:miter lim="800000"/>
            <a:headEnd/>
            <a:tailEnd/>
          </a:ln>
        </p:spPr>
      </p:pic>
      <p:grpSp>
        <p:nvGrpSpPr>
          <p:cNvPr id="17" name="Group 16"/>
          <p:cNvGrpSpPr/>
          <p:nvPr/>
        </p:nvGrpSpPr>
        <p:grpSpPr>
          <a:xfrm>
            <a:off x="304800" y="5050687"/>
            <a:ext cx="2671762" cy="1150315"/>
            <a:chOff x="6210301" y="3913748"/>
            <a:chExt cx="2971800" cy="1150315"/>
          </a:xfrm>
        </p:grpSpPr>
        <p:sp>
          <p:nvSpPr>
            <p:cNvPr id="18" name="Oval Callout 17"/>
            <p:cNvSpPr/>
            <p:nvPr/>
          </p:nvSpPr>
          <p:spPr bwMode="auto">
            <a:xfrm>
              <a:off x="6247165" y="3913748"/>
              <a:ext cx="2934935" cy="1150315"/>
            </a:xfrm>
            <a:prstGeom prst="wedgeEllipseCallout">
              <a:avLst>
                <a:gd name="adj1" fmla="val 61090"/>
                <a:gd name="adj2" fmla="val -21327"/>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1600" b="0" i="0" u="none" strike="noStrike" cap="none" normalizeH="0" baseline="0" dirty="0" smtClean="0">
                <a:ln>
                  <a:noFill/>
                </a:ln>
                <a:solidFill>
                  <a:schemeClr val="tx1"/>
                </a:solidFill>
                <a:effectLst/>
                <a:latin typeface="Arial" charset="0"/>
              </a:endParaRPr>
            </a:p>
          </p:txBody>
        </p:sp>
        <p:sp>
          <p:nvSpPr>
            <p:cNvPr id="19" name="Rectangle 18"/>
            <p:cNvSpPr/>
            <p:nvPr/>
          </p:nvSpPr>
          <p:spPr>
            <a:xfrm>
              <a:off x="6210301" y="4128290"/>
              <a:ext cx="2971800" cy="830997"/>
            </a:xfrm>
            <a:prstGeom prst="rect">
              <a:avLst/>
            </a:prstGeom>
          </p:spPr>
          <p:txBody>
            <a:bodyPr wrap="square">
              <a:spAutoFit/>
            </a:bodyPr>
            <a:lstStyle/>
            <a:p>
              <a:pPr algn="ctr" eaLnBrk="0" hangingPunct="0"/>
              <a:r>
                <a:rPr lang="nb-NO" sz="1600" dirty="0" err="1" smtClean="0"/>
                <a:t>Warning</a:t>
              </a:r>
              <a:r>
                <a:rPr lang="nb-NO" sz="1600" dirty="0" smtClean="0"/>
                <a:t>! </a:t>
              </a:r>
              <a:r>
                <a:rPr lang="nb-NO" sz="1600" dirty="0" err="1" smtClean="0"/>
                <a:t>You</a:t>
              </a:r>
              <a:r>
                <a:rPr lang="nb-NO" sz="1600" dirty="0" smtClean="0"/>
                <a:t> </a:t>
              </a:r>
              <a:r>
                <a:rPr lang="nb-NO" sz="1600" dirty="0" err="1" smtClean="0"/>
                <a:t>are</a:t>
              </a:r>
              <a:r>
                <a:rPr lang="nb-NO" sz="1600" dirty="0" smtClean="0"/>
                <a:t> </a:t>
              </a:r>
              <a:r>
                <a:rPr lang="nb-NO" sz="1600" dirty="0" err="1" smtClean="0"/>
                <a:t>going</a:t>
              </a:r>
              <a:r>
                <a:rPr lang="nb-NO" sz="1600" dirty="0" smtClean="0"/>
                <a:t> to </a:t>
              </a:r>
            </a:p>
            <a:p>
              <a:pPr algn="ctr" eaLnBrk="0" hangingPunct="0"/>
              <a:r>
                <a:rPr lang="nb-NO" sz="1600" dirty="0" smtClean="0"/>
                <a:t>have a </a:t>
              </a:r>
              <a:r>
                <a:rPr lang="nb-NO" sz="1600" dirty="0" err="1" smtClean="0"/>
                <a:t>seizure</a:t>
              </a:r>
              <a:r>
                <a:rPr lang="nb-NO" sz="1600" dirty="0" smtClean="0"/>
                <a:t> </a:t>
              </a:r>
              <a:r>
                <a:rPr lang="nb-NO" sz="1600" dirty="0" err="1" smtClean="0"/>
                <a:t>within</a:t>
              </a:r>
              <a:r>
                <a:rPr lang="nb-NO" sz="1600" dirty="0" smtClean="0"/>
                <a:t> </a:t>
              </a:r>
            </a:p>
            <a:p>
              <a:pPr algn="ctr" eaLnBrk="0" hangingPunct="0"/>
              <a:r>
                <a:rPr lang="nb-NO" sz="1600" dirty="0" err="1" smtClean="0"/>
                <a:t>the</a:t>
              </a:r>
              <a:r>
                <a:rPr lang="nb-NO" sz="1600" dirty="0" smtClean="0"/>
                <a:t> </a:t>
              </a:r>
              <a:r>
                <a:rPr lang="nb-NO" sz="1600" dirty="0" err="1" smtClean="0"/>
                <a:t>next</a:t>
              </a:r>
              <a:r>
                <a:rPr lang="nb-NO" sz="1600" dirty="0" smtClean="0"/>
                <a:t> </a:t>
              </a:r>
              <a:r>
                <a:rPr lang="nb-NO" sz="1600" dirty="0" err="1" smtClean="0"/>
                <a:t>three</a:t>
              </a:r>
              <a:r>
                <a:rPr lang="nb-NO" sz="1600" dirty="0" smtClean="0"/>
                <a:t> </a:t>
              </a:r>
              <a:r>
                <a:rPr lang="nb-NO" sz="1600" dirty="0" err="1" smtClean="0"/>
                <a:t>hours</a:t>
              </a:r>
              <a:r>
                <a:rPr lang="nb-NO" sz="1600" dirty="0" smtClean="0"/>
                <a:t>!</a:t>
              </a:r>
            </a:p>
          </p:txBody>
        </p:sp>
      </p:grpSp>
      <p:sp>
        <p:nvSpPr>
          <p:cNvPr id="21" name="Rectangle 20"/>
          <p:cNvSpPr/>
          <p:nvPr/>
        </p:nvSpPr>
        <p:spPr>
          <a:xfrm>
            <a:off x="152400" y="1051934"/>
            <a:ext cx="8969815" cy="3170099"/>
          </a:xfrm>
          <a:prstGeom prst="rect">
            <a:avLst/>
          </a:prstGeom>
        </p:spPr>
        <p:txBody>
          <a:bodyPr wrap="square">
            <a:spAutoFit/>
          </a:bodyPr>
          <a:lstStyle/>
          <a:p>
            <a:pPr marL="342900" indent="-342900">
              <a:lnSpc>
                <a:spcPct val="125000"/>
              </a:lnSpc>
              <a:buFont typeface="Arial" pitchFamily="34" charset="0"/>
              <a:buChar char="•"/>
            </a:pPr>
            <a:r>
              <a:rPr lang="nb-NO" sz="2000" dirty="0" smtClean="0"/>
              <a:t>Software </a:t>
            </a:r>
            <a:r>
              <a:rPr lang="nb-NO" sz="2000" dirty="0" err="1" smtClean="0"/>
              <a:t>algorithm</a:t>
            </a:r>
            <a:r>
              <a:rPr lang="nb-NO" sz="2000" dirty="0" smtClean="0"/>
              <a:t> </a:t>
            </a:r>
            <a:r>
              <a:rPr lang="nb-NO" sz="2000" dirty="0" err="1" smtClean="0"/>
              <a:t>developed</a:t>
            </a:r>
            <a:r>
              <a:rPr lang="nb-NO" sz="2000" dirty="0" smtClean="0"/>
              <a:t> </a:t>
            </a:r>
            <a:r>
              <a:rPr lang="nb-NO" sz="2000" dirty="0"/>
              <a:t>by Prof. </a:t>
            </a:r>
            <a:r>
              <a:rPr lang="nb-NO" sz="2000" dirty="0" smtClean="0"/>
              <a:t>L. </a:t>
            </a:r>
            <a:r>
              <a:rPr lang="nb-NO" sz="2000" dirty="0" err="1" smtClean="0"/>
              <a:t>Iasemidis</a:t>
            </a:r>
            <a:r>
              <a:rPr lang="nb-NO" sz="2000" dirty="0" smtClean="0"/>
              <a:t> et al., Arizona </a:t>
            </a:r>
            <a:r>
              <a:rPr lang="nb-NO" sz="2000" dirty="0"/>
              <a:t>State </a:t>
            </a:r>
            <a:r>
              <a:rPr lang="nb-NO" sz="2000" dirty="0" err="1"/>
              <a:t>University</a:t>
            </a:r>
            <a:r>
              <a:rPr lang="nb-NO" sz="2000" dirty="0"/>
              <a:t>, Tempe, </a:t>
            </a:r>
            <a:r>
              <a:rPr lang="nb-NO" sz="2000" dirty="0" smtClean="0"/>
              <a:t>USA</a:t>
            </a:r>
          </a:p>
          <a:p>
            <a:pPr marL="342900" indent="-342900">
              <a:lnSpc>
                <a:spcPct val="125000"/>
              </a:lnSpc>
              <a:buFont typeface="Arial" pitchFamily="34" charset="0"/>
              <a:buChar char="•"/>
            </a:pPr>
            <a:r>
              <a:rPr lang="en-GB" sz="2000" dirty="0" smtClean="0"/>
              <a:t>Long-term </a:t>
            </a:r>
            <a:r>
              <a:rPr lang="en-GB" sz="2000" dirty="0"/>
              <a:t>prospective on</a:t>
            </a:r>
            <a:r>
              <a:rPr lang="nb-NO" sz="2000" dirty="0"/>
              <a:t>-</a:t>
            </a:r>
            <a:r>
              <a:rPr lang="en-GB" sz="2000" dirty="0"/>
              <a:t>line real-time prediction of </a:t>
            </a:r>
            <a:r>
              <a:rPr lang="en-GB" sz="2000" dirty="0" smtClean="0"/>
              <a:t>seizures</a:t>
            </a:r>
          </a:p>
          <a:p>
            <a:pPr marL="342900" indent="-342900">
              <a:lnSpc>
                <a:spcPct val="125000"/>
              </a:lnSpc>
              <a:buFont typeface="Arial" pitchFamily="34" charset="0"/>
              <a:buChar char="•"/>
            </a:pPr>
            <a:r>
              <a:rPr lang="en-GB" sz="2000" dirty="0" smtClean="0"/>
              <a:t>Based on maximum short-term </a:t>
            </a:r>
            <a:r>
              <a:rPr lang="en-GB" sz="2000" dirty="0" err="1" smtClean="0"/>
              <a:t>Lyapunov</a:t>
            </a:r>
            <a:r>
              <a:rPr lang="en-GB" sz="2000" dirty="0" smtClean="0"/>
              <a:t> </a:t>
            </a:r>
            <a:r>
              <a:rPr lang="en-GB" sz="2000" dirty="0" smtClean="0"/>
              <a:t>exponent (</a:t>
            </a:r>
            <a:r>
              <a:rPr lang="en-GB" sz="2000" dirty="0" err="1" smtClean="0"/>
              <a:t>STLmax</a:t>
            </a:r>
            <a:r>
              <a:rPr lang="en-GB" sz="2000" dirty="0" smtClean="0"/>
              <a:t>) </a:t>
            </a:r>
            <a:r>
              <a:rPr lang="en-GB" sz="2000" dirty="0" smtClean="0"/>
              <a:t>estimated from EEG signals</a:t>
            </a:r>
            <a:endParaRPr lang="en-GB" sz="2000" dirty="0"/>
          </a:p>
          <a:p>
            <a:pPr marL="342900" indent="-342900">
              <a:lnSpc>
                <a:spcPct val="125000"/>
              </a:lnSpc>
              <a:buFont typeface="Arial" pitchFamily="34" charset="0"/>
              <a:buChar char="•"/>
            </a:pPr>
            <a:endParaRPr lang="nb-NO" sz="2000" dirty="0" smtClean="0"/>
          </a:p>
          <a:p>
            <a:pPr marL="342900" indent="-342900">
              <a:lnSpc>
                <a:spcPct val="125000"/>
              </a:lnSpc>
              <a:buFont typeface="Arial" pitchFamily="34" charset="0"/>
              <a:buChar char="•"/>
            </a:pPr>
            <a:endParaRPr lang="nb-NO" sz="2000" dirty="0" smtClean="0"/>
          </a:p>
          <a:p>
            <a:pPr marL="342900" indent="-342900">
              <a:lnSpc>
                <a:spcPct val="125000"/>
              </a:lnSpc>
              <a:buFont typeface="Arial" pitchFamily="34" charset="0"/>
              <a:buChar char="•"/>
            </a:pPr>
            <a:endParaRPr lang="nb-NO" sz="2000" dirty="0"/>
          </a:p>
        </p:txBody>
      </p:sp>
    </p:spTree>
    <p:extLst>
      <p:ext uri="{BB962C8B-B14F-4D97-AF65-F5344CB8AC3E}">
        <p14:creationId xmlns:p14="http://schemas.microsoft.com/office/powerpoint/2010/main" val="2447119881"/>
      </p:ext>
    </p:extLst>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53"/>
          <p:cNvSpPr>
            <a:spLocks noChangeArrowheads="1"/>
          </p:cNvSpPr>
          <p:nvPr/>
        </p:nvSpPr>
        <p:spPr bwMode="auto">
          <a:xfrm>
            <a:off x="6781800" y="5592056"/>
            <a:ext cx="2286000" cy="838200"/>
          </a:xfrm>
          <a:prstGeom prst="rect">
            <a:avLst/>
          </a:prstGeom>
          <a:solidFill>
            <a:schemeClr val="bg1"/>
          </a:solidFill>
          <a:ln w="9525">
            <a:solidFill>
              <a:schemeClr val="bg1"/>
            </a:solidFill>
            <a:miter lim="800000"/>
            <a:headEnd/>
            <a:tailEnd/>
          </a:ln>
        </p:spPr>
        <p:txBody>
          <a:bodyPr wrap="none" anchor="ctr"/>
          <a:lstStyle/>
          <a:p>
            <a:pPr eaLnBrk="0" hangingPunct="0"/>
            <a:endParaRPr lang="nb-NO"/>
          </a:p>
        </p:txBody>
      </p:sp>
      <p:pic>
        <p:nvPicPr>
          <p:cNvPr id="32" name="Picture 6" descr="STLmax_calculation"/>
          <p:cNvPicPr>
            <a:picLocks noGrp="1" noChangeAspect="1" noChangeArrowheads="1"/>
          </p:cNvPicPr>
          <p:nvPr>
            <p:ph sz="half" idx="4294967295"/>
          </p:nvPr>
        </p:nvPicPr>
        <p:blipFill>
          <a:blip r:embed="rId3"/>
          <a:srcRect/>
          <a:stretch>
            <a:fillRect/>
          </a:stretch>
        </p:blipFill>
        <p:spPr>
          <a:xfrm>
            <a:off x="457200" y="2734621"/>
            <a:ext cx="8382000" cy="2980379"/>
          </a:xfrm>
          <a:prstGeom prst="rect">
            <a:avLst/>
          </a:prstGeom>
        </p:spPr>
      </p:pic>
      <p:sp>
        <p:nvSpPr>
          <p:cNvPr id="2" name="Title 1"/>
          <p:cNvSpPr>
            <a:spLocks noGrp="1"/>
          </p:cNvSpPr>
          <p:nvPr>
            <p:ph type="title"/>
          </p:nvPr>
        </p:nvSpPr>
        <p:spPr>
          <a:xfrm>
            <a:off x="0" y="0"/>
            <a:ext cx="9144000" cy="1143000"/>
          </a:xfrm>
        </p:spPr>
        <p:txBody>
          <a:bodyPr/>
          <a:lstStyle/>
          <a:p>
            <a:pPr algn="ctr"/>
            <a:r>
              <a:rPr lang="nb-NO" sz="2800" dirty="0" err="1" smtClean="0"/>
              <a:t>Estimation</a:t>
            </a:r>
            <a:r>
              <a:rPr lang="nb-NO" sz="2800" dirty="0" smtClean="0"/>
              <a:t> </a:t>
            </a:r>
            <a:r>
              <a:rPr lang="nb-NO" sz="2800" dirty="0" err="1" smtClean="0"/>
              <a:t>of</a:t>
            </a:r>
            <a:r>
              <a:rPr lang="nb-NO" sz="2800" dirty="0" smtClean="0"/>
              <a:t> </a:t>
            </a:r>
            <a:r>
              <a:rPr lang="nb-NO" sz="2800" dirty="0" err="1" smtClean="0"/>
              <a:t>STLmax</a:t>
            </a:r>
            <a:r>
              <a:rPr lang="nb-NO" sz="2800" dirty="0" smtClean="0"/>
              <a:t> from </a:t>
            </a:r>
            <a:r>
              <a:rPr lang="nb-NO" sz="2800" dirty="0" err="1" smtClean="0"/>
              <a:t>experimental</a:t>
            </a:r>
            <a:r>
              <a:rPr lang="nb-NO" sz="2800" dirty="0" smtClean="0"/>
              <a:t> time series</a:t>
            </a:r>
            <a:endParaRPr lang="nb-NO" sz="2800" dirty="0"/>
          </a:p>
        </p:txBody>
      </p:sp>
      <mc:AlternateContent xmlns:mc="http://schemas.openxmlformats.org/markup-compatibility/2006" xmlns:a14="http://schemas.microsoft.com/office/drawing/2010/main">
        <mc:Choice Requires="a14">
          <p:sp>
            <p:nvSpPr>
              <p:cNvPr id="31" name="TextBox 30"/>
              <p:cNvSpPr txBox="1"/>
              <p:nvPr/>
            </p:nvSpPr>
            <p:spPr>
              <a:xfrm>
                <a:off x="2147888" y="1785374"/>
                <a:ext cx="4748212" cy="95782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nb-NO" sz="2000" b="1" i="1" smtClean="0">
                          <a:latin typeface="Cambria Math"/>
                        </a:rPr>
                        <m:t>𝑺𝑻𝑳𝒎𝒂𝒙</m:t>
                      </m:r>
                      <m:r>
                        <a:rPr lang="nb-NO" sz="2000" b="1" i="1" smtClean="0">
                          <a:latin typeface="Cambria Math"/>
                        </a:rPr>
                        <m:t>=</m:t>
                      </m:r>
                      <m:f>
                        <m:fPr>
                          <m:ctrlPr>
                            <a:rPr lang="nb-NO" sz="2000" b="1" i="1" smtClean="0">
                              <a:latin typeface="Cambria Math"/>
                            </a:rPr>
                          </m:ctrlPr>
                        </m:fPr>
                        <m:num>
                          <m:r>
                            <a:rPr lang="nb-NO" sz="2000" b="1" i="1" smtClean="0">
                              <a:latin typeface="Cambria Math"/>
                            </a:rPr>
                            <m:t>𝟏</m:t>
                          </m:r>
                        </m:num>
                        <m:den>
                          <m:sSub>
                            <m:sSubPr>
                              <m:ctrlPr>
                                <a:rPr lang="nb-NO" sz="2000" b="1" i="1" smtClean="0">
                                  <a:latin typeface="Cambria Math"/>
                                </a:rPr>
                              </m:ctrlPr>
                            </m:sSubPr>
                            <m:e>
                              <m:r>
                                <a:rPr lang="nb-NO" sz="2000" b="1" i="1" smtClean="0">
                                  <a:latin typeface="Cambria Math"/>
                                </a:rPr>
                                <m:t>𝒕</m:t>
                              </m:r>
                            </m:e>
                            <m:sub>
                              <m:r>
                                <a:rPr lang="nb-NO" sz="2000" b="1" i="1" smtClean="0">
                                  <a:latin typeface="Cambria Math"/>
                                </a:rPr>
                                <m:t>𝑴</m:t>
                              </m:r>
                            </m:sub>
                          </m:sSub>
                          <m:r>
                            <a:rPr lang="nb-NO" sz="2000" b="1" i="1" smtClean="0">
                              <a:latin typeface="Cambria Math"/>
                            </a:rPr>
                            <m:t>−</m:t>
                          </m:r>
                          <m:sSub>
                            <m:sSubPr>
                              <m:ctrlPr>
                                <a:rPr lang="nb-NO" sz="2000" b="1" i="1" smtClean="0">
                                  <a:latin typeface="Cambria Math"/>
                                </a:rPr>
                              </m:ctrlPr>
                            </m:sSubPr>
                            <m:e>
                              <m:r>
                                <a:rPr lang="nb-NO" sz="2000" b="1" i="1" smtClean="0">
                                  <a:latin typeface="Cambria Math"/>
                                </a:rPr>
                                <m:t>𝒕</m:t>
                              </m:r>
                            </m:e>
                            <m:sub>
                              <m:r>
                                <a:rPr lang="nb-NO" sz="2000" b="1" i="1" smtClean="0">
                                  <a:latin typeface="Cambria Math"/>
                                </a:rPr>
                                <m:t>𝟎</m:t>
                              </m:r>
                            </m:sub>
                          </m:sSub>
                        </m:den>
                      </m:f>
                      <m:nary>
                        <m:naryPr>
                          <m:chr m:val="∑"/>
                          <m:ctrlPr>
                            <a:rPr lang="nb-NO" sz="2000" b="1" i="1" smtClean="0">
                              <a:latin typeface="Cambria Math"/>
                            </a:rPr>
                          </m:ctrlPr>
                        </m:naryPr>
                        <m:sub>
                          <m:r>
                            <m:rPr>
                              <m:brk m:alnAt="23"/>
                            </m:rPr>
                            <a:rPr lang="nb-NO" sz="2000" b="1" i="1" smtClean="0">
                              <a:latin typeface="Cambria Math"/>
                            </a:rPr>
                            <m:t>𝒊</m:t>
                          </m:r>
                          <m:r>
                            <a:rPr lang="nb-NO" sz="2000" b="1" i="1" smtClean="0">
                              <a:latin typeface="Cambria Math"/>
                            </a:rPr>
                            <m:t>=</m:t>
                          </m:r>
                          <m:r>
                            <a:rPr lang="nb-NO" sz="2000" b="1" i="1" smtClean="0">
                              <a:latin typeface="Cambria Math"/>
                            </a:rPr>
                            <m:t>𝟏</m:t>
                          </m:r>
                        </m:sub>
                        <m:sup>
                          <m:r>
                            <a:rPr lang="nb-NO" sz="2000" b="1" i="1" smtClean="0">
                              <a:latin typeface="Cambria Math"/>
                            </a:rPr>
                            <m:t>𝑴</m:t>
                          </m:r>
                        </m:sup>
                        <m:e>
                          <m:sSub>
                            <m:sSubPr>
                              <m:ctrlPr>
                                <a:rPr lang="nb-NO" sz="2000" b="1" i="1" smtClean="0">
                                  <a:latin typeface="Cambria Math"/>
                                </a:rPr>
                              </m:ctrlPr>
                            </m:sSubPr>
                            <m:e>
                              <m:r>
                                <a:rPr lang="nb-NO" sz="2000" b="1" i="1" smtClean="0">
                                  <a:latin typeface="Cambria Math"/>
                                </a:rPr>
                                <m:t>𝒍𝒐𝒈</m:t>
                              </m:r>
                            </m:e>
                            <m:sub>
                              <m:r>
                                <a:rPr lang="nb-NO" sz="2000" b="1" i="1" smtClean="0">
                                  <a:latin typeface="Cambria Math"/>
                                </a:rPr>
                                <m:t>𝟐</m:t>
                              </m:r>
                            </m:sub>
                          </m:sSub>
                          <m:f>
                            <m:fPr>
                              <m:ctrlPr>
                                <a:rPr lang="nb-NO" sz="2000" b="1" i="1" smtClean="0">
                                  <a:latin typeface="Cambria Math"/>
                                </a:rPr>
                              </m:ctrlPr>
                            </m:fPr>
                            <m:num>
                              <m:r>
                                <a:rPr lang="nb-NO" sz="2000" b="1" i="1" smtClean="0">
                                  <a:latin typeface="Cambria Math"/>
                                </a:rPr>
                                <m:t>𝑳</m:t>
                              </m:r>
                              <m:r>
                                <a:rPr lang="nb-NO" sz="2000" b="1" i="1" smtClean="0">
                                  <a:latin typeface="Cambria Math"/>
                                </a:rPr>
                                <m:t>′(</m:t>
                              </m:r>
                              <m:sSub>
                                <m:sSubPr>
                                  <m:ctrlPr>
                                    <a:rPr lang="nb-NO" sz="2000" b="1" i="1" smtClean="0">
                                      <a:latin typeface="Cambria Math"/>
                                    </a:rPr>
                                  </m:ctrlPr>
                                </m:sSubPr>
                                <m:e>
                                  <m:r>
                                    <a:rPr lang="nb-NO" sz="2000" b="1" i="1" smtClean="0">
                                      <a:latin typeface="Cambria Math"/>
                                    </a:rPr>
                                    <m:t>𝒕</m:t>
                                  </m:r>
                                </m:e>
                                <m:sub>
                                  <m:r>
                                    <a:rPr lang="nb-NO" sz="2000" b="1" i="1" smtClean="0">
                                      <a:latin typeface="Cambria Math"/>
                                    </a:rPr>
                                    <m:t>𝒊</m:t>
                                  </m:r>
                                </m:sub>
                              </m:sSub>
                              <m:r>
                                <a:rPr lang="nb-NO" sz="2000" b="1" i="1" smtClean="0">
                                  <a:latin typeface="Cambria Math"/>
                                </a:rPr>
                                <m:t>)</m:t>
                              </m:r>
                            </m:num>
                            <m:den>
                              <m:r>
                                <a:rPr lang="nb-NO" sz="2000" b="1" i="1" smtClean="0">
                                  <a:latin typeface="Cambria Math"/>
                                </a:rPr>
                                <m:t>𝑳</m:t>
                              </m:r>
                              <m:r>
                                <a:rPr lang="nb-NO" sz="2000" b="1" i="1" smtClean="0">
                                  <a:latin typeface="Cambria Math"/>
                                </a:rPr>
                                <m:t>(</m:t>
                              </m:r>
                              <m:sSub>
                                <m:sSubPr>
                                  <m:ctrlPr>
                                    <a:rPr lang="nb-NO" sz="2000" b="1" i="1" smtClean="0">
                                      <a:latin typeface="Cambria Math"/>
                                    </a:rPr>
                                  </m:ctrlPr>
                                </m:sSubPr>
                                <m:e>
                                  <m:r>
                                    <a:rPr lang="nb-NO" sz="2000" b="1" i="1" smtClean="0">
                                      <a:latin typeface="Cambria Math"/>
                                    </a:rPr>
                                    <m:t>𝒕</m:t>
                                  </m:r>
                                </m:e>
                                <m:sub>
                                  <m:r>
                                    <a:rPr lang="nb-NO" sz="2000" b="1" i="1" smtClean="0">
                                      <a:latin typeface="Cambria Math"/>
                                    </a:rPr>
                                    <m:t>𝒊</m:t>
                                  </m:r>
                                </m:sub>
                              </m:sSub>
                              <m:r>
                                <a:rPr lang="nb-NO" sz="2000" b="1" i="1" smtClean="0">
                                  <a:latin typeface="Cambria Math"/>
                                </a:rPr>
                                <m:t>−</m:t>
                              </m:r>
                              <m:r>
                                <a:rPr lang="nb-NO" sz="2000" b="1" i="1" smtClean="0">
                                  <a:latin typeface="Cambria Math"/>
                                </a:rPr>
                                <m:t>𝟏</m:t>
                              </m:r>
                              <m:r>
                                <a:rPr lang="nb-NO" sz="2000" b="1" i="1" smtClean="0">
                                  <a:latin typeface="Cambria Math"/>
                                </a:rPr>
                                <m:t>)</m:t>
                              </m:r>
                            </m:den>
                          </m:f>
                        </m:e>
                      </m:nary>
                    </m:oMath>
                  </m:oMathPara>
                </a14:m>
                <a:endParaRPr lang="nb-NO" sz="2000" b="1" dirty="0"/>
              </a:p>
            </p:txBody>
          </p:sp>
        </mc:Choice>
        <mc:Fallback xmlns="">
          <p:sp>
            <p:nvSpPr>
              <p:cNvPr id="31" name="TextBox 30"/>
              <p:cNvSpPr txBox="1">
                <a:spLocks noRot="1" noChangeAspect="1" noMove="1" noResize="1" noEditPoints="1" noAdjustHandles="1" noChangeArrowheads="1" noChangeShapeType="1" noTextEdit="1"/>
              </p:cNvSpPr>
              <p:nvPr/>
            </p:nvSpPr>
            <p:spPr>
              <a:xfrm>
                <a:off x="2147888" y="1785374"/>
                <a:ext cx="4748212" cy="957826"/>
              </a:xfrm>
              <a:prstGeom prst="rect">
                <a:avLst/>
              </a:prstGeom>
              <a:blipFill rotWithShape="1">
                <a:blip r:embed="rId4"/>
                <a:stretch>
                  <a:fillRect/>
                </a:stretch>
              </a:blipFill>
            </p:spPr>
            <p:txBody>
              <a:bodyPr/>
              <a:lstStyle/>
              <a:p>
                <a:r>
                  <a:rPr lang="nb-NO">
                    <a:noFill/>
                  </a:rPr>
                  <a:t> </a:t>
                </a:r>
              </a:p>
            </p:txBody>
          </p:sp>
        </mc:Fallback>
      </mc:AlternateContent>
    </p:spTree>
    <p:extLst>
      <p:ext uri="{BB962C8B-B14F-4D97-AF65-F5344CB8AC3E}">
        <p14:creationId xmlns:p14="http://schemas.microsoft.com/office/powerpoint/2010/main" val="386230784"/>
      </p:ext>
    </p:extLst>
  </p:cSld>
  <p:clrMapOvr>
    <a:masterClrMapping/>
  </p:clrMapOvr>
  <p:transition>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53"/>
          <p:cNvSpPr>
            <a:spLocks noChangeArrowheads="1"/>
          </p:cNvSpPr>
          <p:nvPr/>
        </p:nvSpPr>
        <p:spPr bwMode="auto">
          <a:xfrm>
            <a:off x="6781800" y="5592056"/>
            <a:ext cx="2286000" cy="838200"/>
          </a:xfrm>
          <a:prstGeom prst="rect">
            <a:avLst/>
          </a:prstGeom>
          <a:solidFill>
            <a:schemeClr val="bg1"/>
          </a:solidFill>
          <a:ln w="9525">
            <a:solidFill>
              <a:schemeClr val="bg1"/>
            </a:solidFill>
            <a:miter lim="800000"/>
            <a:headEnd/>
            <a:tailEnd/>
          </a:ln>
        </p:spPr>
        <p:txBody>
          <a:bodyPr wrap="none" anchor="ctr"/>
          <a:lstStyle/>
          <a:p>
            <a:pPr eaLnBrk="0" hangingPunct="0"/>
            <a:endParaRPr lang="nb-NO"/>
          </a:p>
        </p:txBody>
      </p:sp>
      <p:sp>
        <p:nvSpPr>
          <p:cNvPr id="2" name="Title 1"/>
          <p:cNvSpPr>
            <a:spLocks noGrp="1"/>
          </p:cNvSpPr>
          <p:nvPr>
            <p:ph type="title"/>
          </p:nvPr>
        </p:nvSpPr>
        <p:spPr>
          <a:xfrm>
            <a:off x="762000" y="152400"/>
            <a:ext cx="7772400" cy="1143000"/>
          </a:xfrm>
        </p:spPr>
        <p:txBody>
          <a:bodyPr/>
          <a:lstStyle/>
          <a:p>
            <a:pPr algn="ctr"/>
            <a:r>
              <a:rPr lang="nb-NO" sz="3200" dirty="0" err="1" smtClean="0"/>
              <a:t>Dynamism</a:t>
            </a:r>
            <a:r>
              <a:rPr lang="nb-NO" sz="3200" dirty="0" smtClean="0"/>
              <a:t> in </a:t>
            </a:r>
            <a:r>
              <a:rPr lang="nb-NO" sz="3200" dirty="0" err="1" smtClean="0"/>
              <a:t>STLmax</a:t>
            </a:r>
            <a:r>
              <a:rPr lang="nb-NO" sz="3200" dirty="0" smtClean="0"/>
              <a:t> </a:t>
            </a:r>
            <a:r>
              <a:rPr lang="nb-NO" sz="3200" dirty="0" err="1" smtClean="0"/>
              <a:t>estimation</a:t>
            </a:r>
            <a:endParaRPr lang="nb-NO" sz="3200" dirty="0"/>
          </a:p>
        </p:txBody>
      </p:sp>
      <p:sp>
        <p:nvSpPr>
          <p:cNvPr id="7" name="TextBox 6"/>
          <p:cNvSpPr txBox="1"/>
          <p:nvPr/>
        </p:nvSpPr>
        <p:spPr>
          <a:xfrm>
            <a:off x="757546" y="1123890"/>
            <a:ext cx="6481454" cy="400110"/>
          </a:xfrm>
          <a:prstGeom prst="rect">
            <a:avLst/>
          </a:prstGeom>
          <a:noFill/>
        </p:spPr>
        <p:txBody>
          <a:bodyPr wrap="none" rtlCol="0">
            <a:spAutoFit/>
          </a:bodyPr>
          <a:lstStyle/>
          <a:p>
            <a:pPr marL="342900" indent="-342900">
              <a:buFont typeface="Arial" pitchFamily="34" charset="0"/>
              <a:buChar char="•"/>
            </a:pPr>
            <a:r>
              <a:rPr lang="nb-NO" sz="2000" dirty="0" smtClean="0"/>
              <a:t>Experiments </a:t>
            </a:r>
            <a:r>
              <a:rPr lang="nb-NO" sz="2000" dirty="0" err="1" smtClean="0"/>
              <a:t>performed</a:t>
            </a:r>
            <a:r>
              <a:rPr lang="nb-NO" sz="2000" dirty="0" smtClean="0"/>
              <a:t> </a:t>
            </a:r>
            <a:r>
              <a:rPr lang="nb-NO" sz="2000" dirty="0" err="1" smtClean="0"/>
              <a:t>on</a:t>
            </a:r>
            <a:r>
              <a:rPr lang="nb-NO" sz="2000" dirty="0" smtClean="0"/>
              <a:t> </a:t>
            </a:r>
            <a:r>
              <a:rPr lang="nb-NO" sz="2000" dirty="0" err="1" smtClean="0"/>
              <a:t>CoolBio</a:t>
            </a:r>
            <a:r>
              <a:rPr lang="nb-NO" sz="2000" dirty="0" smtClean="0"/>
              <a:t> DSP </a:t>
            </a:r>
            <a:r>
              <a:rPr lang="nb-NO" sz="2000" dirty="0" err="1" smtClean="0"/>
              <a:t>processor</a:t>
            </a:r>
            <a:r>
              <a:rPr lang="nb-NO" sz="2000" dirty="0" smtClean="0"/>
              <a:t>:</a:t>
            </a:r>
            <a:endParaRPr lang="nb-NO" sz="2000" dirty="0"/>
          </a:p>
        </p:txBody>
      </p:sp>
      <p:grpSp>
        <p:nvGrpSpPr>
          <p:cNvPr id="12" name="Group 11"/>
          <p:cNvGrpSpPr/>
          <p:nvPr/>
        </p:nvGrpSpPr>
        <p:grpSpPr>
          <a:xfrm>
            <a:off x="66307" y="1447800"/>
            <a:ext cx="9001493" cy="4982456"/>
            <a:chOff x="66307" y="1447800"/>
            <a:chExt cx="9001493" cy="4982456"/>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6666" r="6389"/>
            <a:stretch/>
          </p:blipFill>
          <p:spPr>
            <a:xfrm>
              <a:off x="66307" y="1447800"/>
              <a:ext cx="9001493" cy="4982456"/>
            </a:xfrm>
            <a:prstGeom prst="rect">
              <a:avLst/>
            </a:prstGeom>
          </p:spPr>
        </p:pic>
        <p:cxnSp>
          <p:nvCxnSpPr>
            <p:cNvPr id="4" name="Straight Connector 3"/>
            <p:cNvCxnSpPr/>
            <p:nvPr/>
          </p:nvCxnSpPr>
          <p:spPr bwMode="auto">
            <a:xfrm>
              <a:off x="736600" y="1981200"/>
              <a:ext cx="8026400" cy="0"/>
            </a:xfrm>
            <a:prstGeom prst="line">
              <a:avLst/>
            </a:prstGeom>
            <a:solidFill>
              <a:schemeClr val="accent1"/>
            </a:solidFill>
            <a:ln w="19050" cap="flat" cmpd="sng" algn="ctr">
              <a:solidFill>
                <a:srgbClr val="FF0000"/>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Straight Connector 7"/>
            <p:cNvCxnSpPr/>
            <p:nvPr/>
          </p:nvCxnSpPr>
          <p:spPr bwMode="auto">
            <a:xfrm>
              <a:off x="736600" y="4254500"/>
              <a:ext cx="8026400" cy="0"/>
            </a:xfrm>
            <a:prstGeom prst="line">
              <a:avLst/>
            </a:prstGeom>
            <a:solidFill>
              <a:schemeClr val="accent1"/>
            </a:solidFill>
            <a:ln w="19050" cap="flat" cmpd="sng" algn="ctr">
              <a:solidFill>
                <a:srgbClr val="FF0000"/>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5" name="TextBox 4"/>
                <p:cNvSpPr txBox="1"/>
                <p:nvPr/>
              </p:nvSpPr>
              <p:spPr>
                <a:xfrm>
                  <a:off x="3657600" y="4394537"/>
                  <a:ext cx="2162002" cy="101566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nb-NO" sz="2000" b="1" i="1" smtClean="0">
                                <a:latin typeface="Cambria Math"/>
                              </a:rPr>
                            </m:ctrlPr>
                          </m:sSubPr>
                          <m:e>
                            <m:r>
                              <a:rPr lang="nb-NO" sz="2000" b="1" i="1" smtClean="0">
                                <a:latin typeface="Cambria Math"/>
                              </a:rPr>
                              <m:t>𝑬</m:t>
                            </m:r>
                          </m:e>
                          <m:sub>
                            <m:r>
                              <a:rPr lang="nb-NO" sz="2000" b="1" i="1" smtClean="0">
                                <a:latin typeface="Cambria Math"/>
                              </a:rPr>
                              <m:t>𝒎𝒂𝒙</m:t>
                            </m:r>
                          </m:sub>
                        </m:sSub>
                        <m:r>
                          <a:rPr lang="nb-NO" sz="2000" b="1" i="1" smtClean="0">
                            <a:latin typeface="Cambria Math"/>
                          </a:rPr>
                          <m:t>=</m:t>
                        </m:r>
                        <m:r>
                          <m:rPr>
                            <m:nor/>
                          </m:rPr>
                          <a:rPr lang="nb-NO" sz="2000" b="1" i="0" smtClean="0">
                            <a:latin typeface="Cambria Math"/>
                          </a:rPr>
                          <m:t>13.41</m:t>
                        </m:r>
                        <m:r>
                          <m:rPr>
                            <m:nor/>
                          </m:rPr>
                          <a:rPr lang="nb-NO" sz="2000" b="1" i="1" smtClean="0">
                            <a:latin typeface="Cambria Math"/>
                          </a:rPr>
                          <m:t> </m:t>
                        </m:r>
                        <m:r>
                          <a:rPr lang="nb-NO" sz="2000" b="1" i="1" smtClean="0">
                            <a:latin typeface="Cambria Math"/>
                          </a:rPr>
                          <m:t>𝒎𝑱</m:t>
                        </m:r>
                      </m:oMath>
                    </m:oMathPara>
                  </a14:m>
                  <a:endParaRPr lang="nb-NO" sz="2000" b="1" i="1" dirty="0" smtClean="0">
                    <a:latin typeface="Cambria Math"/>
                  </a:endParaRPr>
                </a:p>
                <a:p>
                  <a:pPr/>
                  <a14:m>
                    <m:oMathPara xmlns:m="http://schemas.openxmlformats.org/officeDocument/2006/math">
                      <m:oMathParaPr>
                        <m:jc m:val="centerGroup"/>
                      </m:oMathParaPr>
                      <m:oMath xmlns:m="http://schemas.openxmlformats.org/officeDocument/2006/math">
                        <m:sSub>
                          <m:sSubPr>
                            <m:ctrlPr>
                              <a:rPr lang="nb-NO" sz="2000" b="1" i="1" smtClean="0">
                                <a:latin typeface="Cambria Math"/>
                              </a:rPr>
                            </m:ctrlPr>
                          </m:sSubPr>
                          <m:e>
                            <m:r>
                              <a:rPr lang="nb-NO" sz="2000" b="1" i="1" smtClean="0">
                                <a:latin typeface="Cambria Math"/>
                              </a:rPr>
                              <m:t>𝑬</m:t>
                            </m:r>
                          </m:e>
                          <m:sub>
                            <m:r>
                              <a:rPr lang="nb-NO" sz="2000" b="1" i="1" smtClean="0">
                                <a:latin typeface="Cambria Math"/>
                              </a:rPr>
                              <m:t>𝒎𝒊𝒏</m:t>
                            </m:r>
                          </m:sub>
                        </m:sSub>
                        <m:r>
                          <m:rPr>
                            <m:nor/>
                          </m:rPr>
                          <a:rPr lang="nb-NO" sz="2000" b="1" i="0" smtClean="0">
                            <a:latin typeface="Cambria Math"/>
                          </a:rPr>
                          <m:t> =</m:t>
                        </m:r>
                        <m:r>
                          <a:rPr lang="nb-NO" sz="2000" b="1" i="1" smtClean="0">
                            <a:latin typeface="Cambria Math"/>
                          </a:rPr>
                          <m:t> </m:t>
                        </m:r>
                        <m:r>
                          <a:rPr lang="nb-NO" sz="2000" b="1" i="1" smtClean="0">
                            <a:latin typeface="Cambria Math"/>
                          </a:rPr>
                          <m:t>𝟓</m:t>
                        </m:r>
                        <m:r>
                          <a:rPr lang="nb-NO" sz="2000" b="1" i="1" smtClean="0">
                            <a:latin typeface="Cambria Math"/>
                          </a:rPr>
                          <m:t>.</m:t>
                        </m:r>
                        <m:r>
                          <a:rPr lang="nb-NO" sz="2000" b="1" i="1" smtClean="0">
                            <a:latin typeface="Cambria Math"/>
                          </a:rPr>
                          <m:t>𝟑𝟑</m:t>
                        </m:r>
                        <m:r>
                          <a:rPr lang="nb-NO" sz="2000" b="1" i="1" smtClean="0">
                            <a:latin typeface="Cambria Math"/>
                          </a:rPr>
                          <m:t> </m:t>
                        </m:r>
                        <m:r>
                          <a:rPr lang="nb-NO" sz="2000" b="1" i="1" smtClean="0">
                            <a:latin typeface="Cambria Math"/>
                          </a:rPr>
                          <m:t>𝒎𝑱</m:t>
                        </m:r>
                        <m:r>
                          <m:rPr>
                            <m:nor/>
                          </m:rPr>
                          <a:rPr lang="nb-NO" sz="2000" b="1" i="0" smtClean="0">
                            <a:latin typeface="Cambria Math"/>
                          </a:rPr>
                          <m:t>  </m:t>
                        </m:r>
                      </m:oMath>
                    </m:oMathPara>
                  </a14:m>
                  <a:endParaRPr lang="nb-NO" sz="2000" b="1" i="1" dirty="0" smtClean="0">
                    <a:latin typeface="Cambria Math"/>
                  </a:endParaRPr>
                </a:p>
                <a:p>
                  <a:pPr/>
                  <a14:m>
                    <m:oMathPara xmlns:m="http://schemas.openxmlformats.org/officeDocument/2006/math">
                      <m:oMathParaPr>
                        <m:jc m:val="centerGroup"/>
                      </m:oMathParaPr>
                      <m:oMath xmlns:m="http://schemas.openxmlformats.org/officeDocument/2006/math">
                        <m:r>
                          <a:rPr lang="nb-NO" sz="2000" b="1" i="1" smtClean="0">
                            <a:latin typeface="Cambria Math"/>
                            <a:ea typeface="Cambria Math"/>
                          </a:rPr>
                          <m:t>𝝈</m:t>
                        </m:r>
                        <m:r>
                          <a:rPr lang="nb-NO" sz="2000" b="1" i="1" smtClean="0">
                            <a:latin typeface="Cambria Math"/>
                          </a:rPr>
                          <m:t>=</m:t>
                        </m:r>
                        <m:r>
                          <a:rPr lang="nb-NO" sz="2000" b="1" i="1" smtClean="0">
                            <a:latin typeface="Cambria Math"/>
                          </a:rPr>
                          <m:t>𝟎</m:t>
                        </m:r>
                        <m:r>
                          <a:rPr lang="nb-NO" sz="2000" b="1" i="1" smtClean="0">
                            <a:latin typeface="Cambria Math"/>
                          </a:rPr>
                          <m:t>.</m:t>
                        </m:r>
                        <m:r>
                          <a:rPr lang="nb-NO" sz="2000" b="1" i="1" smtClean="0">
                            <a:latin typeface="Cambria Math"/>
                          </a:rPr>
                          <m:t>𝟓𝟕</m:t>
                        </m:r>
                        <m:r>
                          <a:rPr lang="nb-NO" sz="2000" b="1" i="1" smtClean="0">
                            <a:latin typeface="Cambria Math"/>
                          </a:rPr>
                          <m:t> </m:t>
                        </m:r>
                        <m:r>
                          <a:rPr lang="nb-NO" sz="2000" b="1" i="1" smtClean="0">
                            <a:latin typeface="Cambria Math"/>
                          </a:rPr>
                          <m:t>𝒎𝑱</m:t>
                        </m:r>
                        <m:r>
                          <a:rPr lang="nb-NO" sz="2000" b="1" i="1" smtClean="0">
                            <a:latin typeface="Cambria Math"/>
                          </a:rPr>
                          <m:t>  </m:t>
                        </m:r>
                      </m:oMath>
                    </m:oMathPara>
                  </a14:m>
                  <a:endParaRPr lang="nb-NO" sz="2000" b="1" dirty="0" smtClean="0"/>
                </a:p>
              </p:txBody>
            </p:sp>
          </mc:Choice>
          <mc:Fallback xmlns="">
            <p:sp>
              <p:nvSpPr>
                <p:cNvPr id="5" name="TextBox 4"/>
                <p:cNvSpPr txBox="1">
                  <a:spLocks noRot="1" noChangeAspect="1" noMove="1" noResize="1" noEditPoints="1" noAdjustHandles="1" noChangeArrowheads="1" noChangeShapeType="1" noTextEdit="1"/>
                </p:cNvSpPr>
                <p:nvPr/>
              </p:nvSpPr>
              <p:spPr>
                <a:xfrm>
                  <a:off x="3657600" y="4394537"/>
                  <a:ext cx="2162002" cy="1015663"/>
                </a:xfrm>
                <a:prstGeom prst="rect">
                  <a:avLst/>
                </a:prstGeom>
                <a:blipFill rotWithShape="1">
                  <a:blip r:embed="rId4"/>
                  <a:stretch>
                    <a:fillRect b="-4790"/>
                  </a:stretch>
                </a:blipFill>
              </p:spPr>
              <p:txBody>
                <a:bodyPr/>
                <a:lstStyle/>
                <a:p>
                  <a:r>
                    <a:rPr lang="en-US">
                      <a:noFill/>
                    </a:rPr>
                    <a:t> </a:t>
                  </a:r>
                </a:p>
              </p:txBody>
            </p:sp>
          </mc:Fallback>
        </mc:AlternateContent>
      </p:grpSp>
    </p:spTree>
    <p:extLst>
      <p:ext uri="{BB962C8B-B14F-4D97-AF65-F5344CB8AC3E}">
        <p14:creationId xmlns:p14="http://schemas.microsoft.com/office/powerpoint/2010/main" val="3802698795"/>
      </p:ext>
    </p:extLst>
  </p:cSld>
  <p:clrMapOvr>
    <a:masterClrMapping/>
  </p:clrMapOvr>
  <p:transition>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4"/>
          <p:cNvSpPr>
            <a:spLocks noChangeArrowheads="1"/>
          </p:cNvSpPr>
          <p:nvPr/>
        </p:nvSpPr>
        <p:spPr bwMode="auto">
          <a:xfrm>
            <a:off x="6858000" y="5562600"/>
            <a:ext cx="2057400" cy="914400"/>
          </a:xfrm>
          <a:prstGeom prst="rect">
            <a:avLst/>
          </a:prstGeom>
          <a:solidFill>
            <a:schemeClr val="bg1"/>
          </a:solidFill>
          <a:ln w="9525">
            <a:noFill/>
            <a:miter lim="800000"/>
            <a:headEnd/>
            <a:tailEnd/>
          </a:ln>
        </p:spPr>
        <p:txBody>
          <a:bodyPr wrap="none" anchor="ctr"/>
          <a:lstStyle/>
          <a:p>
            <a:pPr eaLnBrk="0" hangingPunct="0"/>
            <a:endParaRPr lang="nb-NO"/>
          </a:p>
        </p:txBody>
      </p:sp>
      <p:sp>
        <p:nvSpPr>
          <p:cNvPr id="2" name="Title 1"/>
          <p:cNvSpPr>
            <a:spLocks noGrp="1"/>
          </p:cNvSpPr>
          <p:nvPr>
            <p:ph type="title"/>
          </p:nvPr>
        </p:nvSpPr>
        <p:spPr/>
        <p:txBody>
          <a:bodyPr/>
          <a:lstStyle/>
          <a:p>
            <a:r>
              <a:rPr lang="nb-NO" sz="3200" dirty="0" smtClean="0"/>
              <a:t>The </a:t>
            </a:r>
            <a:r>
              <a:rPr lang="nb-NO" sz="3200" dirty="0"/>
              <a:t>E</a:t>
            </a:r>
            <a:r>
              <a:rPr lang="nb-NO" sz="3200" dirty="0" smtClean="0"/>
              <a:t>mbedded </a:t>
            </a:r>
            <a:r>
              <a:rPr lang="nb-NO" sz="3200" dirty="0"/>
              <a:t>S</a:t>
            </a:r>
            <a:r>
              <a:rPr lang="nb-NO" sz="3200" dirty="0" smtClean="0"/>
              <a:t>ystem Design </a:t>
            </a:r>
            <a:r>
              <a:rPr lang="nb-NO" sz="3200" dirty="0" err="1" smtClean="0"/>
              <a:t>Process</a:t>
            </a:r>
            <a:endParaRPr lang="nb-NO" sz="3200" dirty="0"/>
          </a:p>
        </p:txBody>
      </p:sp>
      <p:graphicFrame>
        <p:nvGraphicFramePr>
          <p:cNvPr id="9" name="Diagram 8"/>
          <p:cNvGraphicFramePr/>
          <p:nvPr>
            <p:extLst>
              <p:ext uri="{D42A27DB-BD31-4B8C-83A1-F6EECF244321}">
                <p14:modId xmlns:p14="http://schemas.microsoft.com/office/powerpoint/2010/main" val="2956140062"/>
              </p:ext>
            </p:extLst>
          </p:nvPr>
        </p:nvGraphicFramePr>
        <p:xfrm>
          <a:off x="-304800" y="914400"/>
          <a:ext cx="94488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4" name="Text Box 12"/>
          <p:cNvSpPr txBox="1">
            <a:spLocks noChangeArrowheads="1"/>
          </p:cNvSpPr>
          <p:nvPr/>
        </p:nvSpPr>
        <p:spPr bwMode="auto">
          <a:xfrm>
            <a:off x="228600" y="6172200"/>
            <a:ext cx="9144000" cy="338554"/>
          </a:xfrm>
          <a:prstGeom prst="rect">
            <a:avLst/>
          </a:prstGeom>
          <a:noFill/>
          <a:ln w="9525">
            <a:noFill/>
            <a:miter lim="800000"/>
            <a:headEnd/>
            <a:tailEnd/>
          </a:ln>
        </p:spPr>
        <p:txBody>
          <a:bodyPr wrap="square">
            <a:spAutoFit/>
          </a:bodyPr>
          <a:lstStyle/>
          <a:p>
            <a:pPr eaLnBrk="0" hangingPunct="0"/>
            <a:r>
              <a:rPr lang="nb-NO" sz="1600" dirty="0" smtClean="0"/>
              <a:t>W. Wolf. </a:t>
            </a:r>
            <a:r>
              <a:rPr lang="en-US" sz="1600" i="1" dirty="0" smtClean="0"/>
              <a:t>Computers as Components, Principles of Embedded Computer System Design </a:t>
            </a:r>
            <a:r>
              <a:rPr lang="en-US" sz="1600" dirty="0" smtClean="0"/>
              <a:t>2005</a:t>
            </a:r>
            <a:endParaRPr lang="en-US" sz="1600" dirty="0"/>
          </a:p>
        </p:txBody>
      </p:sp>
      <p:sp>
        <p:nvSpPr>
          <p:cNvPr id="26" name="TextBox 25"/>
          <p:cNvSpPr txBox="1"/>
          <p:nvPr/>
        </p:nvSpPr>
        <p:spPr>
          <a:xfrm>
            <a:off x="5438775" y="5695145"/>
            <a:ext cx="1912703" cy="461665"/>
          </a:xfrm>
          <a:prstGeom prst="rect">
            <a:avLst/>
          </a:prstGeom>
          <a:noFill/>
        </p:spPr>
        <p:txBody>
          <a:bodyPr wrap="none" rtlCol="0">
            <a:spAutoFit/>
          </a:bodyPr>
          <a:lstStyle/>
          <a:p>
            <a:r>
              <a:rPr lang="nb-NO" sz="2400" dirty="0" smtClean="0"/>
              <a:t>Final system</a:t>
            </a:r>
            <a:endParaRPr lang="nb-NO" sz="2400" dirty="0"/>
          </a:p>
        </p:txBody>
      </p:sp>
      <p:pic>
        <p:nvPicPr>
          <p:cNvPr id="27" name="Picture 39" descr="omron-heartscan-1-l"/>
          <p:cNvPicPr>
            <a:picLocks noChangeAspect="1" noChangeArrowheads="1"/>
          </p:cNvPicPr>
          <p:nvPr/>
        </p:nvPicPr>
        <p:blipFill>
          <a:blip r:embed="rId8"/>
          <a:srcRect/>
          <a:stretch>
            <a:fillRect/>
          </a:stretch>
        </p:blipFill>
        <p:spPr bwMode="auto">
          <a:xfrm>
            <a:off x="6318926" y="5095875"/>
            <a:ext cx="914400" cy="615950"/>
          </a:xfrm>
          <a:prstGeom prst="rect">
            <a:avLst/>
          </a:prstGeom>
          <a:noFill/>
          <a:ln w="9525">
            <a:noFill/>
            <a:miter lim="800000"/>
            <a:headEnd/>
            <a:tailEnd/>
          </a:ln>
        </p:spPr>
      </p:pic>
      <p:sp>
        <p:nvSpPr>
          <p:cNvPr id="28" name="TextBox 27"/>
          <p:cNvSpPr txBox="1"/>
          <p:nvPr/>
        </p:nvSpPr>
        <p:spPr>
          <a:xfrm>
            <a:off x="7273260" y="2221468"/>
            <a:ext cx="1236236" cy="369332"/>
          </a:xfrm>
          <a:prstGeom prst="rect">
            <a:avLst/>
          </a:prstGeom>
          <a:noFill/>
        </p:spPr>
        <p:txBody>
          <a:bodyPr wrap="none" rtlCol="0">
            <a:spAutoFit/>
          </a:bodyPr>
          <a:lstStyle/>
          <a:p>
            <a:r>
              <a:rPr lang="nb-NO" sz="1800" b="1" dirty="0" smtClean="0"/>
              <a:t>Hardware</a:t>
            </a:r>
            <a:endParaRPr lang="nb-NO" sz="1800" b="1" dirty="0"/>
          </a:p>
        </p:txBody>
      </p:sp>
      <p:sp>
        <p:nvSpPr>
          <p:cNvPr id="29" name="TextBox 28"/>
          <p:cNvSpPr txBox="1"/>
          <p:nvPr/>
        </p:nvSpPr>
        <p:spPr>
          <a:xfrm>
            <a:off x="7314504" y="2819400"/>
            <a:ext cx="1159292" cy="369332"/>
          </a:xfrm>
          <a:prstGeom prst="rect">
            <a:avLst/>
          </a:prstGeom>
          <a:noFill/>
        </p:spPr>
        <p:txBody>
          <a:bodyPr wrap="none" rtlCol="0">
            <a:spAutoFit/>
          </a:bodyPr>
          <a:lstStyle/>
          <a:p>
            <a:r>
              <a:rPr lang="nb-NO" sz="1800" b="1" dirty="0" smtClean="0"/>
              <a:t>Software</a:t>
            </a:r>
            <a:endParaRPr lang="nb-NO" sz="1800" b="1" dirty="0"/>
          </a:p>
        </p:txBody>
      </p:sp>
      <p:sp>
        <p:nvSpPr>
          <p:cNvPr id="30" name="Right Arrow 29"/>
          <p:cNvSpPr/>
          <p:nvPr/>
        </p:nvSpPr>
        <p:spPr bwMode="auto">
          <a:xfrm rot="19355188">
            <a:off x="6913969" y="2387461"/>
            <a:ext cx="348488" cy="289330"/>
          </a:xfrm>
          <a:prstGeom prst="rightArrow">
            <a:avLst/>
          </a:prstGeom>
          <a:ln>
            <a:headEnd type="none" w="med" len="med"/>
            <a:tailEnd type="none" w="med" len="med"/>
          </a:ln>
          <a:extLst/>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sp>
        <p:nvSpPr>
          <p:cNvPr id="31" name="Right Arrow 30"/>
          <p:cNvSpPr/>
          <p:nvPr/>
        </p:nvSpPr>
        <p:spPr bwMode="auto">
          <a:xfrm rot="1200222">
            <a:off x="6961891" y="2803314"/>
            <a:ext cx="345600" cy="288000"/>
          </a:xfrm>
          <a:prstGeom prst="rightArrow">
            <a:avLst/>
          </a:prstGeom>
          <a:ln>
            <a:headEnd type="none" w="med" len="med"/>
            <a:tailEnd type="none" w="med" len="med"/>
          </a:ln>
          <a:extLst/>
        </p:spPr>
        <p:style>
          <a:lnRef idx="2">
            <a:schemeClr val="accent5">
              <a:shade val="50000"/>
            </a:schemeClr>
          </a:lnRef>
          <a:fillRef idx="1">
            <a:schemeClr val="accent5"/>
          </a:fillRef>
          <a:effectRef idx="0">
            <a:schemeClr val="accent5"/>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b-NO" sz="36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603415800"/>
      </p:ext>
    </p:extLst>
  </p:cSld>
  <p:clrMapOvr>
    <a:masterClrMapping/>
  </p:clrMapOvr>
  <p:transition>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3"/>
          <p:cNvSpPr>
            <a:spLocks noChangeArrowheads="1"/>
          </p:cNvSpPr>
          <p:nvPr/>
        </p:nvSpPr>
        <p:spPr bwMode="auto">
          <a:xfrm>
            <a:off x="6858000" y="5638800"/>
            <a:ext cx="2286000" cy="838200"/>
          </a:xfrm>
          <a:prstGeom prst="rect">
            <a:avLst/>
          </a:prstGeom>
          <a:solidFill>
            <a:schemeClr val="bg1"/>
          </a:solidFill>
          <a:ln w="9525">
            <a:solidFill>
              <a:schemeClr val="bg1"/>
            </a:solidFill>
            <a:miter lim="800000"/>
            <a:headEnd/>
            <a:tailEnd/>
          </a:ln>
        </p:spPr>
        <p:txBody>
          <a:bodyPr wrap="none" anchor="ctr"/>
          <a:lstStyle/>
          <a:p>
            <a:pPr eaLnBrk="0" hangingPunct="0"/>
            <a:endParaRPr lang="nb-NO"/>
          </a:p>
        </p:txBody>
      </p:sp>
      <p:sp>
        <p:nvSpPr>
          <p:cNvPr id="5" name="TextBox 4"/>
          <p:cNvSpPr txBox="1"/>
          <p:nvPr/>
        </p:nvSpPr>
        <p:spPr>
          <a:xfrm>
            <a:off x="193666" y="2362200"/>
            <a:ext cx="8949886" cy="1938992"/>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pPr algn="ctr"/>
            <a:r>
              <a:rPr lang="nb-NO" sz="2400" dirty="0" smtClean="0"/>
              <a:t>«</a:t>
            </a:r>
            <a:r>
              <a:rPr lang="nb-NO" sz="2400" b="1" i="1" dirty="0" smtClean="0">
                <a:solidFill>
                  <a:schemeClr val="tx1"/>
                </a:solidFill>
              </a:rPr>
              <a:t>System scenarios  </a:t>
            </a:r>
            <a:r>
              <a:rPr lang="nb-NO" sz="2400" dirty="0" err="1" smtClean="0"/>
              <a:t>group</a:t>
            </a:r>
            <a:r>
              <a:rPr lang="nb-NO" sz="2400" dirty="0" smtClean="0"/>
              <a:t> system </a:t>
            </a:r>
            <a:r>
              <a:rPr lang="nb-NO" sz="2400" dirty="0" err="1" smtClean="0"/>
              <a:t>behaviors</a:t>
            </a:r>
            <a:r>
              <a:rPr lang="nb-NO" sz="2400" dirty="0" smtClean="0"/>
              <a:t> </a:t>
            </a:r>
          </a:p>
          <a:p>
            <a:pPr algn="ctr"/>
            <a:r>
              <a:rPr lang="nb-NO" sz="2400" dirty="0" err="1" smtClean="0"/>
              <a:t>that</a:t>
            </a:r>
            <a:r>
              <a:rPr lang="nb-NO" sz="2400" dirty="0" smtClean="0"/>
              <a:t> </a:t>
            </a:r>
            <a:r>
              <a:rPr lang="nb-NO" sz="2400" dirty="0" err="1" smtClean="0"/>
              <a:t>are</a:t>
            </a:r>
            <a:r>
              <a:rPr lang="nb-NO" sz="2400" dirty="0" smtClean="0"/>
              <a:t> </a:t>
            </a:r>
            <a:r>
              <a:rPr lang="nb-NO" sz="2400" dirty="0" err="1" smtClean="0"/>
              <a:t>similar</a:t>
            </a:r>
            <a:r>
              <a:rPr lang="nb-NO" sz="2400" dirty="0" smtClean="0"/>
              <a:t> from </a:t>
            </a:r>
            <a:r>
              <a:rPr lang="nb-NO" sz="2400" dirty="0" err="1" smtClean="0"/>
              <a:t>the</a:t>
            </a:r>
            <a:r>
              <a:rPr lang="nb-NO" sz="2400" dirty="0" smtClean="0"/>
              <a:t> </a:t>
            </a:r>
            <a:r>
              <a:rPr lang="nb-NO" sz="2400" dirty="0" err="1" smtClean="0"/>
              <a:t>multidimensional</a:t>
            </a:r>
            <a:r>
              <a:rPr lang="nb-NO" sz="2400" dirty="0" smtClean="0"/>
              <a:t> </a:t>
            </a:r>
            <a:r>
              <a:rPr lang="nb-NO" sz="2400" dirty="0" err="1" smtClean="0"/>
              <a:t>cost</a:t>
            </a:r>
            <a:r>
              <a:rPr lang="nb-NO" sz="2400" dirty="0" smtClean="0"/>
              <a:t> </a:t>
            </a:r>
            <a:r>
              <a:rPr lang="nb-NO" sz="2400" dirty="0" err="1" smtClean="0"/>
              <a:t>perspective</a:t>
            </a:r>
            <a:r>
              <a:rPr lang="nb-NO" sz="2400" dirty="0" smtClean="0"/>
              <a:t>, </a:t>
            </a:r>
          </a:p>
          <a:p>
            <a:pPr algn="ctr"/>
            <a:r>
              <a:rPr lang="nb-NO" sz="2400" dirty="0" err="1" smtClean="0"/>
              <a:t>such</a:t>
            </a:r>
            <a:r>
              <a:rPr lang="nb-NO" sz="2400" dirty="0" smtClean="0"/>
              <a:t> as </a:t>
            </a:r>
            <a:r>
              <a:rPr lang="nb-NO" sz="2400" dirty="0" err="1" smtClean="0"/>
              <a:t>resource</a:t>
            </a:r>
            <a:r>
              <a:rPr lang="nb-NO" sz="2400" dirty="0" smtClean="0"/>
              <a:t> </a:t>
            </a:r>
            <a:r>
              <a:rPr lang="nb-NO" sz="2400" dirty="0" err="1" smtClean="0"/>
              <a:t>requirements</a:t>
            </a:r>
            <a:r>
              <a:rPr lang="nb-NO" sz="2400" dirty="0" smtClean="0"/>
              <a:t>, </a:t>
            </a:r>
            <a:r>
              <a:rPr lang="nb-NO" sz="2400" dirty="0" err="1" smtClean="0"/>
              <a:t>delay</a:t>
            </a:r>
            <a:r>
              <a:rPr lang="nb-NO" sz="2400" dirty="0" smtClean="0"/>
              <a:t> and </a:t>
            </a:r>
            <a:r>
              <a:rPr lang="nb-NO" sz="2400" dirty="0" err="1" smtClean="0"/>
              <a:t>energy</a:t>
            </a:r>
            <a:r>
              <a:rPr lang="nb-NO" sz="2400" dirty="0" smtClean="0"/>
              <a:t> </a:t>
            </a:r>
            <a:r>
              <a:rPr lang="nb-NO" sz="2400" dirty="0" err="1" smtClean="0"/>
              <a:t>consumption</a:t>
            </a:r>
            <a:r>
              <a:rPr lang="nb-NO" sz="2400" dirty="0" smtClean="0"/>
              <a:t>, </a:t>
            </a:r>
          </a:p>
          <a:p>
            <a:pPr algn="ctr"/>
            <a:r>
              <a:rPr lang="nb-NO" sz="2400" dirty="0" smtClean="0"/>
              <a:t>in </a:t>
            </a:r>
            <a:r>
              <a:rPr lang="nb-NO" sz="2400" dirty="0" err="1" smtClean="0"/>
              <a:t>such</a:t>
            </a:r>
            <a:r>
              <a:rPr lang="nb-NO" sz="2400" dirty="0" smtClean="0"/>
              <a:t> a </a:t>
            </a:r>
            <a:r>
              <a:rPr lang="nb-NO" sz="2400" dirty="0" err="1" smtClean="0"/>
              <a:t>way</a:t>
            </a:r>
            <a:r>
              <a:rPr lang="nb-NO" sz="2400" dirty="0" smtClean="0"/>
              <a:t> </a:t>
            </a:r>
            <a:r>
              <a:rPr lang="nb-NO" sz="2400" dirty="0" err="1" smtClean="0"/>
              <a:t>that</a:t>
            </a:r>
            <a:r>
              <a:rPr lang="nb-NO" sz="2400" dirty="0" smtClean="0"/>
              <a:t> </a:t>
            </a:r>
            <a:r>
              <a:rPr lang="nb-NO" sz="2400" dirty="0" err="1" smtClean="0"/>
              <a:t>the</a:t>
            </a:r>
            <a:r>
              <a:rPr lang="nb-NO" sz="2400" dirty="0" smtClean="0"/>
              <a:t> system </a:t>
            </a:r>
            <a:r>
              <a:rPr lang="nb-NO" sz="2400" dirty="0" err="1" smtClean="0"/>
              <a:t>can</a:t>
            </a:r>
            <a:r>
              <a:rPr lang="nb-NO" sz="2400" dirty="0" smtClean="0"/>
              <a:t> be </a:t>
            </a:r>
            <a:r>
              <a:rPr lang="nb-NO" sz="2400" dirty="0" err="1" smtClean="0"/>
              <a:t>configured</a:t>
            </a:r>
            <a:r>
              <a:rPr lang="nb-NO" sz="2400" dirty="0" smtClean="0"/>
              <a:t> </a:t>
            </a:r>
          </a:p>
          <a:p>
            <a:pPr algn="ctr"/>
            <a:r>
              <a:rPr lang="nb-NO" sz="2400" dirty="0" smtClean="0"/>
              <a:t>to </a:t>
            </a:r>
            <a:r>
              <a:rPr lang="nb-NO" sz="2400" dirty="0" err="1" smtClean="0"/>
              <a:t>exploit</a:t>
            </a:r>
            <a:r>
              <a:rPr lang="nb-NO" sz="2400" dirty="0" smtClean="0"/>
              <a:t> </a:t>
            </a:r>
            <a:r>
              <a:rPr lang="nb-NO" sz="2400" dirty="0" err="1" smtClean="0"/>
              <a:t>this</a:t>
            </a:r>
            <a:r>
              <a:rPr lang="nb-NO" sz="2400" dirty="0" smtClean="0"/>
              <a:t> </a:t>
            </a:r>
            <a:r>
              <a:rPr lang="nb-NO" sz="2400" dirty="0" err="1" smtClean="0"/>
              <a:t>cost</a:t>
            </a:r>
            <a:r>
              <a:rPr lang="nb-NO" sz="2400" dirty="0" smtClean="0"/>
              <a:t> </a:t>
            </a:r>
            <a:r>
              <a:rPr lang="nb-NO" sz="2400" dirty="0" err="1" smtClean="0"/>
              <a:t>similarity</a:t>
            </a:r>
            <a:r>
              <a:rPr lang="nb-NO" sz="2400" dirty="0" smtClean="0"/>
              <a:t>.»  </a:t>
            </a:r>
            <a:endParaRPr lang="nb-NO" sz="2400" dirty="0"/>
          </a:p>
        </p:txBody>
      </p:sp>
      <p:sp>
        <p:nvSpPr>
          <p:cNvPr id="6" name="Rectangle 2"/>
          <p:cNvSpPr>
            <a:spLocks noGrp="1" noChangeArrowheads="1"/>
          </p:cNvSpPr>
          <p:nvPr>
            <p:ph type="title"/>
          </p:nvPr>
        </p:nvSpPr>
        <p:spPr>
          <a:xfrm>
            <a:off x="546100" y="255588"/>
            <a:ext cx="7772400" cy="1143000"/>
          </a:xfrm>
        </p:spPr>
        <p:txBody>
          <a:bodyPr/>
          <a:lstStyle/>
          <a:p>
            <a:pPr algn="ctr"/>
            <a:r>
              <a:rPr lang="nb-NO" sz="3200" dirty="0" smtClean="0"/>
              <a:t>System scenario </a:t>
            </a:r>
            <a:r>
              <a:rPr lang="nb-NO" sz="3200" dirty="0" err="1" smtClean="0"/>
              <a:t>concept</a:t>
            </a:r>
            <a:endParaRPr lang="en-US" sz="3200" dirty="0" smtClean="0"/>
          </a:p>
        </p:txBody>
      </p:sp>
      <p:sp>
        <p:nvSpPr>
          <p:cNvPr id="7" name="Text Box 86"/>
          <p:cNvSpPr txBox="1">
            <a:spLocks noChangeArrowheads="1"/>
          </p:cNvSpPr>
          <p:nvPr/>
        </p:nvSpPr>
        <p:spPr bwMode="auto">
          <a:xfrm>
            <a:off x="685800" y="6172200"/>
            <a:ext cx="8458200" cy="336550"/>
          </a:xfrm>
          <a:prstGeom prst="rect">
            <a:avLst/>
          </a:prstGeom>
          <a:noFill/>
          <a:ln w="9525">
            <a:noFill/>
            <a:miter lim="800000"/>
            <a:headEnd/>
            <a:tailEnd/>
          </a:ln>
        </p:spPr>
        <p:txBody>
          <a:bodyPr>
            <a:spAutoFit/>
          </a:bodyPr>
          <a:lstStyle/>
          <a:p>
            <a:pPr eaLnBrk="0" hangingPunct="0"/>
            <a:r>
              <a:rPr lang="nb-NO" sz="1600" dirty="0" err="1"/>
              <a:t>Gheorghita</a:t>
            </a:r>
            <a:r>
              <a:rPr lang="nb-NO" sz="1600" dirty="0"/>
              <a:t> et al. </a:t>
            </a:r>
            <a:r>
              <a:rPr lang="en-US" sz="1600" i="1" dirty="0"/>
              <a:t>System Scenario based Design of Dynamic Embedded Systems, </a:t>
            </a:r>
            <a:r>
              <a:rPr lang="en-US" sz="1600" dirty="0"/>
              <a:t>2008</a:t>
            </a:r>
          </a:p>
        </p:txBody>
      </p:sp>
    </p:spTree>
    <p:extLst>
      <p:ext uri="{BB962C8B-B14F-4D97-AF65-F5344CB8AC3E}">
        <p14:creationId xmlns:p14="http://schemas.microsoft.com/office/powerpoint/2010/main" val="2459069500"/>
      </p:ext>
    </p:extLst>
  </p:cSld>
  <p:clrMapOvr>
    <a:masterClrMapping/>
  </p:clrMapOvr>
  <p:transition>
    <p:split orient="vert"/>
  </p:transition>
  <p:timing>
    <p:tnLst>
      <p:par>
        <p:cTn id="1" dur="indefinite" restart="never" nodeType="tmRoot"/>
      </p:par>
    </p:tnLst>
  </p:timing>
</p:sld>
</file>

<file path=ppt/theme/theme1.xml><?xml version="1.0" encoding="utf-8"?>
<a:theme xmlns:a="http://schemas.openxmlformats.org/drawingml/2006/main" name="tom_liggende">
  <a:themeElements>
    <a:clrScheme name="tom_liggend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om_liggen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n-NO" sz="3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nn-NO" sz="3600" b="0" i="0" u="none" strike="noStrike" cap="none" normalizeH="0" baseline="0" smtClean="0">
            <a:ln>
              <a:noFill/>
            </a:ln>
            <a:solidFill>
              <a:schemeClr val="tx1"/>
            </a:solidFill>
            <a:effectLst/>
            <a:latin typeface="Arial" charset="0"/>
          </a:defRPr>
        </a:defPPr>
      </a:lstStyle>
    </a:lnDef>
  </a:objectDefaults>
  <a:extraClrSchemeLst>
    <a:extraClrScheme>
      <a:clrScheme name="tom_liggend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om_liggend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om_liggend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om_liggend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om_liggend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om_liggend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om_liggend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E:\maler\info\tom_liggende.pot</Template>
  <TotalTime>14000</TotalTime>
  <Words>3497</Words>
  <Application>Microsoft Office PowerPoint</Application>
  <PresentationFormat>On-screen Show (4:3)</PresentationFormat>
  <Paragraphs>298</Paragraphs>
  <Slides>16</Slides>
  <Notes>15</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tom_liggende</vt:lpstr>
      <vt:lpstr>PowerPoint Presentation</vt:lpstr>
      <vt:lpstr>Outline</vt:lpstr>
      <vt:lpstr>Dynamical physical systems</vt:lpstr>
      <vt:lpstr>Dynamical electronic systems</vt:lpstr>
      <vt:lpstr>Epileptic seizure predictor</vt:lpstr>
      <vt:lpstr>Estimation of STLmax from experimental time series</vt:lpstr>
      <vt:lpstr>Dynamism in STLmax estimation</vt:lpstr>
      <vt:lpstr>The Embedded System Design Process</vt:lpstr>
      <vt:lpstr>System scenario concept</vt:lpstr>
      <vt:lpstr>System scenario concept</vt:lpstr>
      <vt:lpstr>System scenario based design methodology   </vt:lpstr>
      <vt:lpstr>Overview of completely designed system   </vt:lpstr>
      <vt:lpstr>Scenario clustering and characterization approaches </vt:lpstr>
      <vt:lpstr>System scenarios for STLmax calculation</vt:lpstr>
      <vt:lpstr>System scenarios for STLmax calculation</vt:lpstr>
      <vt:lpstr>PowerPoint Presentation</vt:lpstr>
    </vt:vector>
  </TitlesOfParts>
  <Company>NTNU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Ingen lysbildetittel</dc:title>
  <dc:creator>Even Gran</dc:creator>
  <cp:lastModifiedBy>Elena Hammari</cp:lastModifiedBy>
  <cp:revision>446</cp:revision>
  <cp:lastPrinted>2005-02-28T10:56:27Z</cp:lastPrinted>
  <dcterms:created xsi:type="dcterms:W3CDTF">2002-08-16T11:58:11Z</dcterms:created>
  <dcterms:modified xsi:type="dcterms:W3CDTF">2012-06-15T09:36:35Z</dcterms:modified>
</cp:coreProperties>
</file>