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57.xml" ContentType="application/vnd.openxmlformats-officedocument.presentationml.slideLayout+xml"/>
  <Override PartName="/ppt/theme/theme5.xml" ContentType="application/vnd.openxmlformats-officedocument.theme+xml"/>
  <Override PartName="/ppt/slideLayouts/slideLayout157.xml" ContentType="application/vnd.openxmlformats-officedocument.presentationml.slideLayout+xml"/>
  <Override PartName="/ppt/notesSlides/notesSlide2.xml" ContentType="application/vnd.openxmlformats-officedocument.presentationml.notesSlide+xml"/>
  <Override PartName="/ppt/slides/slide36.xml" ContentType="application/vnd.openxmlformats-officedocument.presentationml.slide+xml"/>
  <Override PartName="/ppt/slideLayouts/slideLayout46.xml" ContentType="application/vnd.openxmlformats-officedocument.presentationml.slideLayout+xml"/>
  <Override PartName="/ppt/slideLayouts/slideLayout93.xml" ContentType="application/vnd.openxmlformats-officedocument.presentationml.slideLayout+xml"/>
  <Override PartName="/ppt/slideLayouts/slideLayout135.xml" ContentType="application/vnd.openxmlformats-officedocument.presentationml.slideLayout+xml"/>
  <Override PartName="/ppt/slideLayouts/slideLayout146.xml" ContentType="application/vnd.openxmlformats-officedocument.presentationml.slideLayout+xml"/>
  <Override PartName="/ppt/slides/slide25.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82.xml" ContentType="application/vnd.openxmlformats-officedocument.presentationml.slideLayout+xml"/>
  <Override PartName="/ppt/slideLayouts/slideLayout124.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Layouts/slideLayout113.xml" ContentType="application/vnd.openxmlformats-officedocument.presentationml.slideLayout+xml"/>
  <Override PartName="/ppt/tableStyles.xml" ContentType="application/vnd.openxmlformats-officedocument.presentationml.tableStyles+xml"/>
  <Override PartName="/ppt/slideLayouts/slideLayout102.xml" ContentType="application/vnd.openxmlformats-officedocument.presentationml.slideLayout+xml"/>
  <Override PartName="/ppt/slideMasters/slideMaster8.xml" ContentType="application/vnd.openxmlformats-officedocument.presentationml.slideMaster+xml"/>
  <Override PartName="/ppt/slideMasters/slideMaster11.xml" ContentType="application/vnd.openxmlformats-officedocument.presentationml.slideMaster+xml"/>
  <Override PartName="/ppt/notesSlides/notesSlide7.xml" ContentType="application/vnd.openxmlformats-officedocument.presentationml.notesSlide+xml"/>
  <Override PartName="/ppt/charts/chart3.xml" ContentType="application/vnd.openxmlformats-officedocument.drawingml.chart+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theme/theme10.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76.xml" ContentType="application/vnd.openxmlformats-officedocument.presentationml.slideLayout+xml"/>
  <Override PartName="/ppt/slideLayouts/slideLayout118.xml" ContentType="application/vnd.openxmlformats-officedocument.presentationml.slideLayout+xml"/>
  <Override PartName="/ppt/slideLayouts/slideLayout129.xml" ContentType="application/vnd.openxmlformats-officedocument.presentationml.slideLayout+xml"/>
  <Default Extension="png" ContentType="image/png"/>
  <Override PartName="/ppt/slideLayouts/slideLayout18.xml" ContentType="application/vnd.openxmlformats-officedocument.presentationml.slideLayout+xml"/>
  <Override PartName="/ppt/theme/theme2.xml" ContentType="application/vnd.openxmlformats-officedocument.theme+xml"/>
  <Override PartName="/ppt/slideLayouts/slideLayout65.xml" ContentType="application/vnd.openxmlformats-officedocument.presentationml.slideLayout+xml"/>
  <Override PartName="/ppt/slideLayouts/slideLayout107.xml" ContentType="application/vnd.openxmlformats-officedocument.presentationml.slideLayout+xml"/>
  <Override PartName="/ppt/slideLayouts/slideLayout154.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72.xml" ContentType="application/vnd.openxmlformats-officedocument.presentationml.slideLayout+xml"/>
  <Override PartName="/ppt/slideLayouts/slideLayout90.xml" ContentType="application/vnd.openxmlformats-officedocument.presentationml.slideLayout+xml"/>
  <Override PartName="/ppt/slideLayouts/slideLayout114.xml" ContentType="application/vnd.openxmlformats-officedocument.presentationml.slideLayout+xml"/>
  <Override PartName="/ppt/slideLayouts/slideLayout125.xml" ContentType="application/vnd.openxmlformats-officedocument.presentationml.slideLayout+xml"/>
  <Override PartName="/ppt/slideLayouts/slideLayout14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22.xml" ContentType="application/vnd.openxmlformats-officedocument.presentationml.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ppt/slideLayouts/slideLayout132.xml" ContentType="application/vnd.openxmlformats-officedocument.presentationml.slideLayout+xml"/>
  <Override PartName="/ppt/slideLayouts/slideLayout150.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slideLayouts/slideLayout50.xml" ContentType="application/vnd.openxmlformats-officedocument.presentationml.slideLayout+xml"/>
  <Override PartName="/ppt/slideLayouts/slideLayout110.xml" ContentType="application/vnd.openxmlformats-officedocument.presentationml.slideLayout+xml"/>
  <Override PartName="/ppt/slideLayouts/slideLayout121.xml" ContentType="application/vnd.openxmlformats-officedocument.presentationml.slideLayout+xml"/>
  <Override PartName="/ppt/slideMasters/slideMaster9.xml" ContentType="application/vnd.openxmlformats-officedocument.presentationml.slideMaster+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Default Extension="gif" ContentType="image/gif"/>
  <Override PartName="/ppt/slideLayouts/slideLayout99.xml" ContentType="application/vnd.openxmlformats-officedocument.presentationml.slideLayout+xml"/>
  <Override PartName="/ppt/charts/chart4.xml" ContentType="application/vnd.openxmlformats-officedocument.drawingml.chart+xml"/>
  <Override PartName="/ppt/slideMasters/slideMaster5.xml" ContentType="application/vnd.openxmlformats-officedocument.presentationml.slideMaster+xml"/>
  <Override PartName="/ppt/handoutMasters/handoutMaster1.xml" ContentType="application/vnd.openxmlformats-officedocument.presentationml.handoutMaster+xml"/>
  <Override PartName="/ppt/slideLayouts/slideLayout59.xml" ContentType="application/vnd.openxmlformats-officedocument.presentationml.slideLayout+xml"/>
  <Override PartName="/ppt/slideLayouts/slideLayout88.xml" ContentType="application/vnd.openxmlformats-officedocument.presentationml.slideLayout+xml"/>
  <Override PartName="/ppt/theme/theme7.xml" ContentType="application/vnd.openxmlformats-officedocument.theme+xml"/>
  <Override PartName="/ppt/theme/theme11.xml" ContentType="application/vnd.openxmlformats-officedocument.them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95.xml" ContentType="application/vnd.openxmlformats-officedocument.presentationml.slideLayout+xml"/>
  <Override PartName="/ppt/slideLayouts/slideLayout119.xml" ContentType="application/vnd.openxmlformats-officedocument.presentationml.slideLayout+xml"/>
  <Override PartName="/ppt/slideLayouts/slideLayout137.xml" ContentType="application/vnd.openxmlformats-officedocument.presentationml.slideLayout+xml"/>
  <Override PartName="/ppt/slideLayouts/slideLayout14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Layouts/slideLayout108.xml" ContentType="application/vnd.openxmlformats-officedocument.presentationml.slideLayout+xml"/>
  <Override PartName="/ppt/slideLayouts/slideLayout126.xml" ContentType="application/vnd.openxmlformats-officedocument.presentationml.slideLayout+xml"/>
  <Override PartName="/ppt/slideLayouts/slideLayout155.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Override PartName="/ppt/slideLayouts/slideLayout115.xml" ContentType="application/vnd.openxmlformats-officedocument.presentationml.slideLayout+xml"/>
  <Override PartName="/ppt/slideLayouts/slideLayout133.xml" ContentType="application/vnd.openxmlformats-officedocument.presentationml.slideLayout+xml"/>
  <Override PartName="/ppt/slideLayouts/slideLayout144.xml" ContentType="application/vnd.openxmlformats-officedocument.presentationml.slideLayout+xml"/>
  <Default Extension="wmf" ContentType="image/x-wmf"/>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Layouts/slideLayout104.xml" ContentType="application/vnd.openxmlformats-officedocument.presentationml.slideLayout+xml"/>
  <Override PartName="/ppt/slideLayouts/slideLayout122.xml" ContentType="application/vnd.openxmlformats-officedocument.presentationml.slideLayout+xml"/>
  <Override PartName="/ppt/slideLayouts/slideLayout140.xml" ContentType="application/vnd.openxmlformats-officedocument.presentationml.slideLayout+xml"/>
  <Override PartName="/ppt/slideLayouts/slideLayout151.xml" ContentType="application/vnd.openxmlformats-officedocument.presentationml.slide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Layouts/slideLayout111.xml" ContentType="application/vnd.openxmlformats-officedocument.presentationml.slideLayout+xml"/>
  <Override PartName="/ppt/slideLayouts/slideLayout100.xml" ContentType="application/vnd.openxmlformats-officedocument.presentationml.slideLayout+xml"/>
  <Override PartName="/ppt/notesSlides/notesSlide9.xml" ContentType="application/vnd.openxmlformats-officedocument.presentationml.notesSlide+xml"/>
  <Override PartName="/ppt/slideMasters/slideMaster6.xml" ContentType="application/vnd.openxmlformats-officedocument.presentationml.slideMaster+xml"/>
  <Override PartName="/ppt/slideLayouts/slideLayout89.xml" ContentType="application/vnd.openxmlformats-officedocument.presentationml.slideLayout+xml"/>
  <Override PartName="/ppt/theme/theme8.xml" ContentType="application/vnd.openxmlformats-officedocument.theme+xml"/>
  <Override PartName="/ppt/theme/theme12.xml" ContentType="application/vnd.openxmlformats-officedocument.theme+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slideLayouts/slideLayout149.xml" ContentType="application/vnd.openxmlformats-officedocument.presentationml.slideLayout+xml"/>
  <Override PartName="/ppt/charts/chart1.xml" ContentType="application/vnd.openxmlformats-officedocument.drawingml.char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09.xml" ContentType="application/vnd.openxmlformats-officedocument.presentationml.slideLayout+xml"/>
  <Override PartName="/ppt/slideLayouts/slideLayout138.xml" ContentType="application/vnd.openxmlformats-officedocument.presentationml.slideLayout+xml"/>
  <Override PartName="/ppt/slideLayouts/slideLayout156.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slideLayouts/slideLayout116.xml" ContentType="application/vnd.openxmlformats-officedocument.presentationml.slideLayout+xml"/>
  <Override PartName="/ppt/slideLayouts/slideLayout127.xml" ContentType="application/vnd.openxmlformats-officedocument.presentationml.slideLayout+xml"/>
  <Override PartName="/ppt/slideLayouts/slideLayout145.xml" ContentType="application/vnd.openxmlformats-officedocument.presentationml.slideLayout+xml"/>
  <Override PartName="/ppt/drawings/drawing1.xml" ContentType="application/vnd.openxmlformats-officedocument.drawingml.chartshapes+xml"/>
  <Override PartName="/ppt/slides/slide24.xml" ContentType="application/vnd.openxmlformats-officedocument.presentationml.slide+xml"/>
  <Override PartName="/ppt/slides/slide35.xml" ContentType="application/vnd.openxmlformats-officedocument.presentationml.slide+xml"/>
  <Override PartName="/ppt/slideLayouts/slideLayout16.xml" ContentType="application/vnd.openxmlformats-officedocument.presentationml.slideLayout+xml"/>
  <Default Extension="jpeg" ContentType="image/jpeg"/>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slideLayouts/slideLayout105.xml" ContentType="application/vnd.openxmlformats-officedocument.presentationml.slideLayout+xml"/>
  <Override PartName="/ppt/slideLayouts/slideLayout134.xml" ContentType="application/vnd.openxmlformats-officedocument.presentationml.slideLayout+xml"/>
  <Override PartName="/ppt/slideLayouts/slideLayout152.xml" ContentType="application/vnd.openxmlformats-officedocument.presentationml.slideLayout+xml"/>
  <Override PartName="/ppt/slides/slide1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slideLayouts/slideLayout112.xml" ContentType="application/vnd.openxmlformats-officedocument.presentationml.slideLayout+xml"/>
  <Override PartName="/ppt/slideLayouts/slideLayout123.xml" ContentType="application/vnd.openxmlformats-officedocument.presentationml.slideLayout+xml"/>
  <Override PartName="/ppt/slideLayouts/slideLayout141.xml" ContentType="application/vnd.openxmlformats-officedocument.presentationml.slideLayout+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slideLayouts/slideLayout101.xml" ContentType="application/vnd.openxmlformats-officedocument.presentationml.slideLayout+xml"/>
  <Override PartName="/ppt/slideLayouts/slideLayout130.xml" ContentType="application/vnd.openxmlformats-officedocument.presentationml.slideLayout+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theme/theme9.xml" ContentType="application/vnd.openxmlformats-officedocument.theme+xml"/>
  <Override PartName="/ppt/theme/theme13.xml" ContentType="application/vnd.openxmlformats-officedocument.theme+xml"/>
  <Override PartName="/ppt/notesSlides/notesSlide6.xml" ContentType="application/vnd.openxmlformats-officedocument.presentationml.notesSlide+xml"/>
  <Override PartName="/ppt/slides/slide8.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97.xml" ContentType="application/vnd.openxmlformats-officedocument.presentationml.slideLayout+xml"/>
  <Override PartName="/ppt/slideLayouts/slideLayout139.xml" ContentType="application/vnd.openxmlformats-officedocument.presentationml.slideLayout+xml"/>
  <Override PartName="/ppt/charts/chart2.xml" ContentType="application/vnd.openxmlformats-officedocument.drawingml.chart+xml"/>
  <Override PartName="/ppt/slides/slide29.xml" ContentType="application/vnd.openxmlformats-officedocument.presentationml.slide+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slideLayouts/slideLayout128.xml" ContentType="application/vnd.openxmlformats-officedocument.presentationml.slideLayout+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117.xml" ContentType="application/vnd.openxmlformats-officedocument.presentationml.slideLayout+xml"/>
  <Override PartName="/ppt/theme/theme1.xml" ContentType="application/vnd.openxmlformats-officedocument.theme+xml"/>
  <Override PartName="/ppt/slideLayouts/slideLayout53.xml" ContentType="application/vnd.openxmlformats-officedocument.presentationml.slideLayout+xml"/>
  <Override PartName="/ppt/slideLayouts/slideLayout106.xml" ContentType="application/vnd.openxmlformats-officedocument.presentationml.slideLayout+xml"/>
  <Override PartName="/ppt/slideLayouts/slideLayout142.xml" ContentType="application/vnd.openxmlformats-officedocument.presentationml.slideLayout+xml"/>
  <Override PartName="/ppt/slideLayouts/slideLayout153.xml" ContentType="application/vnd.openxmlformats-officedocument.presentationml.slideLayout+xml"/>
  <Override PartName="/ppt/slides/slide32.xml" ContentType="application/vnd.openxmlformats-officedocument.presentationml.slide+xml"/>
  <Override PartName="/ppt/slideLayouts/slideLayout42.xml" ContentType="application/vnd.openxmlformats-officedocument.presentationml.slideLayout+xml"/>
  <Override PartName="/ppt/slideLayouts/slideLayout131.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20.xml" ContentType="application/vnd.openxmlformats-officedocument.presentationml.slideLayout+xml"/>
  <Default Extension="doc" ContentType="application/msword"/>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slideLayouts/slideLayout69.xml" ContentType="application/vnd.openxmlformats-officedocument.presentationml.slideLayout+xml"/>
  <Override PartName="/ppt/theme/theme6.xml" ContentType="application/vnd.openxmlformats-officedocument.theme+xml"/>
  <Override PartName="/ppt/slideLayouts/slideLayout158.xml" ContentType="application/vnd.openxmlformats-officedocument.presentationml.slideLayout+xml"/>
  <Override PartName="/ppt/slideLayouts/slideLayout58.xml" ContentType="application/vnd.openxmlformats-officedocument.presentationml.slideLayout+xml"/>
  <Override PartName="/ppt/slideLayouts/slideLayout147.xml" ContentType="application/vnd.openxmlformats-officedocument.presentationml.slideLayout+xml"/>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Layouts/slideLayout136.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4" r:id="rId2"/>
    <p:sldMasterId id="2147483707" r:id="rId3"/>
    <p:sldMasterId id="2147483719" r:id="rId4"/>
    <p:sldMasterId id="2147483753" r:id="rId5"/>
    <p:sldMasterId id="2147483771" r:id="rId6"/>
    <p:sldMasterId id="2147483813" r:id="rId7"/>
    <p:sldMasterId id="2147483825" r:id="rId8"/>
    <p:sldMasterId id="2147483844" r:id="rId9"/>
    <p:sldMasterId id="2147483859" r:id="rId10"/>
    <p:sldMasterId id="2147483878" r:id="rId11"/>
  </p:sldMasterIdLst>
  <p:notesMasterIdLst>
    <p:notesMasterId r:id="rId49"/>
  </p:notesMasterIdLst>
  <p:handoutMasterIdLst>
    <p:handoutMasterId r:id="rId50"/>
  </p:handoutMasterIdLst>
  <p:sldIdLst>
    <p:sldId id="397" r:id="rId12"/>
    <p:sldId id="465" r:id="rId13"/>
    <p:sldId id="466" r:id="rId14"/>
    <p:sldId id="464" r:id="rId15"/>
    <p:sldId id="463" r:id="rId16"/>
    <p:sldId id="447" r:id="rId17"/>
    <p:sldId id="438" r:id="rId18"/>
    <p:sldId id="471" r:id="rId19"/>
    <p:sldId id="461" r:id="rId20"/>
    <p:sldId id="462" r:id="rId21"/>
    <p:sldId id="450" r:id="rId22"/>
    <p:sldId id="460" r:id="rId23"/>
    <p:sldId id="420" r:id="rId24"/>
    <p:sldId id="399" r:id="rId25"/>
    <p:sldId id="401" r:id="rId26"/>
    <p:sldId id="404" r:id="rId27"/>
    <p:sldId id="295" r:id="rId28"/>
    <p:sldId id="323" r:id="rId29"/>
    <p:sldId id="324" r:id="rId30"/>
    <p:sldId id="426" r:id="rId31"/>
    <p:sldId id="427" r:id="rId32"/>
    <p:sldId id="428" r:id="rId33"/>
    <p:sldId id="408" r:id="rId34"/>
    <p:sldId id="432" r:id="rId35"/>
    <p:sldId id="345" r:id="rId36"/>
    <p:sldId id="423" r:id="rId37"/>
    <p:sldId id="433" r:id="rId38"/>
    <p:sldId id="434" r:id="rId39"/>
    <p:sldId id="457" r:id="rId40"/>
    <p:sldId id="425" r:id="rId41"/>
    <p:sldId id="451" r:id="rId42"/>
    <p:sldId id="452" r:id="rId43"/>
    <p:sldId id="454" r:id="rId44"/>
    <p:sldId id="455" r:id="rId45"/>
    <p:sldId id="458" r:id="rId46"/>
    <p:sldId id="459" r:id="rId47"/>
    <p:sldId id="469" r:id="rId4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33"/>
    <a:srgbClr val="FF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5" autoAdjust="0"/>
    <p:restoredTop sz="96450" autoAdjust="0"/>
  </p:normalViewPr>
  <p:slideViewPr>
    <p:cSldViewPr>
      <p:cViewPr varScale="1">
        <p:scale>
          <a:sx n="86" d="100"/>
          <a:sy n="86" d="100"/>
        </p:scale>
        <p:origin x="-282" y="-90"/>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100" d="100"/>
        <a:sy n="100" d="100"/>
      </p:scale>
      <p:origin x="0" y="6366"/>
    </p:cViewPr>
  </p:sorterViewPr>
  <p:notesViewPr>
    <p:cSldViewPr>
      <p:cViewPr varScale="1">
        <p:scale>
          <a:sx n="68" d="100"/>
          <a:sy n="68" d="100"/>
        </p:scale>
        <p:origin x="-1896" y="-9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9" Type="http://schemas.openxmlformats.org/officeDocument/2006/relationships/slide" Target="slides/slide28.xml"/><Relationship Id="rId3" Type="http://schemas.openxmlformats.org/officeDocument/2006/relationships/slideMaster" Target="slideMasters/slideMaster3.xml"/><Relationship Id="rId21" Type="http://schemas.openxmlformats.org/officeDocument/2006/relationships/slide" Target="slides/slide10.xml"/><Relationship Id="rId34" Type="http://schemas.openxmlformats.org/officeDocument/2006/relationships/slide" Target="slides/slide23.xml"/><Relationship Id="rId42" Type="http://schemas.openxmlformats.org/officeDocument/2006/relationships/slide" Target="slides/slide31.xml"/><Relationship Id="rId47" Type="http://schemas.openxmlformats.org/officeDocument/2006/relationships/slide" Target="slides/slide36.xml"/><Relationship Id="rId50" Type="http://schemas.openxmlformats.org/officeDocument/2006/relationships/handoutMaster" Target="handoutMasters/handoutMaster1.xml"/><Relationship Id="rId7" Type="http://schemas.openxmlformats.org/officeDocument/2006/relationships/slideMaster" Target="slideMasters/slideMaster7.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slide" Target="slides/slide27.xml"/><Relationship Id="rId46" Type="http://schemas.openxmlformats.org/officeDocument/2006/relationships/slide" Target="slides/slide35.xml"/><Relationship Id="rId2" Type="http://schemas.openxmlformats.org/officeDocument/2006/relationships/slideMaster" Target="slideMasters/slideMaster2.xml"/><Relationship Id="rId16" Type="http://schemas.openxmlformats.org/officeDocument/2006/relationships/slide" Target="slides/slide5.xml"/><Relationship Id="rId20" Type="http://schemas.openxmlformats.org/officeDocument/2006/relationships/slide" Target="slides/slide9.xml"/><Relationship Id="rId29" Type="http://schemas.openxmlformats.org/officeDocument/2006/relationships/slide" Target="slides/slide18.xml"/><Relationship Id="rId41" Type="http://schemas.openxmlformats.org/officeDocument/2006/relationships/slide" Target="slides/slide3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slide" Target="slides/slide29.xml"/><Relationship Id="rId45" Type="http://schemas.openxmlformats.org/officeDocument/2006/relationships/slide" Target="slides/slide34.xml"/><Relationship Id="rId53"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49" Type="http://schemas.openxmlformats.org/officeDocument/2006/relationships/notesMaster" Target="notesMasters/notesMaster1.xml"/><Relationship Id="rId10" Type="http://schemas.openxmlformats.org/officeDocument/2006/relationships/slideMaster" Target="slideMasters/slideMaster10.xml"/><Relationship Id="rId19" Type="http://schemas.openxmlformats.org/officeDocument/2006/relationships/slide" Target="slides/slide8.xml"/><Relationship Id="rId31" Type="http://schemas.openxmlformats.org/officeDocument/2006/relationships/slide" Target="slides/slide20.xml"/><Relationship Id="rId44" Type="http://schemas.openxmlformats.org/officeDocument/2006/relationships/slide" Target="slides/slide33.xml"/><Relationship Id="rId52"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slide" Target="slides/slide32.xml"/><Relationship Id="rId48" Type="http://schemas.openxmlformats.org/officeDocument/2006/relationships/slide" Target="slides/slide37.xml"/><Relationship Id="rId8" Type="http://schemas.openxmlformats.org/officeDocument/2006/relationships/slideMaster" Target="slideMasters/slideMaster8.xml"/><Relationship Id="rId51" Type="http://schemas.openxmlformats.org/officeDocument/2006/relationships/presProps" Target="presProps.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Acdwg\Pictures\RHIC%20EBIS\RHIC%20EBIS%20Drift%20tubes\RHIC%20EBIS%2032_7%20Drift%20structure+%20magnetic%20field+beam%20envelope_5T.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psf\Home\Documents\20100119%20OLD%20DOCS\EBISCALC%20old%20excel%20files\RhicEBIS%20total%20%20ion%20yield%20vs%20goal\20120617%20RHIC%20EBIS%20output%20optimized-Alessi-Beebe%20with%20extended%20trap.xls"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Macintosh%20HD:Users:alessi:Desktop:TOF_%25%20in%20Q%20including%20Argon%20&amp;%20Uranium%20&amp;%20Ar%202.xls"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Macintosh%20HD:Users:alessi:Desktop:TOF_%25%20in%20Q%20including%20Argon%20&amp;%20Uranium%20&amp;%20Ar%202.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manualLayout>
          <c:layoutTarget val="inner"/>
          <c:xMode val="edge"/>
          <c:yMode val="edge"/>
          <c:x val="3.2949327640214417E-2"/>
          <c:y val="4.6181747773331609E-2"/>
          <c:w val="0.8379183518090777"/>
          <c:h val="0.72775355606124681"/>
        </c:manualLayout>
      </c:layout>
      <c:scatterChart>
        <c:scatterStyle val="smoothMarker"/>
        <c:ser>
          <c:idx val="1"/>
          <c:order val="0"/>
          <c:tx>
            <c:strRef>
              <c:f>Sheet1!$P$8</c:f>
              <c:strCache>
                <c:ptCount val="1"/>
                <c:pt idx="0">
                  <c:v>|B|</c:v>
                </c:pt>
              </c:strCache>
            </c:strRef>
          </c:tx>
          <c:spPr>
            <a:ln w="25400">
              <a:solidFill>
                <a:srgbClr val="0000FF"/>
              </a:solidFill>
              <a:prstDash val="solid"/>
            </a:ln>
          </c:spPr>
          <c:marker>
            <c:symbol val="none"/>
          </c:marker>
          <c:xVal>
            <c:numRef>
              <c:f>Sheet1!$O$9:$O$209</c:f>
              <c:numCache>
                <c:formatCode>0.00E+00</c:formatCode>
                <c:ptCount val="201"/>
                <c:pt idx="0">
                  <c:v>-2200</c:v>
                </c:pt>
                <c:pt idx="1">
                  <c:v>-2179</c:v>
                </c:pt>
                <c:pt idx="2">
                  <c:v>-2158</c:v>
                </c:pt>
                <c:pt idx="3">
                  <c:v>-2137</c:v>
                </c:pt>
                <c:pt idx="4">
                  <c:v>-2116</c:v>
                </c:pt>
                <c:pt idx="5">
                  <c:v>-2095</c:v>
                </c:pt>
                <c:pt idx="6">
                  <c:v>-2074</c:v>
                </c:pt>
                <c:pt idx="7">
                  <c:v>-2053</c:v>
                </c:pt>
                <c:pt idx="8">
                  <c:v>-2032</c:v>
                </c:pt>
                <c:pt idx="9">
                  <c:v>-2011</c:v>
                </c:pt>
                <c:pt idx="10">
                  <c:v>-1990</c:v>
                </c:pt>
                <c:pt idx="11">
                  <c:v>-1969</c:v>
                </c:pt>
                <c:pt idx="12">
                  <c:v>-1948</c:v>
                </c:pt>
                <c:pt idx="13">
                  <c:v>-1927</c:v>
                </c:pt>
                <c:pt idx="14">
                  <c:v>-1906</c:v>
                </c:pt>
                <c:pt idx="15">
                  <c:v>-1885</c:v>
                </c:pt>
                <c:pt idx="16">
                  <c:v>-1864</c:v>
                </c:pt>
                <c:pt idx="17">
                  <c:v>-1843</c:v>
                </c:pt>
                <c:pt idx="18">
                  <c:v>-1822</c:v>
                </c:pt>
                <c:pt idx="19">
                  <c:v>-1801</c:v>
                </c:pt>
                <c:pt idx="20">
                  <c:v>-1780</c:v>
                </c:pt>
                <c:pt idx="21">
                  <c:v>-1759</c:v>
                </c:pt>
                <c:pt idx="22">
                  <c:v>-1738</c:v>
                </c:pt>
                <c:pt idx="23">
                  <c:v>-1717</c:v>
                </c:pt>
                <c:pt idx="24">
                  <c:v>-1696</c:v>
                </c:pt>
                <c:pt idx="25">
                  <c:v>-1675</c:v>
                </c:pt>
                <c:pt idx="26">
                  <c:v>-1654</c:v>
                </c:pt>
                <c:pt idx="27">
                  <c:v>-1633</c:v>
                </c:pt>
                <c:pt idx="28">
                  <c:v>-1612</c:v>
                </c:pt>
                <c:pt idx="29">
                  <c:v>-1591</c:v>
                </c:pt>
                <c:pt idx="30">
                  <c:v>-1570</c:v>
                </c:pt>
                <c:pt idx="31">
                  <c:v>-1549</c:v>
                </c:pt>
                <c:pt idx="32">
                  <c:v>-1528</c:v>
                </c:pt>
                <c:pt idx="33">
                  <c:v>-1507</c:v>
                </c:pt>
                <c:pt idx="34">
                  <c:v>-1486</c:v>
                </c:pt>
                <c:pt idx="35">
                  <c:v>-1465</c:v>
                </c:pt>
                <c:pt idx="36">
                  <c:v>-1444</c:v>
                </c:pt>
                <c:pt idx="37">
                  <c:v>-1423</c:v>
                </c:pt>
                <c:pt idx="38">
                  <c:v>-1402</c:v>
                </c:pt>
                <c:pt idx="39">
                  <c:v>-1381</c:v>
                </c:pt>
                <c:pt idx="40">
                  <c:v>-1360</c:v>
                </c:pt>
                <c:pt idx="41">
                  <c:v>-1339</c:v>
                </c:pt>
                <c:pt idx="42">
                  <c:v>-1318</c:v>
                </c:pt>
                <c:pt idx="43">
                  <c:v>-1297</c:v>
                </c:pt>
                <c:pt idx="44">
                  <c:v>-1276</c:v>
                </c:pt>
                <c:pt idx="45">
                  <c:v>-1255</c:v>
                </c:pt>
                <c:pt idx="46">
                  <c:v>-1234</c:v>
                </c:pt>
                <c:pt idx="47">
                  <c:v>-1213</c:v>
                </c:pt>
                <c:pt idx="48">
                  <c:v>-1192</c:v>
                </c:pt>
                <c:pt idx="49">
                  <c:v>-1171</c:v>
                </c:pt>
                <c:pt idx="50">
                  <c:v>-1150</c:v>
                </c:pt>
                <c:pt idx="51">
                  <c:v>-1129</c:v>
                </c:pt>
                <c:pt idx="52">
                  <c:v>-1108</c:v>
                </c:pt>
                <c:pt idx="53">
                  <c:v>-1087</c:v>
                </c:pt>
                <c:pt idx="54">
                  <c:v>-1066</c:v>
                </c:pt>
                <c:pt idx="55">
                  <c:v>-1045</c:v>
                </c:pt>
                <c:pt idx="56">
                  <c:v>-1024</c:v>
                </c:pt>
                <c:pt idx="57">
                  <c:v>-1003</c:v>
                </c:pt>
                <c:pt idx="58">
                  <c:v>-982</c:v>
                </c:pt>
                <c:pt idx="59">
                  <c:v>-961</c:v>
                </c:pt>
                <c:pt idx="60">
                  <c:v>-940</c:v>
                </c:pt>
                <c:pt idx="61">
                  <c:v>-919</c:v>
                </c:pt>
                <c:pt idx="62">
                  <c:v>-898</c:v>
                </c:pt>
                <c:pt idx="63">
                  <c:v>-877</c:v>
                </c:pt>
                <c:pt idx="64">
                  <c:v>-856</c:v>
                </c:pt>
                <c:pt idx="65">
                  <c:v>-835</c:v>
                </c:pt>
                <c:pt idx="66">
                  <c:v>-814</c:v>
                </c:pt>
                <c:pt idx="67">
                  <c:v>-793</c:v>
                </c:pt>
                <c:pt idx="68">
                  <c:v>-772</c:v>
                </c:pt>
                <c:pt idx="69">
                  <c:v>-751</c:v>
                </c:pt>
                <c:pt idx="70">
                  <c:v>-730</c:v>
                </c:pt>
                <c:pt idx="71">
                  <c:v>-709</c:v>
                </c:pt>
                <c:pt idx="72">
                  <c:v>-688</c:v>
                </c:pt>
                <c:pt idx="73">
                  <c:v>-667</c:v>
                </c:pt>
                <c:pt idx="74">
                  <c:v>-646</c:v>
                </c:pt>
                <c:pt idx="75">
                  <c:v>-625</c:v>
                </c:pt>
                <c:pt idx="76">
                  <c:v>-604</c:v>
                </c:pt>
                <c:pt idx="77">
                  <c:v>-583</c:v>
                </c:pt>
                <c:pt idx="78">
                  <c:v>-562</c:v>
                </c:pt>
                <c:pt idx="79">
                  <c:v>-541</c:v>
                </c:pt>
                <c:pt idx="80">
                  <c:v>-520</c:v>
                </c:pt>
                <c:pt idx="81">
                  <c:v>-499</c:v>
                </c:pt>
                <c:pt idx="82">
                  <c:v>-478</c:v>
                </c:pt>
                <c:pt idx="83">
                  <c:v>-457</c:v>
                </c:pt>
                <c:pt idx="84">
                  <c:v>-436</c:v>
                </c:pt>
                <c:pt idx="85">
                  <c:v>-415</c:v>
                </c:pt>
                <c:pt idx="86">
                  <c:v>-394</c:v>
                </c:pt>
                <c:pt idx="87">
                  <c:v>-373</c:v>
                </c:pt>
                <c:pt idx="88">
                  <c:v>-352</c:v>
                </c:pt>
                <c:pt idx="89">
                  <c:v>-331</c:v>
                </c:pt>
                <c:pt idx="90">
                  <c:v>-310</c:v>
                </c:pt>
                <c:pt idx="91">
                  <c:v>-289</c:v>
                </c:pt>
                <c:pt idx="92">
                  <c:v>-268</c:v>
                </c:pt>
                <c:pt idx="93">
                  <c:v>-247</c:v>
                </c:pt>
                <c:pt idx="94">
                  <c:v>-226</c:v>
                </c:pt>
                <c:pt idx="95">
                  <c:v>-205</c:v>
                </c:pt>
                <c:pt idx="96">
                  <c:v>-184</c:v>
                </c:pt>
                <c:pt idx="97">
                  <c:v>-163</c:v>
                </c:pt>
                <c:pt idx="98">
                  <c:v>-142</c:v>
                </c:pt>
                <c:pt idx="99">
                  <c:v>-121</c:v>
                </c:pt>
                <c:pt idx="100">
                  <c:v>-100</c:v>
                </c:pt>
                <c:pt idx="101">
                  <c:v>-79</c:v>
                </c:pt>
                <c:pt idx="102">
                  <c:v>-58</c:v>
                </c:pt>
                <c:pt idx="103">
                  <c:v>-37</c:v>
                </c:pt>
                <c:pt idx="104">
                  <c:v>-16</c:v>
                </c:pt>
                <c:pt idx="105">
                  <c:v>4.9999000000000002</c:v>
                </c:pt>
                <c:pt idx="106">
                  <c:v>26</c:v>
                </c:pt>
                <c:pt idx="107">
                  <c:v>47</c:v>
                </c:pt>
                <c:pt idx="108">
                  <c:v>68</c:v>
                </c:pt>
                <c:pt idx="109">
                  <c:v>89</c:v>
                </c:pt>
                <c:pt idx="110">
                  <c:v>110</c:v>
                </c:pt>
                <c:pt idx="111">
                  <c:v>131</c:v>
                </c:pt>
                <c:pt idx="112">
                  <c:v>152</c:v>
                </c:pt>
                <c:pt idx="113">
                  <c:v>173</c:v>
                </c:pt>
                <c:pt idx="114">
                  <c:v>194</c:v>
                </c:pt>
                <c:pt idx="115">
                  <c:v>215</c:v>
                </c:pt>
                <c:pt idx="116">
                  <c:v>236</c:v>
                </c:pt>
                <c:pt idx="117">
                  <c:v>257</c:v>
                </c:pt>
                <c:pt idx="118">
                  <c:v>278</c:v>
                </c:pt>
                <c:pt idx="119">
                  <c:v>299</c:v>
                </c:pt>
                <c:pt idx="120">
                  <c:v>320</c:v>
                </c:pt>
                <c:pt idx="121">
                  <c:v>341</c:v>
                </c:pt>
                <c:pt idx="122">
                  <c:v>362</c:v>
                </c:pt>
                <c:pt idx="123">
                  <c:v>383</c:v>
                </c:pt>
                <c:pt idx="124">
                  <c:v>404</c:v>
                </c:pt>
                <c:pt idx="125">
                  <c:v>425</c:v>
                </c:pt>
                <c:pt idx="126">
                  <c:v>446</c:v>
                </c:pt>
                <c:pt idx="127">
                  <c:v>467</c:v>
                </c:pt>
                <c:pt idx="128">
                  <c:v>488</c:v>
                </c:pt>
                <c:pt idx="129">
                  <c:v>509</c:v>
                </c:pt>
                <c:pt idx="130">
                  <c:v>530</c:v>
                </c:pt>
                <c:pt idx="131">
                  <c:v>551</c:v>
                </c:pt>
                <c:pt idx="132">
                  <c:v>572</c:v>
                </c:pt>
                <c:pt idx="133">
                  <c:v>593</c:v>
                </c:pt>
                <c:pt idx="134">
                  <c:v>614</c:v>
                </c:pt>
                <c:pt idx="135">
                  <c:v>635</c:v>
                </c:pt>
                <c:pt idx="136">
                  <c:v>656</c:v>
                </c:pt>
                <c:pt idx="137">
                  <c:v>677</c:v>
                </c:pt>
                <c:pt idx="138">
                  <c:v>698</c:v>
                </c:pt>
                <c:pt idx="139">
                  <c:v>719</c:v>
                </c:pt>
                <c:pt idx="140">
                  <c:v>740</c:v>
                </c:pt>
                <c:pt idx="141">
                  <c:v>761</c:v>
                </c:pt>
                <c:pt idx="142">
                  <c:v>782</c:v>
                </c:pt>
                <c:pt idx="143">
                  <c:v>803</c:v>
                </c:pt>
                <c:pt idx="144">
                  <c:v>824</c:v>
                </c:pt>
                <c:pt idx="145">
                  <c:v>845</c:v>
                </c:pt>
                <c:pt idx="146">
                  <c:v>866</c:v>
                </c:pt>
                <c:pt idx="147">
                  <c:v>887</c:v>
                </c:pt>
                <c:pt idx="148">
                  <c:v>908</c:v>
                </c:pt>
                <c:pt idx="149">
                  <c:v>929</c:v>
                </c:pt>
                <c:pt idx="150">
                  <c:v>950</c:v>
                </c:pt>
                <c:pt idx="151">
                  <c:v>971</c:v>
                </c:pt>
                <c:pt idx="152">
                  <c:v>992</c:v>
                </c:pt>
                <c:pt idx="153">
                  <c:v>1013</c:v>
                </c:pt>
                <c:pt idx="154">
                  <c:v>1034</c:v>
                </c:pt>
                <c:pt idx="155">
                  <c:v>1055</c:v>
                </c:pt>
                <c:pt idx="156">
                  <c:v>1076</c:v>
                </c:pt>
                <c:pt idx="157">
                  <c:v>1097</c:v>
                </c:pt>
                <c:pt idx="158">
                  <c:v>1118</c:v>
                </c:pt>
                <c:pt idx="159">
                  <c:v>1139</c:v>
                </c:pt>
                <c:pt idx="160">
                  <c:v>1160</c:v>
                </c:pt>
                <c:pt idx="161">
                  <c:v>1181</c:v>
                </c:pt>
                <c:pt idx="162">
                  <c:v>1202</c:v>
                </c:pt>
                <c:pt idx="163">
                  <c:v>1223</c:v>
                </c:pt>
                <c:pt idx="164">
                  <c:v>1244</c:v>
                </c:pt>
                <c:pt idx="165">
                  <c:v>1265</c:v>
                </c:pt>
                <c:pt idx="166">
                  <c:v>1286</c:v>
                </c:pt>
                <c:pt idx="167">
                  <c:v>1307</c:v>
                </c:pt>
                <c:pt idx="168">
                  <c:v>1328</c:v>
                </c:pt>
                <c:pt idx="169">
                  <c:v>1349</c:v>
                </c:pt>
                <c:pt idx="170">
                  <c:v>1370</c:v>
                </c:pt>
                <c:pt idx="171">
                  <c:v>1391</c:v>
                </c:pt>
                <c:pt idx="172">
                  <c:v>1412</c:v>
                </c:pt>
                <c:pt idx="173">
                  <c:v>1433</c:v>
                </c:pt>
                <c:pt idx="174">
                  <c:v>1454</c:v>
                </c:pt>
                <c:pt idx="175">
                  <c:v>1475</c:v>
                </c:pt>
                <c:pt idx="176">
                  <c:v>1496</c:v>
                </c:pt>
                <c:pt idx="177">
                  <c:v>1517</c:v>
                </c:pt>
                <c:pt idx="178">
                  <c:v>1538</c:v>
                </c:pt>
                <c:pt idx="179">
                  <c:v>1559</c:v>
                </c:pt>
                <c:pt idx="180">
                  <c:v>1580</c:v>
                </c:pt>
                <c:pt idx="181">
                  <c:v>1601</c:v>
                </c:pt>
                <c:pt idx="182">
                  <c:v>1622</c:v>
                </c:pt>
                <c:pt idx="183">
                  <c:v>1643</c:v>
                </c:pt>
                <c:pt idx="184">
                  <c:v>1664</c:v>
                </c:pt>
                <c:pt idx="185">
                  <c:v>1685</c:v>
                </c:pt>
                <c:pt idx="186">
                  <c:v>1706</c:v>
                </c:pt>
                <c:pt idx="187">
                  <c:v>1727</c:v>
                </c:pt>
                <c:pt idx="188">
                  <c:v>1748</c:v>
                </c:pt>
                <c:pt idx="189">
                  <c:v>1769</c:v>
                </c:pt>
                <c:pt idx="190">
                  <c:v>1790</c:v>
                </c:pt>
                <c:pt idx="191" formatCode="General">
                  <c:v>1800</c:v>
                </c:pt>
                <c:pt idx="192">
                  <c:v>1810.9999993111001</c:v>
                </c:pt>
                <c:pt idx="193">
                  <c:v>1831.99999930938</c:v>
                </c:pt>
                <c:pt idx="194">
                  <c:v>1852.9999993076601</c:v>
                </c:pt>
                <c:pt idx="195">
                  <c:v>1873.99999930594</c:v>
                </c:pt>
                <c:pt idx="196">
                  <c:v>1894.9999993042111</c:v>
                </c:pt>
                <c:pt idx="197">
                  <c:v>1915.9999993024901</c:v>
                </c:pt>
                <c:pt idx="198">
                  <c:v>1936.9999993007762</c:v>
                </c:pt>
                <c:pt idx="199">
                  <c:v>1957.9999992990499</c:v>
                </c:pt>
                <c:pt idx="200">
                  <c:v>1978.9999992973198</c:v>
                </c:pt>
              </c:numCache>
            </c:numRef>
          </c:xVal>
          <c:yVal>
            <c:numRef>
              <c:f>Sheet1!$P$9:$P$209</c:f>
              <c:numCache>
                <c:formatCode>0.00E+00</c:formatCode>
                <c:ptCount val="201"/>
                <c:pt idx="0">
                  <c:v>0.11903000000000033</c:v>
                </c:pt>
                <c:pt idx="1">
                  <c:v>0.13492000000000001</c:v>
                </c:pt>
                <c:pt idx="2">
                  <c:v>0.15015000000000001</c:v>
                </c:pt>
                <c:pt idx="3">
                  <c:v>0.16340000000000074</c:v>
                </c:pt>
                <c:pt idx="4">
                  <c:v>0.17335999999999999</c:v>
                </c:pt>
                <c:pt idx="5">
                  <c:v>0.17906000000000041</c:v>
                </c:pt>
                <c:pt idx="6">
                  <c:v>0.17999000000000101</c:v>
                </c:pt>
                <c:pt idx="7">
                  <c:v>0.17616000000000001</c:v>
                </c:pt>
                <c:pt idx="8">
                  <c:v>0.16809000000000074</c:v>
                </c:pt>
                <c:pt idx="9">
                  <c:v>0.15676000000000101</c:v>
                </c:pt>
                <c:pt idx="10">
                  <c:v>0.14346000000000084</c:v>
                </c:pt>
                <c:pt idx="11">
                  <c:v>0.12955</c:v>
                </c:pt>
                <c:pt idx="12">
                  <c:v>0.11615000000000021</c:v>
                </c:pt>
                <c:pt idx="13">
                  <c:v>0.10402000000000022</c:v>
                </c:pt>
                <c:pt idx="14">
                  <c:v>9.3582000000000068E-2</c:v>
                </c:pt>
                <c:pt idx="15">
                  <c:v>8.4951000000000554E-2</c:v>
                </c:pt>
                <c:pt idx="16">
                  <c:v>7.8071000000000002E-2</c:v>
                </c:pt>
                <c:pt idx="17">
                  <c:v>7.280100000000031E-2</c:v>
                </c:pt>
                <c:pt idx="18">
                  <c:v>6.8936000000000316E-2</c:v>
                </c:pt>
                <c:pt idx="19">
                  <c:v>6.6293000000000032E-2</c:v>
                </c:pt>
                <c:pt idx="20">
                  <c:v>6.4710000000000531E-2</c:v>
                </c:pt>
                <c:pt idx="21">
                  <c:v>6.4053000000000346E-2</c:v>
                </c:pt>
                <c:pt idx="22">
                  <c:v>6.4227000000000034E-2</c:v>
                </c:pt>
                <c:pt idx="23">
                  <c:v>6.5142000000000033E-2</c:v>
                </c:pt>
                <c:pt idx="24">
                  <c:v>6.6744000000000012E-2</c:v>
                </c:pt>
                <c:pt idx="25">
                  <c:v>6.9001000000000381E-2</c:v>
                </c:pt>
                <c:pt idx="26">
                  <c:v>7.1899000000000032E-2</c:v>
                </c:pt>
                <c:pt idx="27">
                  <c:v>7.5445999999999999E-2</c:v>
                </c:pt>
                <c:pt idx="28">
                  <c:v>7.9657000000000311E-2</c:v>
                </c:pt>
                <c:pt idx="29">
                  <c:v>8.4565000000000806E-2</c:v>
                </c:pt>
                <c:pt idx="30">
                  <c:v>9.0222000000000066E-2</c:v>
                </c:pt>
                <c:pt idx="31">
                  <c:v>9.6699000000000521E-2</c:v>
                </c:pt>
                <c:pt idx="32">
                  <c:v>0.10409000000000022</c:v>
                </c:pt>
                <c:pt idx="33">
                  <c:v>0.11250000000000021</c:v>
                </c:pt>
                <c:pt idx="34">
                  <c:v>0.12207000000000012</c:v>
                </c:pt>
                <c:pt idx="35">
                  <c:v>0.13295000000000001</c:v>
                </c:pt>
                <c:pt idx="36">
                  <c:v>0.14535000000000001</c:v>
                </c:pt>
                <c:pt idx="37">
                  <c:v>0.15953000000000087</c:v>
                </c:pt>
                <c:pt idx="38">
                  <c:v>0.17577000000000001</c:v>
                </c:pt>
                <c:pt idx="39">
                  <c:v>0.19445000000000057</c:v>
                </c:pt>
                <c:pt idx="40">
                  <c:v>0.21599000000000104</c:v>
                </c:pt>
                <c:pt idx="41">
                  <c:v>0.24097000000000021</c:v>
                </c:pt>
                <c:pt idx="42">
                  <c:v>0.27010000000000001</c:v>
                </c:pt>
                <c:pt idx="43">
                  <c:v>0.30420000000000008</c:v>
                </c:pt>
                <c:pt idx="44">
                  <c:v>0.34433000000000114</c:v>
                </c:pt>
                <c:pt idx="45">
                  <c:v>0.39181000000000266</c:v>
                </c:pt>
                <c:pt idx="46">
                  <c:v>0.44834000000000113</c:v>
                </c:pt>
                <c:pt idx="47">
                  <c:v>0.51614000000000004</c:v>
                </c:pt>
                <c:pt idx="48">
                  <c:v>0.59777000000000213</c:v>
                </c:pt>
                <c:pt idx="49">
                  <c:v>0.69656000000000062</c:v>
                </c:pt>
                <c:pt idx="50">
                  <c:v>0.81665000000000065</c:v>
                </c:pt>
                <c:pt idx="51">
                  <c:v>0.96310000000000062</c:v>
                </c:pt>
                <c:pt idx="52">
                  <c:v>1.1422000000000001</c:v>
                </c:pt>
                <c:pt idx="53">
                  <c:v>1.3604000000000001</c:v>
                </c:pt>
                <c:pt idx="54">
                  <c:v>1.6242000000000001</c:v>
                </c:pt>
                <c:pt idx="55">
                  <c:v>1.9389999999999954</c:v>
                </c:pt>
                <c:pt idx="56">
                  <c:v>2.3065999999999987</c:v>
                </c:pt>
                <c:pt idx="57">
                  <c:v>2.72</c:v>
                </c:pt>
                <c:pt idx="58">
                  <c:v>3.1610999999999998</c:v>
                </c:pt>
                <c:pt idx="59">
                  <c:v>3.5981000000000001</c:v>
                </c:pt>
                <c:pt idx="60">
                  <c:v>4.0007000000000001</c:v>
                </c:pt>
                <c:pt idx="61">
                  <c:v>4.3391999999999999</c:v>
                </c:pt>
                <c:pt idx="62">
                  <c:v>4.5950999999999995</c:v>
                </c:pt>
                <c:pt idx="63">
                  <c:v>4.7662000000000004</c:v>
                </c:pt>
                <c:pt idx="64">
                  <c:v>4.8658999999999955</c:v>
                </c:pt>
                <c:pt idx="65">
                  <c:v>4.9176000000000002</c:v>
                </c:pt>
                <c:pt idx="66">
                  <c:v>4.9432000000000134</c:v>
                </c:pt>
                <c:pt idx="67">
                  <c:v>4.9580000000000002</c:v>
                </c:pt>
                <c:pt idx="68">
                  <c:v>4.9693000000000014</c:v>
                </c:pt>
                <c:pt idx="69">
                  <c:v>4.9790000000000134</c:v>
                </c:pt>
                <c:pt idx="70">
                  <c:v>4.9866000000000259</c:v>
                </c:pt>
                <c:pt idx="71">
                  <c:v>4.9917000000000034</c:v>
                </c:pt>
                <c:pt idx="72">
                  <c:v>4.9944999999999995</c:v>
                </c:pt>
                <c:pt idx="73">
                  <c:v>4.9954000000000001</c:v>
                </c:pt>
                <c:pt idx="74">
                  <c:v>4.9951999999999996</c:v>
                </c:pt>
                <c:pt idx="75">
                  <c:v>4.9944999999999995</c:v>
                </c:pt>
                <c:pt idx="76">
                  <c:v>4.9935999999999998</c:v>
                </c:pt>
                <c:pt idx="77">
                  <c:v>4.9927000000000001</c:v>
                </c:pt>
                <c:pt idx="78">
                  <c:v>4.992</c:v>
                </c:pt>
                <c:pt idx="79">
                  <c:v>4.9915000000000003</c:v>
                </c:pt>
                <c:pt idx="80">
                  <c:v>4.9912000000000134</c:v>
                </c:pt>
                <c:pt idx="81">
                  <c:v>4.9912000000000134</c:v>
                </c:pt>
                <c:pt idx="82">
                  <c:v>4.9913000000000034</c:v>
                </c:pt>
                <c:pt idx="83">
                  <c:v>4.9915000000000003</c:v>
                </c:pt>
                <c:pt idx="84">
                  <c:v>4.9919000000000002</c:v>
                </c:pt>
                <c:pt idx="85">
                  <c:v>4.9923000000000002</c:v>
                </c:pt>
                <c:pt idx="86">
                  <c:v>4.9927999999999999</c:v>
                </c:pt>
                <c:pt idx="87">
                  <c:v>4.9934000000000003</c:v>
                </c:pt>
                <c:pt idx="88">
                  <c:v>4.9939999999999998</c:v>
                </c:pt>
                <c:pt idx="89">
                  <c:v>4.9944999999999995</c:v>
                </c:pt>
                <c:pt idx="90">
                  <c:v>4.9950999999999999</c:v>
                </c:pt>
                <c:pt idx="91">
                  <c:v>4.9957000000000003</c:v>
                </c:pt>
                <c:pt idx="92">
                  <c:v>4.9962000000000124</c:v>
                </c:pt>
                <c:pt idx="93">
                  <c:v>4.9967000000000024</c:v>
                </c:pt>
                <c:pt idx="94">
                  <c:v>4.9972000000000003</c:v>
                </c:pt>
                <c:pt idx="95">
                  <c:v>4.9976000000000003</c:v>
                </c:pt>
                <c:pt idx="96">
                  <c:v>4.9980000000000002</c:v>
                </c:pt>
                <c:pt idx="97">
                  <c:v>4.9984000000000002</c:v>
                </c:pt>
                <c:pt idx="98">
                  <c:v>4.9987000000000004</c:v>
                </c:pt>
                <c:pt idx="99">
                  <c:v>4.9989999999999997</c:v>
                </c:pt>
                <c:pt idx="100">
                  <c:v>4.9993000000000034</c:v>
                </c:pt>
                <c:pt idx="101">
                  <c:v>4.9994000000000014</c:v>
                </c:pt>
                <c:pt idx="102">
                  <c:v>4.9996000000000134</c:v>
                </c:pt>
                <c:pt idx="103">
                  <c:v>4.9997000000000034</c:v>
                </c:pt>
                <c:pt idx="104">
                  <c:v>4.9998000000000014</c:v>
                </c:pt>
                <c:pt idx="105">
                  <c:v>4.9998000000000014</c:v>
                </c:pt>
                <c:pt idx="106">
                  <c:v>4.9997000000000034</c:v>
                </c:pt>
                <c:pt idx="107">
                  <c:v>4.9997000000000034</c:v>
                </c:pt>
                <c:pt idx="108">
                  <c:v>4.9995000000000003</c:v>
                </c:pt>
                <c:pt idx="109">
                  <c:v>4.9994000000000014</c:v>
                </c:pt>
                <c:pt idx="110">
                  <c:v>4.9992000000000134</c:v>
                </c:pt>
                <c:pt idx="111">
                  <c:v>4.9988999999999999</c:v>
                </c:pt>
                <c:pt idx="112">
                  <c:v>4.9985999999999997</c:v>
                </c:pt>
                <c:pt idx="113">
                  <c:v>4.9983000000000004</c:v>
                </c:pt>
                <c:pt idx="114">
                  <c:v>4.9978999999999996</c:v>
                </c:pt>
                <c:pt idx="115">
                  <c:v>4.9974999999999996</c:v>
                </c:pt>
                <c:pt idx="116">
                  <c:v>4.9969999999999999</c:v>
                </c:pt>
                <c:pt idx="117">
                  <c:v>4.9965999999999999</c:v>
                </c:pt>
                <c:pt idx="118">
                  <c:v>4.9960000000000004</c:v>
                </c:pt>
                <c:pt idx="119">
                  <c:v>4.9954999999999998</c:v>
                </c:pt>
                <c:pt idx="120">
                  <c:v>4.9948999999999995</c:v>
                </c:pt>
                <c:pt idx="121">
                  <c:v>4.9943999999999997</c:v>
                </c:pt>
                <c:pt idx="122">
                  <c:v>4.9938000000000002</c:v>
                </c:pt>
                <c:pt idx="123">
                  <c:v>4.9933000000000014</c:v>
                </c:pt>
                <c:pt idx="124">
                  <c:v>4.9927000000000001</c:v>
                </c:pt>
                <c:pt idx="125">
                  <c:v>4.9923000000000002</c:v>
                </c:pt>
                <c:pt idx="126">
                  <c:v>4.9919000000000002</c:v>
                </c:pt>
                <c:pt idx="127">
                  <c:v>4.9916000000000134</c:v>
                </c:pt>
                <c:pt idx="128">
                  <c:v>4.9914000000000014</c:v>
                </c:pt>
                <c:pt idx="129">
                  <c:v>4.9914000000000014</c:v>
                </c:pt>
                <c:pt idx="130">
                  <c:v>4.9915000000000003</c:v>
                </c:pt>
                <c:pt idx="131">
                  <c:v>4.9919000000000002</c:v>
                </c:pt>
                <c:pt idx="132">
                  <c:v>4.9924999999999997</c:v>
                </c:pt>
                <c:pt idx="133">
                  <c:v>4.9933000000000014</c:v>
                </c:pt>
                <c:pt idx="134">
                  <c:v>4.9942000000000002</c:v>
                </c:pt>
                <c:pt idx="135">
                  <c:v>4.9950999999999999</c:v>
                </c:pt>
                <c:pt idx="136">
                  <c:v>4.9955999999999996</c:v>
                </c:pt>
                <c:pt idx="137">
                  <c:v>4.9953000000000003</c:v>
                </c:pt>
                <c:pt idx="138">
                  <c:v>4.9935999999999998</c:v>
                </c:pt>
                <c:pt idx="139">
                  <c:v>4.9898000000000033</c:v>
                </c:pt>
                <c:pt idx="140">
                  <c:v>4.9835000000000003</c:v>
                </c:pt>
                <c:pt idx="141">
                  <c:v>4.9748000000000001</c:v>
                </c:pt>
                <c:pt idx="142">
                  <c:v>4.9642999999999997</c:v>
                </c:pt>
                <c:pt idx="143">
                  <c:v>4.9517000000000024</c:v>
                </c:pt>
                <c:pt idx="144">
                  <c:v>4.9329000000000001</c:v>
                </c:pt>
                <c:pt idx="145">
                  <c:v>4.8967999999999998</c:v>
                </c:pt>
                <c:pt idx="146">
                  <c:v>4.8242999999999965</c:v>
                </c:pt>
                <c:pt idx="147">
                  <c:v>4.6923999999999975</c:v>
                </c:pt>
                <c:pt idx="148">
                  <c:v>4.4819000000000004</c:v>
                </c:pt>
                <c:pt idx="149">
                  <c:v>4.1858999999999975</c:v>
                </c:pt>
                <c:pt idx="150">
                  <c:v>3.8142999999999967</c:v>
                </c:pt>
                <c:pt idx="151">
                  <c:v>3.392099999999985</c:v>
                </c:pt>
                <c:pt idx="152">
                  <c:v>2.9516999999999967</c:v>
                </c:pt>
                <c:pt idx="153">
                  <c:v>2.5255999999999998</c:v>
                </c:pt>
                <c:pt idx="154">
                  <c:v>2.1345999999999998</c:v>
                </c:pt>
                <c:pt idx="155">
                  <c:v>1.7920000000000045</c:v>
                </c:pt>
                <c:pt idx="156">
                  <c:v>1.5007999999999935</c:v>
                </c:pt>
                <c:pt idx="157">
                  <c:v>1.2581</c:v>
                </c:pt>
                <c:pt idx="158">
                  <c:v>1.0583</c:v>
                </c:pt>
                <c:pt idx="159">
                  <c:v>0.89468000000000214</c:v>
                </c:pt>
                <c:pt idx="160">
                  <c:v>0.76076000000000288</c:v>
                </c:pt>
                <c:pt idx="161">
                  <c:v>0.65100000000000346</c:v>
                </c:pt>
                <c:pt idx="162">
                  <c:v>0.56074000000000324</c:v>
                </c:pt>
                <c:pt idx="163">
                  <c:v>0.48631000000000191</c:v>
                </c:pt>
                <c:pt idx="164">
                  <c:v>0.42462000000000144</c:v>
                </c:pt>
                <c:pt idx="165">
                  <c:v>0.37311000000000138</c:v>
                </c:pt>
                <c:pt idx="166">
                  <c:v>0.32990000000000214</c:v>
                </c:pt>
                <c:pt idx="167">
                  <c:v>0.29350000000000032</c:v>
                </c:pt>
                <c:pt idx="168">
                  <c:v>0.26273999999999997</c:v>
                </c:pt>
                <c:pt idx="169">
                  <c:v>0.23669000000000001</c:v>
                </c:pt>
                <c:pt idx="170">
                  <c:v>0.21461000000000041</c:v>
                </c:pt>
                <c:pt idx="171">
                  <c:v>0.19592000000000057</c:v>
                </c:pt>
                <c:pt idx="172">
                  <c:v>0.18018999999999999</c:v>
                </c:pt>
                <c:pt idx="173">
                  <c:v>0.16712000000000021</c:v>
                </c:pt>
                <c:pt idx="174">
                  <c:v>0.15641000000000124</c:v>
                </c:pt>
                <c:pt idx="175">
                  <c:v>0.14788999999999999</c:v>
                </c:pt>
                <c:pt idx="176">
                  <c:v>0.14147000000000001</c:v>
                </c:pt>
                <c:pt idx="177">
                  <c:v>0.13708999999999999</c:v>
                </c:pt>
                <c:pt idx="178">
                  <c:v>0.13475000000000001</c:v>
                </c:pt>
                <c:pt idx="179">
                  <c:v>0.13447000000000001</c:v>
                </c:pt>
                <c:pt idx="180">
                  <c:v>0.13622999999999999</c:v>
                </c:pt>
                <c:pt idx="181">
                  <c:v>0.13995000000000021</c:v>
                </c:pt>
                <c:pt idx="182">
                  <c:v>0.14546000000000087</c:v>
                </c:pt>
                <c:pt idx="183">
                  <c:v>0.15232999999999999</c:v>
                </c:pt>
                <c:pt idx="184">
                  <c:v>0.15996000000000118</c:v>
                </c:pt>
                <c:pt idx="185">
                  <c:v>0.16742000000000057</c:v>
                </c:pt>
                <c:pt idx="186">
                  <c:v>0.17374000000000087</c:v>
                </c:pt>
                <c:pt idx="187">
                  <c:v>0.17816000000000001</c:v>
                </c:pt>
                <c:pt idx="188">
                  <c:v>0.18024000000000101</c:v>
                </c:pt>
                <c:pt idx="189">
                  <c:v>0.17990000000000084</c:v>
                </c:pt>
                <c:pt idx="190">
                  <c:v>0.17742000000000024</c:v>
                </c:pt>
                <c:pt idx="191">
                  <c:v>0.17308999999999999</c:v>
                </c:pt>
                <c:pt idx="192">
                  <c:v>0.1654400000000012</c:v>
                </c:pt>
                <c:pt idx="193">
                  <c:v>0.13729000000000041</c:v>
                </c:pt>
                <c:pt idx="194">
                  <c:v>4.9142000000000123E-2</c:v>
                </c:pt>
                <c:pt idx="195">
                  <c:v>8.7197000000000247E-3</c:v>
                </c:pt>
                <c:pt idx="196">
                  <c:v>2.9498000000000098E-3</c:v>
                </c:pt>
                <c:pt idx="197">
                  <c:v>1.860200000000013E-3</c:v>
                </c:pt>
                <c:pt idx="198">
                  <c:v>1.600100000000011E-3</c:v>
                </c:pt>
                <c:pt idx="199">
                  <c:v>1.6061000000000116E-3</c:v>
                </c:pt>
                <c:pt idx="200">
                  <c:v>1.7670000000000107E-3</c:v>
                </c:pt>
              </c:numCache>
            </c:numRef>
          </c:yVal>
          <c:smooth val="1"/>
        </c:ser>
        <c:axId val="68942080"/>
        <c:axId val="69345664"/>
      </c:scatterChart>
      <c:scatterChart>
        <c:scatterStyle val="lineMarker"/>
        <c:ser>
          <c:idx val="2"/>
          <c:order val="1"/>
          <c:tx>
            <c:strRef>
              <c:f>Sheet1!$Q$8</c:f>
              <c:strCache>
                <c:ptCount val="1"/>
                <c:pt idx="0">
                  <c:v>R_beam</c:v>
                </c:pt>
              </c:strCache>
            </c:strRef>
          </c:tx>
          <c:spPr>
            <a:ln w="25400">
              <a:solidFill>
                <a:srgbClr val="FF0000"/>
              </a:solidFill>
              <a:prstDash val="solid"/>
            </a:ln>
          </c:spPr>
          <c:marker>
            <c:symbol val="none"/>
          </c:marker>
          <c:xVal>
            <c:numRef>
              <c:f>Sheet1!$N$15:$N$204</c:f>
              <c:numCache>
                <c:formatCode>0.00E+00</c:formatCode>
                <c:ptCount val="190"/>
                <c:pt idx="0">
                  <c:v>-2074</c:v>
                </c:pt>
                <c:pt idx="1">
                  <c:v>-2053</c:v>
                </c:pt>
                <c:pt idx="2">
                  <c:v>-2032</c:v>
                </c:pt>
                <c:pt idx="3">
                  <c:v>-2011</c:v>
                </c:pt>
                <c:pt idx="4">
                  <c:v>-1990</c:v>
                </c:pt>
                <c:pt idx="5">
                  <c:v>-1969</c:v>
                </c:pt>
                <c:pt idx="6">
                  <c:v>-1948</c:v>
                </c:pt>
                <c:pt idx="7">
                  <c:v>-1927</c:v>
                </c:pt>
                <c:pt idx="8">
                  <c:v>-1906</c:v>
                </c:pt>
                <c:pt idx="9">
                  <c:v>-1885</c:v>
                </c:pt>
                <c:pt idx="10">
                  <c:v>-1864</c:v>
                </c:pt>
                <c:pt idx="11">
                  <c:v>-1843</c:v>
                </c:pt>
                <c:pt idx="12">
                  <c:v>-1822</c:v>
                </c:pt>
                <c:pt idx="13">
                  <c:v>-1801</c:v>
                </c:pt>
                <c:pt idx="14">
                  <c:v>-1780</c:v>
                </c:pt>
                <c:pt idx="15">
                  <c:v>-1759</c:v>
                </c:pt>
                <c:pt idx="16">
                  <c:v>-1738</c:v>
                </c:pt>
                <c:pt idx="17">
                  <c:v>-1717</c:v>
                </c:pt>
                <c:pt idx="18">
                  <c:v>-1696</c:v>
                </c:pt>
                <c:pt idx="19">
                  <c:v>-1675</c:v>
                </c:pt>
                <c:pt idx="20">
                  <c:v>-1654</c:v>
                </c:pt>
                <c:pt idx="21">
                  <c:v>-1633</c:v>
                </c:pt>
                <c:pt idx="22">
                  <c:v>-1612</c:v>
                </c:pt>
                <c:pt idx="23">
                  <c:v>-1591</c:v>
                </c:pt>
                <c:pt idx="24">
                  <c:v>-1570</c:v>
                </c:pt>
                <c:pt idx="25">
                  <c:v>-1549</c:v>
                </c:pt>
                <c:pt idx="26">
                  <c:v>-1528</c:v>
                </c:pt>
                <c:pt idx="27">
                  <c:v>-1507</c:v>
                </c:pt>
                <c:pt idx="28">
                  <c:v>-1486</c:v>
                </c:pt>
                <c:pt idx="29">
                  <c:v>-1465</c:v>
                </c:pt>
                <c:pt idx="30">
                  <c:v>-1444</c:v>
                </c:pt>
                <c:pt idx="31">
                  <c:v>-1423</c:v>
                </c:pt>
                <c:pt idx="32">
                  <c:v>-1402</c:v>
                </c:pt>
                <c:pt idx="33">
                  <c:v>-1381</c:v>
                </c:pt>
                <c:pt idx="34">
                  <c:v>-1360</c:v>
                </c:pt>
                <c:pt idx="35">
                  <c:v>-1339</c:v>
                </c:pt>
                <c:pt idx="36">
                  <c:v>-1318</c:v>
                </c:pt>
                <c:pt idx="37">
                  <c:v>-1297</c:v>
                </c:pt>
                <c:pt idx="38">
                  <c:v>-1276</c:v>
                </c:pt>
                <c:pt idx="39">
                  <c:v>-1255</c:v>
                </c:pt>
                <c:pt idx="40">
                  <c:v>-1234</c:v>
                </c:pt>
                <c:pt idx="41">
                  <c:v>-1213</c:v>
                </c:pt>
                <c:pt idx="42">
                  <c:v>-1192</c:v>
                </c:pt>
                <c:pt idx="43">
                  <c:v>-1171</c:v>
                </c:pt>
                <c:pt idx="44">
                  <c:v>-1150</c:v>
                </c:pt>
                <c:pt idx="45">
                  <c:v>-1129</c:v>
                </c:pt>
                <c:pt idx="46">
                  <c:v>-1108</c:v>
                </c:pt>
                <c:pt idx="47">
                  <c:v>-1087</c:v>
                </c:pt>
                <c:pt idx="48">
                  <c:v>-1066</c:v>
                </c:pt>
                <c:pt idx="49">
                  <c:v>-1045</c:v>
                </c:pt>
                <c:pt idx="50">
                  <c:v>-1024</c:v>
                </c:pt>
                <c:pt idx="51">
                  <c:v>-1003</c:v>
                </c:pt>
                <c:pt idx="52">
                  <c:v>-982.00009999999997</c:v>
                </c:pt>
                <c:pt idx="53">
                  <c:v>-961.00009999999997</c:v>
                </c:pt>
                <c:pt idx="54">
                  <c:v>-940.00009999999997</c:v>
                </c:pt>
                <c:pt idx="55">
                  <c:v>-919.00009999999997</c:v>
                </c:pt>
                <c:pt idx="56">
                  <c:v>-898.00009999999997</c:v>
                </c:pt>
                <c:pt idx="57">
                  <c:v>-877.00009999999997</c:v>
                </c:pt>
                <c:pt idx="58">
                  <c:v>-856.00009999999997</c:v>
                </c:pt>
                <c:pt idx="59">
                  <c:v>-835.00009999999997</c:v>
                </c:pt>
                <c:pt idx="60">
                  <c:v>-814.00009999999997</c:v>
                </c:pt>
                <c:pt idx="61">
                  <c:v>-793.00009999999997</c:v>
                </c:pt>
                <c:pt idx="62">
                  <c:v>-772.00009999999997</c:v>
                </c:pt>
                <c:pt idx="63">
                  <c:v>-751.00009999999997</c:v>
                </c:pt>
                <c:pt idx="64">
                  <c:v>-730.00009999999997</c:v>
                </c:pt>
                <c:pt idx="65">
                  <c:v>-709.00009999999997</c:v>
                </c:pt>
                <c:pt idx="66">
                  <c:v>-688.00009999999997</c:v>
                </c:pt>
                <c:pt idx="67">
                  <c:v>-667.00009999999997</c:v>
                </c:pt>
                <c:pt idx="68">
                  <c:v>-646.00009999999997</c:v>
                </c:pt>
                <c:pt idx="69">
                  <c:v>-625.00009999999997</c:v>
                </c:pt>
                <c:pt idx="70">
                  <c:v>-604.00009999999997</c:v>
                </c:pt>
                <c:pt idx="71">
                  <c:v>-583.00009999999997</c:v>
                </c:pt>
                <c:pt idx="72">
                  <c:v>-562.00009999999997</c:v>
                </c:pt>
                <c:pt idx="73">
                  <c:v>-541.00009999999997</c:v>
                </c:pt>
                <c:pt idx="74">
                  <c:v>-520.00009999999997</c:v>
                </c:pt>
                <c:pt idx="75">
                  <c:v>-499.00009999999969</c:v>
                </c:pt>
                <c:pt idx="76">
                  <c:v>-478.00009999999969</c:v>
                </c:pt>
                <c:pt idx="77">
                  <c:v>-457.00009999999969</c:v>
                </c:pt>
                <c:pt idx="78">
                  <c:v>-436.00009999999969</c:v>
                </c:pt>
                <c:pt idx="79">
                  <c:v>-415.00009999999969</c:v>
                </c:pt>
                <c:pt idx="80">
                  <c:v>-394.00009999999969</c:v>
                </c:pt>
                <c:pt idx="81">
                  <c:v>-373.00009999999969</c:v>
                </c:pt>
                <c:pt idx="82">
                  <c:v>-352.00009999999969</c:v>
                </c:pt>
                <c:pt idx="83">
                  <c:v>-331.00009999999969</c:v>
                </c:pt>
                <c:pt idx="84">
                  <c:v>-310.00009999999969</c:v>
                </c:pt>
                <c:pt idx="85">
                  <c:v>-289.00009999999969</c:v>
                </c:pt>
                <c:pt idx="86">
                  <c:v>-268.00009999999969</c:v>
                </c:pt>
                <c:pt idx="87">
                  <c:v>-247.0001</c:v>
                </c:pt>
                <c:pt idx="88">
                  <c:v>-226.0001</c:v>
                </c:pt>
                <c:pt idx="89">
                  <c:v>-205.0001</c:v>
                </c:pt>
                <c:pt idx="90">
                  <c:v>-184.0001</c:v>
                </c:pt>
                <c:pt idx="91">
                  <c:v>-163.0001</c:v>
                </c:pt>
                <c:pt idx="92">
                  <c:v>-142.0001</c:v>
                </c:pt>
                <c:pt idx="93">
                  <c:v>-121.0001</c:v>
                </c:pt>
                <c:pt idx="94">
                  <c:v>-100.0001</c:v>
                </c:pt>
                <c:pt idx="95">
                  <c:v>-79.000079999999983</c:v>
                </c:pt>
                <c:pt idx="96">
                  <c:v>-58.000080000000004</c:v>
                </c:pt>
                <c:pt idx="97">
                  <c:v>-37.000080000000004</c:v>
                </c:pt>
                <c:pt idx="98">
                  <c:v>-16.000080000000001</c:v>
                </c:pt>
                <c:pt idx="99">
                  <c:v>4.9999229999999999</c:v>
                </c:pt>
                <c:pt idx="100">
                  <c:v>25.999919999999989</c:v>
                </c:pt>
                <c:pt idx="101">
                  <c:v>46.999920000000003</c:v>
                </c:pt>
                <c:pt idx="102">
                  <c:v>67.999920000000444</c:v>
                </c:pt>
                <c:pt idx="103">
                  <c:v>88.999920000000444</c:v>
                </c:pt>
                <c:pt idx="104">
                  <c:v>109.99990000000012</c:v>
                </c:pt>
                <c:pt idx="105">
                  <c:v>130.9999</c:v>
                </c:pt>
                <c:pt idx="106">
                  <c:v>151.9999</c:v>
                </c:pt>
                <c:pt idx="107">
                  <c:v>172.9999</c:v>
                </c:pt>
                <c:pt idx="108">
                  <c:v>193.9999</c:v>
                </c:pt>
                <c:pt idx="109">
                  <c:v>214.9999</c:v>
                </c:pt>
                <c:pt idx="110">
                  <c:v>235.9999</c:v>
                </c:pt>
                <c:pt idx="111">
                  <c:v>256.99990000000003</c:v>
                </c:pt>
                <c:pt idx="112">
                  <c:v>277.99990000000003</c:v>
                </c:pt>
                <c:pt idx="113">
                  <c:v>298.99990000000003</c:v>
                </c:pt>
                <c:pt idx="114">
                  <c:v>319.99990000000003</c:v>
                </c:pt>
                <c:pt idx="115">
                  <c:v>340.99990000000003</c:v>
                </c:pt>
                <c:pt idx="116">
                  <c:v>361.99990000000003</c:v>
                </c:pt>
                <c:pt idx="117">
                  <c:v>382.99990000000003</c:v>
                </c:pt>
                <c:pt idx="118">
                  <c:v>403.99990000000003</c:v>
                </c:pt>
                <c:pt idx="119">
                  <c:v>424.99990000000003</c:v>
                </c:pt>
                <c:pt idx="120">
                  <c:v>445.99990000000003</c:v>
                </c:pt>
                <c:pt idx="121">
                  <c:v>466.99990000000003</c:v>
                </c:pt>
                <c:pt idx="122">
                  <c:v>487.99990000000003</c:v>
                </c:pt>
                <c:pt idx="123">
                  <c:v>508.99990000000003</c:v>
                </c:pt>
                <c:pt idx="124">
                  <c:v>529.99990000000003</c:v>
                </c:pt>
                <c:pt idx="125">
                  <c:v>550.99990000000003</c:v>
                </c:pt>
                <c:pt idx="126">
                  <c:v>571.99990000000003</c:v>
                </c:pt>
                <c:pt idx="127">
                  <c:v>592.99990000000003</c:v>
                </c:pt>
                <c:pt idx="128">
                  <c:v>613.99990000000003</c:v>
                </c:pt>
                <c:pt idx="129">
                  <c:v>634.99990000000003</c:v>
                </c:pt>
                <c:pt idx="130">
                  <c:v>655.99990000000003</c:v>
                </c:pt>
                <c:pt idx="131">
                  <c:v>676.99990000000003</c:v>
                </c:pt>
                <c:pt idx="132">
                  <c:v>697.99990000000003</c:v>
                </c:pt>
                <c:pt idx="133">
                  <c:v>718.99990000000003</c:v>
                </c:pt>
                <c:pt idx="134">
                  <c:v>739.99990000000003</c:v>
                </c:pt>
                <c:pt idx="135">
                  <c:v>760.99990000000003</c:v>
                </c:pt>
                <c:pt idx="136">
                  <c:v>781.99990000000003</c:v>
                </c:pt>
                <c:pt idx="137">
                  <c:v>802.99990000000003</c:v>
                </c:pt>
                <c:pt idx="138">
                  <c:v>823.99990000000003</c:v>
                </c:pt>
                <c:pt idx="139">
                  <c:v>844.99990000000003</c:v>
                </c:pt>
                <c:pt idx="140">
                  <c:v>865.99990000000003</c:v>
                </c:pt>
                <c:pt idx="141">
                  <c:v>886.99990000000003</c:v>
                </c:pt>
                <c:pt idx="142">
                  <c:v>907.99990000000003</c:v>
                </c:pt>
                <c:pt idx="143">
                  <c:v>928.99990000000003</c:v>
                </c:pt>
                <c:pt idx="144">
                  <c:v>949.99990000000003</c:v>
                </c:pt>
                <c:pt idx="145">
                  <c:v>970.99990000000003</c:v>
                </c:pt>
                <c:pt idx="146">
                  <c:v>991.99990000000003</c:v>
                </c:pt>
                <c:pt idx="147">
                  <c:v>1013</c:v>
                </c:pt>
                <c:pt idx="148">
                  <c:v>1034</c:v>
                </c:pt>
                <c:pt idx="149">
                  <c:v>1055</c:v>
                </c:pt>
                <c:pt idx="150">
                  <c:v>1076</c:v>
                </c:pt>
                <c:pt idx="151">
                  <c:v>1097</c:v>
                </c:pt>
                <c:pt idx="152">
                  <c:v>1118</c:v>
                </c:pt>
                <c:pt idx="153">
                  <c:v>1139</c:v>
                </c:pt>
                <c:pt idx="154">
                  <c:v>1160</c:v>
                </c:pt>
                <c:pt idx="155">
                  <c:v>1181</c:v>
                </c:pt>
                <c:pt idx="156">
                  <c:v>1202</c:v>
                </c:pt>
                <c:pt idx="157">
                  <c:v>1223</c:v>
                </c:pt>
                <c:pt idx="158">
                  <c:v>1244</c:v>
                </c:pt>
                <c:pt idx="159">
                  <c:v>1265</c:v>
                </c:pt>
                <c:pt idx="160">
                  <c:v>1286</c:v>
                </c:pt>
                <c:pt idx="161">
                  <c:v>1307</c:v>
                </c:pt>
                <c:pt idx="162">
                  <c:v>1328</c:v>
                </c:pt>
                <c:pt idx="163">
                  <c:v>1349</c:v>
                </c:pt>
                <c:pt idx="164">
                  <c:v>1370</c:v>
                </c:pt>
                <c:pt idx="165">
                  <c:v>1391</c:v>
                </c:pt>
                <c:pt idx="166">
                  <c:v>1412</c:v>
                </c:pt>
                <c:pt idx="167">
                  <c:v>1433</c:v>
                </c:pt>
                <c:pt idx="168">
                  <c:v>1454</c:v>
                </c:pt>
                <c:pt idx="169">
                  <c:v>1475</c:v>
                </c:pt>
                <c:pt idx="170">
                  <c:v>1496</c:v>
                </c:pt>
                <c:pt idx="171">
                  <c:v>1517</c:v>
                </c:pt>
                <c:pt idx="172">
                  <c:v>1538</c:v>
                </c:pt>
                <c:pt idx="173">
                  <c:v>1559</c:v>
                </c:pt>
                <c:pt idx="174">
                  <c:v>1580</c:v>
                </c:pt>
                <c:pt idx="175">
                  <c:v>1601</c:v>
                </c:pt>
                <c:pt idx="176">
                  <c:v>1622</c:v>
                </c:pt>
                <c:pt idx="177">
                  <c:v>1643</c:v>
                </c:pt>
                <c:pt idx="178">
                  <c:v>1664</c:v>
                </c:pt>
                <c:pt idx="179">
                  <c:v>1685</c:v>
                </c:pt>
                <c:pt idx="180">
                  <c:v>1706</c:v>
                </c:pt>
                <c:pt idx="181">
                  <c:v>1727</c:v>
                </c:pt>
                <c:pt idx="182">
                  <c:v>1748</c:v>
                </c:pt>
                <c:pt idx="183">
                  <c:v>1769</c:v>
                </c:pt>
                <c:pt idx="184">
                  <c:v>1790</c:v>
                </c:pt>
                <c:pt idx="185">
                  <c:v>1811</c:v>
                </c:pt>
                <c:pt idx="186">
                  <c:v>1832</c:v>
                </c:pt>
                <c:pt idx="187">
                  <c:v>1853</c:v>
                </c:pt>
                <c:pt idx="188">
                  <c:v>1874</c:v>
                </c:pt>
                <c:pt idx="189">
                  <c:v>1895</c:v>
                </c:pt>
              </c:numCache>
            </c:numRef>
          </c:xVal>
          <c:yVal>
            <c:numRef>
              <c:f>Sheet1!$Q$15:$Q$204</c:f>
              <c:numCache>
                <c:formatCode>0.00E+00</c:formatCode>
                <c:ptCount val="190"/>
                <c:pt idx="0">
                  <c:v>4.6001277831020984</c:v>
                </c:pt>
                <c:pt idx="1">
                  <c:v>4.6498659557017925</c:v>
                </c:pt>
                <c:pt idx="2">
                  <c:v>4.7601774826418461</c:v>
                </c:pt>
                <c:pt idx="3">
                  <c:v>4.9292001931882403</c:v>
                </c:pt>
                <c:pt idx="4">
                  <c:v>5.1526265974936987</c:v>
                </c:pt>
                <c:pt idx="5">
                  <c:v>5.4221980386944617</c:v>
                </c:pt>
                <c:pt idx="6">
                  <c:v>5.72643686841307</c:v>
                </c:pt>
                <c:pt idx="7">
                  <c:v>6.0511185228693005</c:v>
                </c:pt>
                <c:pt idx="8">
                  <c:v>6.3796657154805203</c:v>
                </c:pt>
                <c:pt idx="9">
                  <c:v>6.6959135278348958</c:v>
                </c:pt>
                <c:pt idx="10">
                  <c:v>6.9847234113324124</c:v>
                </c:pt>
                <c:pt idx="11">
                  <c:v>7.2331156955594169</c:v>
                </c:pt>
                <c:pt idx="12">
                  <c:v>7.4331182913999507</c:v>
                </c:pt>
                <c:pt idx="13">
                  <c:v>7.579843655197493</c:v>
                </c:pt>
                <c:pt idx="14">
                  <c:v>7.671996293077922</c:v>
                </c:pt>
                <c:pt idx="15">
                  <c:v>7.7112422468954307</c:v>
                </c:pt>
                <c:pt idx="16">
                  <c:v>7.7007897414407811</c:v>
                </c:pt>
                <c:pt idx="17">
                  <c:v>7.6465149175348834</c:v>
                </c:pt>
                <c:pt idx="18">
                  <c:v>7.5541911325929085</c:v>
                </c:pt>
                <c:pt idx="19">
                  <c:v>7.4296164107976734</c:v>
                </c:pt>
                <c:pt idx="20">
                  <c:v>7.2783453604871982</c:v>
                </c:pt>
                <c:pt idx="21">
                  <c:v>7.1051945596445689</c:v>
                </c:pt>
                <c:pt idx="22">
                  <c:v>6.9148396107093006</c:v>
                </c:pt>
                <c:pt idx="23">
                  <c:v>6.7111779985561153</c:v>
                </c:pt>
                <c:pt idx="24">
                  <c:v>6.4973738946414024</c:v>
                </c:pt>
                <c:pt idx="25">
                  <c:v>6.2760022813094514</c:v>
                </c:pt>
                <c:pt idx="26">
                  <c:v>6.0490835073340774</c:v>
                </c:pt>
                <c:pt idx="27">
                  <c:v>5.8185908947098177</c:v>
                </c:pt>
                <c:pt idx="28">
                  <c:v>5.5858544088196442</c:v>
                </c:pt>
                <c:pt idx="29">
                  <c:v>5.3524166548049799</c:v>
                </c:pt>
                <c:pt idx="30">
                  <c:v>5.1190169334868445</c:v>
                </c:pt>
                <c:pt idx="31">
                  <c:v>4.8862187020012033</c:v>
                </c:pt>
                <c:pt idx="32">
                  <c:v>4.6550216788449914</c:v>
                </c:pt>
                <c:pt idx="33">
                  <c:v>4.4257829410507652</c:v>
                </c:pt>
                <c:pt idx="34">
                  <c:v>4.1993034814304924</c:v>
                </c:pt>
                <c:pt idx="35">
                  <c:v>3.9756907505511445</c:v>
                </c:pt>
                <c:pt idx="36">
                  <c:v>3.7551889312873592</c:v>
                </c:pt>
                <c:pt idx="37">
                  <c:v>3.5384615384615392</c:v>
                </c:pt>
                <c:pt idx="38">
                  <c:v>3.3258805928835207</c:v>
                </c:pt>
                <c:pt idx="39">
                  <c:v>3.1178579599365182</c:v>
                </c:pt>
                <c:pt idx="40">
                  <c:v>2.9146763729925342</c:v>
                </c:pt>
                <c:pt idx="41">
                  <c:v>2.7165038538339599</c:v>
                </c:pt>
                <c:pt idx="42">
                  <c:v>2.5242189714700274</c:v>
                </c:pt>
                <c:pt idx="43">
                  <c:v>2.3383785496396747</c:v>
                </c:pt>
                <c:pt idx="44">
                  <c:v>2.1596138351515277</c:v>
                </c:pt>
                <c:pt idx="45">
                  <c:v>1.9886501751843459</c:v>
                </c:pt>
                <c:pt idx="46">
                  <c:v>1.8260934820013675</c:v>
                </c:pt>
                <c:pt idx="47">
                  <c:v>1.6732497646992683</c:v>
                </c:pt>
                <c:pt idx="48">
                  <c:v>1.5313495355645879</c:v>
                </c:pt>
                <c:pt idx="49">
                  <c:v>1.4015389758310659</c:v>
                </c:pt>
                <c:pt idx="50">
                  <c:v>1.2850142400596067</c:v>
                </c:pt>
                <c:pt idx="51">
                  <c:v>1.1833402374833109</c:v>
                </c:pt>
                <c:pt idx="52">
                  <c:v>1.0976780172322982</c:v>
                </c:pt>
                <c:pt idx="53">
                  <c:v>1.0288628109469973</c:v>
                </c:pt>
                <c:pt idx="54">
                  <c:v>0.97572198609851535</c:v>
                </c:pt>
                <c:pt idx="55">
                  <c:v>0.93689139537390564</c:v>
                </c:pt>
                <c:pt idx="56">
                  <c:v>0.91043008546708348</c:v>
                </c:pt>
                <c:pt idx="57">
                  <c:v>0.89393914070090508</c:v>
                </c:pt>
                <c:pt idx="58">
                  <c:v>0.88473354602439769</c:v>
                </c:pt>
                <c:pt idx="59">
                  <c:v>0.88007054156238762</c:v>
                </c:pt>
                <c:pt idx="60">
                  <c:v>0.87778871489559784</c:v>
                </c:pt>
                <c:pt idx="61">
                  <c:v>0.87647760331255065</c:v>
                </c:pt>
                <c:pt idx="62">
                  <c:v>0.87548049770708991</c:v>
                </c:pt>
                <c:pt idx="63">
                  <c:v>0.87462728411690371</c:v>
                </c:pt>
                <c:pt idx="64">
                  <c:v>0.87396052700760829</c:v>
                </c:pt>
                <c:pt idx="65">
                  <c:v>0.87351395191843706</c:v>
                </c:pt>
                <c:pt idx="66">
                  <c:v>0.87326906434650464</c:v>
                </c:pt>
                <c:pt idx="67">
                  <c:v>0.87319039421388212</c:v>
                </c:pt>
                <c:pt idx="68">
                  <c:v>0.87320787462815974</c:v>
                </c:pt>
                <c:pt idx="69">
                  <c:v>0.87326906434650464</c:v>
                </c:pt>
                <c:pt idx="70">
                  <c:v>0.8733477557463335</c:v>
                </c:pt>
                <c:pt idx="71">
                  <c:v>0.87342646842294758</c:v>
                </c:pt>
                <c:pt idx="72">
                  <c:v>0.87348770410966237</c:v>
                </c:pt>
                <c:pt idx="73">
                  <c:v>0.87353145177222957</c:v>
                </c:pt>
                <c:pt idx="74">
                  <c:v>0.87355770352509865</c:v>
                </c:pt>
                <c:pt idx="75">
                  <c:v>0.87355770352509865</c:v>
                </c:pt>
                <c:pt idx="76">
                  <c:v>0.87354895267783794</c:v>
                </c:pt>
                <c:pt idx="77">
                  <c:v>0.87353145177222957</c:v>
                </c:pt>
                <c:pt idx="78">
                  <c:v>0.8734964531163496</c:v>
                </c:pt>
                <c:pt idx="79">
                  <c:v>0.87346145866686964</c:v>
                </c:pt>
                <c:pt idx="80">
                  <c:v>0.87341772151898733</c:v>
                </c:pt>
                <c:pt idx="81">
                  <c:v>0.87336524561318041</c:v>
                </c:pt>
                <c:pt idx="82">
                  <c:v>0.87331277916465733</c:v>
                </c:pt>
                <c:pt idx="83">
                  <c:v>0.87326906434650464</c:v>
                </c:pt>
                <c:pt idx="84">
                  <c:v>0.87321661522898764</c:v>
                </c:pt>
                <c:pt idx="85">
                  <c:v>0.87316417556072168</c:v>
                </c:pt>
                <c:pt idx="86">
                  <c:v>0.87312048305330181</c:v>
                </c:pt>
                <c:pt idx="87">
                  <c:v>0.87307679710424302</c:v>
                </c:pt>
                <c:pt idx="88">
                  <c:v>0.8730331177119155</c:v>
                </c:pt>
                <c:pt idx="89">
                  <c:v>0.87299817891779663</c:v>
                </c:pt>
                <c:pt idx="90">
                  <c:v>0.87296324431809713</c:v>
                </c:pt>
                <c:pt idx="91">
                  <c:v>0.87292831391196901</c:v>
                </c:pt>
                <c:pt idx="92">
                  <c:v>0.87290211885890623</c:v>
                </c:pt>
                <c:pt idx="93">
                  <c:v>0.87287592616391019</c:v>
                </c:pt>
                <c:pt idx="94">
                  <c:v>0.87284973582661263</c:v>
                </c:pt>
                <c:pt idx="95">
                  <c:v>0.8728410062380616</c:v>
                </c:pt>
                <c:pt idx="96">
                  <c:v>0.87282354784667315</c:v>
                </c:pt>
                <c:pt idx="97">
                  <c:v>0.87281481904382674</c:v>
                </c:pt>
                <c:pt idx="98">
                  <c:v>0.87280609050284763</c:v>
                </c:pt>
                <c:pt idx="99">
                  <c:v>0.87280609050284763</c:v>
                </c:pt>
                <c:pt idx="100">
                  <c:v>0.87281481904382674</c:v>
                </c:pt>
                <c:pt idx="101">
                  <c:v>0.87281481904382674</c:v>
                </c:pt>
                <c:pt idx="102">
                  <c:v>0.87283227691141363</c:v>
                </c:pt>
                <c:pt idx="103">
                  <c:v>0.8728410062380616</c:v>
                </c:pt>
                <c:pt idx="104">
                  <c:v>0.87285846567710068</c:v>
                </c:pt>
                <c:pt idx="105">
                  <c:v>0.87288465680025384</c:v>
                </c:pt>
                <c:pt idx="106">
                  <c:v>0.87291085028123661</c:v>
                </c:pt>
                <c:pt idx="107">
                  <c:v>0.87293704612040135</c:v>
                </c:pt>
                <c:pt idx="108">
                  <c:v>0.87297197757484524</c:v>
                </c:pt>
                <c:pt idx="109">
                  <c:v>0.87300691322307022</c:v>
                </c:pt>
                <c:pt idx="110">
                  <c:v>0.87305058868214469</c:v>
                </c:pt>
                <c:pt idx="111">
                  <c:v>0.87308553376946363</c:v>
                </c:pt>
                <c:pt idx="112">
                  <c:v>0.87313795926917515</c:v>
                </c:pt>
                <c:pt idx="113">
                  <c:v>0.8731816544004064</c:v>
                </c:pt>
                <c:pt idx="114">
                  <c:v>0.87323409721810741</c:v>
                </c:pt>
                <c:pt idx="115">
                  <c:v>0.8732778067849668</c:v>
                </c:pt>
                <c:pt idx="116">
                  <c:v>0.87333026693019977</c:v>
                </c:pt>
                <c:pt idx="117">
                  <c:v>0.8733739909406445</c:v>
                </c:pt>
                <c:pt idx="118">
                  <c:v>0.87342646842294758</c:v>
                </c:pt>
                <c:pt idx="119">
                  <c:v>0.87346145866686964</c:v>
                </c:pt>
                <c:pt idx="120">
                  <c:v>0.8734964531163496</c:v>
                </c:pt>
                <c:pt idx="121">
                  <c:v>0.87352270171386359</c:v>
                </c:pt>
                <c:pt idx="122">
                  <c:v>0.87354020209355465</c:v>
                </c:pt>
                <c:pt idx="123">
                  <c:v>0.87354020209355465</c:v>
                </c:pt>
                <c:pt idx="124">
                  <c:v>0.87353145177222957</c:v>
                </c:pt>
                <c:pt idx="125">
                  <c:v>0.8734964531163496</c:v>
                </c:pt>
                <c:pt idx="126">
                  <c:v>0.87344396301926652</c:v>
                </c:pt>
                <c:pt idx="127">
                  <c:v>0.8733739909406445</c:v>
                </c:pt>
                <c:pt idx="128">
                  <c:v>0.87329529244962512</c:v>
                </c:pt>
                <c:pt idx="129">
                  <c:v>0.87321661522898764</c:v>
                </c:pt>
                <c:pt idx="130">
                  <c:v>0.87317291484935511</c:v>
                </c:pt>
                <c:pt idx="131">
                  <c:v>0.87319913428979534</c:v>
                </c:pt>
                <c:pt idx="132">
                  <c:v>0.8733477557463335</c:v>
                </c:pt>
                <c:pt idx="133">
                  <c:v>0.87368024300697555</c:v>
                </c:pt>
                <c:pt idx="134">
                  <c:v>0.87423230953357722</c:v>
                </c:pt>
                <c:pt idx="135">
                  <c:v>0.87499641047289256</c:v>
                </c:pt>
                <c:pt idx="136">
                  <c:v>0.87592127493880911</c:v>
                </c:pt>
                <c:pt idx="137">
                  <c:v>0.87703499306569366</c:v>
                </c:pt>
                <c:pt idx="138">
                  <c:v>0.87870465776059414</c:v>
                </c:pt>
                <c:pt idx="139">
                  <c:v>0.88193768638505965</c:v>
                </c:pt>
                <c:pt idx="140">
                  <c:v>0.88853989238073716</c:v>
                </c:pt>
                <c:pt idx="141">
                  <c:v>0.90094145627191768</c:v>
                </c:pt>
                <c:pt idx="142">
                  <c:v>0.92185582250038811</c:v>
                </c:pt>
                <c:pt idx="143">
                  <c:v>0.95389299552656415</c:v>
                </c:pt>
                <c:pt idx="144">
                  <c:v>0.99927876883029132</c:v>
                </c:pt>
                <c:pt idx="145">
                  <c:v>1.0596434569093318</c:v>
                </c:pt>
                <c:pt idx="146">
                  <c:v>1.1359467584854555</c:v>
                </c:pt>
                <c:pt idx="147">
                  <c:v>1.2280379833560153</c:v>
                </c:pt>
                <c:pt idx="148">
                  <c:v>1.3357827527838071</c:v>
                </c:pt>
                <c:pt idx="149">
                  <c:v>1.4578910894066832</c:v>
                </c:pt>
                <c:pt idx="150">
                  <c:v>1.5930619830616548</c:v>
                </c:pt>
                <c:pt idx="151">
                  <c:v>1.7399489370304755</c:v>
                </c:pt>
                <c:pt idx="152">
                  <c:v>1.8970976504695738</c:v>
                </c:pt>
                <c:pt idx="153">
                  <c:v>2.0632897452389503</c:v>
                </c:pt>
                <c:pt idx="154">
                  <c:v>2.2375371225956227</c:v>
                </c:pt>
                <c:pt idx="155">
                  <c:v>2.4188202174282463</c:v>
                </c:pt>
                <c:pt idx="156">
                  <c:v>2.6062334565784182</c:v>
                </c:pt>
                <c:pt idx="157">
                  <c:v>2.7985784410187331</c:v>
                </c:pt>
                <c:pt idx="158">
                  <c:v>2.9949795493558478</c:v>
                </c:pt>
                <c:pt idx="159">
                  <c:v>3.1950351450136627</c:v>
                </c:pt>
                <c:pt idx="160">
                  <c:v>3.3978400142819183</c:v>
                </c:pt>
                <c:pt idx="161">
                  <c:v>3.6023842190039632</c:v>
                </c:pt>
                <c:pt idx="162">
                  <c:v>3.8074217495678222</c:v>
                </c:pt>
                <c:pt idx="163">
                  <c:v>4.0114753642515844</c:v>
                </c:pt>
                <c:pt idx="164">
                  <c:v>4.2127831718504565</c:v>
                </c:pt>
                <c:pt idx="165">
                  <c:v>4.4091482165039588</c:v>
                </c:pt>
                <c:pt idx="166">
                  <c:v>4.5975741425238805</c:v>
                </c:pt>
                <c:pt idx="167">
                  <c:v>4.7739720358964499</c:v>
                </c:pt>
                <c:pt idx="168">
                  <c:v>4.934712168161079</c:v>
                </c:pt>
                <c:pt idx="169">
                  <c:v>5.0748671733722936</c:v>
                </c:pt>
                <c:pt idx="170">
                  <c:v>5.1887399770031157</c:v>
                </c:pt>
                <c:pt idx="171">
                  <c:v>5.270977908458697</c:v>
                </c:pt>
                <c:pt idx="172">
                  <c:v>5.3165474868529943</c:v>
                </c:pt>
                <c:pt idx="173">
                  <c:v>5.3220797958283494</c:v>
                </c:pt>
                <c:pt idx="174">
                  <c:v>5.2875891886037154</c:v>
                </c:pt>
                <c:pt idx="175">
                  <c:v>5.2168413895384322</c:v>
                </c:pt>
                <c:pt idx="176">
                  <c:v>5.1170810117264676</c:v>
                </c:pt>
                <c:pt idx="177">
                  <c:v>5.0003610451934914</c:v>
                </c:pt>
                <c:pt idx="178">
                  <c:v>4.8796467841622562</c:v>
                </c:pt>
                <c:pt idx="179">
                  <c:v>4.7696928763799695</c:v>
                </c:pt>
                <c:pt idx="180">
                  <c:v>4.6821376315457037</c:v>
                </c:pt>
                <c:pt idx="181">
                  <c:v>4.6236929123032526</c:v>
                </c:pt>
                <c:pt idx="182">
                  <c:v>4.5969363965965382</c:v>
                </c:pt>
                <c:pt idx="183">
                  <c:v>4.6012783104317894</c:v>
                </c:pt>
                <c:pt idx="184">
                  <c:v>4.6333253451278953</c:v>
                </c:pt>
                <c:pt idx="185">
                  <c:v>4.6909207432911701</c:v>
                </c:pt>
                <c:pt idx="186">
                  <c:v>4.7981500303484745</c:v>
                </c:pt>
                <c:pt idx="187">
                  <c:v>5.2671372070535778</c:v>
                </c:pt>
                <c:pt idx="188">
                  <c:v>8.8037493723800164</c:v>
                </c:pt>
                <c:pt idx="189">
                  <c:v>20.899856901109981</c:v>
                </c:pt>
              </c:numCache>
            </c:numRef>
          </c:yVal>
          <c:smooth val="1"/>
        </c:ser>
        <c:axId val="69347584"/>
        <c:axId val="69349376"/>
      </c:scatterChart>
      <c:valAx>
        <c:axId val="68942080"/>
        <c:scaling>
          <c:orientation val="minMax"/>
        </c:scaling>
        <c:axPos val="b"/>
        <c:majorGridlines>
          <c:spPr>
            <a:ln w="3175">
              <a:solidFill>
                <a:srgbClr val="000000"/>
              </a:solidFill>
              <a:prstDash val="solid"/>
            </a:ln>
          </c:spPr>
        </c:majorGridlines>
        <c:title>
          <c:tx>
            <c:rich>
              <a:bodyPr/>
              <a:lstStyle/>
              <a:p>
                <a:pPr>
                  <a:defRPr sz="1075" b="1" i="0" u="none" strike="noStrike" baseline="0">
                    <a:solidFill>
                      <a:srgbClr val="000000"/>
                    </a:solidFill>
                    <a:latin typeface="Arial"/>
                    <a:ea typeface="Arial"/>
                    <a:cs typeface="Arial"/>
                  </a:defRPr>
                </a:pPr>
                <a:r>
                  <a:rPr lang="en-US"/>
                  <a:t>Z (mm)</a:t>
                </a:r>
              </a:p>
            </c:rich>
          </c:tx>
          <c:layout>
            <c:manualLayout>
              <c:xMode val="edge"/>
              <c:yMode val="edge"/>
              <c:x val="0.8462413095309651"/>
              <c:y val="0.83810036852810565"/>
            </c:manualLayout>
          </c:layout>
          <c:spPr>
            <a:noFill/>
            <a:ln w="25400">
              <a:noFill/>
            </a:ln>
          </c:spPr>
        </c:title>
        <c:numFmt formatCode="0.0" sourceLinked="0"/>
        <c:tickLblPos val="nextTo"/>
        <c:spPr>
          <a:ln w="3175">
            <a:solidFill>
              <a:srgbClr val="000000"/>
            </a:solidFill>
            <a:prstDash val="solid"/>
          </a:ln>
        </c:spPr>
        <c:txPr>
          <a:bodyPr rot="0" vert="horz"/>
          <a:lstStyle/>
          <a:p>
            <a:pPr>
              <a:defRPr sz="1000" b="1" i="0" u="none" strike="noStrike" baseline="0">
                <a:solidFill>
                  <a:srgbClr val="000000"/>
                </a:solidFill>
                <a:latin typeface="Arial"/>
                <a:ea typeface="Arial"/>
                <a:cs typeface="Arial"/>
              </a:defRPr>
            </a:pPr>
            <a:endParaRPr lang="en-US"/>
          </a:p>
        </c:txPr>
        <c:crossAx val="69345664"/>
        <c:crosses val="autoZero"/>
        <c:crossBetween val="midCat"/>
      </c:valAx>
      <c:valAx>
        <c:axId val="69345664"/>
        <c:scaling>
          <c:orientation val="minMax"/>
        </c:scaling>
        <c:axPos val="l"/>
        <c:majorGridlines>
          <c:spPr>
            <a:ln w="3175">
              <a:solidFill>
                <a:srgbClr val="000000"/>
              </a:solidFill>
              <a:prstDash val="solid"/>
            </a:ln>
          </c:spPr>
        </c:majorGridlines>
        <c:title>
          <c:tx>
            <c:rich>
              <a:bodyPr/>
              <a:lstStyle/>
              <a:p>
                <a:pPr>
                  <a:defRPr sz="1100" b="1" i="0" u="none" strike="noStrike" baseline="0">
                    <a:solidFill>
                      <a:srgbClr val="000000"/>
                    </a:solidFill>
                    <a:latin typeface="Arial"/>
                    <a:ea typeface="Arial"/>
                    <a:cs typeface="Arial"/>
                  </a:defRPr>
                </a:pPr>
                <a:r>
                  <a:rPr lang="en-US"/>
                  <a:t>B (T)</a:t>
                </a:r>
              </a:p>
            </c:rich>
          </c:tx>
          <c:layout>
            <c:manualLayout>
              <c:xMode val="edge"/>
              <c:yMode val="edge"/>
              <c:x val="0.40770371260844301"/>
              <c:y val="7.1317739694303217E-2"/>
            </c:manualLayout>
          </c:layout>
          <c:spPr>
            <a:noFill/>
            <a:ln w="25400">
              <a:noFill/>
            </a:ln>
          </c:spPr>
        </c:title>
        <c:numFmt formatCode="0.00" sourceLinked="0"/>
        <c:tickLblPos val="nextTo"/>
        <c:spPr>
          <a:ln w="3175">
            <a:solidFill>
              <a:srgbClr val="000000"/>
            </a:solidFill>
            <a:prstDash val="solid"/>
          </a:ln>
        </c:spPr>
        <c:txPr>
          <a:bodyPr rot="0" vert="horz"/>
          <a:lstStyle/>
          <a:p>
            <a:pPr>
              <a:defRPr sz="1000" b="1" i="0" u="none" strike="noStrike" baseline="0">
                <a:solidFill>
                  <a:srgbClr val="000000"/>
                </a:solidFill>
                <a:latin typeface="Arial"/>
                <a:ea typeface="Arial"/>
                <a:cs typeface="Arial"/>
              </a:defRPr>
            </a:pPr>
            <a:endParaRPr lang="en-US"/>
          </a:p>
        </c:txPr>
        <c:crossAx val="68942080"/>
        <c:crosses val="autoZero"/>
        <c:crossBetween val="midCat"/>
      </c:valAx>
      <c:valAx>
        <c:axId val="69347584"/>
        <c:scaling>
          <c:orientation val="minMax"/>
        </c:scaling>
        <c:delete val="1"/>
        <c:axPos val="b"/>
        <c:numFmt formatCode="0.00E+00" sourceLinked="1"/>
        <c:tickLblPos val="none"/>
        <c:crossAx val="69349376"/>
        <c:crosses val="autoZero"/>
        <c:crossBetween val="midCat"/>
      </c:valAx>
      <c:valAx>
        <c:axId val="69349376"/>
        <c:scaling>
          <c:orientation val="minMax"/>
        </c:scaling>
        <c:axPos val="r"/>
        <c:title>
          <c:tx>
            <c:rich>
              <a:bodyPr/>
              <a:lstStyle/>
              <a:p>
                <a:pPr>
                  <a:defRPr sz="1150" b="1" i="0" u="none" strike="noStrike" baseline="0">
                    <a:solidFill>
                      <a:srgbClr val="000000"/>
                    </a:solidFill>
                    <a:latin typeface="Arial"/>
                    <a:ea typeface="Arial"/>
                    <a:cs typeface="Arial"/>
                  </a:defRPr>
                </a:pPr>
                <a:r>
                  <a:rPr lang="en-US"/>
                  <a:t>R_beam (mm)</a:t>
                </a:r>
              </a:p>
            </c:rich>
          </c:tx>
          <c:layout>
            <c:manualLayout>
              <c:xMode val="edge"/>
              <c:yMode val="edge"/>
              <c:x val="0.95248728450928377"/>
              <c:y val="0.34279675238804991"/>
            </c:manualLayout>
          </c:layout>
          <c:spPr>
            <a:noFill/>
            <a:ln w="25400">
              <a:noFill/>
            </a:ln>
          </c:spPr>
        </c:title>
        <c:numFmt formatCode="0.00" sourceLinked="0"/>
        <c:majorTickMark val="cross"/>
        <c:tickLblPos val="nextTo"/>
        <c:spPr>
          <a:ln w="3175">
            <a:solidFill>
              <a:srgbClr val="000000"/>
            </a:solidFill>
            <a:prstDash val="solid"/>
          </a:ln>
        </c:spPr>
        <c:txPr>
          <a:bodyPr rot="0" vert="horz"/>
          <a:lstStyle/>
          <a:p>
            <a:pPr>
              <a:defRPr sz="1000" b="1" i="0" u="none" strike="noStrike" baseline="0">
                <a:solidFill>
                  <a:srgbClr val="000000"/>
                </a:solidFill>
                <a:latin typeface="Arial"/>
                <a:ea typeface="Arial"/>
                <a:cs typeface="Arial"/>
              </a:defRPr>
            </a:pPr>
            <a:endParaRPr lang="en-US"/>
          </a:p>
        </c:txPr>
        <c:crossAx val="69347584"/>
        <c:crosses val="max"/>
        <c:crossBetween val="midCat"/>
      </c:valAx>
      <c:spPr>
        <a:noFill/>
        <a:ln w="12700">
          <a:solidFill>
            <a:srgbClr val="808080"/>
          </a:solidFill>
          <a:prstDash val="solid"/>
        </a:ln>
      </c:spPr>
    </c:plotArea>
    <c:legend>
      <c:legendPos val="r"/>
      <c:layout>
        <c:manualLayout>
          <c:xMode val="edge"/>
          <c:yMode val="edge"/>
          <c:x val="7.747576400278211E-2"/>
          <c:y val="0.27122594330440403"/>
          <c:w val="0.15278409855256808"/>
          <c:h val="0.11582321391411801"/>
        </c:manualLayout>
      </c:layout>
      <c:spPr>
        <a:solidFill>
          <a:srgbClr val="FFFFFF"/>
        </a:solidFill>
        <a:ln w="3175">
          <a:solidFill>
            <a:srgbClr val="000000"/>
          </a:solidFill>
          <a:prstDash val="solid"/>
        </a:ln>
      </c:spPr>
      <c:txPr>
        <a:bodyPr/>
        <a:lstStyle/>
        <a:p>
          <a:pPr>
            <a:defRPr sz="1010" b="1" i="0" u="none" strike="noStrike" baseline="0">
              <a:solidFill>
                <a:srgbClr val="000000"/>
              </a:solidFill>
              <a:latin typeface="Arial"/>
              <a:ea typeface="Arial"/>
              <a:cs typeface="Arial"/>
            </a:defRPr>
          </a:pPr>
          <a:endParaRPr lang="en-US"/>
        </a:p>
      </c:txPr>
    </c:legend>
    <c:plotVisOnly val="1"/>
    <c:dispBlanksAs val="gap"/>
  </c:chart>
  <c:spPr>
    <a:solidFill>
      <a:srgbClr val="FFFFFF"/>
    </a:solidFill>
    <a:ln w="3175">
      <a:solidFill>
        <a:srgbClr val="000000"/>
      </a:solidFill>
      <a:prstDash val="solid"/>
    </a:ln>
  </c:spPr>
  <c:txPr>
    <a:bodyPr/>
    <a:lstStyle/>
    <a:p>
      <a:pPr>
        <a:defRPr sz="1700" b="0" i="0" u="none" strike="noStrike" baseline="0">
          <a:solidFill>
            <a:srgbClr val="000000"/>
          </a:solidFill>
          <a:latin typeface="Arial"/>
          <a:ea typeface="Arial"/>
          <a:cs typeface="Arial"/>
        </a:defRPr>
      </a:pPr>
      <a:endParaRPr lang="en-US"/>
    </a:p>
  </c:txPr>
  <c:externalData r:id="rId1"/>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manualLayout>
          <c:layoutTarget val="inner"/>
          <c:xMode val="edge"/>
          <c:yMode val="edge"/>
          <c:x val="0.11799451204963023"/>
          <c:y val="3.6666666666666681E-2"/>
          <c:w val="0.62526942654895479"/>
          <c:h val="0.81149448818897663"/>
        </c:manualLayout>
      </c:layout>
      <c:scatterChart>
        <c:scatterStyle val="lineMarker"/>
        <c:ser>
          <c:idx val="2"/>
          <c:order val="0"/>
          <c:tx>
            <c:v>He</c:v>
          </c:tx>
          <c:spPr>
            <a:ln w="28575">
              <a:noFill/>
            </a:ln>
          </c:spPr>
          <c:marker>
            <c:symbol val="triangle"/>
            <c:size val="9"/>
            <c:spPr>
              <a:solidFill>
                <a:srgbClr val="00B050"/>
              </a:solidFill>
            </c:spPr>
          </c:marker>
          <c:xVal>
            <c:numRef>
              <c:f>'working data'!$A$4:$A$17</c:f>
              <c:numCache>
                <c:formatCode>General</c:formatCode>
                <c:ptCount val="14"/>
                <c:pt idx="0">
                  <c:v>1</c:v>
                </c:pt>
                <c:pt idx="1">
                  <c:v>0.8</c:v>
                </c:pt>
                <c:pt idx="2">
                  <c:v>2</c:v>
                </c:pt>
                <c:pt idx="3">
                  <c:v>2.5</c:v>
                </c:pt>
                <c:pt idx="4">
                  <c:v>3</c:v>
                </c:pt>
                <c:pt idx="5">
                  <c:v>4</c:v>
                </c:pt>
                <c:pt idx="6">
                  <c:v>6.7</c:v>
                </c:pt>
                <c:pt idx="7">
                  <c:v>6.8</c:v>
                </c:pt>
                <c:pt idx="8">
                  <c:v>6.9</c:v>
                </c:pt>
                <c:pt idx="9">
                  <c:v>7.9</c:v>
                </c:pt>
                <c:pt idx="10">
                  <c:v>0</c:v>
                </c:pt>
                <c:pt idx="11">
                  <c:v>10</c:v>
                </c:pt>
                <c:pt idx="12">
                  <c:v>6.2</c:v>
                </c:pt>
                <c:pt idx="13">
                  <c:v>4</c:v>
                </c:pt>
              </c:numCache>
            </c:numRef>
          </c:xVal>
          <c:yVal>
            <c:numRef>
              <c:f>'working data'!$G$4:$G$17</c:f>
              <c:numCache>
                <c:formatCode>General</c:formatCode>
                <c:ptCount val="14"/>
                <c:pt idx="12">
                  <c:v>5</c:v>
                </c:pt>
                <c:pt idx="13">
                  <c:v>3.1</c:v>
                </c:pt>
              </c:numCache>
            </c:numRef>
          </c:yVal>
        </c:ser>
        <c:ser>
          <c:idx val="5"/>
          <c:order val="1"/>
          <c:tx>
            <c:v>Ne</c:v>
          </c:tx>
          <c:spPr>
            <a:ln w="28575">
              <a:noFill/>
            </a:ln>
          </c:spPr>
          <c:marker>
            <c:spPr>
              <a:solidFill>
                <a:srgbClr val="FF0000"/>
              </a:solidFill>
            </c:spPr>
          </c:marker>
          <c:xVal>
            <c:numRef>
              <c:f>'working data'!$A$4:$A$20</c:f>
              <c:numCache>
                <c:formatCode>General</c:formatCode>
                <c:ptCount val="17"/>
                <c:pt idx="0">
                  <c:v>1</c:v>
                </c:pt>
                <c:pt idx="1">
                  <c:v>0.8</c:v>
                </c:pt>
                <c:pt idx="2">
                  <c:v>2</c:v>
                </c:pt>
                <c:pt idx="3">
                  <c:v>2.5</c:v>
                </c:pt>
                <c:pt idx="4">
                  <c:v>3</c:v>
                </c:pt>
                <c:pt idx="5">
                  <c:v>4</c:v>
                </c:pt>
                <c:pt idx="6">
                  <c:v>6.7</c:v>
                </c:pt>
                <c:pt idx="7">
                  <c:v>6.8</c:v>
                </c:pt>
                <c:pt idx="8">
                  <c:v>6.9</c:v>
                </c:pt>
                <c:pt idx="9">
                  <c:v>7.9</c:v>
                </c:pt>
                <c:pt idx="10">
                  <c:v>0</c:v>
                </c:pt>
                <c:pt idx="11">
                  <c:v>10</c:v>
                </c:pt>
                <c:pt idx="12">
                  <c:v>6.2</c:v>
                </c:pt>
                <c:pt idx="13">
                  <c:v>4</c:v>
                </c:pt>
                <c:pt idx="14">
                  <c:v>4.4000000000000004</c:v>
                </c:pt>
                <c:pt idx="15">
                  <c:v>5.3</c:v>
                </c:pt>
                <c:pt idx="16">
                  <c:v>4.5999999999999996</c:v>
                </c:pt>
              </c:numCache>
            </c:numRef>
          </c:xVal>
          <c:yVal>
            <c:numRef>
              <c:f>'working data'!$J$4:$J$20</c:f>
              <c:numCache>
                <c:formatCode>General</c:formatCode>
                <c:ptCount val="17"/>
                <c:pt idx="16">
                  <c:v>4.0999999999999996</c:v>
                </c:pt>
              </c:numCache>
            </c:numRef>
          </c:yVal>
        </c:ser>
        <c:ser>
          <c:idx val="4"/>
          <c:order val="2"/>
          <c:tx>
            <c:v>Fe</c:v>
          </c:tx>
          <c:spPr>
            <a:ln w="28575">
              <a:noFill/>
            </a:ln>
          </c:spPr>
          <c:marker>
            <c:spPr>
              <a:solidFill>
                <a:sysClr val="windowText" lastClr="000000"/>
              </a:solidFill>
            </c:spPr>
          </c:marker>
          <c:dPt>
            <c:idx val="15"/>
            <c:marker>
              <c:symbol val="square"/>
              <c:size val="7"/>
            </c:marker>
          </c:dPt>
          <c:xVal>
            <c:numRef>
              <c:f>'working data'!$A$4:$A$19</c:f>
              <c:numCache>
                <c:formatCode>General</c:formatCode>
                <c:ptCount val="16"/>
                <c:pt idx="0">
                  <c:v>1</c:v>
                </c:pt>
                <c:pt idx="1">
                  <c:v>0.8</c:v>
                </c:pt>
                <c:pt idx="2">
                  <c:v>2</c:v>
                </c:pt>
                <c:pt idx="3">
                  <c:v>2.5</c:v>
                </c:pt>
                <c:pt idx="4">
                  <c:v>3</c:v>
                </c:pt>
                <c:pt idx="5">
                  <c:v>4</c:v>
                </c:pt>
                <c:pt idx="6">
                  <c:v>6.7</c:v>
                </c:pt>
                <c:pt idx="7">
                  <c:v>6.8</c:v>
                </c:pt>
                <c:pt idx="8">
                  <c:v>6.9</c:v>
                </c:pt>
                <c:pt idx="9">
                  <c:v>7.9</c:v>
                </c:pt>
                <c:pt idx="10">
                  <c:v>0</c:v>
                </c:pt>
                <c:pt idx="11">
                  <c:v>10</c:v>
                </c:pt>
                <c:pt idx="12">
                  <c:v>6.2</c:v>
                </c:pt>
                <c:pt idx="13">
                  <c:v>4</c:v>
                </c:pt>
                <c:pt idx="14">
                  <c:v>4.4000000000000004</c:v>
                </c:pt>
                <c:pt idx="15">
                  <c:v>5.3</c:v>
                </c:pt>
              </c:numCache>
            </c:numRef>
          </c:xVal>
          <c:yVal>
            <c:numRef>
              <c:f>'working data'!$I$4:$I$19</c:f>
              <c:numCache>
                <c:formatCode>General</c:formatCode>
                <c:ptCount val="16"/>
                <c:pt idx="15" formatCode="0.0">
                  <c:v>3.8124999999999973</c:v>
                </c:pt>
              </c:numCache>
            </c:numRef>
          </c:yVal>
        </c:ser>
        <c:ser>
          <c:idx val="6"/>
          <c:order val="3"/>
          <c:tx>
            <c:v>Cu-63</c:v>
          </c:tx>
          <c:spPr>
            <a:ln w="28575">
              <a:noFill/>
            </a:ln>
          </c:spPr>
          <c:marker>
            <c:symbol val="diamond"/>
            <c:size val="9"/>
            <c:spPr>
              <a:solidFill>
                <a:schemeClr val="accent2"/>
              </a:solidFill>
            </c:spPr>
          </c:marker>
          <c:xVal>
            <c:numRef>
              <c:f>'working data'!$A$4:$A$39</c:f>
              <c:numCache>
                <c:formatCode>General</c:formatCode>
                <c:ptCount val="22"/>
                <c:pt idx="0">
                  <c:v>1</c:v>
                </c:pt>
                <c:pt idx="1">
                  <c:v>0.8</c:v>
                </c:pt>
                <c:pt idx="2">
                  <c:v>2</c:v>
                </c:pt>
                <c:pt idx="3">
                  <c:v>2.5</c:v>
                </c:pt>
                <c:pt idx="4">
                  <c:v>3</c:v>
                </c:pt>
                <c:pt idx="5">
                  <c:v>4</c:v>
                </c:pt>
                <c:pt idx="6">
                  <c:v>6.7</c:v>
                </c:pt>
                <c:pt idx="7">
                  <c:v>6.8</c:v>
                </c:pt>
                <c:pt idx="8">
                  <c:v>6.9</c:v>
                </c:pt>
                <c:pt idx="9">
                  <c:v>7.9</c:v>
                </c:pt>
                <c:pt idx="10">
                  <c:v>0</c:v>
                </c:pt>
                <c:pt idx="11">
                  <c:v>10</c:v>
                </c:pt>
                <c:pt idx="12">
                  <c:v>6.2</c:v>
                </c:pt>
                <c:pt idx="13">
                  <c:v>4</c:v>
                </c:pt>
                <c:pt idx="14">
                  <c:v>4.4000000000000004</c:v>
                </c:pt>
                <c:pt idx="15">
                  <c:v>5.3</c:v>
                </c:pt>
                <c:pt idx="16">
                  <c:v>4.5999999999999996</c:v>
                </c:pt>
                <c:pt idx="17">
                  <c:v>7.5</c:v>
                </c:pt>
                <c:pt idx="18">
                  <c:v>7.5</c:v>
                </c:pt>
                <c:pt idx="19">
                  <c:v>7.5</c:v>
                </c:pt>
                <c:pt idx="20">
                  <c:v>9.5</c:v>
                </c:pt>
                <c:pt idx="21">
                  <c:v>8.3000000000000007</c:v>
                </c:pt>
              </c:numCache>
            </c:numRef>
          </c:xVal>
          <c:yVal>
            <c:numRef>
              <c:f>'working data'!$K$4:$K$39</c:f>
              <c:numCache>
                <c:formatCode>General</c:formatCode>
                <c:ptCount val="22"/>
                <c:pt idx="21">
                  <c:v>6.9</c:v>
                </c:pt>
              </c:numCache>
            </c:numRef>
          </c:yVal>
        </c:ser>
        <c:ser>
          <c:idx val="3"/>
          <c:order val="4"/>
          <c:tx>
            <c:v>Au</c:v>
          </c:tx>
          <c:spPr>
            <a:ln w="28575">
              <a:noFill/>
            </a:ln>
          </c:spPr>
          <c:marker>
            <c:symbol val="circle"/>
            <c:size val="7"/>
            <c:spPr>
              <a:solidFill>
                <a:srgbClr val="FFCC00"/>
              </a:solidFill>
            </c:spPr>
          </c:marker>
          <c:xVal>
            <c:numRef>
              <c:f>'working data'!$A$4:$A$38</c:f>
              <c:numCache>
                <c:formatCode>General</c:formatCode>
                <c:ptCount val="21"/>
                <c:pt idx="0">
                  <c:v>1</c:v>
                </c:pt>
                <c:pt idx="1">
                  <c:v>0.8</c:v>
                </c:pt>
                <c:pt idx="2">
                  <c:v>2</c:v>
                </c:pt>
                <c:pt idx="3">
                  <c:v>2.5</c:v>
                </c:pt>
                <c:pt idx="4">
                  <c:v>3</c:v>
                </c:pt>
                <c:pt idx="5">
                  <c:v>4</c:v>
                </c:pt>
                <c:pt idx="6">
                  <c:v>6.7</c:v>
                </c:pt>
                <c:pt idx="7">
                  <c:v>6.8</c:v>
                </c:pt>
                <c:pt idx="8">
                  <c:v>6.9</c:v>
                </c:pt>
                <c:pt idx="9">
                  <c:v>7.9</c:v>
                </c:pt>
                <c:pt idx="10">
                  <c:v>0</c:v>
                </c:pt>
                <c:pt idx="11">
                  <c:v>10</c:v>
                </c:pt>
                <c:pt idx="12">
                  <c:v>6.2</c:v>
                </c:pt>
                <c:pt idx="13">
                  <c:v>4</c:v>
                </c:pt>
                <c:pt idx="14">
                  <c:v>4.4000000000000004</c:v>
                </c:pt>
                <c:pt idx="15">
                  <c:v>5.3</c:v>
                </c:pt>
                <c:pt idx="16">
                  <c:v>4.5999999999999996</c:v>
                </c:pt>
                <c:pt idx="17">
                  <c:v>7.5</c:v>
                </c:pt>
                <c:pt idx="18">
                  <c:v>7.5</c:v>
                </c:pt>
                <c:pt idx="19">
                  <c:v>7.5</c:v>
                </c:pt>
                <c:pt idx="20">
                  <c:v>9.5</c:v>
                </c:pt>
              </c:numCache>
            </c:numRef>
          </c:xVal>
          <c:yVal>
            <c:numRef>
              <c:f>'working data'!$H$4:$H$38</c:f>
              <c:numCache>
                <c:formatCode>General</c:formatCode>
                <c:ptCount val="21"/>
                <c:pt idx="14" formatCode="0.0">
                  <c:v>3.4375000000000004</c:v>
                </c:pt>
                <c:pt idx="17">
                  <c:v>5</c:v>
                </c:pt>
                <c:pt idx="18">
                  <c:v>6.4</c:v>
                </c:pt>
                <c:pt idx="19">
                  <c:v>5.6</c:v>
                </c:pt>
                <c:pt idx="20">
                  <c:v>9.4</c:v>
                </c:pt>
              </c:numCache>
            </c:numRef>
          </c:yVal>
        </c:ser>
        <c:ser>
          <c:idx val="7"/>
          <c:order val="5"/>
          <c:tx>
            <c:strRef>
              <c:f>'working data'!$L$2</c:f>
              <c:strCache>
                <c:ptCount val="1"/>
                <c:pt idx="0">
                  <c:v> U-238</c:v>
                </c:pt>
              </c:strCache>
            </c:strRef>
          </c:tx>
          <c:spPr>
            <a:ln w="28575">
              <a:noFill/>
            </a:ln>
          </c:spPr>
          <c:marker>
            <c:symbol val="circle"/>
            <c:size val="9"/>
            <c:spPr>
              <a:solidFill>
                <a:srgbClr val="CF3DC5"/>
              </a:solidFill>
            </c:spPr>
          </c:marker>
          <c:xVal>
            <c:numRef>
              <c:f>'working data'!$A$4:$A$40</c:f>
              <c:numCache>
                <c:formatCode>General</c:formatCode>
                <c:ptCount val="23"/>
                <c:pt idx="0">
                  <c:v>1</c:v>
                </c:pt>
                <c:pt idx="1">
                  <c:v>0.8</c:v>
                </c:pt>
                <c:pt idx="2">
                  <c:v>2</c:v>
                </c:pt>
                <c:pt idx="3">
                  <c:v>2.5</c:v>
                </c:pt>
                <c:pt idx="4">
                  <c:v>3</c:v>
                </c:pt>
                <c:pt idx="5">
                  <c:v>4</c:v>
                </c:pt>
                <c:pt idx="6">
                  <c:v>6.7</c:v>
                </c:pt>
                <c:pt idx="7">
                  <c:v>6.8</c:v>
                </c:pt>
                <c:pt idx="8">
                  <c:v>6.9</c:v>
                </c:pt>
                <c:pt idx="9">
                  <c:v>7.9</c:v>
                </c:pt>
                <c:pt idx="10">
                  <c:v>0</c:v>
                </c:pt>
                <c:pt idx="11">
                  <c:v>10</c:v>
                </c:pt>
                <c:pt idx="12">
                  <c:v>6.2</c:v>
                </c:pt>
                <c:pt idx="13">
                  <c:v>4</c:v>
                </c:pt>
                <c:pt idx="14">
                  <c:v>4.4000000000000004</c:v>
                </c:pt>
                <c:pt idx="15">
                  <c:v>5.3</c:v>
                </c:pt>
                <c:pt idx="16">
                  <c:v>4.5999999999999996</c:v>
                </c:pt>
                <c:pt idx="17">
                  <c:v>7.5</c:v>
                </c:pt>
                <c:pt idx="18">
                  <c:v>7.5</c:v>
                </c:pt>
                <c:pt idx="19">
                  <c:v>7.5</c:v>
                </c:pt>
                <c:pt idx="20">
                  <c:v>9.5</c:v>
                </c:pt>
                <c:pt idx="21">
                  <c:v>8.3000000000000007</c:v>
                </c:pt>
                <c:pt idx="22">
                  <c:v>9.6</c:v>
                </c:pt>
              </c:numCache>
            </c:numRef>
          </c:xVal>
          <c:yVal>
            <c:numRef>
              <c:f>'working data'!$L$4:$L$40</c:f>
              <c:numCache>
                <c:formatCode>General</c:formatCode>
                <c:ptCount val="23"/>
                <c:pt idx="22">
                  <c:v>8.1</c:v>
                </c:pt>
              </c:numCache>
            </c:numRef>
          </c:yVal>
        </c:ser>
        <c:ser>
          <c:idx val="0"/>
          <c:order val="6"/>
          <c:tx>
            <c:v>Test EBIS Ions</c:v>
          </c:tx>
          <c:spPr>
            <a:ln w="28575">
              <a:noFill/>
            </a:ln>
          </c:spPr>
          <c:xVal>
            <c:numRef>
              <c:f>'working data'!$A$4:$A$16</c:f>
              <c:numCache>
                <c:formatCode>General</c:formatCode>
                <c:ptCount val="13"/>
                <c:pt idx="0">
                  <c:v>1</c:v>
                </c:pt>
                <c:pt idx="1">
                  <c:v>0.8</c:v>
                </c:pt>
                <c:pt idx="2">
                  <c:v>2</c:v>
                </c:pt>
                <c:pt idx="3">
                  <c:v>2.5</c:v>
                </c:pt>
                <c:pt idx="4">
                  <c:v>3</c:v>
                </c:pt>
                <c:pt idx="5">
                  <c:v>4</c:v>
                </c:pt>
                <c:pt idx="6">
                  <c:v>6.7</c:v>
                </c:pt>
                <c:pt idx="7">
                  <c:v>6.8</c:v>
                </c:pt>
                <c:pt idx="8">
                  <c:v>6.9</c:v>
                </c:pt>
                <c:pt idx="9">
                  <c:v>7.9</c:v>
                </c:pt>
                <c:pt idx="10">
                  <c:v>0</c:v>
                </c:pt>
                <c:pt idx="11">
                  <c:v>10</c:v>
                </c:pt>
                <c:pt idx="12">
                  <c:v>6.2</c:v>
                </c:pt>
              </c:numCache>
            </c:numRef>
          </c:xVal>
          <c:yVal>
            <c:numRef>
              <c:f>'working data'!$B$4:$B$16</c:f>
              <c:numCache>
                <c:formatCode>General</c:formatCode>
                <c:ptCount val="13"/>
                <c:pt idx="0">
                  <c:v>0.30000000000000027</c:v>
                </c:pt>
                <c:pt idx="1">
                  <c:v>0.55000000000000004</c:v>
                </c:pt>
                <c:pt idx="2">
                  <c:v>0.60000000000000053</c:v>
                </c:pt>
                <c:pt idx="3">
                  <c:v>0.75000000000000056</c:v>
                </c:pt>
                <c:pt idx="4">
                  <c:v>1.05</c:v>
                </c:pt>
                <c:pt idx="5">
                  <c:v>1.4</c:v>
                </c:pt>
                <c:pt idx="6">
                  <c:v>2.2000000000000002</c:v>
                </c:pt>
                <c:pt idx="7">
                  <c:v>2.4</c:v>
                </c:pt>
                <c:pt idx="8">
                  <c:v>2.5</c:v>
                </c:pt>
                <c:pt idx="9">
                  <c:v>3.4</c:v>
                </c:pt>
              </c:numCache>
            </c:numRef>
          </c:yVal>
        </c:ser>
        <c:ser>
          <c:idx val="1"/>
          <c:order val="7"/>
          <c:tx>
            <c:v>RHICEBIS Goal</c:v>
          </c:tx>
          <c:spPr>
            <a:ln w="28575">
              <a:solidFill>
                <a:srgbClr val="FF0000"/>
              </a:solidFill>
            </a:ln>
          </c:spPr>
          <c:marker>
            <c:symbol val="none"/>
          </c:marker>
          <c:xVal>
            <c:numRef>
              <c:f>'working data'!$A$4:$A$16</c:f>
              <c:numCache>
                <c:formatCode>General</c:formatCode>
                <c:ptCount val="13"/>
                <c:pt idx="0">
                  <c:v>1</c:v>
                </c:pt>
                <c:pt idx="1">
                  <c:v>0.8</c:v>
                </c:pt>
                <c:pt idx="2">
                  <c:v>2</c:v>
                </c:pt>
                <c:pt idx="3">
                  <c:v>2.5</c:v>
                </c:pt>
                <c:pt idx="4">
                  <c:v>3</c:v>
                </c:pt>
                <c:pt idx="5">
                  <c:v>4</c:v>
                </c:pt>
                <c:pt idx="6">
                  <c:v>6.7</c:v>
                </c:pt>
                <c:pt idx="7">
                  <c:v>6.8</c:v>
                </c:pt>
                <c:pt idx="8">
                  <c:v>6.9</c:v>
                </c:pt>
                <c:pt idx="9">
                  <c:v>7.9</c:v>
                </c:pt>
                <c:pt idx="10">
                  <c:v>0</c:v>
                </c:pt>
                <c:pt idx="11">
                  <c:v>10</c:v>
                </c:pt>
                <c:pt idx="12">
                  <c:v>6.2</c:v>
                </c:pt>
              </c:numCache>
            </c:numRef>
          </c:xVal>
          <c:yVal>
            <c:numRef>
              <c:f>'working data'!$D$4:$D$15</c:f>
              <c:numCache>
                <c:formatCode>General</c:formatCode>
                <c:ptCount val="12"/>
                <c:pt idx="10">
                  <c:v>0</c:v>
                </c:pt>
                <c:pt idx="11">
                  <c:v>5.0999999999999996</c:v>
                </c:pt>
              </c:numCache>
            </c:numRef>
          </c:yVal>
        </c:ser>
        <c:ser>
          <c:idx val="8"/>
          <c:order val="8"/>
          <c:tx>
            <c:v>1.5m Trap Max</c:v>
          </c:tx>
          <c:spPr>
            <a:ln w="25400">
              <a:solidFill>
                <a:schemeClr val="tx1"/>
              </a:solidFill>
              <a:prstDash val="sysDot"/>
            </a:ln>
          </c:spPr>
          <c:marker>
            <c:symbol val="none"/>
          </c:marker>
          <c:xVal>
            <c:numRef>
              <c:f>'working data'!$A$4:$A$42</c:f>
              <c:numCache>
                <c:formatCode>General</c:formatCode>
                <c:ptCount val="25"/>
                <c:pt idx="0">
                  <c:v>1</c:v>
                </c:pt>
                <c:pt idx="1">
                  <c:v>0.8</c:v>
                </c:pt>
                <c:pt idx="2">
                  <c:v>2</c:v>
                </c:pt>
                <c:pt idx="3">
                  <c:v>2.5</c:v>
                </c:pt>
                <c:pt idx="4">
                  <c:v>3</c:v>
                </c:pt>
                <c:pt idx="5">
                  <c:v>4</c:v>
                </c:pt>
                <c:pt idx="6">
                  <c:v>6.7</c:v>
                </c:pt>
                <c:pt idx="7">
                  <c:v>6.8</c:v>
                </c:pt>
                <c:pt idx="8">
                  <c:v>6.9</c:v>
                </c:pt>
                <c:pt idx="9">
                  <c:v>7.9</c:v>
                </c:pt>
                <c:pt idx="10">
                  <c:v>0</c:v>
                </c:pt>
                <c:pt idx="11">
                  <c:v>10</c:v>
                </c:pt>
                <c:pt idx="12">
                  <c:v>6.2</c:v>
                </c:pt>
                <c:pt idx="13">
                  <c:v>4</c:v>
                </c:pt>
                <c:pt idx="14">
                  <c:v>4.4000000000000004</c:v>
                </c:pt>
                <c:pt idx="15">
                  <c:v>5.3</c:v>
                </c:pt>
                <c:pt idx="16">
                  <c:v>4.5999999999999996</c:v>
                </c:pt>
                <c:pt idx="17">
                  <c:v>7.5</c:v>
                </c:pt>
                <c:pt idx="18">
                  <c:v>7.5</c:v>
                </c:pt>
                <c:pt idx="19">
                  <c:v>7.5</c:v>
                </c:pt>
                <c:pt idx="20">
                  <c:v>9.5</c:v>
                </c:pt>
                <c:pt idx="21">
                  <c:v>8.3000000000000007</c:v>
                </c:pt>
                <c:pt idx="22">
                  <c:v>9.6</c:v>
                </c:pt>
                <c:pt idx="23">
                  <c:v>0</c:v>
                </c:pt>
                <c:pt idx="24">
                  <c:v>8</c:v>
                </c:pt>
              </c:numCache>
            </c:numRef>
          </c:xVal>
          <c:yVal>
            <c:numRef>
              <c:f>'working data'!$E$4:$E$42</c:f>
              <c:numCache>
                <c:formatCode>General</c:formatCode>
                <c:ptCount val="25"/>
                <c:pt idx="23">
                  <c:v>0</c:v>
                </c:pt>
                <c:pt idx="24">
                  <c:v>8.7000000000000011</c:v>
                </c:pt>
              </c:numCache>
            </c:numRef>
          </c:yVal>
        </c:ser>
        <c:ser>
          <c:idx val="9"/>
          <c:order val="9"/>
          <c:tx>
            <c:v>1.78m Trap Max</c:v>
          </c:tx>
          <c:spPr>
            <a:ln w="25400">
              <a:solidFill>
                <a:prstClr val="black"/>
              </a:solidFill>
              <a:prstDash val="sysDot"/>
            </a:ln>
          </c:spPr>
          <c:marker>
            <c:symbol val="none"/>
          </c:marker>
          <c:xVal>
            <c:numRef>
              <c:f>'working data'!$A$4:$A$43</c:f>
              <c:numCache>
                <c:formatCode>General</c:formatCode>
                <c:ptCount val="26"/>
                <c:pt idx="0">
                  <c:v>1</c:v>
                </c:pt>
                <c:pt idx="1">
                  <c:v>0.8</c:v>
                </c:pt>
                <c:pt idx="2">
                  <c:v>2</c:v>
                </c:pt>
                <c:pt idx="3">
                  <c:v>2.5</c:v>
                </c:pt>
                <c:pt idx="4">
                  <c:v>3</c:v>
                </c:pt>
                <c:pt idx="5">
                  <c:v>4</c:v>
                </c:pt>
                <c:pt idx="6">
                  <c:v>6.7</c:v>
                </c:pt>
                <c:pt idx="7">
                  <c:v>6.8</c:v>
                </c:pt>
                <c:pt idx="8">
                  <c:v>6.9</c:v>
                </c:pt>
                <c:pt idx="9">
                  <c:v>7.9</c:v>
                </c:pt>
                <c:pt idx="10">
                  <c:v>0</c:v>
                </c:pt>
                <c:pt idx="11">
                  <c:v>10</c:v>
                </c:pt>
                <c:pt idx="12">
                  <c:v>6.2</c:v>
                </c:pt>
                <c:pt idx="13">
                  <c:v>4</c:v>
                </c:pt>
                <c:pt idx="14">
                  <c:v>4.4000000000000004</c:v>
                </c:pt>
                <c:pt idx="15">
                  <c:v>5.3</c:v>
                </c:pt>
                <c:pt idx="16">
                  <c:v>4.5999999999999996</c:v>
                </c:pt>
                <c:pt idx="17">
                  <c:v>7.5</c:v>
                </c:pt>
                <c:pt idx="18">
                  <c:v>7.5</c:v>
                </c:pt>
                <c:pt idx="19">
                  <c:v>7.5</c:v>
                </c:pt>
                <c:pt idx="20">
                  <c:v>9.5</c:v>
                </c:pt>
                <c:pt idx="21">
                  <c:v>8.3000000000000007</c:v>
                </c:pt>
                <c:pt idx="22">
                  <c:v>9.6</c:v>
                </c:pt>
                <c:pt idx="23">
                  <c:v>0</c:v>
                </c:pt>
                <c:pt idx="24">
                  <c:v>8</c:v>
                </c:pt>
                <c:pt idx="25">
                  <c:v>10</c:v>
                </c:pt>
              </c:numCache>
            </c:numRef>
          </c:xVal>
          <c:yVal>
            <c:numRef>
              <c:f>'working data'!$F$4:$F$43</c:f>
              <c:numCache>
                <c:formatCode>General</c:formatCode>
                <c:ptCount val="26"/>
                <c:pt idx="24">
                  <c:v>10.6</c:v>
                </c:pt>
                <c:pt idx="25">
                  <c:v>13.3</c:v>
                </c:pt>
              </c:numCache>
            </c:numRef>
          </c:yVal>
        </c:ser>
        <c:axId val="69437696"/>
        <c:axId val="69456256"/>
      </c:scatterChart>
      <c:valAx>
        <c:axId val="69437696"/>
        <c:scaling>
          <c:orientation val="minMax"/>
          <c:max val="10"/>
          <c:min val="0"/>
        </c:scaling>
        <c:axPos val="b"/>
        <c:title>
          <c:tx>
            <c:rich>
              <a:bodyPr/>
              <a:lstStyle/>
              <a:p>
                <a:pPr>
                  <a:defRPr/>
                </a:pPr>
                <a:r>
                  <a:rPr lang="en-US" dirty="0" smtClean="0"/>
                  <a:t>Electron Beam Current [A]</a:t>
                </a:r>
                <a:endParaRPr lang="en-US" dirty="0"/>
              </a:p>
            </c:rich>
          </c:tx>
          <c:layout/>
        </c:title>
        <c:numFmt formatCode="General" sourceLinked="1"/>
        <c:majorTickMark val="none"/>
        <c:tickLblPos val="nextTo"/>
        <c:txPr>
          <a:bodyPr rot="0" vert="horz"/>
          <a:lstStyle/>
          <a:p>
            <a:pPr>
              <a:defRPr sz="1000" b="0" i="0" u="none" strike="noStrike" baseline="0">
                <a:solidFill>
                  <a:srgbClr val="000000"/>
                </a:solidFill>
                <a:latin typeface="Calibri"/>
                <a:ea typeface="Calibri"/>
                <a:cs typeface="Calibri"/>
              </a:defRPr>
            </a:pPr>
            <a:endParaRPr lang="en-US"/>
          </a:p>
        </c:txPr>
        <c:crossAx val="69456256"/>
        <c:crosses val="autoZero"/>
        <c:crossBetween val="midCat"/>
      </c:valAx>
      <c:valAx>
        <c:axId val="69456256"/>
        <c:scaling>
          <c:orientation val="minMax"/>
        </c:scaling>
        <c:axPos val="l"/>
        <c:majorGridlines/>
        <c:title>
          <c:tx>
            <c:rich>
              <a:bodyPr/>
              <a:lstStyle/>
              <a:p>
                <a:pPr>
                  <a:defRPr/>
                </a:pPr>
                <a:r>
                  <a:rPr lang="en-US" b="1" dirty="0" smtClean="0"/>
                  <a:t>Charges/pulse      [10e11]</a:t>
                </a:r>
                <a:endParaRPr lang="en-US" b="1" dirty="0"/>
              </a:p>
            </c:rich>
          </c:tx>
          <c:layout>
            <c:manualLayout>
              <c:xMode val="edge"/>
              <c:yMode val="edge"/>
              <c:x val="1.7676767676767683E-2"/>
              <c:y val="0.2142304461942261"/>
            </c:manualLayout>
          </c:layout>
        </c:title>
        <c:numFmt formatCode="General" sourceLinked="1"/>
        <c:majorTickMark val="none"/>
        <c:tickLblPos val="nextTo"/>
        <c:crossAx val="69437696"/>
        <c:crosses val="autoZero"/>
        <c:crossBetween val="midCat"/>
      </c:valAx>
    </c:plotArea>
    <c:legend>
      <c:legendPos val="r"/>
      <c:legendEntry>
        <c:idx val="0"/>
        <c:txPr>
          <a:bodyPr/>
          <a:lstStyle/>
          <a:p>
            <a:pPr>
              <a:defRPr sz="1100" baseline="0"/>
            </a:pPr>
            <a:endParaRPr lang="en-US"/>
          </a:p>
        </c:txPr>
      </c:legendEntry>
      <c:legendEntry>
        <c:idx val="6"/>
        <c:txPr>
          <a:bodyPr/>
          <a:lstStyle/>
          <a:p>
            <a:pPr>
              <a:defRPr sz="1100" baseline="0"/>
            </a:pPr>
            <a:endParaRPr lang="en-US"/>
          </a:p>
        </c:txPr>
      </c:legendEntry>
      <c:legendEntry>
        <c:idx val="7"/>
        <c:txPr>
          <a:bodyPr/>
          <a:lstStyle/>
          <a:p>
            <a:pPr>
              <a:defRPr sz="1100" baseline="0"/>
            </a:pPr>
            <a:endParaRPr lang="en-US"/>
          </a:p>
        </c:txPr>
      </c:legendEntry>
      <c:layout>
        <c:manualLayout>
          <c:xMode val="edge"/>
          <c:yMode val="edge"/>
          <c:x val="0.75606060606060654"/>
          <c:y val="2.0549868766404231E-2"/>
          <c:w val="0.22626262626262628"/>
          <c:h val="0.8389002624671924"/>
        </c:manualLayout>
      </c:layout>
      <c:spPr>
        <a:ln w="12700">
          <a:solidFill>
            <a:schemeClr val="tx1"/>
          </a:solidFill>
        </a:ln>
      </c:spPr>
      <c:txPr>
        <a:bodyPr/>
        <a:lstStyle/>
        <a:p>
          <a:pPr>
            <a:defRPr sz="1100" baseline="0"/>
          </a:pPr>
          <a:endParaRPr lang="en-US"/>
        </a:p>
      </c:txPr>
    </c:legend>
    <c:plotVisOnly val="1"/>
    <c:dispBlanksAs val="gap"/>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manualLayout>
          <c:layoutTarget val="inner"/>
          <c:xMode val="edge"/>
          <c:yMode val="edge"/>
          <c:x val="0.10168936008522562"/>
          <c:y val="2.3832936573408438E-2"/>
          <c:w val="0.85564503850002305"/>
          <c:h val="0.86920923103737147"/>
        </c:manualLayout>
      </c:layout>
      <c:scatterChart>
        <c:scatterStyle val="lineMarker"/>
        <c:ser>
          <c:idx val="0"/>
          <c:order val="0"/>
          <c:tx>
            <c:strRef>
              <c:f>Sheet1!$G$322</c:f>
              <c:strCache>
                <c:ptCount val="1"/>
                <c:pt idx="0">
                  <c:v>SUK</c:v>
                </c:pt>
              </c:strCache>
            </c:strRef>
          </c:tx>
          <c:spPr>
            <a:ln w="28575">
              <a:noFill/>
            </a:ln>
          </c:spPr>
          <c:marker>
            <c:symbol val="square"/>
            <c:size val="7"/>
            <c:spPr>
              <a:solidFill>
                <a:srgbClr val="004586"/>
              </a:solidFill>
              <a:ln>
                <a:solidFill>
                  <a:srgbClr val="004586"/>
                </a:solidFill>
                <a:prstDash val="solid"/>
              </a:ln>
            </c:spPr>
          </c:marker>
          <c:xVal>
            <c:numRef>
              <c:f>Sheet1!$E$323:$E$335</c:f>
              <c:numCache>
                <c:formatCode>General</c:formatCode>
                <c:ptCount val="13"/>
                <c:pt idx="0">
                  <c:v>38</c:v>
                </c:pt>
                <c:pt idx="1">
                  <c:v>37</c:v>
                </c:pt>
                <c:pt idx="2">
                  <c:v>36</c:v>
                </c:pt>
                <c:pt idx="3">
                  <c:v>35</c:v>
                </c:pt>
                <c:pt idx="4">
                  <c:v>34</c:v>
                </c:pt>
                <c:pt idx="5">
                  <c:v>33</c:v>
                </c:pt>
                <c:pt idx="6">
                  <c:v>32</c:v>
                </c:pt>
                <c:pt idx="7">
                  <c:v>31</c:v>
                </c:pt>
                <c:pt idx="8">
                  <c:v>30</c:v>
                </c:pt>
                <c:pt idx="9">
                  <c:v>29</c:v>
                </c:pt>
                <c:pt idx="10">
                  <c:v>28</c:v>
                </c:pt>
                <c:pt idx="11">
                  <c:v>27</c:v>
                </c:pt>
                <c:pt idx="12">
                  <c:v>26</c:v>
                </c:pt>
              </c:numCache>
            </c:numRef>
          </c:xVal>
          <c:yVal>
            <c:numRef>
              <c:f>Sheet1!$G$323:$G$335</c:f>
              <c:numCache>
                <c:formatCode>0.0%</c:formatCode>
                <c:ptCount val="13"/>
                <c:pt idx="0">
                  <c:v>7.0000000000000036E-3</c:v>
                </c:pt>
                <c:pt idx="1">
                  <c:v>1.7000000000000005E-2</c:v>
                </c:pt>
                <c:pt idx="2">
                  <c:v>3.8000000000000006E-2</c:v>
                </c:pt>
                <c:pt idx="3">
                  <c:v>7.3000000000000009E-2</c:v>
                </c:pt>
                <c:pt idx="4">
                  <c:v>0.12000000000000002</c:v>
                </c:pt>
                <c:pt idx="5">
                  <c:v>0.16600000000000001</c:v>
                </c:pt>
                <c:pt idx="6">
                  <c:v>0.18500000000000011</c:v>
                </c:pt>
                <c:pt idx="7">
                  <c:v>0.16600000000000001</c:v>
                </c:pt>
                <c:pt idx="8">
                  <c:v>0.11900000000000002</c:v>
                </c:pt>
                <c:pt idx="9">
                  <c:v>6.7000000000000004E-2</c:v>
                </c:pt>
                <c:pt idx="10">
                  <c:v>3.0000000000000002E-2</c:v>
                </c:pt>
                <c:pt idx="11">
                  <c:v>1.1000000000000008E-2</c:v>
                </c:pt>
                <c:pt idx="12">
                  <c:v>2.0000000000000018E-3</c:v>
                </c:pt>
              </c:numCache>
            </c:numRef>
          </c:yVal>
        </c:ser>
        <c:ser>
          <c:idx val="1"/>
          <c:order val="1"/>
          <c:tx>
            <c:strRef>
              <c:f>Sheet1!$F$322</c:f>
              <c:strCache>
                <c:ptCount val="1"/>
                <c:pt idx="0">
                  <c:v>16-18nC, 41 ms</c:v>
                </c:pt>
              </c:strCache>
            </c:strRef>
          </c:tx>
          <c:spPr>
            <a:ln w="28575">
              <a:noFill/>
            </a:ln>
          </c:spPr>
          <c:marker>
            <c:symbol val="diamond"/>
            <c:size val="7"/>
            <c:spPr>
              <a:solidFill>
                <a:srgbClr val="FF420E"/>
              </a:solidFill>
              <a:ln>
                <a:solidFill>
                  <a:srgbClr val="FF420E"/>
                </a:solidFill>
                <a:prstDash val="solid"/>
              </a:ln>
            </c:spPr>
          </c:marker>
          <c:xVal>
            <c:numRef>
              <c:f>Sheet1!$E$324:$E$334</c:f>
              <c:numCache>
                <c:formatCode>General</c:formatCode>
                <c:ptCount val="11"/>
                <c:pt idx="0">
                  <c:v>37</c:v>
                </c:pt>
                <c:pt idx="1">
                  <c:v>36</c:v>
                </c:pt>
                <c:pt idx="2">
                  <c:v>35</c:v>
                </c:pt>
                <c:pt idx="3">
                  <c:v>34</c:v>
                </c:pt>
                <c:pt idx="4">
                  <c:v>33</c:v>
                </c:pt>
                <c:pt idx="5">
                  <c:v>32</c:v>
                </c:pt>
                <c:pt idx="6">
                  <c:v>31</c:v>
                </c:pt>
                <c:pt idx="7">
                  <c:v>30</c:v>
                </c:pt>
                <c:pt idx="8">
                  <c:v>29</c:v>
                </c:pt>
                <c:pt idx="9">
                  <c:v>28</c:v>
                </c:pt>
                <c:pt idx="10">
                  <c:v>27</c:v>
                </c:pt>
              </c:numCache>
            </c:numRef>
          </c:xVal>
          <c:yVal>
            <c:numRef>
              <c:f>Sheet1!$F$324:$F$334</c:f>
              <c:numCache>
                <c:formatCode>0.00%</c:formatCode>
                <c:ptCount val="11"/>
                <c:pt idx="0">
                  <c:v>1.639344262295081E-2</c:v>
                </c:pt>
                <c:pt idx="1">
                  <c:v>3.2786885245901599E-2</c:v>
                </c:pt>
                <c:pt idx="2">
                  <c:v>7.377049180327877E-2</c:v>
                </c:pt>
                <c:pt idx="3">
                  <c:v>0.12295081967213098</c:v>
                </c:pt>
                <c:pt idx="4">
                  <c:v>0.1721311475409841</c:v>
                </c:pt>
                <c:pt idx="5">
                  <c:v>0.18032786885245911</c:v>
                </c:pt>
                <c:pt idx="6">
                  <c:v>0.1721311475409841</c:v>
                </c:pt>
                <c:pt idx="7">
                  <c:v>0.114754098360656</c:v>
                </c:pt>
                <c:pt idx="8">
                  <c:v>6.5573770491803324E-2</c:v>
                </c:pt>
                <c:pt idx="9">
                  <c:v>3.2786885245901599E-2</c:v>
                </c:pt>
                <c:pt idx="10">
                  <c:v>1.639344262295081E-2</c:v>
                </c:pt>
              </c:numCache>
            </c:numRef>
          </c:yVal>
        </c:ser>
        <c:axId val="158091520"/>
        <c:axId val="158097792"/>
      </c:scatterChart>
      <c:valAx>
        <c:axId val="158091520"/>
        <c:scaling>
          <c:orientation val="minMax"/>
          <c:min val="20"/>
        </c:scaling>
        <c:axPos val="b"/>
        <c:numFmt formatCode="General" sourceLinked="1"/>
        <c:tickLblPos val="low"/>
        <c:spPr>
          <a:ln w="3175">
            <a:solidFill>
              <a:srgbClr val="B3B3B3"/>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58097792"/>
        <c:crosses val="autoZero"/>
        <c:crossBetween val="midCat"/>
      </c:valAx>
      <c:valAx>
        <c:axId val="158097792"/>
        <c:scaling>
          <c:orientation val="minMax"/>
        </c:scaling>
        <c:axPos val="l"/>
        <c:majorGridlines>
          <c:spPr>
            <a:ln w="3175">
              <a:solidFill>
                <a:srgbClr val="B3B3B3"/>
              </a:solidFill>
              <a:prstDash val="solid"/>
            </a:ln>
          </c:spPr>
        </c:majorGridlines>
        <c:numFmt formatCode="0.0%" sourceLinked="1"/>
        <c:tickLblPos val="low"/>
        <c:spPr>
          <a:ln w="3175">
            <a:solidFill>
              <a:srgbClr val="B3B3B3"/>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58091520"/>
        <c:crosses val="autoZero"/>
        <c:crossBetween val="midCat"/>
      </c:valAx>
      <c:spPr>
        <a:noFill/>
        <a:ln w="3175">
          <a:solidFill>
            <a:srgbClr val="B3B3B3"/>
          </a:solidFill>
          <a:prstDash val="solid"/>
        </a:ln>
      </c:spPr>
    </c:plotArea>
    <c:legend>
      <c:legendPos val="r"/>
      <c:layout>
        <c:manualLayout>
          <c:xMode val="edge"/>
          <c:yMode val="edge"/>
          <c:x val="0.125056937519086"/>
          <c:y val="7.852075329389302E-2"/>
          <c:w val="0.27203124285658964"/>
          <c:h val="0.26365097697221135"/>
        </c:manualLayout>
      </c:layout>
      <c:spPr>
        <a:noFill/>
        <a:ln w="25400">
          <a:noFill/>
        </a:ln>
      </c:spPr>
      <c:txPr>
        <a:bodyPr/>
        <a:lstStyle/>
        <a:p>
          <a:pPr>
            <a:defRPr sz="1200" b="0" i="0" u="none" strike="noStrike" baseline="0">
              <a:solidFill>
                <a:srgbClr val="000000"/>
              </a:solidFill>
              <a:latin typeface="Arial"/>
              <a:ea typeface="Arial"/>
              <a:cs typeface="Arial"/>
            </a:defRPr>
          </a:pPr>
          <a:endParaRPr lang="en-US"/>
        </a:p>
      </c:txPr>
    </c:legend>
    <c:dispBlanksAs val="gap"/>
  </c:chart>
  <c:spPr>
    <a:solidFill>
      <a:srgbClr val="FFFFFF"/>
    </a:solidFill>
    <a:ln w="9525">
      <a:noFill/>
    </a:ln>
  </c:spPr>
  <c:txPr>
    <a:bodyPr/>
    <a:lstStyle/>
    <a:p>
      <a:pPr>
        <a:defRPr sz="1000" b="0" i="0" u="none" strike="noStrike" baseline="0">
          <a:solidFill>
            <a:srgbClr val="000000"/>
          </a:solidFill>
          <a:latin typeface="Arial"/>
          <a:ea typeface="Arial"/>
          <a:cs typeface="Arial"/>
        </a:defRPr>
      </a:pPr>
      <a:endParaRPr lang="en-US"/>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en-US"/>
  <c:chart>
    <c:autoTitleDeleted val="1"/>
    <c:plotArea>
      <c:layout>
        <c:manualLayout>
          <c:layoutTarget val="inner"/>
          <c:xMode val="edge"/>
          <c:yMode val="edge"/>
          <c:x val="0.17796604032663818"/>
          <c:y val="7.5098959167642906E-2"/>
          <c:w val="0.78001293747629996"/>
          <c:h val="0.74703701487813245"/>
        </c:manualLayout>
      </c:layout>
      <c:scatterChart>
        <c:scatterStyle val="lineMarker"/>
        <c:ser>
          <c:idx val="0"/>
          <c:order val="0"/>
          <c:tx>
            <c:v>SUK</c:v>
          </c:tx>
          <c:spPr>
            <a:ln w="28575">
              <a:noFill/>
            </a:ln>
          </c:spPr>
          <c:marker>
            <c:symbol val="square"/>
            <c:size val="7"/>
            <c:spPr>
              <a:solidFill>
                <a:srgbClr val="004586"/>
              </a:solidFill>
              <a:ln>
                <a:solidFill>
                  <a:srgbClr val="004586"/>
                </a:solidFill>
                <a:prstDash val="solid"/>
              </a:ln>
            </c:spPr>
          </c:marker>
          <c:xVal>
            <c:numRef>
              <c:f>Sheet1!$I$124:$I$137</c:f>
              <c:numCache>
                <c:formatCode>General</c:formatCode>
                <c:ptCount val="14"/>
                <c:pt idx="0">
                  <c:v>38</c:v>
                </c:pt>
                <c:pt idx="1">
                  <c:v>37</c:v>
                </c:pt>
                <c:pt idx="2">
                  <c:v>36</c:v>
                </c:pt>
                <c:pt idx="3">
                  <c:v>35</c:v>
                </c:pt>
                <c:pt idx="4">
                  <c:v>34</c:v>
                </c:pt>
                <c:pt idx="5">
                  <c:v>33</c:v>
                </c:pt>
                <c:pt idx="6">
                  <c:v>32</c:v>
                </c:pt>
                <c:pt idx="7">
                  <c:v>31</c:v>
                </c:pt>
                <c:pt idx="8">
                  <c:v>30</c:v>
                </c:pt>
                <c:pt idx="9">
                  <c:v>29</c:v>
                </c:pt>
                <c:pt idx="10">
                  <c:v>28</c:v>
                </c:pt>
                <c:pt idx="11">
                  <c:v>27</c:v>
                </c:pt>
                <c:pt idx="12">
                  <c:v>26</c:v>
                </c:pt>
                <c:pt idx="13">
                  <c:v>25</c:v>
                </c:pt>
              </c:numCache>
            </c:numRef>
          </c:xVal>
          <c:yVal>
            <c:numRef>
              <c:f>Sheet1!$G$124:$G$137</c:f>
              <c:numCache>
                <c:formatCode>0.0%</c:formatCode>
                <c:ptCount val="14"/>
                <c:pt idx="0">
                  <c:v>7.0000000000000036E-3</c:v>
                </c:pt>
                <c:pt idx="1">
                  <c:v>1.7000000000000005E-2</c:v>
                </c:pt>
                <c:pt idx="2">
                  <c:v>3.8000000000000006E-2</c:v>
                </c:pt>
                <c:pt idx="3">
                  <c:v>7.3000000000000009E-2</c:v>
                </c:pt>
                <c:pt idx="4">
                  <c:v>0.12000000000000002</c:v>
                </c:pt>
                <c:pt idx="5">
                  <c:v>0.16600000000000001</c:v>
                </c:pt>
                <c:pt idx="6">
                  <c:v>0.18500000000000011</c:v>
                </c:pt>
                <c:pt idx="7">
                  <c:v>0.16600000000000001</c:v>
                </c:pt>
                <c:pt idx="8">
                  <c:v>0.11900000000000002</c:v>
                </c:pt>
                <c:pt idx="9">
                  <c:v>6.7000000000000004E-2</c:v>
                </c:pt>
                <c:pt idx="10">
                  <c:v>3.0000000000000002E-2</c:v>
                </c:pt>
                <c:pt idx="11">
                  <c:v>1.1000000000000008E-2</c:v>
                </c:pt>
                <c:pt idx="12">
                  <c:v>2.0000000000000018E-3</c:v>
                </c:pt>
              </c:numCache>
            </c:numRef>
          </c:yVal>
        </c:ser>
        <c:ser>
          <c:idx val="1"/>
          <c:order val="1"/>
          <c:tx>
            <c:v>__ nC, 70ms</c:v>
          </c:tx>
          <c:spPr>
            <a:ln w="28575">
              <a:noFill/>
            </a:ln>
          </c:spPr>
          <c:marker>
            <c:symbol val="diamond"/>
            <c:size val="7"/>
            <c:spPr>
              <a:solidFill>
                <a:srgbClr val="FF420E"/>
              </a:solidFill>
              <a:ln>
                <a:solidFill>
                  <a:srgbClr val="FF420E"/>
                </a:solidFill>
                <a:prstDash val="solid"/>
              </a:ln>
            </c:spPr>
          </c:marker>
          <c:xVal>
            <c:numRef>
              <c:f>Sheet1!$I$124:$I$137</c:f>
              <c:numCache>
                <c:formatCode>General</c:formatCode>
                <c:ptCount val="14"/>
                <c:pt idx="0">
                  <c:v>38</c:v>
                </c:pt>
                <c:pt idx="1">
                  <c:v>37</c:v>
                </c:pt>
                <c:pt idx="2">
                  <c:v>36</c:v>
                </c:pt>
                <c:pt idx="3">
                  <c:v>35</c:v>
                </c:pt>
                <c:pt idx="4">
                  <c:v>34</c:v>
                </c:pt>
                <c:pt idx="5">
                  <c:v>33</c:v>
                </c:pt>
                <c:pt idx="6">
                  <c:v>32</c:v>
                </c:pt>
                <c:pt idx="7">
                  <c:v>31</c:v>
                </c:pt>
                <c:pt idx="8">
                  <c:v>30</c:v>
                </c:pt>
                <c:pt idx="9">
                  <c:v>29</c:v>
                </c:pt>
                <c:pt idx="10">
                  <c:v>28</c:v>
                </c:pt>
                <c:pt idx="11">
                  <c:v>27</c:v>
                </c:pt>
                <c:pt idx="12">
                  <c:v>26</c:v>
                </c:pt>
                <c:pt idx="13">
                  <c:v>25</c:v>
                </c:pt>
              </c:numCache>
            </c:numRef>
          </c:xVal>
          <c:yVal>
            <c:numRef>
              <c:f>Sheet1!$F$124:$F$137</c:f>
              <c:numCache>
                <c:formatCode>0.00%</c:formatCode>
                <c:ptCount val="14"/>
                <c:pt idx="0">
                  <c:v>2.735562310030392E-2</c:v>
                </c:pt>
                <c:pt idx="1">
                  <c:v>4.5592705167173224E-2</c:v>
                </c:pt>
                <c:pt idx="2">
                  <c:v>6.0790273556231046E-2</c:v>
                </c:pt>
                <c:pt idx="3">
                  <c:v>7.598784194528875E-2</c:v>
                </c:pt>
                <c:pt idx="4">
                  <c:v>0.103343465045593</c:v>
                </c:pt>
                <c:pt idx="5">
                  <c:v>0.11854103343465006</c:v>
                </c:pt>
                <c:pt idx="6">
                  <c:v>0.13069908814589712</c:v>
                </c:pt>
                <c:pt idx="7">
                  <c:v>0.11854103343465006</c:v>
                </c:pt>
                <c:pt idx="8">
                  <c:v>0.10638297872340402</c:v>
                </c:pt>
                <c:pt idx="9">
                  <c:v>8.5106382978723541E-2</c:v>
                </c:pt>
                <c:pt idx="10">
                  <c:v>6.0790273556231046E-2</c:v>
                </c:pt>
                <c:pt idx="11">
                  <c:v>3.6474164133738607E-2</c:v>
                </c:pt>
                <c:pt idx="12">
                  <c:v>2.1276595744680805E-2</c:v>
                </c:pt>
                <c:pt idx="13">
                  <c:v>9.11854103343465E-3</c:v>
                </c:pt>
              </c:numCache>
            </c:numRef>
          </c:yVal>
        </c:ser>
        <c:axId val="158711808"/>
        <c:axId val="158714112"/>
      </c:scatterChart>
      <c:valAx>
        <c:axId val="158711808"/>
        <c:scaling>
          <c:orientation val="minMax"/>
          <c:min val="20"/>
        </c:scaling>
        <c:axPos val="b"/>
        <c:title>
          <c:tx>
            <c:rich>
              <a:bodyPr/>
              <a:lstStyle/>
              <a:p>
                <a:pPr>
                  <a:defRPr sz="900" b="0" i="0" u="none" strike="noStrike" baseline="0">
                    <a:solidFill>
                      <a:srgbClr val="000000"/>
                    </a:solidFill>
                    <a:latin typeface="Arial"/>
                    <a:ea typeface="Arial"/>
                    <a:cs typeface="Arial"/>
                  </a:defRPr>
                </a:pPr>
                <a:r>
                  <a:rPr lang="en-US"/>
                  <a:t>Charge State</a:t>
                </a:r>
              </a:p>
            </c:rich>
          </c:tx>
          <c:layout>
            <c:manualLayout>
              <c:xMode val="edge"/>
              <c:yMode val="edge"/>
              <c:x val="0.42372866744437637"/>
              <c:y val="0.89328235641512099"/>
            </c:manualLayout>
          </c:layout>
          <c:spPr>
            <a:noFill/>
            <a:ln w="25400">
              <a:noFill/>
            </a:ln>
          </c:spPr>
        </c:title>
        <c:numFmt formatCode="General" sourceLinked="1"/>
        <c:tickLblPos val="low"/>
        <c:spPr>
          <a:ln w="3175">
            <a:solidFill>
              <a:srgbClr val="B3B3B3"/>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58714112"/>
        <c:crosses val="autoZero"/>
        <c:crossBetween val="midCat"/>
        <c:majorUnit val="2"/>
      </c:valAx>
      <c:valAx>
        <c:axId val="158714112"/>
        <c:scaling>
          <c:orientation val="minMax"/>
        </c:scaling>
        <c:axPos val="l"/>
        <c:majorGridlines>
          <c:spPr>
            <a:ln w="3175">
              <a:solidFill>
                <a:srgbClr val="B3B3B3"/>
              </a:solidFill>
              <a:prstDash val="solid"/>
            </a:ln>
          </c:spPr>
        </c:majorGridlines>
        <c:title>
          <c:tx>
            <c:rich>
              <a:bodyPr/>
              <a:lstStyle/>
              <a:p>
                <a:pPr>
                  <a:defRPr sz="900" b="0" i="0" u="none" strike="noStrike" baseline="0">
                    <a:solidFill>
                      <a:srgbClr val="000000"/>
                    </a:solidFill>
                    <a:latin typeface="Arial"/>
                    <a:ea typeface="Arial"/>
                    <a:cs typeface="Arial"/>
                  </a:defRPr>
                </a:pPr>
                <a:r>
                  <a:rPr lang="en-US"/>
                  <a:t>Percentage</a:t>
                </a:r>
              </a:p>
            </c:rich>
          </c:tx>
          <c:layout>
            <c:manualLayout>
              <c:xMode val="edge"/>
              <c:yMode val="edge"/>
              <c:x val="3.672315117851261E-2"/>
              <c:y val="0.3478267582501362"/>
            </c:manualLayout>
          </c:layout>
          <c:spPr>
            <a:noFill/>
            <a:ln w="25400">
              <a:noFill/>
            </a:ln>
          </c:spPr>
        </c:title>
        <c:numFmt formatCode="0.0%" sourceLinked="1"/>
        <c:tickLblPos val="low"/>
        <c:spPr>
          <a:ln w="3175">
            <a:solidFill>
              <a:srgbClr val="B3B3B3"/>
            </a:solidFill>
            <a:prstDash val="solid"/>
          </a:ln>
        </c:spPr>
        <c:txPr>
          <a:bodyPr rot="0" vert="horz"/>
          <a:lstStyle/>
          <a:p>
            <a:pPr>
              <a:defRPr sz="800" b="0" i="0" u="none" strike="noStrike" baseline="0">
                <a:solidFill>
                  <a:srgbClr val="000000"/>
                </a:solidFill>
                <a:latin typeface="Arial"/>
                <a:ea typeface="Arial"/>
                <a:cs typeface="Arial"/>
              </a:defRPr>
            </a:pPr>
            <a:endParaRPr lang="en-US"/>
          </a:p>
        </c:txPr>
        <c:crossAx val="158711808"/>
        <c:crosses val="autoZero"/>
        <c:crossBetween val="midCat"/>
      </c:valAx>
      <c:spPr>
        <a:noFill/>
        <a:ln w="3175">
          <a:solidFill>
            <a:srgbClr val="B3B3B3"/>
          </a:solidFill>
          <a:prstDash val="solid"/>
        </a:ln>
      </c:spPr>
    </c:plotArea>
    <c:legend>
      <c:legendPos val="r"/>
      <c:layout>
        <c:manualLayout>
          <c:xMode val="edge"/>
          <c:yMode val="edge"/>
          <c:x val="0.20149294015301911"/>
          <c:y val="0.16205626964613601"/>
          <c:w val="0.18099105529655801"/>
          <c:h val="0.19367620055398191"/>
        </c:manualLayout>
      </c:layout>
      <c:spPr>
        <a:noFill/>
        <a:ln w="25400">
          <a:noFill/>
        </a:ln>
      </c:spPr>
      <c:txPr>
        <a:bodyPr/>
        <a:lstStyle/>
        <a:p>
          <a:pPr>
            <a:defRPr sz="1200" b="0" i="0" u="none" strike="noStrike" baseline="0">
              <a:solidFill>
                <a:srgbClr val="000000"/>
              </a:solidFill>
              <a:latin typeface="Arial"/>
              <a:ea typeface="Arial"/>
              <a:cs typeface="Arial"/>
            </a:defRPr>
          </a:pPr>
          <a:endParaRPr lang="en-US"/>
        </a:p>
      </c:txPr>
    </c:legend>
    <c:dispBlanksAs val="gap"/>
  </c:chart>
  <c:spPr>
    <a:solidFill>
      <a:srgbClr val="FFFFFF"/>
    </a:solidFill>
    <a:ln w="9525">
      <a:noFill/>
    </a:ln>
  </c:spPr>
  <c:txPr>
    <a:bodyPr/>
    <a:lstStyle/>
    <a:p>
      <a:pPr>
        <a:defRPr sz="1000" b="0" i="0" u="none" strike="noStrike" baseline="0">
          <a:solidFill>
            <a:srgbClr val="000000"/>
          </a:solidFill>
          <a:latin typeface="Arial"/>
          <a:ea typeface="Arial"/>
          <a:cs typeface="Arial"/>
        </a:defRPr>
      </a:pPr>
      <a:endParaRPr lang="en-US"/>
    </a:p>
  </c:txPr>
  <c:externalData r:id="rId1"/>
</c:chartSpace>
</file>

<file path=ppt/drawings/_rels/drawing1.x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image" Target="../media/image25.wmf"/></Relationships>
</file>

<file path=ppt/drawings/drawing1.xml><?xml version="1.0" encoding="utf-8"?>
<c:userShapes xmlns:c="http://schemas.openxmlformats.org/drawingml/2006/chart">
  <cdr:relSizeAnchor xmlns:cdr="http://schemas.openxmlformats.org/drawingml/2006/chartDrawing">
    <cdr:from>
      <cdr:x>0.05671</cdr:x>
      <cdr:y>0.83197</cdr:y>
    </cdr:from>
    <cdr:to>
      <cdr:x>0.85387</cdr:x>
      <cdr:y>0.98934</cdr:y>
    </cdr:to>
    <cdr:pic>
      <cdr:nvPicPr>
        <cdr:cNvPr id="2049" name="Picture 1" descr="C:\Acdwg\Pictures\RHIC EBIS\RHIC EBIS Drift tubes\REBIS32_7_Drift structure.wmf"/>
        <cdr:cNvPicPr>
          <a:picLocks xmlns:a="http://schemas.openxmlformats.org/drawingml/2006/main" noChangeAspect="1" noChangeArrowheads="1"/>
        </cdr:cNvPicPr>
      </cdr:nvPicPr>
      <cdr:blipFill>
        <a:blip xmlns:a="http://schemas.openxmlformats.org/drawingml/2006/main" xmlns:r="http://schemas.openxmlformats.org/officeDocument/2006/relationships" r:embed="rId1"/>
        <a:srcRect xmlns:a="http://schemas.openxmlformats.org/drawingml/2006/main" l="2028" t="48560" r="10138" b="38599"/>
        <a:stretch xmlns:a="http://schemas.openxmlformats.org/drawingml/2006/main">
          <a:fillRect/>
        </a:stretch>
      </cdr:blipFill>
      <cdr:spPr bwMode="auto">
        <a:xfrm xmlns:a="http://schemas.openxmlformats.org/drawingml/2006/main">
          <a:off x="396240" y="4957560"/>
          <a:ext cx="5570220" cy="937784"/>
        </a:xfrm>
        <a:prstGeom xmlns:a="http://schemas.openxmlformats.org/drawingml/2006/main" prst="rect">
          <a:avLst/>
        </a:prstGeom>
        <a:noFill xmlns:a="http://schemas.openxmlformats.org/drawingml/2006/main"/>
      </cdr:spPr>
    </cdr:pic>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1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29792EF-448D-43A6-8D84-517F875D820F}" type="datetimeFigureOut">
              <a:rPr lang="en-US" smtClean="0"/>
              <a:pPr/>
              <a:t>10/15/2012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6C18A16-A534-49AD-BCCF-D48E8E50CD57}"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A5BF7AE-31BC-4C78-8923-B3740D1F09C0}" type="datetimeFigureOut">
              <a:rPr lang="en-US" smtClean="0"/>
              <a:pPr/>
              <a:t>10/15/2012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DDAABF2-A737-4C5C-8B63-DADFBE55620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B9310B0-3C86-49ED-BF6A-C89D85825A16}" type="slidenum">
              <a:rPr lang="en-US">
                <a:solidFill>
                  <a:prstClr val="black"/>
                </a:solidFill>
              </a:rPr>
              <a:pPr/>
              <a:t>1</a:t>
            </a:fld>
            <a:endParaRPr lang="en-US">
              <a:solidFill>
                <a:prstClr val="black"/>
              </a:solidFill>
            </a:endParaRPr>
          </a:p>
        </p:txBody>
      </p:sp>
      <p:sp>
        <p:nvSpPr>
          <p:cNvPr id="392194" name="Rectangle 2"/>
          <p:cNvSpPr>
            <a:spLocks noGrp="1" noRot="1" noChangeAspect="1" noChangeArrowheads="1" noTextEdit="1"/>
          </p:cNvSpPr>
          <p:nvPr>
            <p:ph type="sldImg"/>
          </p:nvPr>
        </p:nvSpPr>
        <p:spPr>
          <a:xfrm>
            <a:off x="1135063" y="676275"/>
            <a:ext cx="4605337" cy="3454400"/>
          </a:xfrm>
          <a:ln/>
        </p:spPr>
      </p:sp>
      <p:sp>
        <p:nvSpPr>
          <p:cNvPr id="3921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Add – motivation was NOT for higher intensity than Tandem.</a:t>
            </a:r>
          </a:p>
          <a:p>
            <a:endParaRPr lang="en-US" dirty="0" smtClean="0"/>
          </a:p>
          <a:p>
            <a:r>
              <a:rPr lang="en-US" dirty="0" smtClean="0"/>
              <a:t>Emphasize flexibility.</a:t>
            </a:r>
            <a:endParaRPr lang="en-US" dirty="0"/>
          </a:p>
        </p:txBody>
      </p:sp>
      <p:sp>
        <p:nvSpPr>
          <p:cNvPr id="4" name="Slide Number Placeholder 3"/>
          <p:cNvSpPr>
            <a:spLocks noGrp="1"/>
          </p:cNvSpPr>
          <p:nvPr>
            <p:ph type="sldNum" sz="quarter" idx="10"/>
          </p:nvPr>
        </p:nvSpPr>
        <p:spPr/>
        <p:txBody>
          <a:bodyPr/>
          <a:lstStyle/>
          <a:p>
            <a:fld id="{FDDAABF2-A737-4C5C-8B63-DADFBE55620C}" type="slidenum">
              <a:rPr lang="en-US" smtClean="0">
                <a:solidFill>
                  <a:prstClr val="black"/>
                </a:solidFill>
                <a:latin typeface="Calibri"/>
              </a:rPr>
              <a:pPr/>
              <a:t>3</a:t>
            </a:fld>
            <a:endParaRPr lang="en-US">
              <a:solidFill>
                <a:prstClr val="black"/>
              </a:solidFill>
              <a:latin typeface="Calibri"/>
            </a:endParaRPr>
          </a:p>
        </p:txBody>
      </p:sp>
    </p:spTree>
    <p:extLst>
      <p:ext uri="{BB962C8B-B14F-4D97-AF65-F5344CB8AC3E}">
        <p14:creationId xmlns="" xmlns:p14="http://schemas.microsoft.com/office/powerpoint/2010/main" val="4559249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72110E7-D28D-47E0-AAB2-FC7300829820}" type="slidenum">
              <a:rPr lang="en-US"/>
              <a:pPr/>
              <a:t>5</a:t>
            </a:fld>
            <a:endParaRPr lang="en-US"/>
          </a:p>
        </p:txBody>
      </p:sp>
      <p:sp>
        <p:nvSpPr>
          <p:cNvPr id="548866" name="Rectangle 2"/>
          <p:cNvSpPr>
            <a:spLocks noChangeArrowheads="1" noTextEdit="1"/>
          </p:cNvSpPr>
          <p:nvPr>
            <p:ph type="sldImg"/>
          </p:nvPr>
        </p:nvSpPr>
        <p:spPr>
          <a:xfrm>
            <a:off x="1135063" y="676275"/>
            <a:ext cx="4605337" cy="3454400"/>
          </a:xfrm>
          <a:ln/>
        </p:spPr>
      </p:sp>
      <p:sp>
        <p:nvSpPr>
          <p:cNvPr id="5488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663D8AD-3044-428A-9ACA-1E163C90061E}" type="slidenum">
              <a:rPr lang="en-US" smtClean="0">
                <a:solidFill>
                  <a:prstClr val="black"/>
                </a:solidFill>
              </a:rPr>
              <a:pPr/>
              <a:t>6</a:t>
            </a:fld>
            <a:endParaRPr lang="en-US">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AA7F59A-6705-44A9-94E8-674432850958}" type="slidenum">
              <a:rPr lang="en-US"/>
              <a:pPr/>
              <a:t>11</a:t>
            </a:fld>
            <a:endParaRPr lang="en-US"/>
          </a:p>
        </p:txBody>
      </p:sp>
      <p:sp>
        <p:nvSpPr>
          <p:cNvPr id="125954" name="Rectangle 2"/>
          <p:cNvSpPr>
            <a:spLocks noGrp="1" noRot="1" noChangeAspect="1" noChangeArrowheads="1" noTextEdit="1"/>
          </p:cNvSpPr>
          <p:nvPr>
            <p:ph type="sldImg"/>
          </p:nvPr>
        </p:nvSpPr>
        <p:spPr>
          <a:xfrm>
            <a:off x="1144588" y="684213"/>
            <a:ext cx="4570412" cy="3429000"/>
          </a:xfrm>
          <a:ln/>
        </p:spPr>
      </p:sp>
      <p:sp>
        <p:nvSpPr>
          <p:cNvPr id="125955" name="Rectangle 3"/>
          <p:cNvSpPr>
            <a:spLocks noGrp="1" noChangeArrowheads="1"/>
          </p:cNvSpPr>
          <p:nvPr>
            <p:ph type="body" idx="1"/>
          </p:nvPr>
        </p:nvSpPr>
        <p:spPr>
          <a:xfrm>
            <a:off x="686098" y="4343703"/>
            <a:ext cx="5485805" cy="4115405"/>
          </a:xfrm>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0A5F55B-D1C9-440B-83A7-98AF105891CA}" type="slidenum">
              <a:rPr lang="en-US" smtClean="0"/>
              <a:pPr fontAlgn="base">
                <a:spcBef>
                  <a:spcPct val="0"/>
                </a:spcBef>
                <a:spcAft>
                  <a:spcPct val="0"/>
                </a:spcAft>
                <a:defRPr/>
              </a:pPr>
              <a:t>13</a:t>
            </a:fld>
            <a:endParaRPr lang="en-US" smtClean="0"/>
          </a:p>
        </p:txBody>
      </p:sp>
      <p:sp>
        <p:nvSpPr>
          <p:cNvPr id="47107" name="Rectangle 2"/>
          <p:cNvSpPr>
            <a:spLocks noGrp="1" noRot="1" noChangeAspect="1" noChangeArrowheads="1" noTextEdit="1"/>
          </p:cNvSpPr>
          <p:nvPr>
            <p:ph type="sldImg"/>
          </p:nvPr>
        </p:nvSpPr>
        <p:spPr bwMode="auto">
          <a:xfrm>
            <a:off x="1135063" y="674688"/>
            <a:ext cx="4605337" cy="3455987"/>
          </a:xfrm>
          <a:noFill/>
          <a:ln>
            <a:solidFill>
              <a:srgbClr val="000000"/>
            </a:solidFill>
            <a:miter lim="800000"/>
            <a:headEnd/>
            <a:tailEnd/>
          </a:ln>
        </p:spPr>
      </p:sp>
      <p:sp>
        <p:nvSpPr>
          <p:cNvPr id="47108" name="Rectangle 3"/>
          <p:cNvSpPr>
            <a:spLocks noGrp="1" noChangeArrowheads="1"/>
          </p:cNvSpPr>
          <p:nvPr>
            <p:ph type="body" idx="1"/>
          </p:nvPr>
        </p:nvSpPr>
        <p:spPr bwMode="auto">
          <a:xfrm>
            <a:off x="896938" y="4356100"/>
            <a:ext cx="5080000" cy="4129088"/>
          </a:xfrm>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30712A8-1F75-4610-9D3A-BFF0C7091FC7}" type="slidenum">
              <a:rPr lang="en-US"/>
              <a:pPr/>
              <a:t>17</a:t>
            </a:fld>
            <a:endParaRPr lang="en-US"/>
          </a:p>
        </p:txBody>
      </p:sp>
      <p:sp>
        <p:nvSpPr>
          <p:cNvPr id="397314" name="Rectangle 2"/>
          <p:cNvSpPr>
            <a:spLocks noGrp="1" noRot="1" noChangeAspect="1" noChangeArrowheads="1" noTextEdit="1"/>
          </p:cNvSpPr>
          <p:nvPr>
            <p:ph type="sldImg"/>
          </p:nvPr>
        </p:nvSpPr>
        <p:spPr>
          <a:xfrm>
            <a:off x="1133475" y="676275"/>
            <a:ext cx="4605338" cy="3454400"/>
          </a:xfrm>
          <a:ln/>
        </p:spPr>
      </p:sp>
      <p:sp>
        <p:nvSpPr>
          <p:cNvPr id="397315" name="Rectangle 3"/>
          <p:cNvSpPr>
            <a:spLocks noGrp="1" noChangeArrowheads="1"/>
          </p:cNvSpPr>
          <p:nvPr>
            <p:ph type="body" idx="1"/>
          </p:nvPr>
        </p:nvSpPr>
        <p:spPr>
          <a:xfrm>
            <a:off x="895350" y="4354956"/>
            <a:ext cx="5081588" cy="4130102"/>
          </a:xfrm>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813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25261F1-401B-4A11-9B96-3D22255CE45B}" type="slidenum">
              <a:rPr lang="en-US" smtClean="0"/>
              <a:pPr fontAlgn="base">
                <a:spcBef>
                  <a:spcPct val="0"/>
                </a:spcBef>
                <a:spcAft>
                  <a:spcPct val="0"/>
                </a:spcAft>
                <a:defRPr/>
              </a:pPr>
              <a:t>19</a:t>
            </a:fld>
            <a:endParaRPr lang="en-US" smtClean="0"/>
          </a:p>
        </p:txBody>
      </p:sp>
      <p:sp>
        <p:nvSpPr>
          <p:cNvPr id="49155" name="Rectangle 2"/>
          <p:cNvSpPr>
            <a:spLocks noGrp="1" noRot="1" noChangeAspect="1" noChangeArrowheads="1" noTextEdit="1"/>
          </p:cNvSpPr>
          <p:nvPr>
            <p:ph type="sldImg"/>
          </p:nvPr>
        </p:nvSpPr>
        <p:spPr bwMode="auto">
          <a:xfrm>
            <a:off x="1135063" y="674688"/>
            <a:ext cx="4605337" cy="3455987"/>
          </a:xfrm>
          <a:noFill/>
          <a:ln>
            <a:solidFill>
              <a:srgbClr val="000000"/>
            </a:solidFill>
            <a:miter lim="800000"/>
            <a:headEnd/>
            <a:tailEnd/>
          </a:ln>
        </p:spPr>
      </p:sp>
      <p:sp>
        <p:nvSpPr>
          <p:cNvPr id="49156" name="Rectangle 3"/>
          <p:cNvSpPr>
            <a:spLocks noGrp="1" noChangeArrowheads="1"/>
          </p:cNvSpPr>
          <p:nvPr>
            <p:ph type="body" idx="1"/>
          </p:nvPr>
        </p:nvSpPr>
        <p:spPr bwMode="auto">
          <a:xfrm>
            <a:off x="896938" y="4356100"/>
            <a:ext cx="5080000" cy="4129088"/>
          </a:xfrm>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360979B-D7BA-4DFA-BFB7-462B9DDCDC9B}" type="datetimeFigureOut">
              <a:rPr lang="en-US" smtClean="0"/>
              <a:pPr/>
              <a:t>10/15/2012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C95958-C29B-4429-9AFC-CCA0F3F6E49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60979B-D7BA-4DFA-BFB7-462B9DDCDC9B}" type="datetimeFigureOut">
              <a:rPr lang="en-US" smtClean="0"/>
              <a:pPr/>
              <a:t>10/15/2012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C95958-C29B-4429-9AFC-CCA0F3F6E494}" type="slidenum">
              <a:rPr lang="en-US" smtClean="0"/>
              <a:pPr/>
              <a:t>‹#›</a:t>
            </a:fld>
            <a:endParaRPr lang="en-US"/>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990600"/>
            <a:ext cx="41148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90600"/>
            <a:ext cx="41148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123825"/>
            <a:ext cx="2114550" cy="60674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123825"/>
            <a:ext cx="6191250" cy="60674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304800" y="-123825"/>
            <a:ext cx="8458200" cy="60674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60979B-D7BA-4DFA-BFB7-462B9DDCDC9B}" type="datetimeFigureOut">
              <a:rPr lang="en-US" smtClean="0"/>
              <a:pPr/>
              <a:t>10/15/2012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C95958-C29B-4429-9AFC-CCA0F3F6E494}" type="slidenum">
              <a:rPr lang="en-US" smtClean="0"/>
              <a:pPr/>
              <a:t>‹#›</a:t>
            </a:fld>
            <a:endParaRPr lang="en-US"/>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04800" y="-123825"/>
            <a:ext cx="5791200" cy="9144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81000" y="990600"/>
            <a:ext cx="8382000" cy="4953000"/>
          </a:xfrm>
        </p:spPr>
        <p:txBody>
          <a:bodyPr/>
          <a:lstStyle/>
          <a:p>
            <a:pPr lvl="0"/>
            <a:r>
              <a:rPr lang="en-US" noProof="0" smtClean="0"/>
              <a:t>Click icon to add table</a:t>
            </a:r>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304800" y="-123825"/>
            <a:ext cx="5791200" cy="9144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381000" y="990600"/>
            <a:ext cx="4114800" cy="4953000"/>
          </a:xfrm>
        </p:spPr>
        <p:txBody>
          <a:bodyPr/>
          <a:lstStyle/>
          <a:p>
            <a:pPr lvl="0"/>
            <a:r>
              <a:rPr lang="en-US" noProof="0" smtClean="0"/>
              <a:t>Click icon to add clip art</a:t>
            </a:r>
          </a:p>
        </p:txBody>
      </p:sp>
      <p:sp>
        <p:nvSpPr>
          <p:cNvPr id="4" name="Text Placeholder 3"/>
          <p:cNvSpPr>
            <a:spLocks noGrp="1"/>
          </p:cNvSpPr>
          <p:nvPr>
            <p:ph type="body" sz="half" idx="2"/>
          </p:nvPr>
        </p:nvSpPr>
        <p:spPr>
          <a:xfrm>
            <a:off x="4648200" y="990600"/>
            <a:ext cx="4114800" cy="4953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304800" y="-123825"/>
            <a:ext cx="5791200" cy="9144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990600"/>
            <a:ext cx="4114800" cy="4953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990600"/>
            <a:ext cx="4114800" cy="4953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304800" y="-123825"/>
            <a:ext cx="5791200" cy="9144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381000" y="990600"/>
            <a:ext cx="41148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990600"/>
            <a:ext cx="41148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381000" y="3543300"/>
            <a:ext cx="41148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543300"/>
            <a:ext cx="41148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userDrawn="1">
  <p:cSld name="2_Title Slide">
    <p:bg>
      <p:bgPr>
        <a:solidFill>
          <a:schemeClr val="bg1"/>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 xmlns:p14="http://schemas.microsoft.com/office/powerpoint/2010/main" val="119498916"/>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new for argonne">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 xmlns:p14="http://schemas.microsoft.com/office/powerpoint/2010/main" val="3164406304"/>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 xmlns:p14="http://schemas.microsoft.com/office/powerpoint/2010/main" val="697291623"/>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990600"/>
            <a:ext cx="41148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90600"/>
            <a:ext cx="41148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p14="http://schemas.microsoft.com/office/powerpoint/2010/main" val="14829952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verTx">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7010400" cy="6381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8534400" cy="228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04800" y="3657600"/>
            <a:ext cx="8534400" cy="228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a:xfrm>
            <a:off x="4114800" y="6672263"/>
            <a:ext cx="914400" cy="381000"/>
          </a:xfrm>
        </p:spPr>
        <p:txBody>
          <a:bodyPr/>
          <a:lstStyle>
            <a:lvl1pPr>
              <a:defRPr/>
            </a:lvl1pPr>
          </a:lstStyle>
          <a:p>
            <a:fld id="{A1BF7718-223C-4B13-BB99-545B745E09ED}" type="slidenum">
              <a:rPr lang="en-US"/>
              <a:pPr/>
              <a:t>‹#›</a:t>
            </a:fld>
            <a:endParaRPr lang="en-US"/>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p14="http://schemas.microsoft.com/office/powerpoint/2010/main" val="3132266585"/>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 xmlns:p14="http://schemas.microsoft.com/office/powerpoint/2010/main" val="3607476259"/>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4046160193"/>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 xmlns:p14="http://schemas.microsoft.com/office/powerpoint/2010/main" val="2575126743"/>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 xmlns:p14="http://schemas.microsoft.com/office/powerpoint/2010/main" val="1976774290"/>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p14="http://schemas.microsoft.com/office/powerpoint/2010/main" val="1639672043"/>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123825"/>
            <a:ext cx="2114550" cy="60674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123825"/>
            <a:ext cx="6191250" cy="60674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p14="http://schemas.microsoft.com/office/powerpoint/2010/main" val="1670832438"/>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7010400" cy="63817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04800" y="1219200"/>
            <a:ext cx="41910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19200"/>
            <a:ext cx="41910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p14="http://schemas.microsoft.com/office/powerpoint/2010/main" val="2259744213"/>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304800" y="-123825"/>
            <a:ext cx="8458200" cy="60674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p14="http://schemas.microsoft.com/office/powerpoint/2010/main" val="39035785"/>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pPr defTabSz="457200"/>
            <a:r>
              <a:rPr lang="en-US" smtClean="0">
                <a:solidFill>
                  <a:srgbClr val="000000"/>
                </a:solidFill>
              </a:rPr>
              <a:t>7/25/12</a:t>
            </a:r>
            <a:endParaRPr lang="en-US">
              <a:solidFill>
                <a:srgbClr val="000000"/>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pPr defTabSz="457200"/>
            <a:r>
              <a:rPr lang="en-US" smtClean="0">
                <a:solidFill>
                  <a:srgbClr val="000000"/>
                </a:solidFill>
              </a:rPr>
              <a:t>J. Alessi   RHIC Retreat</a:t>
            </a:r>
            <a:endParaRPr lang="en-US">
              <a:solidFill>
                <a:srgbClr val="000000"/>
              </a:solidFil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pPr defTabSz="457200"/>
            <a:fld id="{19272E94-C367-D04E-A290-80CD76A2AFF0}" type="slidenum">
              <a:rPr lang="en-US" smtClean="0">
                <a:solidFill>
                  <a:srgbClr val="000000"/>
                </a:solidFill>
              </a:rPr>
              <a:pPr defTabSz="457200"/>
              <a:t>‹#›</a:t>
            </a:fld>
            <a:endParaRPr lang="en-US">
              <a:solidFill>
                <a:srgbClr val="000000"/>
              </a:solidFill>
            </a:endParaRPr>
          </a:p>
        </p:txBody>
      </p:sp>
    </p:spTree>
    <p:extLst>
      <p:ext uri="{BB962C8B-B14F-4D97-AF65-F5344CB8AC3E}">
        <p14:creationId xmlns="" xmlns:p14="http://schemas.microsoft.com/office/powerpoint/2010/main" val="4682219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990600"/>
            <a:ext cx="41148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90600"/>
            <a:ext cx="41148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new for argonne">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3"/>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123825"/>
            <a:ext cx="2114550" cy="60674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123825"/>
            <a:ext cx="6191250" cy="60674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304800" y="-123825"/>
            <a:ext cx="8458200" cy="60674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04800" y="-123825"/>
            <a:ext cx="5791200" cy="9144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81000" y="990600"/>
            <a:ext cx="8382000" cy="4953000"/>
          </a:xfrm>
        </p:spPr>
        <p:txBody>
          <a:bodyPr/>
          <a:lstStyle/>
          <a:p>
            <a:pPr lvl="0"/>
            <a:r>
              <a:rPr lang="en-US" noProof="0" smtClean="0"/>
              <a:t>Click icon to add table</a:t>
            </a:r>
          </a:p>
        </p:txBody>
      </p:sp>
    </p:spTree>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304800" y="-123825"/>
            <a:ext cx="5791200" cy="9144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381000" y="990600"/>
            <a:ext cx="4114800" cy="4953000"/>
          </a:xfrm>
        </p:spPr>
        <p:txBody>
          <a:bodyPr/>
          <a:lstStyle/>
          <a:p>
            <a:pPr lvl="0"/>
            <a:r>
              <a:rPr lang="en-US" noProof="0" smtClean="0"/>
              <a:t>Click icon to add clip art</a:t>
            </a:r>
          </a:p>
        </p:txBody>
      </p:sp>
      <p:sp>
        <p:nvSpPr>
          <p:cNvPr id="4" name="Text Placeholder 3"/>
          <p:cNvSpPr>
            <a:spLocks noGrp="1"/>
          </p:cNvSpPr>
          <p:nvPr>
            <p:ph type="body" sz="half" idx="2"/>
          </p:nvPr>
        </p:nvSpPr>
        <p:spPr>
          <a:xfrm>
            <a:off x="4648200" y="990600"/>
            <a:ext cx="4114800" cy="4953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304800" y="-123825"/>
            <a:ext cx="5791200" cy="9144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990600"/>
            <a:ext cx="4114800" cy="4953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990600"/>
            <a:ext cx="4114800" cy="4953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304800" y="-123825"/>
            <a:ext cx="5791200" cy="9144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381000" y="990600"/>
            <a:ext cx="41148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990600"/>
            <a:ext cx="41148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381000" y="3543300"/>
            <a:ext cx="41148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543300"/>
            <a:ext cx="41148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userDrawn="1">
  <p:cSld name="2_Title Slide">
    <p:bg>
      <p:bgPr>
        <a:solidFill>
          <a:schemeClr val="bg1"/>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C4BE18E-2C00-FB41-BF59-830203EC89E5}" type="datetimeFigureOut">
              <a:rPr lang="en-US" smtClean="0">
                <a:solidFill>
                  <a:prstClr val="black">
                    <a:tint val="75000"/>
                  </a:prstClr>
                </a:solidFill>
              </a:rPr>
              <a:pPr/>
              <a:t>10/15/2012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BEDF22C-E499-4A48-9F67-4BCC33A91A4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673619413"/>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C4BE18E-2C00-FB41-BF59-830203EC89E5}" type="datetimeFigureOut">
              <a:rPr lang="en-US" smtClean="0">
                <a:solidFill>
                  <a:prstClr val="black">
                    <a:tint val="75000"/>
                  </a:prstClr>
                </a:solidFill>
              </a:rPr>
              <a:pPr/>
              <a:t>10/15/2012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BEDF22C-E499-4A48-9F67-4BCC33A91A4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22128624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C4BE18E-2C00-FB41-BF59-830203EC89E5}" type="datetimeFigureOut">
              <a:rPr lang="en-US" smtClean="0">
                <a:solidFill>
                  <a:prstClr val="black">
                    <a:tint val="75000"/>
                  </a:prstClr>
                </a:solidFill>
              </a:rPr>
              <a:pPr/>
              <a:t>10/15/2012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BEDF22C-E499-4A48-9F67-4BCC33A91A4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3899086932"/>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C4BE18E-2C00-FB41-BF59-830203EC89E5}" type="datetimeFigureOut">
              <a:rPr lang="en-US" smtClean="0">
                <a:solidFill>
                  <a:prstClr val="black">
                    <a:tint val="75000"/>
                  </a:prstClr>
                </a:solidFill>
              </a:rPr>
              <a:pPr/>
              <a:t>10/15/2012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5BEDF22C-E499-4A48-9F67-4BCC33A91A4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272892171"/>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C4BE18E-2C00-FB41-BF59-830203EC89E5}" type="datetimeFigureOut">
              <a:rPr lang="en-US" smtClean="0">
                <a:solidFill>
                  <a:prstClr val="black">
                    <a:tint val="75000"/>
                  </a:prstClr>
                </a:solidFill>
              </a:rPr>
              <a:pPr/>
              <a:t>10/15/2012</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5BEDF22C-E499-4A48-9F67-4BCC33A91A4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70302176"/>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C4BE18E-2C00-FB41-BF59-830203EC89E5}" type="datetimeFigureOut">
              <a:rPr lang="en-US" smtClean="0">
                <a:solidFill>
                  <a:prstClr val="black">
                    <a:tint val="75000"/>
                  </a:prstClr>
                </a:solidFill>
              </a:rPr>
              <a:pPr/>
              <a:t>10/15/2012</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5BEDF22C-E499-4A48-9F67-4BCC33A91A4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905168554"/>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4BE18E-2C00-FB41-BF59-830203EC89E5}" type="datetimeFigureOut">
              <a:rPr lang="en-US" smtClean="0">
                <a:solidFill>
                  <a:prstClr val="black">
                    <a:tint val="75000"/>
                  </a:prstClr>
                </a:solidFill>
              </a:rPr>
              <a:pPr/>
              <a:t>10/15/2012</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5BEDF22C-E499-4A48-9F67-4BCC33A91A4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2100838911"/>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C4BE18E-2C00-FB41-BF59-830203EC89E5}" type="datetimeFigureOut">
              <a:rPr lang="en-US" smtClean="0">
                <a:solidFill>
                  <a:prstClr val="black">
                    <a:tint val="75000"/>
                  </a:prstClr>
                </a:solidFill>
              </a:rPr>
              <a:pPr/>
              <a:t>10/15/2012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5BEDF22C-E499-4A48-9F67-4BCC33A91A4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3749521618"/>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C4BE18E-2C00-FB41-BF59-830203EC89E5}" type="datetimeFigureOut">
              <a:rPr lang="en-US" smtClean="0">
                <a:solidFill>
                  <a:prstClr val="black">
                    <a:tint val="75000"/>
                  </a:prstClr>
                </a:solidFill>
              </a:rPr>
              <a:pPr/>
              <a:t>10/15/2012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5BEDF22C-E499-4A48-9F67-4BCC33A91A4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2657176155"/>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C4BE18E-2C00-FB41-BF59-830203EC89E5}" type="datetimeFigureOut">
              <a:rPr lang="en-US" smtClean="0">
                <a:solidFill>
                  <a:prstClr val="black">
                    <a:tint val="75000"/>
                  </a:prstClr>
                </a:solidFill>
              </a:rPr>
              <a:pPr/>
              <a:t>10/15/2012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BEDF22C-E499-4A48-9F67-4BCC33A91A4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2971669811"/>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C4BE18E-2C00-FB41-BF59-830203EC89E5}" type="datetimeFigureOut">
              <a:rPr lang="en-US" smtClean="0">
                <a:solidFill>
                  <a:prstClr val="black">
                    <a:tint val="75000"/>
                  </a:prstClr>
                </a:solidFill>
              </a:rPr>
              <a:pPr/>
              <a:t>10/15/2012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BEDF22C-E499-4A48-9F67-4BCC33A91A4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10611753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990600"/>
            <a:ext cx="41148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90600"/>
            <a:ext cx="41148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60979B-D7BA-4DFA-BFB7-462B9DDCDC9B}" type="datetimeFigureOut">
              <a:rPr lang="en-US" smtClean="0"/>
              <a:pPr/>
              <a:t>10/15/2012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C95958-C29B-4429-9AFC-CCA0F3F6E494}"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123825"/>
            <a:ext cx="2114550" cy="60674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123825"/>
            <a:ext cx="6191250" cy="60674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7010400" cy="63817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04800" y="1219200"/>
            <a:ext cx="41910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19200"/>
            <a:ext cx="41910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E93B5AF-F3DD-40ED-9E21-BD55B3C553E8}" type="datetimeFigureOut">
              <a:rPr lang="en-US" smtClean="0">
                <a:solidFill>
                  <a:prstClr val="black">
                    <a:tint val="75000"/>
                  </a:prstClr>
                </a:solidFill>
              </a:rPr>
              <a:pPr/>
              <a:t>10/15/2012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7AB817BA-3164-4379-8DF9-D76B06CB5608}"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93B5AF-F3DD-40ED-9E21-BD55B3C553E8}" type="datetimeFigureOut">
              <a:rPr lang="en-US" smtClean="0">
                <a:solidFill>
                  <a:prstClr val="black">
                    <a:tint val="75000"/>
                  </a:prstClr>
                </a:solidFill>
              </a:rPr>
              <a:pPr/>
              <a:t>10/15/2012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7AB817BA-3164-4379-8DF9-D76B06CB5608}"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E93B5AF-F3DD-40ED-9E21-BD55B3C553E8}" type="datetimeFigureOut">
              <a:rPr lang="en-US" smtClean="0">
                <a:solidFill>
                  <a:prstClr val="black">
                    <a:tint val="75000"/>
                  </a:prstClr>
                </a:solidFill>
              </a:rPr>
              <a:pPr/>
              <a:t>10/15/2012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7AB817BA-3164-4379-8DF9-D76B06CB5608}"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360979B-D7BA-4DFA-BFB7-462B9DDCDC9B}" type="datetimeFigureOut">
              <a:rPr lang="en-US" smtClean="0"/>
              <a:pPr/>
              <a:t>10/15/2012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C95958-C29B-4429-9AFC-CCA0F3F6E494}"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E93B5AF-F3DD-40ED-9E21-BD55B3C553E8}" type="datetimeFigureOut">
              <a:rPr lang="en-US" smtClean="0">
                <a:solidFill>
                  <a:prstClr val="black">
                    <a:tint val="75000"/>
                  </a:prstClr>
                </a:solidFill>
              </a:rPr>
              <a:pPr/>
              <a:t>10/15/2012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7AB817BA-3164-4379-8DF9-D76B06CB5608}"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E93B5AF-F3DD-40ED-9E21-BD55B3C553E8}" type="datetimeFigureOut">
              <a:rPr lang="en-US" smtClean="0">
                <a:solidFill>
                  <a:prstClr val="black">
                    <a:tint val="75000"/>
                  </a:prstClr>
                </a:solidFill>
              </a:rPr>
              <a:pPr/>
              <a:t>10/15/2012</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7AB817BA-3164-4379-8DF9-D76B06CB5608}"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E93B5AF-F3DD-40ED-9E21-BD55B3C553E8}" type="datetimeFigureOut">
              <a:rPr lang="en-US" smtClean="0">
                <a:solidFill>
                  <a:prstClr val="black">
                    <a:tint val="75000"/>
                  </a:prstClr>
                </a:solidFill>
              </a:rPr>
              <a:pPr/>
              <a:t>10/15/2012</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7AB817BA-3164-4379-8DF9-D76B06CB5608}"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93B5AF-F3DD-40ED-9E21-BD55B3C553E8}" type="datetimeFigureOut">
              <a:rPr lang="en-US" smtClean="0">
                <a:solidFill>
                  <a:prstClr val="black">
                    <a:tint val="75000"/>
                  </a:prstClr>
                </a:solidFill>
              </a:rPr>
              <a:pPr/>
              <a:t>10/15/2012</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7AB817BA-3164-4379-8DF9-D76B06CB5608}"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93B5AF-F3DD-40ED-9E21-BD55B3C553E8}" type="datetimeFigureOut">
              <a:rPr lang="en-US" smtClean="0">
                <a:solidFill>
                  <a:prstClr val="black">
                    <a:tint val="75000"/>
                  </a:prstClr>
                </a:solidFill>
              </a:rPr>
              <a:pPr/>
              <a:t>10/15/2012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7AB817BA-3164-4379-8DF9-D76B06CB5608}"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93B5AF-F3DD-40ED-9E21-BD55B3C553E8}" type="datetimeFigureOut">
              <a:rPr lang="en-US" smtClean="0">
                <a:solidFill>
                  <a:prstClr val="black">
                    <a:tint val="75000"/>
                  </a:prstClr>
                </a:solidFill>
              </a:rPr>
              <a:pPr/>
              <a:t>10/15/2012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7AB817BA-3164-4379-8DF9-D76B06CB5608}"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93B5AF-F3DD-40ED-9E21-BD55B3C553E8}" type="datetimeFigureOut">
              <a:rPr lang="en-US" smtClean="0">
                <a:solidFill>
                  <a:prstClr val="black">
                    <a:tint val="75000"/>
                  </a:prstClr>
                </a:solidFill>
              </a:rPr>
              <a:pPr/>
              <a:t>10/15/2012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7AB817BA-3164-4379-8DF9-D76B06CB5608}"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93B5AF-F3DD-40ED-9E21-BD55B3C553E8}" type="datetimeFigureOut">
              <a:rPr lang="en-US" smtClean="0">
                <a:solidFill>
                  <a:prstClr val="black">
                    <a:tint val="75000"/>
                  </a:prstClr>
                </a:solidFill>
              </a:rPr>
              <a:pPr/>
              <a:t>10/15/2012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7AB817BA-3164-4379-8DF9-D76B06CB5608}"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360979B-D7BA-4DFA-BFB7-462B9DDCDC9B}" type="datetimeFigureOut">
              <a:rPr lang="en-US" smtClean="0"/>
              <a:pPr/>
              <a:t>10/15/2012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C95958-C29B-4429-9AFC-CCA0F3F6E494}" type="slidenum">
              <a:rPr lang="en-US" smtClean="0"/>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990600"/>
            <a:ext cx="41148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90600"/>
            <a:ext cx="41148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123825"/>
            <a:ext cx="2114550" cy="60674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123825"/>
            <a:ext cx="6191250" cy="60674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04800" y="-123825"/>
            <a:ext cx="5791200" cy="9144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81000" y="990600"/>
            <a:ext cx="8382000" cy="4953000"/>
          </a:xfrm>
        </p:spPr>
        <p:txBody>
          <a:body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360979B-D7BA-4DFA-BFB7-462B9DDCDC9B}" type="datetimeFigureOut">
              <a:rPr lang="en-US" smtClean="0"/>
              <a:pPr/>
              <a:t>10/15/2012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2C95958-C29B-4429-9AFC-CCA0F3F6E494}" type="slidenum">
              <a:rPr lang="en-US" smtClean="0"/>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304800" y="-123825"/>
            <a:ext cx="8458200" cy="60674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304800" y="-123825"/>
            <a:ext cx="5791200" cy="9144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381000" y="990600"/>
            <a:ext cx="4114800" cy="4953000"/>
          </a:xfrm>
        </p:spPr>
        <p:txBody>
          <a:bodyPr/>
          <a:lstStyle/>
          <a:p>
            <a:endParaRPr lang="en-US"/>
          </a:p>
        </p:txBody>
      </p:sp>
      <p:sp>
        <p:nvSpPr>
          <p:cNvPr id="4" name="Text Placeholder 3"/>
          <p:cNvSpPr>
            <a:spLocks noGrp="1"/>
          </p:cNvSpPr>
          <p:nvPr>
            <p:ph type="body" sz="half" idx="2"/>
          </p:nvPr>
        </p:nvSpPr>
        <p:spPr>
          <a:xfrm>
            <a:off x="4648200" y="990600"/>
            <a:ext cx="4114800" cy="4953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304800" y="-123825"/>
            <a:ext cx="5791200" cy="9144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381000" y="990600"/>
            <a:ext cx="41148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990600"/>
            <a:ext cx="41148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381000" y="3543300"/>
            <a:ext cx="41148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543300"/>
            <a:ext cx="41148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OverTx" preserve="1">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304800" y="-123825"/>
            <a:ext cx="5791200" cy="9144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990600"/>
            <a:ext cx="83820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81000" y="3543300"/>
            <a:ext cx="83820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304800" y="-123825"/>
            <a:ext cx="5791200" cy="9144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990600"/>
            <a:ext cx="4114800" cy="4953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990600"/>
            <a:ext cx="4114800" cy="4953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990600"/>
            <a:ext cx="41148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90600"/>
            <a:ext cx="41148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360979B-D7BA-4DFA-BFB7-462B9DDCDC9B}" type="datetimeFigureOut">
              <a:rPr lang="en-US" smtClean="0"/>
              <a:pPr/>
              <a:t>10/15/2012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2C95958-C29B-4429-9AFC-CCA0F3F6E494}" type="slidenum">
              <a:rPr lang="en-US" smtClean="0"/>
              <a:pPr/>
              <a:t>‹#›</a:t>
            </a:fld>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123825"/>
            <a:ext cx="2114550" cy="60674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123825"/>
            <a:ext cx="6191250" cy="60674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04800" y="-123825"/>
            <a:ext cx="5791200" cy="9144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81000" y="990600"/>
            <a:ext cx="8382000" cy="4953000"/>
          </a:xfrm>
        </p:spPr>
        <p:txBody>
          <a:bodyPr/>
          <a:lstStyle/>
          <a:p>
            <a:endParaRPr lang="en-US"/>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304800" y="-123825"/>
            <a:ext cx="8458200" cy="60674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304800" y="-123825"/>
            <a:ext cx="5791200" cy="9144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381000" y="990600"/>
            <a:ext cx="4114800" cy="4953000"/>
          </a:xfrm>
        </p:spPr>
        <p:txBody>
          <a:bodyPr/>
          <a:lstStyle/>
          <a:p>
            <a:endParaRPr lang="en-US"/>
          </a:p>
        </p:txBody>
      </p:sp>
      <p:sp>
        <p:nvSpPr>
          <p:cNvPr id="4" name="Text Placeholder 3"/>
          <p:cNvSpPr>
            <a:spLocks noGrp="1"/>
          </p:cNvSpPr>
          <p:nvPr>
            <p:ph type="body" sz="half" idx="2"/>
          </p:nvPr>
        </p:nvSpPr>
        <p:spPr>
          <a:xfrm>
            <a:off x="4648200" y="990600"/>
            <a:ext cx="4114800" cy="4953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304800" y="-123825"/>
            <a:ext cx="5791200" cy="9144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381000" y="990600"/>
            <a:ext cx="41148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990600"/>
            <a:ext cx="41148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381000" y="3543300"/>
            <a:ext cx="41148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543300"/>
            <a:ext cx="41148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6360979B-D7BA-4DFA-BFB7-462B9DDCDC9B}" type="datetimeFigureOut">
              <a:rPr lang="en-US" smtClean="0"/>
              <a:pPr/>
              <a:t>10/15/2012</a:t>
            </a:fld>
            <a:endParaRPr lang="en-US"/>
          </a:p>
        </p:txBody>
      </p:sp>
      <p:sp>
        <p:nvSpPr>
          <p:cNvPr id="6" name="Slide Number Placeholder 5"/>
          <p:cNvSpPr>
            <a:spLocks noGrp="1"/>
          </p:cNvSpPr>
          <p:nvPr>
            <p:ph type="sldNum" sz="quarter" idx="11"/>
          </p:nvPr>
        </p:nvSpPr>
        <p:spPr/>
        <p:txBody>
          <a:bodyPr/>
          <a:lstStyle/>
          <a:p>
            <a:fld id="{32C95958-C29B-4429-9AFC-CCA0F3F6E494}" type="slidenum">
              <a:rPr lang="en-US" smtClean="0"/>
              <a:pPr/>
              <a:t>‹#›</a:t>
            </a:fld>
            <a:endParaRPr lang="en-US"/>
          </a:p>
        </p:txBody>
      </p:sp>
      <p:sp>
        <p:nvSpPr>
          <p:cNvPr id="7" name="Footer Placeholder 6"/>
          <p:cNvSpPr>
            <a:spLocks noGrp="1"/>
          </p:cNvSpPr>
          <p:nvPr>
            <p:ph type="ftr" sz="quarter" idx="12"/>
          </p:nvPr>
        </p:nvSpPr>
        <p:spPr/>
        <p:txBody>
          <a:bodyPr/>
          <a:lstStyle/>
          <a:p>
            <a:endParaRPr 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304800" y="-123825"/>
            <a:ext cx="5791200" cy="914400"/>
          </a:xfrm>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381000" y="990600"/>
            <a:ext cx="4114800" cy="49530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648200" y="990600"/>
            <a:ext cx="4114800" cy="49530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990600"/>
            <a:ext cx="41148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90600"/>
            <a:ext cx="41148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360979B-D7BA-4DFA-BFB7-462B9DDCDC9B}" type="datetimeFigureOut">
              <a:rPr lang="en-US" smtClean="0"/>
              <a:pPr/>
              <a:t>10/15/2012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C95958-C29B-4429-9AFC-CCA0F3F6E494}" type="slidenum">
              <a:rPr lang="en-US" smtClean="0"/>
              <a:pPr/>
              <a:t>‹#›</a:t>
            </a:fld>
            <a:endParaRPr lang="en-US"/>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123825"/>
            <a:ext cx="2114550" cy="60674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123825"/>
            <a:ext cx="6191250" cy="60674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304800" y="-123825"/>
            <a:ext cx="8458200" cy="60674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04800" y="-123825"/>
            <a:ext cx="5791200" cy="9144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81000" y="990600"/>
            <a:ext cx="8382000" cy="4953000"/>
          </a:xfrm>
        </p:spPr>
        <p:txBody>
          <a:bodyPr/>
          <a:lstStyle/>
          <a:p>
            <a:r>
              <a:rPr lang="en-US" smtClean="0"/>
              <a:t>Click icon to add table</a:t>
            </a:r>
            <a:endParaRPr lang="en-US"/>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304800" y="-123825"/>
            <a:ext cx="5791200" cy="9144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381000" y="990600"/>
            <a:ext cx="4114800" cy="4953000"/>
          </a:xfrm>
        </p:spPr>
        <p:txBody>
          <a:bodyPr/>
          <a:lstStyle/>
          <a:p>
            <a:r>
              <a:rPr lang="en-US" smtClean="0"/>
              <a:t>Click icon to add clip art</a:t>
            </a:r>
            <a:endParaRPr lang="en-US"/>
          </a:p>
        </p:txBody>
      </p:sp>
      <p:sp>
        <p:nvSpPr>
          <p:cNvPr id="4" name="Text Placeholder 3"/>
          <p:cNvSpPr>
            <a:spLocks noGrp="1"/>
          </p:cNvSpPr>
          <p:nvPr>
            <p:ph type="body" sz="half" idx="2"/>
          </p:nvPr>
        </p:nvSpPr>
        <p:spPr>
          <a:xfrm>
            <a:off x="4648200" y="990600"/>
            <a:ext cx="4114800" cy="4953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304800" y="-123825"/>
            <a:ext cx="5791200" cy="9144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990600"/>
            <a:ext cx="4114800" cy="4953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990600"/>
            <a:ext cx="4114800" cy="4953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304800" y="-123825"/>
            <a:ext cx="5791200" cy="9144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381000" y="990600"/>
            <a:ext cx="41148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990600"/>
            <a:ext cx="41148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381000" y="3543300"/>
            <a:ext cx="41148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543300"/>
            <a:ext cx="41148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40604852-DCB0-4DA8-9ED2-83C5948F7B93}" type="datetimeFigureOut">
              <a:rPr lang="en-US">
                <a:solidFill>
                  <a:prstClr val="black">
                    <a:tint val="75000"/>
                  </a:prstClr>
                </a:solidFill>
              </a:rPr>
              <a:pPr>
                <a:defRPr/>
              </a:pPr>
              <a:t>10/15/2012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567C443C-AB99-486B-9587-6842E0408463}"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DD1B8B5-6420-4CA7-8C0F-5057449F6640}" type="datetimeFigureOut">
              <a:rPr lang="en-US">
                <a:solidFill>
                  <a:prstClr val="black">
                    <a:tint val="75000"/>
                  </a:prstClr>
                </a:solidFill>
              </a:rPr>
              <a:pPr>
                <a:defRPr/>
              </a:pPr>
              <a:t>10/15/2012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3A121AD-143C-45CA-B86E-68A6BC9E84DF}"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7019A29E-D665-4075-B2E1-E60255229493}" type="datetimeFigureOut">
              <a:rPr lang="en-US">
                <a:solidFill>
                  <a:prstClr val="black">
                    <a:tint val="75000"/>
                  </a:prstClr>
                </a:solidFill>
              </a:rPr>
              <a:pPr>
                <a:defRPr/>
              </a:pPr>
              <a:t>10/15/2012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98395FAE-705F-4C97-9F52-CFCC32E1C644}"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360979B-D7BA-4DFA-BFB7-462B9DDCDC9B}" type="datetimeFigureOut">
              <a:rPr lang="en-US" smtClean="0"/>
              <a:pPr/>
              <a:t>10/15/2012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C95958-C29B-4429-9AFC-CCA0F3F6E494}" type="slidenum">
              <a:rPr lang="en-US" smtClean="0"/>
              <a:pPr/>
              <a:t>‹#›</a:t>
            </a:fld>
            <a:endParaRPr lang="en-US"/>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B063A5AF-0BEC-4954-AEA4-6FD14C534F0A}" type="datetimeFigureOut">
              <a:rPr lang="en-US">
                <a:solidFill>
                  <a:prstClr val="black">
                    <a:tint val="75000"/>
                  </a:prstClr>
                </a:solidFill>
              </a:rPr>
              <a:pPr>
                <a:defRPr/>
              </a:pPr>
              <a:t>10/15/2012</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D8D3EDD2-3D20-412C-90B0-C773AAB570C8}"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A8557729-7CEA-4191-B780-FB83B23F1846}" type="datetimeFigureOut">
              <a:rPr lang="en-US">
                <a:solidFill>
                  <a:prstClr val="black">
                    <a:tint val="75000"/>
                  </a:prstClr>
                </a:solidFill>
              </a:rPr>
              <a:pPr>
                <a:defRPr/>
              </a:pPr>
              <a:t>10/15/2012</a:t>
            </a:fld>
            <a:endParaRPr lang="en-US">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5E6C2918-782E-4111-95C1-531BCBA5292A}"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FF518BE2-4AA4-4383-AA5D-38FAA383B603}" type="datetimeFigureOut">
              <a:rPr lang="en-US">
                <a:solidFill>
                  <a:prstClr val="black">
                    <a:tint val="75000"/>
                  </a:prstClr>
                </a:solidFill>
              </a:rPr>
              <a:pPr>
                <a:defRPr/>
              </a:pPr>
              <a:t>10/15/2012</a:t>
            </a:fld>
            <a:endParaRPr lang="en-US">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FF18DB11-7B65-4C80-A51E-F49D5FEA5790}"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3817D29-A0CE-47C9-8D60-E116FD62F496}" type="datetimeFigureOut">
              <a:rPr lang="en-US">
                <a:solidFill>
                  <a:prstClr val="black">
                    <a:tint val="75000"/>
                  </a:prstClr>
                </a:solidFill>
              </a:rPr>
              <a:pPr>
                <a:defRPr/>
              </a:pPr>
              <a:t>10/15/2012</a:t>
            </a:fld>
            <a:endParaRPr lang="en-US">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92CBA7A6-F4C9-43B0-A4D7-54BDFB08CE7C}"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F394771-1BBF-4FAC-9748-EFB28E1CD0EC}" type="datetimeFigureOut">
              <a:rPr lang="en-US">
                <a:solidFill>
                  <a:prstClr val="black">
                    <a:tint val="75000"/>
                  </a:prstClr>
                </a:solidFill>
              </a:rPr>
              <a:pPr>
                <a:defRPr/>
              </a:pPr>
              <a:t>10/15/2012</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12702481-9573-4177-8A3B-BCBB234CA941}"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241C37E-8F88-46E5-80D3-734FAE96569B}" type="datetimeFigureOut">
              <a:rPr lang="en-US">
                <a:solidFill>
                  <a:prstClr val="black">
                    <a:tint val="75000"/>
                  </a:prstClr>
                </a:solidFill>
              </a:rPr>
              <a:pPr>
                <a:defRPr/>
              </a:pPr>
              <a:t>10/15/2012</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896ADF74-100E-44D9-AA3B-E1374E70341C}"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6BD6FC3-0644-4968-A93A-1FF2239236C5}" type="datetimeFigureOut">
              <a:rPr lang="en-US">
                <a:solidFill>
                  <a:prstClr val="black">
                    <a:tint val="75000"/>
                  </a:prstClr>
                </a:solidFill>
              </a:rPr>
              <a:pPr>
                <a:defRPr/>
              </a:pPr>
              <a:t>10/15/2012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E20058E9-5FB4-4EE4-A65B-A8631470D445}"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D621783-387D-4741-806C-9F98AD36C75E}" type="datetimeFigureOut">
              <a:rPr lang="en-US">
                <a:solidFill>
                  <a:prstClr val="black">
                    <a:tint val="75000"/>
                  </a:prstClr>
                </a:solidFill>
              </a:rPr>
              <a:pPr>
                <a:defRPr/>
              </a:pPr>
              <a:t>10/15/2012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13F56B08-2062-4305-A51C-12EE65F5F3DC}" type="slidenum">
              <a:rPr lang="en-US">
                <a:solidFill>
                  <a:prstClr val="black">
                    <a:tint val="75000"/>
                  </a:prstClr>
                </a:solidFill>
              </a:rPr>
              <a:pPr>
                <a:defRPr/>
              </a:pPr>
              <a:t>‹#›</a:t>
            </a:fld>
            <a:endParaRPr lang="en-US">
              <a:solidFill>
                <a:prstClr val="black">
                  <a:tint val="75000"/>
                </a:prstClr>
              </a:solidFill>
            </a:endParaRPr>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37.xml"/><Relationship Id="rId13" Type="http://schemas.openxmlformats.org/officeDocument/2006/relationships/slideLayout" Target="../slideLayouts/slideLayout142.xml"/><Relationship Id="rId18" Type="http://schemas.openxmlformats.org/officeDocument/2006/relationships/slideLayout" Target="../slideLayouts/slideLayout147.xml"/><Relationship Id="rId3" Type="http://schemas.openxmlformats.org/officeDocument/2006/relationships/slideLayout" Target="../slideLayouts/slideLayout132.xml"/><Relationship Id="rId21" Type="http://schemas.openxmlformats.org/officeDocument/2006/relationships/image" Target="../media/image4.jpeg"/><Relationship Id="rId7" Type="http://schemas.openxmlformats.org/officeDocument/2006/relationships/slideLayout" Target="../slideLayouts/slideLayout136.xml"/><Relationship Id="rId12" Type="http://schemas.openxmlformats.org/officeDocument/2006/relationships/slideLayout" Target="../slideLayouts/slideLayout141.xml"/><Relationship Id="rId17" Type="http://schemas.openxmlformats.org/officeDocument/2006/relationships/slideLayout" Target="../slideLayouts/slideLayout146.xml"/><Relationship Id="rId2" Type="http://schemas.openxmlformats.org/officeDocument/2006/relationships/slideLayout" Target="../slideLayouts/slideLayout131.xml"/><Relationship Id="rId16" Type="http://schemas.openxmlformats.org/officeDocument/2006/relationships/slideLayout" Target="../slideLayouts/slideLayout145.xml"/><Relationship Id="rId20" Type="http://schemas.openxmlformats.org/officeDocument/2006/relationships/image" Target="../media/image3.jpeg"/><Relationship Id="rId1" Type="http://schemas.openxmlformats.org/officeDocument/2006/relationships/slideLayout" Target="../slideLayouts/slideLayout130.xml"/><Relationship Id="rId6" Type="http://schemas.openxmlformats.org/officeDocument/2006/relationships/slideLayout" Target="../slideLayouts/slideLayout135.xml"/><Relationship Id="rId11" Type="http://schemas.openxmlformats.org/officeDocument/2006/relationships/slideLayout" Target="../slideLayouts/slideLayout140.xml"/><Relationship Id="rId24" Type="http://schemas.openxmlformats.org/officeDocument/2006/relationships/image" Target="../media/image6.jpeg"/><Relationship Id="rId5" Type="http://schemas.openxmlformats.org/officeDocument/2006/relationships/slideLayout" Target="../slideLayouts/slideLayout134.xml"/><Relationship Id="rId15" Type="http://schemas.openxmlformats.org/officeDocument/2006/relationships/slideLayout" Target="../slideLayouts/slideLayout144.xml"/><Relationship Id="rId23" Type="http://schemas.openxmlformats.org/officeDocument/2006/relationships/hyperlink" Target="http://images.google.com/imgres?imgurl=http://www.redorbit.com/user_files/images/technology/space_tech/nasa_1gal_logo.jpg&amp;imgrefurl=http://www.redorbit.com/technology/space_tech/&amp;h=250&amp;w=410&amp;sz=37&amp;tbnid=7968sg5OwRWfNM:&amp;tbnh=76&amp;tbnw=125&amp;prev=/images?q=nasa+logo&amp;um=1&amp;start=1&amp;sa=X&amp;oi=images&amp;ct=image&amp;cd=1" TargetMode="External"/><Relationship Id="rId10" Type="http://schemas.openxmlformats.org/officeDocument/2006/relationships/slideLayout" Target="../slideLayouts/slideLayout139.xml"/><Relationship Id="rId19" Type="http://schemas.openxmlformats.org/officeDocument/2006/relationships/theme" Target="../theme/theme10.xml"/><Relationship Id="rId4" Type="http://schemas.openxmlformats.org/officeDocument/2006/relationships/slideLayout" Target="../slideLayouts/slideLayout133.xml"/><Relationship Id="rId9" Type="http://schemas.openxmlformats.org/officeDocument/2006/relationships/slideLayout" Target="../slideLayouts/slideLayout138.xml"/><Relationship Id="rId14" Type="http://schemas.openxmlformats.org/officeDocument/2006/relationships/slideLayout" Target="../slideLayouts/slideLayout143.xml"/><Relationship Id="rId22" Type="http://schemas.openxmlformats.org/officeDocument/2006/relationships/image" Target="../media/image5.jpeg"/></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55.xml"/><Relationship Id="rId3" Type="http://schemas.openxmlformats.org/officeDocument/2006/relationships/slideLayout" Target="../slideLayouts/slideLayout150.xml"/><Relationship Id="rId7" Type="http://schemas.openxmlformats.org/officeDocument/2006/relationships/slideLayout" Target="../slideLayouts/slideLayout154.xml"/><Relationship Id="rId12" Type="http://schemas.openxmlformats.org/officeDocument/2006/relationships/theme" Target="../theme/theme11.xml"/><Relationship Id="rId2" Type="http://schemas.openxmlformats.org/officeDocument/2006/relationships/slideLayout" Target="../slideLayouts/slideLayout149.xml"/><Relationship Id="rId1" Type="http://schemas.openxmlformats.org/officeDocument/2006/relationships/slideLayout" Target="../slideLayouts/slideLayout148.xml"/><Relationship Id="rId6" Type="http://schemas.openxmlformats.org/officeDocument/2006/relationships/slideLayout" Target="../slideLayouts/slideLayout153.xml"/><Relationship Id="rId11" Type="http://schemas.openxmlformats.org/officeDocument/2006/relationships/slideLayout" Target="../slideLayouts/slideLayout158.xml"/><Relationship Id="rId5" Type="http://schemas.openxmlformats.org/officeDocument/2006/relationships/slideLayout" Target="../slideLayouts/slideLayout152.xml"/><Relationship Id="rId10" Type="http://schemas.openxmlformats.org/officeDocument/2006/relationships/slideLayout" Target="../slideLayouts/slideLayout157.xml"/><Relationship Id="rId4" Type="http://schemas.openxmlformats.org/officeDocument/2006/relationships/slideLayout" Target="../slideLayouts/slideLayout151.xml"/><Relationship Id="rId9" Type="http://schemas.openxmlformats.org/officeDocument/2006/relationships/slideLayout" Target="../slideLayouts/slideLayout156.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image" Target="../media/image2.jpeg"/><Relationship Id="rId2" Type="http://schemas.openxmlformats.org/officeDocument/2006/relationships/slideLayout" Target="../slideLayouts/slideLayout14.xml"/><Relationship Id="rId16" Type="http://schemas.openxmlformats.org/officeDocument/2006/relationships/image" Target="../media/image1.jpe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theme" Target="../theme/theme2.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theme" Target="../theme/theme3.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5.xml"/><Relationship Id="rId13" Type="http://schemas.openxmlformats.org/officeDocument/2006/relationships/slideLayout" Target="../slideLayouts/slideLayout50.xml"/><Relationship Id="rId18" Type="http://schemas.openxmlformats.org/officeDocument/2006/relationships/theme" Target="../theme/theme4.xml"/><Relationship Id="rId3" Type="http://schemas.openxmlformats.org/officeDocument/2006/relationships/slideLayout" Target="../slideLayouts/slideLayout40.xml"/><Relationship Id="rId21" Type="http://schemas.openxmlformats.org/officeDocument/2006/relationships/image" Target="../media/image5.jpeg"/><Relationship Id="rId7" Type="http://schemas.openxmlformats.org/officeDocument/2006/relationships/slideLayout" Target="../slideLayouts/slideLayout44.xml"/><Relationship Id="rId12" Type="http://schemas.openxmlformats.org/officeDocument/2006/relationships/slideLayout" Target="../slideLayouts/slideLayout49.xml"/><Relationship Id="rId17" Type="http://schemas.openxmlformats.org/officeDocument/2006/relationships/slideLayout" Target="../slideLayouts/slideLayout54.xml"/><Relationship Id="rId2" Type="http://schemas.openxmlformats.org/officeDocument/2006/relationships/slideLayout" Target="../slideLayouts/slideLayout39.xml"/><Relationship Id="rId16" Type="http://schemas.openxmlformats.org/officeDocument/2006/relationships/slideLayout" Target="../slideLayouts/slideLayout53.xml"/><Relationship Id="rId20" Type="http://schemas.openxmlformats.org/officeDocument/2006/relationships/image" Target="../media/image4.jpeg"/><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5" Type="http://schemas.openxmlformats.org/officeDocument/2006/relationships/slideLayout" Target="../slideLayouts/slideLayout52.xml"/><Relationship Id="rId23" Type="http://schemas.openxmlformats.org/officeDocument/2006/relationships/image" Target="../media/image6.jpeg"/><Relationship Id="rId10" Type="http://schemas.openxmlformats.org/officeDocument/2006/relationships/slideLayout" Target="../slideLayouts/slideLayout47.xml"/><Relationship Id="rId19" Type="http://schemas.openxmlformats.org/officeDocument/2006/relationships/image" Target="../media/image3.jpeg"/><Relationship Id="rId4" Type="http://schemas.openxmlformats.org/officeDocument/2006/relationships/slideLayout" Target="../slideLayouts/slideLayout41.xml"/><Relationship Id="rId9" Type="http://schemas.openxmlformats.org/officeDocument/2006/relationships/slideLayout" Target="../slideLayouts/slideLayout46.xml"/><Relationship Id="rId14" Type="http://schemas.openxmlformats.org/officeDocument/2006/relationships/slideLayout" Target="../slideLayouts/slideLayout51.xml"/><Relationship Id="rId22" Type="http://schemas.openxmlformats.org/officeDocument/2006/relationships/hyperlink" Target="http://images.google.com/imgres?imgurl=http://www.redorbit.com/user_files/images/technology/space_tech/nasa_1gal_logo.jpg&amp;imgrefurl=http://www.redorbit.com/technology/space_tech/&amp;h=250&amp;w=410&amp;sz=37&amp;tbnid=7968sg5OwRWfNM:&amp;tbnh=76&amp;tbnw=125&amp;prev=/images?q=nasa+logo&amp;um=1&amp;start=1&amp;sa=X&amp;oi=images&amp;ct=image&amp;cd=1" TargetMode="Externa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2.xml"/><Relationship Id="rId13" Type="http://schemas.openxmlformats.org/officeDocument/2006/relationships/slideLayout" Target="../slideLayouts/slideLayout67.xml"/><Relationship Id="rId18" Type="http://schemas.openxmlformats.org/officeDocument/2006/relationships/image" Target="../media/image3.jpeg"/><Relationship Id="rId3" Type="http://schemas.openxmlformats.org/officeDocument/2006/relationships/slideLayout" Target="../slideLayouts/slideLayout57.xml"/><Relationship Id="rId21" Type="http://schemas.openxmlformats.org/officeDocument/2006/relationships/hyperlink" Target="http://images.google.com/imgres?imgurl=http://www.redorbit.com/user_files/images/technology/space_tech/nasa_1gal_logo.jpg&amp;imgrefurl=http://www.redorbit.com/technology/space_tech/&amp;h=250&amp;w=410&amp;sz=37&amp;tbnid=7968sg5OwRWfNM:&amp;tbnh=76&amp;tbnw=125&amp;prev=/images?q=nasa+logo&amp;um=1&amp;start=1&amp;sa=X&amp;oi=images&amp;ct=image&amp;cd=1" TargetMode="External"/><Relationship Id="rId7" Type="http://schemas.openxmlformats.org/officeDocument/2006/relationships/slideLayout" Target="../slideLayouts/slideLayout61.xml"/><Relationship Id="rId12" Type="http://schemas.openxmlformats.org/officeDocument/2006/relationships/slideLayout" Target="../slideLayouts/slideLayout66.xml"/><Relationship Id="rId17" Type="http://schemas.openxmlformats.org/officeDocument/2006/relationships/theme" Target="../theme/theme5.xml"/><Relationship Id="rId2" Type="http://schemas.openxmlformats.org/officeDocument/2006/relationships/slideLayout" Target="../slideLayouts/slideLayout56.xml"/><Relationship Id="rId16" Type="http://schemas.openxmlformats.org/officeDocument/2006/relationships/slideLayout" Target="../slideLayouts/slideLayout70.xml"/><Relationship Id="rId20" Type="http://schemas.openxmlformats.org/officeDocument/2006/relationships/image" Target="../media/image5.jpeg"/><Relationship Id="rId1" Type="http://schemas.openxmlformats.org/officeDocument/2006/relationships/slideLayout" Target="../slideLayouts/slideLayout55.xml"/><Relationship Id="rId6" Type="http://schemas.openxmlformats.org/officeDocument/2006/relationships/slideLayout" Target="../slideLayouts/slideLayout60.xml"/><Relationship Id="rId11" Type="http://schemas.openxmlformats.org/officeDocument/2006/relationships/slideLayout" Target="../slideLayouts/slideLayout65.xml"/><Relationship Id="rId5" Type="http://schemas.openxmlformats.org/officeDocument/2006/relationships/slideLayout" Target="../slideLayouts/slideLayout59.xml"/><Relationship Id="rId15" Type="http://schemas.openxmlformats.org/officeDocument/2006/relationships/slideLayout" Target="../slideLayouts/slideLayout69.xml"/><Relationship Id="rId10" Type="http://schemas.openxmlformats.org/officeDocument/2006/relationships/slideLayout" Target="../slideLayouts/slideLayout64.xml"/><Relationship Id="rId19" Type="http://schemas.openxmlformats.org/officeDocument/2006/relationships/image" Target="../media/image4.jpeg"/><Relationship Id="rId4" Type="http://schemas.openxmlformats.org/officeDocument/2006/relationships/slideLayout" Target="../slideLayouts/slideLayout58.xml"/><Relationship Id="rId9" Type="http://schemas.openxmlformats.org/officeDocument/2006/relationships/slideLayout" Target="../slideLayouts/slideLayout63.xml"/><Relationship Id="rId14" Type="http://schemas.openxmlformats.org/officeDocument/2006/relationships/slideLayout" Target="../slideLayouts/slideLayout68.xml"/><Relationship Id="rId22" Type="http://schemas.openxmlformats.org/officeDocument/2006/relationships/image" Target="../media/image6.jpe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8.xml"/><Relationship Id="rId13" Type="http://schemas.openxmlformats.org/officeDocument/2006/relationships/slideLayout" Target="../slideLayouts/slideLayout83.xml"/><Relationship Id="rId18" Type="http://schemas.openxmlformats.org/officeDocument/2006/relationships/image" Target="../media/image3.jpeg"/><Relationship Id="rId3" Type="http://schemas.openxmlformats.org/officeDocument/2006/relationships/slideLayout" Target="../slideLayouts/slideLayout73.xml"/><Relationship Id="rId21" Type="http://schemas.openxmlformats.org/officeDocument/2006/relationships/hyperlink" Target="http://images.google.com/imgres?imgurl=http://www.redorbit.com/user_files/images/technology/space_tech/nasa_1gal_logo.jpg&amp;imgrefurl=http://www.redorbit.com/technology/space_tech/&amp;h=250&amp;w=410&amp;sz=37&amp;tbnid=7968sg5OwRWfNM:&amp;tbnh=76&amp;tbnw=125&amp;prev=/images?q=nasa+logo&amp;um=1&amp;start=1&amp;sa=X&amp;oi=images&amp;ct=image&amp;cd=1" TargetMode="External"/><Relationship Id="rId7" Type="http://schemas.openxmlformats.org/officeDocument/2006/relationships/slideLayout" Target="../slideLayouts/slideLayout77.xml"/><Relationship Id="rId12" Type="http://schemas.openxmlformats.org/officeDocument/2006/relationships/slideLayout" Target="../slideLayouts/slideLayout82.xml"/><Relationship Id="rId17" Type="http://schemas.openxmlformats.org/officeDocument/2006/relationships/theme" Target="../theme/theme6.xml"/><Relationship Id="rId2" Type="http://schemas.openxmlformats.org/officeDocument/2006/relationships/slideLayout" Target="../slideLayouts/slideLayout72.xml"/><Relationship Id="rId16" Type="http://schemas.openxmlformats.org/officeDocument/2006/relationships/slideLayout" Target="../slideLayouts/slideLayout86.xml"/><Relationship Id="rId20" Type="http://schemas.openxmlformats.org/officeDocument/2006/relationships/image" Target="../media/image5.jpeg"/><Relationship Id="rId1" Type="http://schemas.openxmlformats.org/officeDocument/2006/relationships/slideLayout" Target="../slideLayouts/slideLayout71.xml"/><Relationship Id="rId6" Type="http://schemas.openxmlformats.org/officeDocument/2006/relationships/slideLayout" Target="../slideLayouts/slideLayout76.xml"/><Relationship Id="rId11" Type="http://schemas.openxmlformats.org/officeDocument/2006/relationships/slideLayout" Target="../slideLayouts/slideLayout81.xml"/><Relationship Id="rId5" Type="http://schemas.openxmlformats.org/officeDocument/2006/relationships/slideLayout" Target="../slideLayouts/slideLayout75.xml"/><Relationship Id="rId15" Type="http://schemas.openxmlformats.org/officeDocument/2006/relationships/slideLayout" Target="../slideLayouts/slideLayout85.xml"/><Relationship Id="rId10" Type="http://schemas.openxmlformats.org/officeDocument/2006/relationships/slideLayout" Target="../slideLayouts/slideLayout80.xml"/><Relationship Id="rId19" Type="http://schemas.openxmlformats.org/officeDocument/2006/relationships/image" Target="../media/image4.jpeg"/><Relationship Id="rId4" Type="http://schemas.openxmlformats.org/officeDocument/2006/relationships/slideLayout" Target="../slideLayouts/slideLayout74.xml"/><Relationship Id="rId9" Type="http://schemas.openxmlformats.org/officeDocument/2006/relationships/slideLayout" Target="../slideLayouts/slideLayout79.xml"/><Relationship Id="rId14" Type="http://schemas.openxmlformats.org/officeDocument/2006/relationships/slideLayout" Target="../slideLayouts/slideLayout84.xml"/><Relationship Id="rId22" Type="http://schemas.openxmlformats.org/officeDocument/2006/relationships/image" Target="../media/image6.jpe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94.xml"/><Relationship Id="rId3" Type="http://schemas.openxmlformats.org/officeDocument/2006/relationships/slideLayout" Target="../slideLayouts/slideLayout89.xml"/><Relationship Id="rId7" Type="http://schemas.openxmlformats.org/officeDocument/2006/relationships/slideLayout" Target="../slideLayouts/slideLayout93.xml"/><Relationship Id="rId12" Type="http://schemas.openxmlformats.org/officeDocument/2006/relationships/theme" Target="../theme/theme7.xml"/><Relationship Id="rId2" Type="http://schemas.openxmlformats.org/officeDocument/2006/relationships/slideLayout" Target="../slideLayouts/slideLayout88.xml"/><Relationship Id="rId1" Type="http://schemas.openxmlformats.org/officeDocument/2006/relationships/slideLayout" Target="../slideLayouts/slideLayout87.xml"/><Relationship Id="rId6" Type="http://schemas.openxmlformats.org/officeDocument/2006/relationships/slideLayout" Target="../slideLayouts/slideLayout92.xml"/><Relationship Id="rId11" Type="http://schemas.openxmlformats.org/officeDocument/2006/relationships/slideLayout" Target="../slideLayouts/slideLayout97.xml"/><Relationship Id="rId5" Type="http://schemas.openxmlformats.org/officeDocument/2006/relationships/slideLayout" Target="../slideLayouts/slideLayout91.xml"/><Relationship Id="rId10" Type="http://schemas.openxmlformats.org/officeDocument/2006/relationships/slideLayout" Target="../slideLayouts/slideLayout96.xml"/><Relationship Id="rId4" Type="http://schemas.openxmlformats.org/officeDocument/2006/relationships/slideLayout" Target="../slideLayouts/slideLayout90.xml"/><Relationship Id="rId9" Type="http://schemas.openxmlformats.org/officeDocument/2006/relationships/slideLayout" Target="../slideLayouts/slideLayout9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05.xml"/><Relationship Id="rId13" Type="http://schemas.openxmlformats.org/officeDocument/2006/relationships/slideLayout" Target="../slideLayouts/slideLayout110.xml"/><Relationship Id="rId18" Type="http://schemas.openxmlformats.org/officeDocument/2006/relationships/slideLayout" Target="../slideLayouts/slideLayout115.xml"/><Relationship Id="rId3" Type="http://schemas.openxmlformats.org/officeDocument/2006/relationships/slideLayout" Target="../slideLayouts/slideLayout100.xml"/><Relationship Id="rId21" Type="http://schemas.openxmlformats.org/officeDocument/2006/relationships/image" Target="../media/image4.jpeg"/><Relationship Id="rId7" Type="http://schemas.openxmlformats.org/officeDocument/2006/relationships/slideLayout" Target="../slideLayouts/slideLayout104.xml"/><Relationship Id="rId12" Type="http://schemas.openxmlformats.org/officeDocument/2006/relationships/slideLayout" Target="../slideLayouts/slideLayout109.xml"/><Relationship Id="rId17" Type="http://schemas.openxmlformats.org/officeDocument/2006/relationships/slideLayout" Target="../slideLayouts/slideLayout114.xml"/><Relationship Id="rId2" Type="http://schemas.openxmlformats.org/officeDocument/2006/relationships/slideLayout" Target="../slideLayouts/slideLayout99.xml"/><Relationship Id="rId16" Type="http://schemas.openxmlformats.org/officeDocument/2006/relationships/slideLayout" Target="../slideLayouts/slideLayout113.xml"/><Relationship Id="rId20" Type="http://schemas.openxmlformats.org/officeDocument/2006/relationships/image" Target="../media/image3.jpeg"/><Relationship Id="rId1" Type="http://schemas.openxmlformats.org/officeDocument/2006/relationships/slideLayout" Target="../slideLayouts/slideLayout98.xml"/><Relationship Id="rId6" Type="http://schemas.openxmlformats.org/officeDocument/2006/relationships/slideLayout" Target="../slideLayouts/slideLayout103.xml"/><Relationship Id="rId11" Type="http://schemas.openxmlformats.org/officeDocument/2006/relationships/slideLayout" Target="../slideLayouts/slideLayout108.xml"/><Relationship Id="rId24" Type="http://schemas.openxmlformats.org/officeDocument/2006/relationships/image" Target="../media/image6.jpeg"/><Relationship Id="rId5" Type="http://schemas.openxmlformats.org/officeDocument/2006/relationships/slideLayout" Target="../slideLayouts/slideLayout102.xml"/><Relationship Id="rId15" Type="http://schemas.openxmlformats.org/officeDocument/2006/relationships/slideLayout" Target="../slideLayouts/slideLayout112.xml"/><Relationship Id="rId23" Type="http://schemas.openxmlformats.org/officeDocument/2006/relationships/hyperlink" Target="http://images.google.com/imgres?imgurl=http://www.redorbit.com/user_files/images/technology/space_tech/nasa_1gal_logo.jpg&amp;imgrefurl=http://www.redorbit.com/technology/space_tech/&amp;h=250&amp;w=410&amp;sz=37&amp;tbnid=7968sg5OwRWfNM:&amp;tbnh=76&amp;tbnw=125&amp;prev=/images?q=nasa+logo&amp;um=1&amp;start=1&amp;sa=X&amp;oi=images&amp;ct=image&amp;cd=1" TargetMode="External"/><Relationship Id="rId10" Type="http://schemas.openxmlformats.org/officeDocument/2006/relationships/slideLayout" Target="../slideLayouts/slideLayout107.xml"/><Relationship Id="rId19" Type="http://schemas.openxmlformats.org/officeDocument/2006/relationships/theme" Target="../theme/theme8.xml"/><Relationship Id="rId4" Type="http://schemas.openxmlformats.org/officeDocument/2006/relationships/slideLayout" Target="../slideLayouts/slideLayout101.xml"/><Relationship Id="rId9" Type="http://schemas.openxmlformats.org/officeDocument/2006/relationships/slideLayout" Target="../slideLayouts/slideLayout106.xml"/><Relationship Id="rId14" Type="http://schemas.openxmlformats.org/officeDocument/2006/relationships/slideLayout" Target="../slideLayouts/slideLayout111.xml"/><Relationship Id="rId22" Type="http://schemas.openxmlformats.org/officeDocument/2006/relationships/image" Target="../media/image5.jpeg"/></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23.xml"/><Relationship Id="rId13" Type="http://schemas.openxmlformats.org/officeDocument/2006/relationships/slideLayout" Target="../slideLayouts/slideLayout128.xml"/><Relationship Id="rId3" Type="http://schemas.openxmlformats.org/officeDocument/2006/relationships/slideLayout" Target="../slideLayouts/slideLayout118.xml"/><Relationship Id="rId7" Type="http://schemas.openxmlformats.org/officeDocument/2006/relationships/slideLayout" Target="../slideLayouts/slideLayout122.xml"/><Relationship Id="rId12" Type="http://schemas.openxmlformats.org/officeDocument/2006/relationships/slideLayout" Target="../slideLayouts/slideLayout127.xml"/><Relationship Id="rId2" Type="http://schemas.openxmlformats.org/officeDocument/2006/relationships/slideLayout" Target="../slideLayouts/slideLayout117.xml"/><Relationship Id="rId1" Type="http://schemas.openxmlformats.org/officeDocument/2006/relationships/slideLayout" Target="../slideLayouts/slideLayout116.xml"/><Relationship Id="rId6" Type="http://schemas.openxmlformats.org/officeDocument/2006/relationships/slideLayout" Target="../slideLayouts/slideLayout121.xml"/><Relationship Id="rId11" Type="http://schemas.openxmlformats.org/officeDocument/2006/relationships/slideLayout" Target="../slideLayouts/slideLayout126.xml"/><Relationship Id="rId5" Type="http://schemas.openxmlformats.org/officeDocument/2006/relationships/slideLayout" Target="../slideLayouts/slideLayout120.xml"/><Relationship Id="rId15" Type="http://schemas.openxmlformats.org/officeDocument/2006/relationships/theme" Target="../theme/theme9.xml"/><Relationship Id="rId10" Type="http://schemas.openxmlformats.org/officeDocument/2006/relationships/slideLayout" Target="../slideLayouts/slideLayout125.xml"/><Relationship Id="rId4" Type="http://schemas.openxmlformats.org/officeDocument/2006/relationships/slideLayout" Target="../slideLayouts/slideLayout119.xml"/><Relationship Id="rId9" Type="http://schemas.openxmlformats.org/officeDocument/2006/relationships/slideLayout" Target="../slideLayouts/slideLayout124.xml"/><Relationship Id="rId14" Type="http://schemas.openxmlformats.org/officeDocument/2006/relationships/slideLayout" Target="../slideLayouts/slideLayout1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3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60979B-D7BA-4DFA-BFB7-462B9DDCDC9B}" type="datetimeFigureOut">
              <a:rPr lang="en-US" smtClean="0"/>
              <a:pPr/>
              <a:t>10/15/2012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C95958-C29B-4429-9AFC-CCA0F3F6E49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2"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410"/>
          <p:cNvSpPr>
            <a:spLocks noGrp="1" noChangeArrowheads="1"/>
          </p:cNvSpPr>
          <p:nvPr>
            <p:ph type="title"/>
          </p:nvPr>
        </p:nvSpPr>
        <p:spPr bwMode="auto">
          <a:xfrm>
            <a:off x="304800" y="-123825"/>
            <a:ext cx="57912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WBS 1.6 RF Systems</a:t>
            </a:r>
          </a:p>
        </p:txBody>
      </p:sp>
      <p:sp>
        <p:nvSpPr>
          <p:cNvPr id="1027" name="Rectangle 2411"/>
          <p:cNvSpPr>
            <a:spLocks noGrp="1" noChangeArrowheads="1"/>
          </p:cNvSpPr>
          <p:nvPr>
            <p:ph type="body" idx="1"/>
          </p:nvPr>
        </p:nvSpPr>
        <p:spPr bwMode="auto">
          <a:xfrm>
            <a:off x="381000" y="990600"/>
            <a:ext cx="8382000" cy="495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p:txBody>
      </p:sp>
      <p:grpSp>
        <p:nvGrpSpPr>
          <p:cNvPr id="2" name="Group 2465"/>
          <p:cNvGrpSpPr>
            <a:grpSpLocks/>
          </p:cNvGrpSpPr>
          <p:nvPr/>
        </p:nvGrpSpPr>
        <p:grpSpPr bwMode="auto">
          <a:xfrm>
            <a:off x="381000" y="6096000"/>
            <a:ext cx="8447088" cy="38100"/>
            <a:chOff x="247" y="3980"/>
            <a:chExt cx="5321" cy="24"/>
          </a:xfrm>
        </p:grpSpPr>
        <p:sp>
          <p:nvSpPr>
            <p:cNvPr id="4469" name="Rectangle 2421"/>
            <p:cNvSpPr>
              <a:spLocks noChangeArrowheads="1"/>
            </p:cNvSpPr>
            <p:nvPr userDrawn="1"/>
          </p:nvSpPr>
          <p:spPr bwMode="auto">
            <a:xfrm>
              <a:off x="247" y="3980"/>
              <a:ext cx="313"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4470" name="Rectangle 2422"/>
            <p:cNvSpPr>
              <a:spLocks noChangeArrowheads="1"/>
            </p:cNvSpPr>
            <p:nvPr userDrawn="1"/>
          </p:nvSpPr>
          <p:spPr bwMode="auto">
            <a:xfrm>
              <a:off x="560" y="3980"/>
              <a:ext cx="313"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4471" name="Rectangle 2423"/>
            <p:cNvSpPr>
              <a:spLocks noChangeArrowheads="1"/>
            </p:cNvSpPr>
            <p:nvPr userDrawn="1"/>
          </p:nvSpPr>
          <p:spPr bwMode="auto">
            <a:xfrm>
              <a:off x="873" y="3980"/>
              <a:ext cx="313"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4472" name="Rectangle 2424"/>
            <p:cNvSpPr>
              <a:spLocks noChangeArrowheads="1"/>
            </p:cNvSpPr>
            <p:nvPr userDrawn="1"/>
          </p:nvSpPr>
          <p:spPr bwMode="auto">
            <a:xfrm>
              <a:off x="1186" y="3980"/>
              <a:ext cx="313"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4473" name="Rectangle 2425"/>
            <p:cNvSpPr>
              <a:spLocks noChangeArrowheads="1"/>
            </p:cNvSpPr>
            <p:nvPr userDrawn="1"/>
          </p:nvSpPr>
          <p:spPr bwMode="auto">
            <a:xfrm>
              <a:off x="1499" y="3980"/>
              <a:ext cx="313"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4474" name="Rectangle 2426"/>
            <p:cNvSpPr>
              <a:spLocks noChangeArrowheads="1"/>
            </p:cNvSpPr>
            <p:nvPr userDrawn="1"/>
          </p:nvSpPr>
          <p:spPr bwMode="auto">
            <a:xfrm>
              <a:off x="1812" y="3980"/>
              <a:ext cx="313"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4475" name="Rectangle 2427"/>
            <p:cNvSpPr>
              <a:spLocks noChangeArrowheads="1"/>
            </p:cNvSpPr>
            <p:nvPr userDrawn="1"/>
          </p:nvSpPr>
          <p:spPr bwMode="auto">
            <a:xfrm>
              <a:off x="2125" y="3980"/>
              <a:ext cx="313"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4476" name="Rectangle 2428"/>
            <p:cNvSpPr>
              <a:spLocks noChangeArrowheads="1"/>
            </p:cNvSpPr>
            <p:nvPr userDrawn="1"/>
          </p:nvSpPr>
          <p:spPr bwMode="auto">
            <a:xfrm>
              <a:off x="2438" y="3980"/>
              <a:ext cx="313"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4477" name="Rectangle 2429"/>
            <p:cNvSpPr>
              <a:spLocks noChangeArrowheads="1"/>
            </p:cNvSpPr>
            <p:nvPr userDrawn="1"/>
          </p:nvSpPr>
          <p:spPr bwMode="auto">
            <a:xfrm>
              <a:off x="2751" y="3980"/>
              <a:ext cx="313"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4478" name="Rectangle 2430"/>
            <p:cNvSpPr>
              <a:spLocks noChangeArrowheads="1"/>
            </p:cNvSpPr>
            <p:nvPr userDrawn="1"/>
          </p:nvSpPr>
          <p:spPr bwMode="auto">
            <a:xfrm>
              <a:off x="3064" y="3980"/>
              <a:ext cx="313"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4479" name="Rectangle 2431"/>
            <p:cNvSpPr>
              <a:spLocks noChangeArrowheads="1"/>
            </p:cNvSpPr>
            <p:nvPr userDrawn="1"/>
          </p:nvSpPr>
          <p:spPr bwMode="auto">
            <a:xfrm>
              <a:off x="3377" y="3980"/>
              <a:ext cx="313"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4480" name="Rectangle 2432"/>
            <p:cNvSpPr>
              <a:spLocks noChangeArrowheads="1"/>
            </p:cNvSpPr>
            <p:nvPr userDrawn="1"/>
          </p:nvSpPr>
          <p:spPr bwMode="auto">
            <a:xfrm>
              <a:off x="3690" y="3980"/>
              <a:ext cx="313"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4481" name="Rectangle 2433"/>
            <p:cNvSpPr>
              <a:spLocks noChangeArrowheads="1"/>
            </p:cNvSpPr>
            <p:nvPr userDrawn="1"/>
          </p:nvSpPr>
          <p:spPr bwMode="auto">
            <a:xfrm>
              <a:off x="4003" y="3980"/>
              <a:ext cx="313"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4482" name="Rectangle 2434"/>
            <p:cNvSpPr>
              <a:spLocks noChangeArrowheads="1"/>
            </p:cNvSpPr>
            <p:nvPr userDrawn="1"/>
          </p:nvSpPr>
          <p:spPr bwMode="auto">
            <a:xfrm>
              <a:off x="4316" y="3980"/>
              <a:ext cx="313"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4483" name="Rectangle 2435"/>
            <p:cNvSpPr>
              <a:spLocks noChangeArrowheads="1"/>
            </p:cNvSpPr>
            <p:nvPr userDrawn="1"/>
          </p:nvSpPr>
          <p:spPr bwMode="auto">
            <a:xfrm>
              <a:off x="4629" y="3980"/>
              <a:ext cx="313"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4484" name="Rectangle 2436"/>
            <p:cNvSpPr>
              <a:spLocks noChangeArrowheads="1"/>
            </p:cNvSpPr>
            <p:nvPr userDrawn="1"/>
          </p:nvSpPr>
          <p:spPr bwMode="auto">
            <a:xfrm>
              <a:off x="4942" y="3980"/>
              <a:ext cx="313"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4485" name="Rectangle 2437"/>
            <p:cNvSpPr>
              <a:spLocks noChangeArrowheads="1"/>
            </p:cNvSpPr>
            <p:nvPr userDrawn="1"/>
          </p:nvSpPr>
          <p:spPr bwMode="auto">
            <a:xfrm>
              <a:off x="5255" y="3980"/>
              <a:ext cx="313"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4488" name="Freeform 2440"/>
            <p:cNvSpPr>
              <a:spLocks/>
            </p:cNvSpPr>
            <p:nvPr userDrawn="1"/>
          </p:nvSpPr>
          <p:spPr bwMode="auto">
            <a:xfrm>
              <a:off x="247" y="3980"/>
              <a:ext cx="5321" cy="24"/>
            </a:xfrm>
            <a:custGeom>
              <a:avLst/>
              <a:gdLst/>
              <a:ahLst/>
              <a:cxnLst>
                <a:cxn ang="0">
                  <a:pos x="10612" y="0"/>
                </a:cxn>
                <a:cxn ang="0">
                  <a:pos x="10511" y="0"/>
                </a:cxn>
                <a:cxn ang="0">
                  <a:pos x="10344" y="0"/>
                </a:cxn>
                <a:cxn ang="0">
                  <a:pos x="10116" y="0"/>
                </a:cxn>
                <a:cxn ang="0">
                  <a:pos x="9832" y="0"/>
                </a:cxn>
                <a:cxn ang="0">
                  <a:pos x="9499" y="0"/>
                </a:cxn>
                <a:cxn ang="0">
                  <a:pos x="9120" y="0"/>
                </a:cxn>
                <a:cxn ang="0">
                  <a:pos x="8702" y="0"/>
                </a:cxn>
                <a:cxn ang="0">
                  <a:pos x="8250" y="0"/>
                </a:cxn>
                <a:cxn ang="0">
                  <a:pos x="7767" y="0"/>
                </a:cxn>
                <a:cxn ang="0">
                  <a:pos x="7261" y="0"/>
                </a:cxn>
                <a:cxn ang="0">
                  <a:pos x="6736" y="0"/>
                </a:cxn>
                <a:cxn ang="0">
                  <a:pos x="6197" y="0"/>
                </a:cxn>
                <a:cxn ang="0">
                  <a:pos x="5650" y="0"/>
                </a:cxn>
                <a:cxn ang="0">
                  <a:pos x="5100" y="0"/>
                </a:cxn>
                <a:cxn ang="0">
                  <a:pos x="4553" y="0"/>
                </a:cxn>
                <a:cxn ang="0">
                  <a:pos x="4012" y="0"/>
                </a:cxn>
                <a:cxn ang="0">
                  <a:pos x="3484" y="0"/>
                </a:cxn>
                <a:cxn ang="0">
                  <a:pos x="2974" y="0"/>
                </a:cxn>
                <a:cxn ang="0">
                  <a:pos x="2485" y="0"/>
                </a:cxn>
                <a:cxn ang="0">
                  <a:pos x="2027" y="0"/>
                </a:cxn>
                <a:cxn ang="0">
                  <a:pos x="1601" y="0"/>
                </a:cxn>
                <a:cxn ang="0">
                  <a:pos x="1214" y="0"/>
                </a:cxn>
                <a:cxn ang="0">
                  <a:pos x="871" y="0"/>
                </a:cxn>
                <a:cxn ang="0">
                  <a:pos x="578" y="0"/>
                </a:cxn>
                <a:cxn ang="0">
                  <a:pos x="339" y="0"/>
                </a:cxn>
                <a:cxn ang="0">
                  <a:pos x="159" y="0"/>
                </a:cxn>
                <a:cxn ang="0">
                  <a:pos x="45" y="0"/>
                </a:cxn>
                <a:cxn ang="0">
                  <a:pos x="0" y="0"/>
                </a:cxn>
                <a:cxn ang="0">
                  <a:pos x="13" y="48"/>
                </a:cxn>
                <a:cxn ang="0">
                  <a:pos x="93" y="48"/>
                </a:cxn>
                <a:cxn ang="0">
                  <a:pos x="241" y="48"/>
                </a:cxn>
                <a:cxn ang="0">
                  <a:pos x="451" y="48"/>
                </a:cxn>
                <a:cxn ang="0">
                  <a:pos x="717" y="48"/>
                </a:cxn>
                <a:cxn ang="0">
                  <a:pos x="1037" y="48"/>
                </a:cxn>
                <a:cxn ang="0">
                  <a:pos x="1402" y="48"/>
                </a:cxn>
                <a:cxn ang="0">
                  <a:pos x="1808" y="48"/>
                </a:cxn>
                <a:cxn ang="0">
                  <a:pos x="2252" y="48"/>
                </a:cxn>
                <a:cxn ang="0">
                  <a:pos x="2726" y="48"/>
                </a:cxn>
                <a:cxn ang="0">
                  <a:pos x="3225" y="48"/>
                </a:cxn>
                <a:cxn ang="0">
                  <a:pos x="3744" y="48"/>
                </a:cxn>
                <a:cxn ang="0">
                  <a:pos x="4280" y="48"/>
                </a:cxn>
                <a:cxn ang="0">
                  <a:pos x="4825" y="48"/>
                </a:cxn>
                <a:cxn ang="0">
                  <a:pos x="5373" y="48"/>
                </a:cxn>
                <a:cxn ang="0">
                  <a:pos x="5922" y="48"/>
                </a:cxn>
                <a:cxn ang="0">
                  <a:pos x="6466" y="48"/>
                </a:cxn>
                <a:cxn ang="0">
                  <a:pos x="6998" y="48"/>
                </a:cxn>
                <a:cxn ang="0">
                  <a:pos x="7514" y="48"/>
                </a:cxn>
                <a:cxn ang="0">
                  <a:pos x="8009" y="48"/>
                </a:cxn>
                <a:cxn ang="0">
                  <a:pos x="8477" y="48"/>
                </a:cxn>
                <a:cxn ang="0">
                  <a:pos x="8913" y="48"/>
                </a:cxn>
                <a:cxn ang="0">
                  <a:pos x="9312" y="48"/>
                </a:cxn>
                <a:cxn ang="0">
                  <a:pos x="9668" y="48"/>
                </a:cxn>
                <a:cxn ang="0">
                  <a:pos x="9977" y="48"/>
                </a:cxn>
                <a:cxn ang="0">
                  <a:pos x="10233" y="48"/>
                </a:cxn>
                <a:cxn ang="0">
                  <a:pos x="10431" y="48"/>
                </a:cxn>
                <a:cxn ang="0">
                  <a:pos x="10566" y="48"/>
                </a:cxn>
                <a:cxn ang="0">
                  <a:pos x="10631" y="48"/>
                </a:cxn>
                <a:cxn ang="0">
                  <a:pos x="10641" y="32"/>
                </a:cxn>
              </a:cxnLst>
              <a:rect l="0" t="0" r="r" b="b"/>
              <a:pathLst>
                <a:path w="10642" h="48">
                  <a:moveTo>
                    <a:pt x="10641" y="0"/>
                  </a:moveTo>
                  <a:lnTo>
                    <a:pt x="10641" y="0"/>
                  </a:lnTo>
                  <a:lnTo>
                    <a:pt x="10640" y="0"/>
                  </a:lnTo>
                  <a:lnTo>
                    <a:pt x="10638" y="0"/>
                  </a:lnTo>
                  <a:lnTo>
                    <a:pt x="10636" y="0"/>
                  </a:lnTo>
                  <a:lnTo>
                    <a:pt x="10632" y="0"/>
                  </a:lnTo>
                  <a:lnTo>
                    <a:pt x="10628" y="0"/>
                  </a:lnTo>
                  <a:lnTo>
                    <a:pt x="10623" y="0"/>
                  </a:lnTo>
                  <a:lnTo>
                    <a:pt x="10617" y="0"/>
                  </a:lnTo>
                  <a:lnTo>
                    <a:pt x="10612" y="0"/>
                  </a:lnTo>
                  <a:lnTo>
                    <a:pt x="10604" y="0"/>
                  </a:lnTo>
                  <a:lnTo>
                    <a:pt x="10596" y="0"/>
                  </a:lnTo>
                  <a:lnTo>
                    <a:pt x="10589" y="0"/>
                  </a:lnTo>
                  <a:lnTo>
                    <a:pt x="10579" y="0"/>
                  </a:lnTo>
                  <a:lnTo>
                    <a:pt x="10570" y="0"/>
                  </a:lnTo>
                  <a:lnTo>
                    <a:pt x="10559" y="0"/>
                  </a:lnTo>
                  <a:lnTo>
                    <a:pt x="10548" y="0"/>
                  </a:lnTo>
                  <a:lnTo>
                    <a:pt x="10536" y="0"/>
                  </a:lnTo>
                  <a:lnTo>
                    <a:pt x="10524" y="0"/>
                  </a:lnTo>
                  <a:lnTo>
                    <a:pt x="10511" y="0"/>
                  </a:lnTo>
                  <a:lnTo>
                    <a:pt x="10496" y="0"/>
                  </a:lnTo>
                  <a:lnTo>
                    <a:pt x="10482" y="0"/>
                  </a:lnTo>
                  <a:lnTo>
                    <a:pt x="10467" y="0"/>
                  </a:lnTo>
                  <a:lnTo>
                    <a:pt x="10451" y="0"/>
                  </a:lnTo>
                  <a:lnTo>
                    <a:pt x="10435" y="0"/>
                  </a:lnTo>
                  <a:lnTo>
                    <a:pt x="10417" y="0"/>
                  </a:lnTo>
                  <a:lnTo>
                    <a:pt x="10400" y="0"/>
                  </a:lnTo>
                  <a:lnTo>
                    <a:pt x="10382" y="0"/>
                  </a:lnTo>
                  <a:lnTo>
                    <a:pt x="10363" y="0"/>
                  </a:lnTo>
                  <a:lnTo>
                    <a:pt x="10344" y="0"/>
                  </a:lnTo>
                  <a:lnTo>
                    <a:pt x="10323" y="0"/>
                  </a:lnTo>
                  <a:lnTo>
                    <a:pt x="10302" y="0"/>
                  </a:lnTo>
                  <a:lnTo>
                    <a:pt x="10281" y="0"/>
                  </a:lnTo>
                  <a:lnTo>
                    <a:pt x="10259" y="0"/>
                  </a:lnTo>
                  <a:lnTo>
                    <a:pt x="10236" y="0"/>
                  </a:lnTo>
                  <a:lnTo>
                    <a:pt x="10213" y="0"/>
                  </a:lnTo>
                  <a:lnTo>
                    <a:pt x="10190" y="0"/>
                  </a:lnTo>
                  <a:lnTo>
                    <a:pt x="10166" y="0"/>
                  </a:lnTo>
                  <a:lnTo>
                    <a:pt x="10141" y="0"/>
                  </a:lnTo>
                  <a:lnTo>
                    <a:pt x="10116" y="0"/>
                  </a:lnTo>
                  <a:lnTo>
                    <a:pt x="10090" y="0"/>
                  </a:lnTo>
                  <a:lnTo>
                    <a:pt x="10063" y="0"/>
                  </a:lnTo>
                  <a:lnTo>
                    <a:pt x="10037" y="0"/>
                  </a:lnTo>
                  <a:lnTo>
                    <a:pt x="10009" y="0"/>
                  </a:lnTo>
                  <a:lnTo>
                    <a:pt x="9981" y="0"/>
                  </a:lnTo>
                  <a:lnTo>
                    <a:pt x="9952" y="0"/>
                  </a:lnTo>
                  <a:lnTo>
                    <a:pt x="9924" y="0"/>
                  </a:lnTo>
                  <a:lnTo>
                    <a:pt x="9894" y="0"/>
                  </a:lnTo>
                  <a:lnTo>
                    <a:pt x="9863" y="0"/>
                  </a:lnTo>
                  <a:lnTo>
                    <a:pt x="9832" y="0"/>
                  </a:lnTo>
                  <a:lnTo>
                    <a:pt x="9802" y="0"/>
                  </a:lnTo>
                  <a:lnTo>
                    <a:pt x="9770" y="0"/>
                  </a:lnTo>
                  <a:lnTo>
                    <a:pt x="9738" y="0"/>
                  </a:lnTo>
                  <a:lnTo>
                    <a:pt x="9705" y="0"/>
                  </a:lnTo>
                  <a:lnTo>
                    <a:pt x="9672" y="0"/>
                  </a:lnTo>
                  <a:lnTo>
                    <a:pt x="9638" y="0"/>
                  </a:lnTo>
                  <a:lnTo>
                    <a:pt x="9604" y="0"/>
                  </a:lnTo>
                  <a:lnTo>
                    <a:pt x="9569" y="0"/>
                  </a:lnTo>
                  <a:lnTo>
                    <a:pt x="9535" y="0"/>
                  </a:lnTo>
                  <a:lnTo>
                    <a:pt x="9499" y="0"/>
                  </a:lnTo>
                  <a:lnTo>
                    <a:pt x="9464" y="0"/>
                  </a:lnTo>
                  <a:lnTo>
                    <a:pt x="9426" y="0"/>
                  </a:lnTo>
                  <a:lnTo>
                    <a:pt x="9390" y="0"/>
                  </a:lnTo>
                  <a:lnTo>
                    <a:pt x="9353" y="0"/>
                  </a:lnTo>
                  <a:lnTo>
                    <a:pt x="9316" y="0"/>
                  </a:lnTo>
                  <a:lnTo>
                    <a:pt x="9277" y="0"/>
                  </a:lnTo>
                  <a:lnTo>
                    <a:pt x="9239" y="0"/>
                  </a:lnTo>
                  <a:lnTo>
                    <a:pt x="9199" y="0"/>
                  </a:lnTo>
                  <a:lnTo>
                    <a:pt x="9161" y="0"/>
                  </a:lnTo>
                  <a:lnTo>
                    <a:pt x="9120" y="0"/>
                  </a:lnTo>
                  <a:lnTo>
                    <a:pt x="9081" y="0"/>
                  </a:lnTo>
                  <a:lnTo>
                    <a:pt x="9040" y="0"/>
                  </a:lnTo>
                  <a:lnTo>
                    <a:pt x="9000" y="0"/>
                  </a:lnTo>
                  <a:lnTo>
                    <a:pt x="8958" y="0"/>
                  </a:lnTo>
                  <a:lnTo>
                    <a:pt x="8916" y="0"/>
                  </a:lnTo>
                  <a:lnTo>
                    <a:pt x="8874" y="0"/>
                  </a:lnTo>
                  <a:lnTo>
                    <a:pt x="8832" y="0"/>
                  </a:lnTo>
                  <a:lnTo>
                    <a:pt x="8789" y="0"/>
                  </a:lnTo>
                  <a:lnTo>
                    <a:pt x="8746" y="0"/>
                  </a:lnTo>
                  <a:lnTo>
                    <a:pt x="8702" y="0"/>
                  </a:lnTo>
                  <a:lnTo>
                    <a:pt x="8658" y="0"/>
                  </a:lnTo>
                  <a:lnTo>
                    <a:pt x="8614" y="0"/>
                  </a:lnTo>
                  <a:lnTo>
                    <a:pt x="8569" y="0"/>
                  </a:lnTo>
                  <a:lnTo>
                    <a:pt x="8525" y="0"/>
                  </a:lnTo>
                  <a:lnTo>
                    <a:pt x="8479" y="0"/>
                  </a:lnTo>
                  <a:lnTo>
                    <a:pt x="8434" y="0"/>
                  </a:lnTo>
                  <a:lnTo>
                    <a:pt x="8388" y="0"/>
                  </a:lnTo>
                  <a:lnTo>
                    <a:pt x="8342" y="0"/>
                  </a:lnTo>
                  <a:lnTo>
                    <a:pt x="8296" y="0"/>
                  </a:lnTo>
                  <a:lnTo>
                    <a:pt x="8250" y="0"/>
                  </a:lnTo>
                  <a:lnTo>
                    <a:pt x="8203" y="0"/>
                  </a:lnTo>
                  <a:lnTo>
                    <a:pt x="8156" y="0"/>
                  </a:lnTo>
                  <a:lnTo>
                    <a:pt x="8107" y="0"/>
                  </a:lnTo>
                  <a:lnTo>
                    <a:pt x="8060" y="0"/>
                  </a:lnTo>
                  <a:lnTo>
                    <a:pt x="8012" y="0"/>
                  </a:lnTo>
                  <a:lnTo>
                    <a:pt x="7964" y="0"/>
                  </a:lnTo>
                  <a:lnTo>
                    <a:pt x="7914" y="0"/>
                  </a:lnTo>
                  <a:lnTo>
                    <a:pt x="7866" y="0"/>
                  </a:lnTo>
                  <a:lnTo>
                    <a:pt x="7817" y="0"/>
                  </a:lnTo>
                  <a:lnTo>
                    <a:pt x="7767" y="0"/>
                  </a:lnTo>
                  <a:lnTo>
                    <a:pt x="7718" y="0"/>
                  </a:lnTo>
                  <a:lnTo>
                    <a:pt x="7667" y="0"/>
                  </a:lnTo>
                  <a:lnTo>
                    <a:pt x="7618" y="0"/>
                  </a:lnTo>
                  <a:lnTo>
                    <a:pt x="7567" y="0"/>
                  </a:lnTo>
                  <a:lnTo>
                    <a:pt x="7517" y="0"/>
                  </a:lnTo>
                  <a:lnTo>
                    <a:pt x="7466" y="0"/>
                  </a:lnTo>
                  <a:lnTo>
                    <a:pt x="7415" y="0"/>
                  </a:lnTo>
                  <a:lnTo>
                    <a:pt x="7364" y="0"/>
                  </a:lnTo>
                  <a:lnTo>
                    <a:pt x="7313" y="0"/>
                  </a:lnTo>
                  <a:lnTo>
                    <a:pt x="7261" y="0"/>
                  </a:lnTo>
                  <a:lnTo>
                    <a:pt x="7210" y="0"/>
                  </a:lnTo>
                  <a:lnTo>
                    <a:pt x="7157" y="0"/>
                  </a:lnTo>
                  <a:lnTo>
                    <a:pt x="7105" y="0"/>
                  </a:lnTo>
                  <a:lnTo>
                    <a:pt x="7053" y="0"/>
                  </a:lnTo>
                  <a:lnTo>
                    <a:pt x="7000" y="0"/>
                  </a:lnTo>
                  <a:lnTo>
                    <a:pt x="6947" y="0"/>
                  </a:lnTo>
                  <a:lnTo>
                    <a:pt x="6895" y="0"/>
                  </a:lnTo>
                  <a:lnTo>
                    <a:pt x="6842" y="0"/>
                  </a:lnTo>
                  <a:lnTo>
                    <a:pt x="6789" y="0"/>
                  </a:lnTo>
                  <a:lnTo>
                    <a:pt x="6736" y="0"/>
                  </a:lnTo>
                  <a:lnTo>
                    <a:pt x="6683" y="0"/>
                  </a:lnTo>
                  <a:lnTo>
                    <a:pt x="6629" y="0"/>
                  </a:lnTo>
                  <a:lnTo>
                    <a:pt x="6575" y="0"/>
                  </a:lnTo>
                  <a:lnTo>
                    <a:pt x="6522" y="0"/>
                  </a:lnTo>
                  <a:lnTo>
                    <a:pt x="6468" y="0"/>
                  </a:lnTo>
                  <a:lnTo>
                    <a:pt x="6414" y="0"/>
                  </a:lnTo>
                  <a:lnTo>
                    <a:pt x="6360" y="0"/>
                  </a:lnTo>
                  <a:lnTo>
                    <a:pt x="6305" y="0"/>
                  </a:lnTo>
                  <a:lnTo>
                    <a:pt x="6252" y="0"/>
                  </a:lnTo>
                  <a:lnTo>
                    <a:pt x="6197" y="0"/>
                  </a:lnTo>
                  <a:lnTo>
                    <a:pt x="6143" y="0"/>
                  </a:lnTo>
                  <a:lnTo>
                    <a:pt x="6088" y="0"/>
                  </a:lnTo>
                  <a:lnTo>
                    <a:pt x="6033" y="0"/>
                  </a:lnTo>
                  <a:lnTo>
                    <a:pt x="5979" y="0"/>
                  </a:lnTo>
                  <a:lnTo>
                    <a:pt x="5925" y="0"/>
                  </a:lnTo>
                  <a:lnTo>
                    <a:pt x="5870" y="0"/>
                  </a:lnTo>
                  <a:lnTo>
                    <a:pt x="5815" y="0"/>
                  </a:lnTo>
                  <a:lnTo>
                    <a:pt x="5760" y="0"/>
                  </a:lnTo>
                  <a:lnTo>
                    <a:pt x="5705" y="0"/>
                  </a:lnTo>
                  <a:lnTo>
                    <a:pt x="5650" y="0"/>
                  </a:lnTo>
                  <a:lnTo>
                    <a:pt x="5595" y="0"/>
                  </a:lnTo>
                  <a:lnTo>
                    <a:pt x="5540" y="0"/>
                  </a:lnTo>
                  <a:lnTo>
                    <a:pt x="5485" y="0"/>
                  </a:lnTo>
                  <a:lnTo>
                    <a:pt x="5430" y="0"/>
                  </a:lnTo>
                  <a:lnTo>
                    <a:pt x="5375" y="0"/>
                  </a:lnTo>
                  <a:lnTo>
                    <a:pt x="5321" y="0"/>
                  </a:lnTo>
                  <a:lnTo>
                    <a:pt x="5266" y="0"/>
                  </a:lnTo>
                  <a:lnTo>
                    <a:pt x="5211" y="0"/>
                  </a:lnTo>
                  <a:lnTo>
                    <a:pt x="5156" y="0"/>
                  </a:lnTo>
                  <a:lnTo>
                    <a:pt x="5100" y="0"/>
                  </a:lnTo>
                  <a:lnTo>
                    <a:pt x="5046" y="0"/>
                  </a:lnTo>
                  <a:lnTo>
                    <a:pt x="4991" y="0"/>
                  </a:lnTo>
                  <a:lnTo>
                    <a:pt x="4936" y="0"/>
                  </a:lnTo>
                  <a:lnTo>
                    <a:pt x="4881" y="0"/>
                  </a:lnTo>
                  <a:lnTo>
                    <a:pt x="4826" y="0"/>
                  </a:lnTo>
                  <a:lnTo>
                    <a:pt x="4771" y="0"/>
                  </a:lnTo>
                  <a:lnTo>
                    <a:pt x="4716" y="0"/>
                  </a:lnTo>
                  <a:lnTo>
                    <a:pt x="4661" y="0"/>
                  </a:lnTo>
                  <a:lnTo>
                    <a:pt x="4608" y="0"/>
                  </a:lnTo>
                  <a:lnTo>
                    <a:pt x="4553" y="0"/>
                  </a:lnTo>
                  <a:lnTo>
                    <a:pt x="4498" y="0"/>
                  </a:lnTo>
                  <a:lnTo>
                    <a:pt x="4444" y="0"/>
                  </a:lnTo>
                  <a:lnTo>
                    <a:pt x="4389" y="0"/>
                  </a:lnTo>
                  <a:lnTo>
                    <a:pt x="4336" y="0"/>
                  </a:lnTo>
                  <a:lnTo>
                    <a:pt x="4281" y="0"/>
                  </a:lnTo>
                  <a:lnTo>
                    <a:pt x="4227" y="0"/>
                  </a:lnTo>
                  <a:lnTo>
                    <a:pt x="4173" y="0"/>
                  </a:lnTo>
                  <a:lnTo>
                    <a:pt x="4119" y="0"/>
                  </a:lnTo>
                  <a:lnTo>
                    <a:pt x="4066" y="0"/>
                  </a:lnTo>
                  <a:lnTo>
                    <a:pt x="4012" y="0"/>
                  </a:lnTo>
                  <a:lnTo>
                    <a:pt x="3958" y="0"/>
                  </a:lnTo>
                  <a:lnTo>
                    <a:pt x="3905" y="0"/>
                  </a:lnTo>
                  <a:lnTo>
                    <a:pt x="3852" y="0"/>
                  </a:lnTo>
                  <a:lnTo>
                    <a:pt x="3799" y="0"/>
                  </a:lnTo>
                  <a:lnTo>
                    <a:pt x="3746" y="0"/>
                  </a:lnTo>
                  <a:lnTo>
                    <a:pt x="3694" y="0"/>
                  </a:lnTo>
                  <a:lnTo>
                    <a:pt x="3641" y="0"/>
                  </a:lnTo>
                  <a:lnTo>
                    <a:pt x="3588" y="0"/>
                  </a:lnTo>
                  <a:lnTo>
                    <a:pt x="3536" y="0"/>
                  </a:lnTo>
                  <a:lnTo>
                    <a:pt x="3484" y="0"/>
                  </a:lnTo>
                  <a:lnTo>
                    <a:pt x="3431" y="0"/>
                  </a:lnTo>
                  <a:lnTo>
                    <a:pt x="3380" y="0"/>
                  </a:lnTo>
                  <a:lnTo>
                    <a:pt x="3328" y="0"/>
                  </a:lnTo>
                  <a:lnTo>
                    <a:pt x="3277" y="0"/>
                  </a:lnTo>
                  <a:lnTo>
                    <a:pt x="3226" y="0"/>
                  </a:lnTo>
                  <a:lnTo>
                    <a:pt x="3174" y="0"/>
                  </a:lnTo>
                  <a:lnTo>
                    <a:pt x="3124" y="0"/>
                  </a:lnTo>
                  <a:lnTo>
                    <a:pt x="3073" y="0"/>
                  </a:lnTo>
                  <a:lnTo>
                    <a:pt x="3023" y="0"/>
                  </a:lnTo>
                  <a:lnTo>
                    <a:pt x="2974" y="0"/>
                  </a:lnTo>
                  <a:lnTo>
                    <a:pt x="2923" y="0"/>
                  </a:lnTo>
                  <a:lnTo>
                    <a:pt x="2874" y="0"/>
                  </a:lnTo>
                  <a:lnTo>
                    <a:pt x="2824" y="0"/>
                  </a:lnTo>
                  <a:lnTo>
                    <a:pt x="2775" y="0"/>
                  </a:lnTo>
                  <a:lnTo>
                    <a:pt x="2727" y="0"/>
                  </a:lnTo>
                  <a:lnTo>
                    <a:pt x="2677" y="0"/>
                  </a:lnTo>
                  <a:lnTo>
                    <a:pt x="2629" y="0"/>
                  </a:lnTo>
                  <a:lnTo>
                    <a:pt x="2581" y="0"/>
                  </a:lnTo>
                  <a:lnTo>
                    <a:pt x="2534" y="0"/>
                  </a:lnTo>
                  <a:lnTo>
                    <a:pt x="2485" y="0"/>
                  </a:lnTo>
                  <a:lnTo>
                    <a:pt x="2438" y="0"/>
                  </a:lnTo>
                  <a:lnTo>
                    <a:pt x="2392" y="0"/>
                  </a:lnTo>
                  <a:lnTo>
                    <a:pt x="2345" y="0"/>
                  </a:lnTo>
                  <a:lnTo>
                    <a:pt x="2299" y="0"/>
                  </a:lnTo>
                  <a:lnTo>
                    <a:pt x="2253" y="0"/>
                  </a:lnTo>
                  <a:lnTo>
                    <a:pt x="2207" y="0"/>
                  </a:lnTo>
                  <a:lnTo>
                    <a:pt x="2162" y="0"/>
                  </a:lnTo>
                  <a:lnTo>
                    <a:pt x="2115" y="0"/>
                  </a:lnTo>
                  <a:lnTo>
                    <a:pt x="2072" y="0"/>
                  </a:lnTo>
                  <a:lnTo>
                    <a:pt x="2027" y="0"/>
                  </a:lnTo>
                  <a:lnTo>
                    <a:pt x="1983" y="0"/>
                  </a:lnTo>
                  <a:lnTo>
                    <a:pt x="1939" y="0"/>
                  </a:lnTo>
                  <a:lnTo>
                    <a:pt x="1895" y="0"/>
                  </a:lnTo>
                  <a:lnTo>
                    <a:pt x="1852" y="0"/>
                  </a:lnTo>
                  <a:lnTo>
                    <a:pt x="1809" y="0"/>
                  </a:lnTo>
                  <a:lnTo>
                    <a:pt x="1766" y="0"/>
                  </a:lnTo>
                  <a:lnTo>
                    <a:pt x="1725" y="0"/>
                  </a:lnTo>
                  <a:lnTo>
                    <a:pt x="1683" y="0"/>
                  </a:lnTo>
                  <a:lnTo>
                    <a:pt x="1641" y="0"/>
                  </a:lnTo>
                  <a:lnTo>
                    <a:pt x="1601" y="0"/>
                  </a:lnTo>
                  <a:lnTo>
                    <a:pt x="1560" y="0"/>
                  </a:lnTo>
                  <a:lnTo>
                    <a:pt x="1521" y="0"/>
                  </a:lnTo>
                  <a:lnTo>
                    <a:pt x="1481" y="0"/>
                  </a:lnTo>
                  <a:lnTo>
                    <a:pt x="1442" y="0"/>
                  </a:lnTo>
                  <a:lnTo>
                    <a:pt x="1402" y="0"/>
                  </a:lnTo>
                  <a:lnTo>
                    <a:pt x="1364" y="0"/>
                  </a:lnTo>
                  <a:lnTo>
                    <a:pt x="1325" y="0"/>
                  </a:lnTo>
                  <a:lnTo>
                    <a:pt x="1288" y="0"/>
                  </a:lnTo>
                  <a:lnTo>
                    <a:pt x="1251" y="0"/>
                  </a:lnTo>
                  <a:lnTo>
                    <a:pt x="1214" y="0"/>
                  </a:lnTo>
                  <a:lnTo>
                    <a:pt x="1178" y="0"/>
                  </a:lnTo>
                  <a:lnTo>
                    <a:pt x="1142" y="0"/>
                  </a:lnTo>
                  <a:lnTo>
                    <a:pt x="1107" y="0"/>
                  </a:lnTo>
                  <a:lnTo>
                    <a:pt x="1072" y="0"/>
                  </a:lnTo>
                  <a:lnTo>
                    <a:pt x="1037" y="0"/>
                  </a:lnTo>
                  <a:lnTo>
                    <a:pt x="1003" y="0"/>
                  </a:lnTo>
                  <a:lnTo>
                    <a:pt x="969" y="0"/>
                  </a:lnTo>
                  <a:lnTo>
                    <a:pt x="936" y="0"/>
                  </a:lnTo>
                  <a:lnTo>
                    <a:pt x="904" y="0"/>
                  </a:lnTo>
                  <a:lnTo>
                    <a:pt x="871" y="0"/>
                  </a:lnTo>
                  <a:lnTo>
                    <a:pt x="839" y="0"/>
                  </a:lnTo>
                  <a:lnTo>
                    <a:pt x="808" y="0"/>
                  </a:lnTo>
                  <a:lnTo>
                    <a:pt x="778" y="0"/>
                  </a:lnTo>
                  <a:lnTo>
                    <a:pt x="748" y="0"/>
                  </a:lnTo>
                  <a:lnTo>
                    <a:pt x="718" y="0"/>
                  </a:lnTo>
                  <a:lnTo>
                    <a:pt x="689" y="0"/>
                  </a:lnTo>
                  <a:lnTo>
                    <a:pt x="660" y="0"/>
                  </a:lnTo>
                  <a:lnTo>
                    <a:pt x="632" y="0"/>
                  </a:lnTo>
                  <a:lnTo>
                    <a:pt x="604" y="0"/>
                  </a:lnTo>
                  <a:lnTo>
                    <a:pt x="578" y="0"/>
                  </a:lnTo>
                  <a:lnTo>
                    <a:pt x="552" y="0"/>
                  </a:lnTo>
                  <a:lnTo>
                    <a:pt x="525" y="0"/>
                  </a:lnTo>
                  <a:lnTo>
                    <a:pt x="500" y="0"/>
                  </a:lnTo>
                  <a:lnTo>
                    <a:pt x="475" y="0"/>
                  </a:lnTo>
                  <a:lnTo>
                    <a:pt x="451" y="0"/>
                  </a:lnTo>
                  <a:lnTo>
                    <a:pt x="428" y="0"/>
                  </a:lnTo>
                  <a:lnTo>
                    <a:pt x="405" y="0"/>
                  </a:lnTo>
                  <a:lnTo>
                    <a:pt x="382" y="0"/>
                  </a:lnTo>
                  <a:lnTo>
                    <a:pt x="360" y="0"/>
                  </a:lnTo>
                  <a:lnTo>
                    <a:pt x="339" y="0"/>
                  </a:lnTo>
                  <a:lnTo>
                    <a:pt x="318" y="0"/>
                  </a:lnTo>
                  <a:lnTo>
                    <a:pt x="297" y="0"/>
                  </a:lnTo>
                  <a:lnTo>
                    <a:pt x="278" y="0"/>
                  </a:lnTo>
                  <a:lnTo>
                    <a:pt x="259" y="0"/>
                  </a:lnTo>
                  <a:lnTo>
                    <a:pt x="241" y="0"/>
                  </a:lnTo>
                  <a:lnTo>
                    <a:pt x="224" y="0"/>
                  </a:lnTo>
                  <a:lnTo>
                    <a:pt x="206" y="0"/>
                  </a:lnTo>
                  <a:lnTo>
                    <a:pt x="189" y="0"/>
                  </a:lnTo>
                  <a:lnTo>
                    <a:pt x="174" y="0"/>
                  </a:lnTo>
                  <a:lnTo>
                    <a:pt x="159" y="0"/>
                  </a:lnTo>
                  <a:lnTo>
                    <a:pt x="144" y="0"/>
                  </a:lnTo>
                  <a:lnTo>
                    <a:pt x="130" y="0"/>
                  </a:lnTo>
                  <a:lnTo>
                    <a:pt x="117" y="0"/>
                  </a:lnTo>
                  <a:lnTo>
                    <a:pt x="105" y="0"/>
                  </a:lnTo>
                  <a:lnTo>
                    <a:pt x="93" y="0"/>
                  </a:lnTo>
                  <a:lnTo>
                    <a:pt x="82" y="0"/>
                  </a:lnTo>
                  <a:lnTo>
                    <a:pt x="72" y="0"/>
                  </a:lnTo>
                  <a:lnTo>
                    <a:pt x="62" y="0"/>
                  </a:lnTo>
                  <a:lnTo>
                    <a:pt x="52" y="0"/>
                  </a:lnTo>
                  <a:lnTo>
                    <a:pt x="45" y="0"/>
                  </a:lnTo>
                  <a:lnTo>
                    <a:pt x="37" y="0"/>
                  </a:lnTo>
                  <a:lnTo>
                    <a:pt x="29" y="0"/>
                  </a:lnTo>
                  <a:lnTo>
                    <a:pt x="24" y="0"/>
                  </a:lnTo>
                  <a:lnTo>
                    <a:pt x="18" y="0"/>
                  </a:lnTo>
                  <a:lnTo>
                    <a:pt x="13" y="0"/>
                  </a:lnTo>
                  <a:lnTo>
                    <a:pt x="8" y="0"/>
                  </a:lnTo>
                  <a:lnTo>
                    <a:pt x="5" y="0"/>
                  </a:lnTo>
                  <a:lnTo>
                    <a:pt x="3" y="0"/>
                  </a:lnTo>
                  <a:lnTo>
                    <a:pt x="1" y="0"/>
                  </a:lnTo>
                  <a:lnTo>
                    <a:pt x="0" y="0"/>
                  </a:lnTo>
                  <a:lnTo>
                    <a:pt x="0" y="0"/>
                  </a:lnTo>
                  <a:lnTo>
                    <a:pt x="0" y="0"/>
                  </a:lnTo>
                  <a:lnTo>
                    <a:pt x="0" y="48"/>
                  </a:lnTo>
                  <a:lnTo>
                    <a:pt x="0" y="48"/>
                  </a:lnTo>
                  <a:lnTo>
                    <a:pt x="0" y="48"/>
                  </a:lnTo>
                  <a:lnTo>
                    <a:pt x="1" y="48"/>
                  </a:lnTo>
                  <a:lnTo>
                    <a:pt x="3" y="48"/>
                  </a:lnTo>
                  <a:lnTo>
                    <a:pt x="5" y="48"/>
                  </a:lnTo>
                  <a:lnTo>
                    <a:pt x="8" y="48"/>
                  </a:lnTo>
                  <a:lnTo>
                    <a:pt x="13" y="48"/>
                  </a:lnTo>
                  <a:lnTo>
                    <a:pt x="18" y="48"/>
                  </a:lnTo>
                  <a:lnTo>
                    <a:pt x="24" y="48"/>
                  </a:lnTo>
                  <a:lnTo>
                    <a:pt x="29" y="48"/>
                  </a:lnTo>
                  <a:lnTo>
                    <a:pt x="37" y="48"/>
                  </a:lnTo>
                  <a:lnTo>
                    <a:pt x="45" y="48"/>
                  </a:lnTo>
                  <a:lnTo>
                    <a:pt x="52" y="48"/>
                  </a:lnTo>
                  <a:lnTo>
                    <a:pt x="62" y="48"/>
                  </a:lnTo>
                  <a:lnTo>
                    <a:pt x="72" y="48"/>
                  </a:lnTo>
                  <a:lnTo>
                    <a:pt x="82" y="48"/>
                  </a:lnTo>
                  <a:lnTo>
                    <a:pt x="93" y="48"/>
                  </a:lnTo>
                  <a:lnTo>
                    <a:pt x="105" y="48"/>
                  </a:lnTo>
                  <a:lnTo>
                    <a:pt x="117" y="48"/>
                  </a:lnTo>
                  <a:lnTo>
                    <a:pt x="130" y="48"/>
                  </a:lnTo>
                  <a:lnTo>
                    <a:pt x="144" y="48"/>
                  </a:lnTo>
                  <a:lnTo>
                    <a:pt x="159" y="48"/>
                  </a:lnTo>
                  <a:lnTo>
                    <a:pt x="174" y="48"/>
                  </a:lnTo>
                  <a:lnTo>
                    <a:pt x="189" y="48"/>
                  </a:lnTo>
                  <a:lnTo>
                    <a:pt x="206" y="48"/>
                  </a:lnTo>
                  <a:lnTo>
                    <a:pt x="224" y="48"/>
                  </a:lnTo>
                  <a:lnTo>
                    <a:pt x="241" y="48"/>
                  </a:lnTo>
                  <a:lnTo>
                    <a:pt x="259" y="48"/>
                  </a:lnTo>
                  <a:lnTo>
                    <a:pt x="278" y="48"/>
                  </a:lnTo>
                  <a:lnTo>
                    <a:pt x="297" y="48"/>
                  </a:lnTo>
                  <a:lnTo>
                    <a:pt x="318" y="48"/>
                  </a:lnTo>
                  <a:lnTo>
                    <a:pt x="339" y="48"/>
                  </a:lnTo>
                  <a:lnTo>
                    <a:pt x="360" y="48"/>
                  </a:lnTo>
                  <a:lnTo>
                    <a:pt x="382" y="48"/>
                  </a:lnTo>
                  <a:lnTo>
                    <a:pt x="403" y="48"/>
                  </a:lnTo>
                  <a:lnTo>
                    <a:pt x="427" y="48"/>
                  </a:lnTo>
                  <a:lnTo>
                    <a:pt x="451" y="48"/>
                  </a:lnTo>
                  <a:lnTo>
                    <a:pt x="475" y="48"/>
                  </a:lnTo>
                  <a:lnTo>
                    <a:pt x="500" y="48"/>
                  </a:lnTo>
                  <a:lnTo>
                    <a:pt x="525" y="48"/>
                  </a:lnTo>
                  <a:lnTo>
                    <a:pt x="551" y="48"/>
                  </a:lnTo>
                  <a:lnTo>
                    <a:pt x="577" y="48"/>
                  </a:lnTo>
                  <a:lnTo>
                    <a:pt x="604" y="48"/>
                  </a:lnTo>
                  <a:lnTo>
                    <a:pt x="632" y="48"/>
                  </a:lnTo>
                  <a:lnTo>
                    <a:pt x="660" y="48"/>
                  </a:lnTo>
                  <a:lnTo>
                    <a:pt x="689" y="48"/>
                  </a:lnTo>
                  <a:lnTo>
                    <a:pt x="717" y="48"/>
                  </a:lnTo>
                  <a:lnTo>
                    <a:pt x="747" y="48"/>
                  </a:lnTo>
                  <a:lnTo>
                    <a:pt x="778" y="48"/>
                  </a:lnTo>
                  <a:lnTo>
                    <a:pt x="808" y="48"/>
                  </a:lnTo>
                  <a:lnTo>
                    <a:pt x="839" y="48"/>
                  </a:lnTo>
                  <a:lnTo>
                    <a:pt x="871" y="48"/>
                  </a:lnTo>
                  <a:lnTo>
                    <a:pt x="903" y="48"/>
                  </a:lnTo>
                  <a:lnTo>
                    <a:pt x="936" y="48"/>
                  </a:lnTo>
                  <a:lnTo>
                    <a:pt x="969" y="48"/>
                  </a:lnTo>
                  <a:lnTo>
                    <a:pt x="1003" y="48"/>
                  </a:lnTo>
                  <a:lnTo>
                    <a:pt x="1037" y="48"/>
                  </a:lnTo>
                  <a:lnTo>
                    <a:pt x="1071" y="48"/>
                  </a:lnTo>
                  <a:lnTo>
                    <a:pt x="1106" y="48"/>
                  </a:lnTo>
                  <a:lnTo>
                    <a:pt x="1141" y="48"/>
                  </a:lnTo>
                  <a:lnTo>
                    <a:pt x="1177" y="48"/>
                  </a:lnTo>
                  <a:lnTo>
                    <a:pt x="1213" y="48"/>
                  </a:lnTo>
                  <a:lnTo>
                    <a:pt x="1251" y="48"/>
                  </a:lnTo>
                  <a:lnTo>
                    <a:pt x="1288" y="48"/>
                  </a:lnTo>
                  <a:lnTo>
                    <a:pt x="1325" y="48"/>
                  </a:lnTo>
                  <a:lnTo>
                    <a:pt x="1364" y="48"/>
                  </a:lnTo>
                  <a:lnTo>
                    <a:pt x="1402" y="48"/>
                  </a:lnTo>
                  <a:lnTo>
                    <a:pt x="1441" y="48"/>
                  </a:lnTo>
                  <a:lnTo>
                    <a:pt x="1480" y="48"/>
                  </a:lnTo>
                  <a:lnTo>
                    <a:pt x="1520" y="48"/>
                  </a:lnTo>
                  <a:lnTo>
                    <a:pt x="1560" y="48"/>
                  </a:lnTo>
                  <a:lnTo>
                    <a:pt x="1601" y="48"/>
                  </a:lnTo>
                  <a:lnTo>
                    <a:pt x="1641" y="48"/>
                  </a:lnTo>
                  <a:lnTo>
                    <a:pt x="1683" y="48"/>
                  </a:lnTo>
                  <a:lnTo>
                    <a:pt x="1725" y="48"/>
                  </a:lnTo>
                  <a:lnTo>
                    <a:pt x="1766" y="48"/>
                  </a:lnTo>
                  <a:lnTo>
                    <a:pt x="1808" y="48"/>
                  </a:lnTo>
                  <a:lnTo>
                    <a:pt x="1851" y="48"/>
                  </a:lnTo>
                  <a:lnTo>
                    <a:pt x="1895" y="48"/>
                  </a:lnTo>
                  <a:lnTo>
                    <a:pt x="1938" y="48"/>
                  </a:lnTo>
                  <a:lnTo>
                    <a:pt x="1982" y="48"/>
                  </a:lnTo>
                  <a:lnTo>
                    <a:pt x="2025" y="48"/>
                  </a:lnTo>
                  <a:lnTo>
                    <a:pt x="2070" y="48"/>
                  </a:lnTo>
                  <a:lnTo>
                    <a:pt x="2115" y="48"/>
                  </a:lnTo>
                  <a:lnTo>
                    <a:pt x="2160" y="48"/>
                  </a:lnTo>
                  <a:lnTo>
                    <a:pt x="2205" y="48"/>
                  </a:lnTo>
                  <a:lnTo>
                    <a:pt x="2252" y="48"/>
                  </a:lnTo>
                  <a:lnTo>
                    <a:pt x="2298" y="48"/>
                  </a:lnTo>
                  <a:lnTo>
                    <a:pt x="2344" y="48"/>
                  </a:lnTo>
                  <a:lnTo>
                    <a:pt x="2391" y="48"/>
                  </a:lnTo>
                  <a:lnTo>
                    <a:pt x="2438" y="48"/>
                  </a:lnTo>
                  <a:lnTo>
                    <a:pt x="2485" y="48"/>
                  </a:lnTo>
                  <a:lnTo>
                    <a:pt x="2532" y="48"/>
                  </a:lnTo>
                  <a:lnTo>
                    <a:pt x="2581" y="48"/>
                  </a:lnTo>
                  <a:lnTo>
                    <a:pt x="2628" y="48"/>
                  </a:lnTo>
                  <a:lnTo>
                    <a:pt x="2676" y="48"/>
                  </a:lnTo>
                  <a:lnTo>
                    <a:pt x="2726" y="48"/>
                  </a:lnTo>
                  <a:lnTo>
                    <a:pt x="2774" y="48"/>
                  </a:lnTo>
                  <a:lnTo>
                    <a:pt x="2823" y="48"/>
                  </a:lnTo>
                  <a:lnTo>
                    <a:pt x="2873" y="48"/>
                  </a:lnTo>
                  <a:lnTo>
                    <a:pt x="2922" y="48"/>
                  </a:lnTo>
                  <a:lnTo>
                    <a:pt x="2973" y="48"/>
                  </a:lnTo>
                  <a:lnTo>
                    <a:pt x="3022" y="48"/>
                  </a:lnTo>
                  <a:lnTo>
                    <a:pt x="3072" y="48"/>
                  </a:lnTo>
                  <a:lnTo>
                    <a:pt x="3123" y="48"/>
                  </a:lnTo>
                  <a:lnTo>
                    <a:pt x="3173" y="48"/>
                  </a:lnTo>
                  <a:lnTo>
                    <a:pt x="3225" y="48"/>
                  </a:lnTo>
                  <a:lnTo>
                    <a:pt x="3275" y="48"/>
                  </a:lnTo>
                  <a:lnTo>
                    <a:pt x="3327" y="48"/>
                  </a:lnTo>
                  <a:lnTo>
                    <a:pt x="3379" y="48"/>
                  </a:lnTo>
                  <a:lnTo>
                    <a:pt x="3430" y="48"/>
                  </a:lnTo>
                  <a:lnTo>
                    <a:pt x="3483" y="48"/>
                  </a:lnTo>
                  <a:lnTo>
                    <a:pt x="3534" y="48"/>
                  </a:lnTo>
                  <a:lnTo>
                    <a:pt x="3587" y="48"/>
                  </a:lnTo>
                  <a:lnTo>
                    <a:pt x="3639" y="48"/>
                  </a:lnTo>
                  <a:lnTo>
                    <a:pt x="3691" y="48"/>
                  </a:lnTo>
                  <a:lnTo>
                    <a:pt x="3744" y="48"/>
                  </a:lnTo>
                  <a:lnTo>
                    <a:pt x="3798" y="48"/>
                  </a:lnTo>
                  <a:lnTo>
                    <a:pt x="3850" y="48"/>
                  </a:lnTo>
                  <a:lnTo>
                    <a:pt x="3903" y="48"/>
                  </a:lnTo>
                  <a:lnTo>
                    <a:pt x="3957" y="48"/>
                  </a:lnTo>
                  <a:lnTo>
                    <a:pt x="4011" y="48"/>
                  </a:lnTo>
                  <a:lnTo>
                    <a:pt x="4064" y="48"/>
                  </a:lnTo>
                  <a:lnTo>
                    <a:pt x="4118" y="48"/>
                  </a:lnTo>
                  <a:lnTo>
                    <a:pt x="4172" y="48"/>
                  </a:lnTo>
                  <a:lnTo>
                    <a:pt x="4226" y="48"/>
                  </a:lnTo>
                  <a:lnTo>
                    <a:pt x="4280" y="48"/>
                  </a:lnTo>
                  <a:lnTo>
                    <a:pt x="4333" y="48"/>
                  </a:lnTo>
                  <a:lnTo>
                    <a:pt x="4388" y="48"/>
                  </a:lnTo>
                  <a:lnTo>
                    <a:pt x="4442" y="48"/>
                  </a:lnTo>
                  <a:lnTo>
                    <a:pt x="4497" y="48"/>
                  </a:lnTo>
                  <a:lnTo>
                    <a:pt x="4551" y="48"/>
                  </a:lnTo>
                  <a:lnTo>
                    <a:pt x="4605" y="48"/>
                  </a:lnTo>
                  <a:lnTo>
                    <a:pt x="4660" y="48"/>
                  </a:lnTo>
                  <a:lnTo>
                    <a:pt x="4715" y="48"/>
                  </a:lnTo>
                  <a:lnTo>
                    <a:pt x="4770" y="48"/>
                  </a:lnTo>
                  <a:lnTo>
                    <a:pt x="4825" y="48"/>
                  </a:lnTo>
                  <a:lnTo>
                    <a:pt x="4880" y="48"/>
                  </a:lnTo>
                  <a:lnTo>
                    <a:pt x="4935" y="48"/>
                  </a:lnTo>
                  <a:lnTo>
                    <a:pt x="4990" y="48"/>
                  </a:lnTo>
                  <a:lnTo>
                    <a:pt x="5044" y="48"/>
                  </a:lnTo>
                  <a:lnTo>
                    <a:pt x="5099" y="48"/>
                  </a:lnTo>
                  <a:lnTo>
                    <a:pt x="5154" y="48"/>
                  </a:lnTo>
                  <a:lnTo>
                    <a:pt x="5209" y="48"/>
                  </a:lnTo>
                  <a:lnTo>
                    <a:pt x="5264" y="48"/>
                  </a:lnTo>
                  <a:lnTo>
                    <a:pt x="5319" y="48"/>
                  </a:lnTo>
                  <a:lnTo>
                    <a:pt x="5373" y="48"/>
                  </a:lnTo>
                  <a:lnTo>
                    <a:pt x="5429" y="48"/>
                  </a:lnTo>
                  <a:lnTo>
                    <a:pt x="5483" y="48"/>
                  </a:lnTo>
                  <a:lnTo>
                    <a:pt x="5538" y="48"/>
                  </a:lnTo>
                  <a:lnTo>
                    <a:pt x="5593" y="48"/>
                  </a:lnTo>
                  <a:lnTo>
                    <a:pt x="5648" y="48"/>
                  </a:lnTo>
                  <a:lnTo>
                    <a:pt x="5703" y="48"/>
                  </a:lnTo>
                  <a:lnTo>
                    <a:pt x="5758" y="48"/>
                  </a:lnTo>
                  <a:lnTo>
                    <a:pt x="5813" y="48"/>
                  </a:lnTo>
                  <a:lnTo>
                    <a:pt x="5868" y="48"/>
                  </a:lnTo>
                  <a:lnTo>
                    <a:pt x="5922" y="48"/>
                  </a:lnTo>
                  <a:lnTo>
                    <a:pt x="5977" y="48"/>
                  </a:lnTo>
                  <a:lnTo>
                    <a:pt x="6031" y="48"/>
                  </a:lnTo>
                  <a:lnTo>
                    <a:pt x="6086" y="48"/>
                  </a:lnTo>
                  <a:lnTo>
                    <a:pt x="6141" y="48"/>
                  </a:lnTo>
                  <a:lnTo>
                    <a:pt x="6195" y="48"/>
                  </a:lnTo>
                  <a:lnTo>
                    <a:pt x="6249" y="48"/>
                  </a:lnTo>
                  <a:lnTo>
                    <a:pt x="6303" y="48"/>
                  </a:lnTo>
                  <a:lnTo>
                    <a:pt x="6358" y="48"/>
                  </a:lnTo>
                  <a:lnTo>
                    <a:pt x="6412" y="48"/>
                  </a:lnTo>
                  <a:lnTo>
                    <a:pt x="6466" y="48"/>
                  </a:lnTo>
                  <a:lnTo>
                    <a:pt x="6519" y="48"/>
                  </a:lnTo>
                  <a:lnTo>
                    <a:pt x="6573" y="48"/>
                  </a:lnTo>
                  <a:lnTo>
                    <a:pt x="6627" y="48"/>
                  </a:lnTo>
                  <a:lnTo>
                    <a:pt x="6681" y="48"/>
                  </a:lnTo>
                  <a:lnTo>
                    <a:pt x="6733" y="48"/>
                  </a:lnTo>
                  <a:lnTo>
                    <a:pt x="6787" y="48"/>
                  </a:lnTo>
                  <a:lnTo>
                    <a:pt x="6840" y="48"/>
                  </a:lnTo>
                  <a:lnTo>
                    <a:pt x="6892" y="48"/>
                  </a:lnTo>
                  <a:lnTo>
                    <a:pt x="6945" y="48"/>
                  </a:lnTo>
                  <a:lnTo>
                    <a:pt x="6998" y="48"/>
                  </a:lnTo>
                  <a:lnTo>
                    <a:pt x="7051" y="48"/>
                  </a:lnTo>
                  <a:lnTo>
                    <a:pt x="7103" y="48"/>
                  </a:lnTo>
                  <a:lnTo>
                    <a:pt x="7155" y="48"/>
                  </a:lnTo>
                  <a:lnTo>
                    <a:pt x="7206" y="48"/>
                  </a:lnTo>
                  <a:lnTo>
                    <a:pt x="7258" y="48"/>
                  </a:lnTo>
                  <a:lnTo>
                    <a:pt x="7310" y="48"/>
                  </a:lnTo>
                  <a:lnTo>
                    <a:pt x="7361" y="48"/>
                  </a:lnTo>
                  <a:lnTo>
                    <a:pt x="7413" y="48"/>
                  </a:lnTo>
                  <a:lnTo>
                    <a:pt x="7463" y="48"/>
                  </a:lnTo>
                  <a:lnTo>
                    <a:pt x="7514" y="48"/>
                  </a:lnTo>
                  <a:lnTo>
                    <a:pt x="7565" y="48"/>
                  </a:lnTo>
                  <a:lnTo>
                    <a:pt x="7615" y="48"/>
                  </a:lnTo>
                  <a:lnTo>
                    <a:pt x="7665" y="48"/>
                  </a:lnTo>
                  <a:lnTo>
                    <a:pt x="7714" y="48"/>
                  </a:lnTo>
                  <a:lnTo>
                    <a:pt x="7765" y="48"/>
                  </a:lnTo>
                  <a:lnTo>
                    <a:pt x="7814" y="48"/>
                  </a:lnTo>
                  <a:lnTo>
                    <a:pt x="7863" y="48"/>
                  </a:lnTo>
                  <a:lnTo>
                    <a:pt x="7912" y="48"/>
                  </a:lnTo>
                  <a:lnTo>
                    <a:pt x="7960" y="48"/>
                  </a:lnTo>
                  <a:lnTo>
                    <a:pt x="8009" y="48"/>
                  </a:lnTo>
                  <a:lnTo>
                    <a:pt x="8057" y="48"/>
                  </a:lnTo>
                  <a:lnTo>
                    <a:pt x="8105" y="48"/>
                  </a:lnTo>
                  <a:lnTo>
                    <a:pt x="8152" y="48"/>
                  </a:lnTo>
                  <a:lnTo>
                    <a:pt x="8200" y="48"/>
                  </a:lnTo>
                  <a:lnTo>
                    <a:pt x="8247" y="48"/>
                  </a:lnTo>
                  <a:lnTo>
                    <a:pt x="8293" y="48"/>
                  </a:lnTo>
                  <a:lnTo>
                    <a:pt x="8340" y="48"/>
                  </a:lnTo>
                  <a:lnTo>
                    <a:pt x="8386" y="48"/>
                  </a:lnTo>
                  <a:lnTo>
                    <a:pt x="8431" y="48"/>
                  </a:lnTo>
                  <a:lnTo>
                    <a:pt x="8477" y="48"/>
                  </a:lnTo>
                  <a:lnTo>
                    <a:pt x="8522" y="48"/>
                  </a:lnTo>
                  <a:lnTo>
                    <a:pt x="8567" y="48"/>
                  </a:lnTo>
                  <a:lnTo>
                    <a:pt x="8611" y="48"/>
                  </a:lnTo>
                  <a:lnTo>
                    <a:pt x="8655" y="48"/>
                  </a:lnTo>
                  <a:lnTo>
                    <a:pt x="8699" y="48"/>
                  </a:lnTo>
                  <a:lnTo>
                    <a:pt x="8743" y="48"/>
                  </a:lnTo>
                  <a:lnTo>
                    <a:pt x="8786" y="48"/>
                  </a:lnTo>
                  <a:lnTo>
                    <a:pt x="8828" y="48"/>
                  </a:lnTo>
                  <a:lnTo>
                    <a:pt x="8871" y="48"/>
                  </a:lnTo>
                  <a:lnTo>
                    <a:pt x="8913" y="48"/>
                  </a:lnTo>
                  <a:lnTo>
                    <a:pt x="8955" y="48"/>
                  </a:lnTo>
                  <a:lnTo>
                    <a:pt x="8996" y="48"/>
                  </a:lnTo>
                  <a:lnTo>
                    <a:pt x="9037" y="48"/>
                  </a:lnTo>
                  <a:lnTo>
                    <a:pt x="9077" y="48"/>
                  </a:lnTo>
                  <a:lnTo>
                    <a:pt x="9117" y="48"/>
                  </a:lnTo>
                  <a:lnTo>
                    <a:pt x="9158" y="48"/>
                  </a:lnTo>
                  <a:lnTo>
                    <a:pt x="9196" y="48"/>
                  </a:lnTo>
                  <a:lnTo>
                    <a:pt x="9235" y="48"/>
                  </a:lnTo>
                  <a:lnTo>
                    <a:pt x="9274" y="48"/>
                  </a:lnTo>
                  <a:lnTo>
                    <a:pt x="9312" y="48"/>
                  </a:lnTo>
                  <a:lnTo>
                    <a:pt x="9350" y="48"/>
                  </a:lnTo>
                  <a:lnTo>
                    <a:pt x="9387" y="48"/>
                  </a:lnTo>
                  <a:lnTo>
                    <a:pt x="9423" y="48"/>
                  </a:lnTo>
                  <a:lnTo>
                    <a:pt x="9459" y="48"/>
                  </a:lnTo>
                  <a:lnTo>
                    <a:pt x="9496" y="48"/>
                  </a:lnTo>
                  <a:lnTo>
                    <a:pt x="9531" y="48"/>
                  </a:lnTo>
                  <a:lnTo>
                    <a:pt x="9566" y="48"/>
                  </a:lnTo>
                  <a:lnTo>
                    <a:pt x="9601" y="48"/>
                  </a:lnTo>
                  <a:lnTo>
                    <a:pt x="9635" y="48"/>
                  </a:lnTo>
                  <a:lnTo>
                    <a:pt x="9668" y="48"/>
                  </a:lnTo>
                  <a:lnTo>
                    <a:pt x="9702" y="48"/>
                  </a:lnTo>
                  <a:lnTo>
                    <a:pt x="9734" y="48"/>
                  </a:lnTo>
                  <a:lnTo>
                    <a:pt x="9767" y="48"/>
                  </a:lnTo>
                  <a:lnTo>
                    <a:pt x="9797" y="48"/>
                  </a:lnTo>
                  <a:lnTo>
                    <a:pt x="9829" y="48"/>
                  </a:lnTo>
                  <a:lnTo>
                    <a:pt x="9860" y="48"/>
                  </a:lnTo>
                  <a:lnTo>
                    <a:pt x="9890" y="48"/>
                  </a:lnTo>
                  <a:lnTo>
                    <a:pt x="9919" y="48"/>
                  </a:lnTo>
                  <a:lnTo>
                    <a:pt x="9949" y="48"/>
                  </a:lnTo>
                  <a:lnTo>
                    <a:pt x="9977" y="48"/>
                  </a:lnTo>
                  <a:lnTo>
                    <a:pt x="10005" y="48"/>
                  </a:lnTo>
                  <a:lnTo>
                    <a:pt x="10033" y="48"/>
                  </a:lnTo>
                  <a:lnTo>
                    <a:pt x="10060" y="48"/>
                  </a:lnTo>
                  <a:lnTo>
                    <a:pt x="10086" y="48"/>
                  </a:lnTo>
                  <a:lnTo>
                    <a:pt x="10112" y="48"/>
                  </a:lnTo>
                  <a:lnTo>
                    <a:pt x="10138" y="48"/>
                  </a:lnTo>
                  <a:lnTo>
                    <a:pt x="10163" y="48"/>
                  </a:lnTo>
                  <a:lnTo>
                    <a:pt x="10187" y="48"/>
                  </a:lnTo>
                  <a:lnTo>
                    <a:pt x="10210" y="48"/>
                  </a:lnTo>
                  <a:lnTo>
                    <a:pt x="10233" y="48"/>
                  </a:lnTo>
                  <a:lnTo>
                    <a:pt x="10256" y="48"/>
                  </a:lnTo>
                  <a:lnTo>
                    <a:pt x="10278" y="48"/>
                  </a:lnTo>
                  <a:lnTo>
                    <a:pt x="10299" y="48"/>
                  </a:lnTo>
                  <a:lnTo>
                    <a:pt x="10320" y="48"/>
                  </a:lnTo>
                  <a:lnTo>
                    <a:pt x="10339" y="48"/>
                  </a:lnTo>
                  <a:lnTo>
                    <a:pt x="10359" y="48"/>
                  </a:lnTo>
                  <a:lnTo>
                    <a:pt x="10378" y="48"/>
                  </a:lnTo>
                  <a:lnTo>
                    <a:pt x="10397" y="48"/>
                  </a:lnTo>
                  <a:lnTo>
                    <a:pt x="10414" y="48"/>
                  </a:lnTo>
                  <a:lnTo>
                    <a:pt x="10431" y="48"/>
                  </a:lnTo>
                  <a:lnTo>
                    <a:pt x="10447" y="48"/>
                  </a:lnTo>
                  <a:lnTo>
                    <a:pt x="10463" y="48"/>
                  </a:lnTo>
                  <a:lnTo>
                    <a:pt x="10479" y="48"/>
                  </a:lnTo>
                  <a:lnTo>
                    <a:pt x="10493" y="48"/>
                  </a:lnTo>
                  <a:lnTo>
                    <a:pt x="10506" y="48"/>
                  </a:lnTo>
                  <a:lnTo>
                    <a:pt x="10519" y="48"/>
                  </a:lnTo>
                  <a:lnTo>
                    <a:pt x="10533" y="48"/>
                  </a:lnTo>
                  <a:lnTo>
                    <a:pt x="10544" y="48"/>
                  </a:lnTo>
                  <a:lnTo>
                    <a:pt x="10556" y="48"/>
                  </a:lnTo>
                  <a:lnTo>
                    <a:pt x="10566" y="48"/>
                  </a:lnTo>
                  <a:lnTo>
                    <a:pt x="10575" y="48"/>
                  </a:lnTo>
                  <a:lnTo>
                    <a:pt x="10584" y="48"/>
                  </a:lnTo>
                  <a:lnTo>
                    <a:pt x="10593" y="48"/>
                  </a:lnTo>
                  <a:lnTo>
                    <a:pt x="10601" y="48"/>
                  </a:lnTo>
                  <a:lnTo>
                    <a:pt x="10607" y="48"/>
                  </a:lnTo>
                  <a:lnTo>
                    <a:pt x="10614" y="48"/>
                  </a:lnTo>
                  <a:lnTo>
                    <a:pt x="10619" y="48"/>
                  </a:lnTo>
                  <a:lnTo>
                    <a:pt x="10624" y="48"/>
                  </a:lnTo>
                  <a:lnTo>
                    <a:pt x="10628" y="48"/>
                  </a:lnTo>
                  <a:lnTo>
                    <a:pt x="10631" y="48"/>
                  </a:lnTo>
                  <a:lnTo>
                    <a:pt x="10635" y="48"/>
                  </a:lnTo>
                  <a:lnTo>
                    <a:pt x="10636" y="48"/>
                  </a:lnTo>
                  <a:lnTo>
                    <a:pt x="10637" y="48"/>
                  </a:lnTo>
                  <a:lnTo>
                    <a:pt x="10638" y="48"/>
                  </a:lnTo>
                  <a:lnTo>
                    <a:pt x="10638" y="48"/>
                  </a:lnTo>
                  <a:lnTo>
                    <a:pt x="10639" y="48"/>
                  </a:lnTo>
                  <a:lnTo>
                    <a:pt x="10641" y="48"/>
                  </a:lnTo>
                  <a:lnTo>
                    <a:pt x="10642" y="48"/>
                  </a:lnTo>
                  <a:lnTo>
                    <a:pt x="10642" y="48"/>
                  </a:lnTo>
                  <a:lnTo>
                    <a:pt x="10641" y="32"/>
                  </a:lnTo>
                  <a:lnTo>
                    <a:pt x="10641" y="16"/>
                  </a:lnTo>
                  <a:lnTo>
                    <a:pt x="10641" y="0"/>
                  </a:lnTo>
                  <a:lnTo>
                    <a:pt x="10641" y="0"/>
                  </a:lnTo>
                  <a:close/>
                </a:path>
              </a:pathLst>
            </a:custGeom>
            <a:solidFill>
              <a:srgbClr val="0000FF"/>
            </a:solidFill>
            <a:ln w="9525">
              <a:noFill/>
              <a:round/>
              <a:headEnd/>
              <a:tailEnd/>
            </a:ln>
          </p:spPr>
          <p:txBody>
            <a:bodyPr/>
            <a:lstStyle/>
            <a:p>
              <a:pPr>
                <a:defRPr/>
              </a:pPr>
              <a:endParaRPr lang="en-US">
                <a:solidFill>
                  <a:srgbClr val="000000"/>
                </a:solidFill>
              </a:endParaRPr>
            </a:p>
          </p:txBody>
        </p:sp>
        <p:sp>
          <p:nvSpPr>
            <p:cNvPr id="4490" name="Rectangle 2442"/>
            <p:cNvSpPr>
              <a:spLocks noChangeArrowheads="1"/>
            </p:cNvSpPr>
            <p:nvPr userDrawn="1"/>
          </p:nvSpPr>
          <p:spPr bwMode="auto">
            <a:xfrm>
              <a:off x="247" y="3980"/>
              <a:ext cx="313"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4491" name="Rectangle 2443"/>
            <p:cNvSpPr>
              <a:spLocks noChangeArrowheads="1"/>
            </p:cNvSpPr>
            <p:nvPr userDrawn="1"/>
          </p:nvSpPr>
          <p:spPr bwMode="auto">
            <a:xfrm>
              <a:off x="560" y="3980"/>
              <a:ext cx="313"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4492" name="Rectangle 2444"/>
            <p:cNvSpPr>
              <a:spLocks noChangeArrowheads="1"/>
            </p:cNvSpPr>
            <p:nvPr userDrawn="1"/>
          </p:nvSpPr>
          <p:spPr bwMode="auto">
            <a:xfrm>
              <a:off x="873" y="3980"/>
              <a:ext cx="313"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4493" name="Rectangle 2445"/>
            <p:cNvSpPr>
              <a:spLocks noChangeArrowheads="1"/>
            </p:cNvSpPr>
            <p:nvPr userDrawn="1"/>
          </p:nvSpPr>
          <p:spPr bwMode="auto">
            <a:xfrm>
              <a:off x="1186" y="3980"/>
              <a:ext cx="313"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4494" name="Rectangle 2446"/>
            <p:cNvSpPr>
              <a:spLocks noChangeArrowheads="1"/>
            </p:cNvSpPr>
            <p:nvPr userDrawn="1"/>
          </p:nvSpPr>
          <p:spPr bwMode="auto">
            <a:xfrm>
              <a:off x="1499" y="3980"/>
              <a:ext cx="313"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4495" name="Rectangle 2447"/>
            <p:cNvSpPr>
              <a:spLocks noChangeArrowheads="1"/>
            </p:cNvSpPr>
            <p:nvPr userDrawn="1"/>
          </p:nvSpPr>
          <p:spPr bwMode="auto">
            <a:xfrm>
              <a:off x="1812" y="3980"/>
              <a:ext cx="313"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4496" name="Rectangle 2448"/>
            <p:cNvSpPr>
              <a:spLocks noChangeArrowheads="1"/>
            </p:cNvSpPr>
            <p:nvPr userDrawn="1"/>
          </p:nvSpPr>
          <p:spPr bwMode="auto">
            <a:xfrm>
              <a:off x="2125" y="3980"/>
              <a:ext cx="313"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4497" name="Rectangle 2449"/>
            <p:cNvSpPr>
              <a:spLocks noChangeArrowheads="1"/>
            </p:cNvSpPr>
            <p:nvPr userDrawn="1"/>
          </p:nvSpPr>
          <p:spPr bwMode="auto">
            <a:xfrm>
              <a:off x="2438" y="3980"/>
              <a:ext cx="313"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4498" name="Rectangle 2450"/>
            <p:cNvSpPr>
              <a:spLocks noChangeArrowheads="1"/>
            </p:cNvSpPr>
            <p:nvPr userDrawn="1"/>
          </p:nvSpPr>
          <p:spPr bwMode="auto">
            <a:xfrm>
              <a:off x="2751" y="3980"/>
              <a:ext cx="313"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4499" name="Rectangle 2451"/>
            <p:cNvSpPr>
              <a:spLocks noChangeArrowheads="1"/>
            </p:cNvSpPr>
            <p:nvPr userDrawn="1"/>
          </p:nvSpPr>
          <p:spPr bwMode="auto">
            <a:xfrm>
              <a:off x="3064" y="3980"/>
              <a:ext cx="313"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4500" name="Rectangle 2452"/>
            <p:cNvSpPr>
              <a:spLocks noChangeArrowheads="1"/>
            </p:cNvSpPr>
            <p:nvPr userDrawn="1"/>
          </p:nvSpPr>
          <p:spPr bwMode="auto">
            <a:xfrm>
              <a:off x="3377" y="3980"/>
              <a:ext cx="313"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4501" name="Rectangle 2453"/>
            <p:cNvSpPr>
              <a:spLocks noChangeArrowheads="1"/>
            </p:cNvSpPr>
            <p:nvPr userDrawn="1"/>
          </p:nvSpPr>
          <p:spPr bwMode="auto">
            <a:xfrm>
              <a:off x="3690" y="3980"/>
              <a:ext cx="313"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4502" name="Rectangle 2454"/>
            <p:cNvSpPr>
              <a:spLocks noChangeArrowheads="1"/>
            </p:cNvSpPr>
            <p:nvPr userDrawn="1"/>
          </p:nvSpPr>
          <p:spPr bwMode="auto">
            <a:xfrm>
              <a:off x="4003" y="3980"/>
              <a:ext cx="313"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4503" name="Rectangle 2455"/>
            <p:cNvSpPr>
              <a:spLocks noChangeArrowheads="1"/>
            </p:cNvSpPr>
            <p:nvPr userDrawn="1"/>
          </p:nvSpPr>
          <p:spPr bwMode="auto">
            <a:xfrm>
              <a:off x="4316" y="3980"/>
              <a:ext cx="313"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4504" name="Rectangle 2456"/>
            <p:cNvSpPr>
              <a:spLocks noChangeArrowheads="1"/>
            </p:cNvSpPr>
            <p:nvPr userDrawn="1"/>
          </p:nvSpPr>
          <p:spPr bwMode="auto">
            <a:xfrm>
              <a:off x="4629" y="3980"/>
              <a:ext cx="313"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4505" name="Rectangle 2457"/>
            <p:cNvSpPr>
              <a:spLocks noChangeArrowheads="1"/>
            </p:cNvSpPr>
            <p:nvPr userDrawn="1"/>
          </p:nvSpPr>
          <p:spPr bwMode="auto">
            <a:xfrm>
              <a:off x="4942" y="3980"/>
              <a:ext cx="313"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4506" name="Rectangle 2458"/>
            <p:cNvSpPr>
              <a:spLocks noChangeArrowheads="1"/>
            </p:cNvSpPr>
            <p:nvPr userDrawn="1"/>
          </p:nvSpPr>
          <p:spPr bwMode="auto">
            <a:xfrm>
              <a:off x="5255" y="3980"/>
              <a:ext cx="313"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4509" name="Freeform 2461"/>
            <p:cNvSpPr>
              <a:spLocks/>
            </p:cNvSpPr>
            <p:nvPr userDrawn="1"/>
          </p:nvSpPr>
          <p:spPr bwMode="auto">
            <a:xfrm>
              <a:off x="247" y="3980"/>
              <a:ext cx="5321" cy="24"/>
            </a:xfrm>
            <a:custGeom>
              <a:avLst/>
              <a:gdLst/>
              <a:ahLst/>
              <a:cxnLst>
                <a:cxn ang="0">
                  <a:pos x="10612" y="0"/>
                </a:cxn>
                <a:cxn ang="0">
                  <a:pos x="10511" y="0"/>
                </a:cxn>
                <a:cxn ang="0">
                  <a:pos x="10344" y="0"/>
                </a:cxn>
                <a:cxn ang="0">
                  <a:pos x="10116" y="0"/>
                </a:cxn>
                <a:cxn ang="0">
                  <a:pos x="9832" y="0"/>
                </a:cxn>
                <a:cxn ang="0">
                  <a:pos x="9499" y="0"/>
                </a:cxn>
                <a:cxn ang="0">
                  <a:pos x="9120" y="0"/>
                </a:cxn>
                <a:cxn ang="0">
                  <a:pos x="8702" y="0"/>
                </a:cxn>
                <a:cxn ang="0">
                  <a:pos x="8250" y="0"/>
                </a:cxn>
                <a:cxn ang="0">
                  <a:pos x="7767" y="0"/>
                </a:cxn>
                <a:cxn ang="0">
                  <a:pos x="7261" y="0"/>
                </a:cxn>
                <a:cxn ang="0">
                  <a:pos x="6736" y="0"/>
                </a:cxn>
                <a:cxn ang="0">
                  <a:pos x="6197" y="0"/>
                </a:cxn>
                <a:cxn ang="0">
                  <a:pos x="5650" y="0"/>
                </a:cxn>
                <a:cxn ang="0">
                  <a:pos x="5100" y="0"/>
                </a:cxn>
                <a:cxn ang="0">
                  <a:pos x="4553" y="0"/>
                </a:cxn>
                <a:cxn ang="0">
                  <a:pos x="4012" y="0"/>
                </a:cxn>
                <a:cxn ang="0">
                  <a:pos x="3484" y="0"/>
                </a:cxn>
                <a:cxn ang="0">
                  <a:pos x="2974" y="0"/>
                </a:cxn>
                <a:cxn ang="0">
                  <a:pos x="2485" y="0"/>
                </a:cxn>
                <a:cxn ang="0">
                  <a:pos x="2027" y="0"/>
                </a:cxn>
                <a:cxn ang="0">
                  <a:pos x="1601" y="0"/>
                </a:cxn>
                <a:cxn ang="0">
                  <a:pos x="1214" y="0"/>
                </a:cxn>
                <a:cxn ang="0">
                  <a:pos x="871" y="0"/>
                </a:cxn>
                <a:cxn ang="0">
                  <a:pos x="578" y="0"/>
                </a:cxn>
                <a:cxn ang="0">
                  <a:pos x="339" y="0"/>
                </a:cxn>
                <a:cxn ang="0">
                  <a:pos x="159" y="0"/>
                </a:cxn>
                <a:cxn ang="0">
                  <a:pos x="45" y="0"/>
                </a:cxn>
                <a:cxn ang="0">
                  <a:pos x="0" y="0"/>
                </a:cxn>
                <a:cxn ang="0">
                  <a:pos x="13" y="48"/>
                </a:cxn>
                <a:cxn ang="0">
                  <a:pos x="93" y="48"/>
                </a:cxn>
                <a:cxn ang="0">
                  <a:pos x="241" y="48"/>
                </a:cxn>
                <a:cxn ang="0">
                  <a:pos x="451" y="48"/>
                </a:cxn>
                <a:cxn ang="0">
                  <a:pos x="717" y="48"/>
                </a:cxn>
                <a:cxn ang="0">
                  <a:pos x="1037" y="48"/>
                </a:cxn>
                <a:cxn ang="0">
                  <a:pos x="1402" y="48"/>
                </a:cxn>
                <a:cxn ang="0">
                  <a:pos x="1808" y="48"/>
                </a:cxn>
                <a:cxn ang="0">
                  <a:pos x="2252" y="48"/>
                </a:cxn>
                <a:cxn ang="0">
                  <a:pos x="2726" y="48"/>
                </a:cxn>
                <a:cxn ang="0">
                  <a:pos x="3225" y="48"/>
                </a:cxn>
                <a:cxn ang="0">
                  <a:pos x="3744" y="48"/>
                </a:cxn>
                <a:cxn ang="0">
                  <a:pos x="4280" y="48"/>
                </a:cxn>
                <a:cxn ang="0">
                  <a:pos x="4825" y="48"/>
                </a:cxn>
                <a:cxn ang="0">
                  <a:pos x="5373" y="48"/>
                </a:cxn>
                <a:cxn ang="0">
                  <a:pos x="5922" y="48"/>
                </a:cxn>
                <a:cxn ang="0">
                  <a:pos x="6466" y="48"/>
                </a:cxn>
                <a:cxn ang="0">
                  <a:pos x="6998" y="48"/>
                </a:cxn>
                <a:cxn ang="0">
                  <a:pos x="7514" y="48"/>
                </a:cxn>
                <a:cxn ang="0">
                  <a:pos x="8009" y="48"/>
                </a:cxn>
                <a:cxn ang="0">
                  <a:pos x="8477" y="48"/>
                </a:cxn>
                <a:cxn ang="0">
                  <a:pos x="8913" y="48"/>
                </a:cxn>
                <a:cxn ang="0">
                  <a:pos x="9312" y="48"/>
                </a:cxn>
                <a:cxn ang="0">
                  <a:pos x="9668" y="48"/>
                </a:cxn>
                <a:cxn ang="0">
                  <a:pos x="9977" y="48"/>
                </a:cxn>
                <a:cxn ang="0">
                  <a:pos x="10233" y="48"/>
                </a:cxn>
                <a:cxn ang="0">
                  <a:pos x="10431" y="48"/>
                </a:cxn>
                <a:cxn ang="0">
                  <a:pos x="10566" y="48"/>
                </a:cxn>
                <a:cxn ang="0">
                  <a:pos x="10631" y="48"/>
                </a:cxn>
                <a:cxn ang="0">
                  <a:pos x="10641" y="32"/>
                </a:cxn>
              </a:cxnLst>
              <a:rect l="0" t="0" r="r" b="b"/>
              <a:pathLst>
                <a:path w="10642" h="48">
                  <a:moveTo>
                    <a:pt x="10641" y="0"/>
                  </a:moveTo>
                  <a:lnTo>
                    <a:pt x="10641" y="0"/>
                  </a:lnTo>
                  <a:lnTo>
                    <a:pt x="10640" y="0"/>
                  </a:lnTo>
                  <a:lnTo>
                    <a:pt x="10638" y="0"/>
                  </a:lnTo>
                  <a:lnTo>
                    <a:pt x="10636" y="0"/>
                  </a:lnTo>
                  <a:lnTo>
                    <a:pt x="10632" y="0"/>
                  </a:lnTo>
                  <a:lnTo>
                    <a:pt x="10628" y="0"/>
                  </a:lnTo>
                  <a:lnTo>
                    <a:pt x="10623" y="0"/>
                  </a:lnTo>
                  <a:lnTo>
                    <a:pt x="10617" y="0"/>
                  </a:lnTo>
                  <a:lnTo>
                    <a:pt x="10612" y="0"/>
                  </a:lnTo>
                  <a:lnTo>
                    <a:pt x="10604" y="0"/>
                  </a:lnTo>
                  <a:lnTo>
                    <a:pt x="10596" y="0"/>
                  </a:lnTo>
                  <a:lnTo>
                    <a:pt x="10589" y="0"/>
                  </a:lnTo>
                  <a:lnTo>
                    <a:pt x="10579" y="0"/>
                  </a:lnTo>
                  <a:lnTo>
                    <a:pt x="10570" y="0"/>
                  </a:lnTo>
                  <a:lnTo>
                    <a:pt x="10559" y="0"/>
                  </a:lnTo>
                  <a:lnTo>
                    <a:pt x="10548" y="0"/>
                  </a:lnTo>
                  <a:lnTo>
                    <a:pt x="10536" y="0"/>
                  </a:lnTo>
                  <a:lnTo>
                    <a:pt x="10524" y="0"/>
                  </a:lnTo>
                  <a:lnTo>
                    <a:pt x="10511" y="0"/>
                  </a:lnTo>
                  <a:lnTo>
                    <a:pt x="10496" y="0"/>
                  </a:lnTo>
                  <a:lnTo>
                    <a:pt x="10482" y="0"/>
                  </a:lnTo>
                  <a:lnTo>
                    <a:pt x="10467" y="0"/>
                  </a:lnTo>
                  <a:lnTo>
                    <a:pt x="10451" y="0"/>
                  </a:lnTo>
                  <a:lnTo>
                    <a:pt x="10435" y="0"/>
                  </a:lnTo>
                  <a:lnTo>
                    <a:pt x="10417" y="0"/>
                  </a:lnTo>
                  <a:lnTo>
                    <a:pt x="10400" y="0"/>
                  </a:lnTo>
                  <a:lnTo>
                    <a:pt x="10382" y="0"/>
                  </a:lnTo>
                  <a:lnTo>
                    <a:pt x="10363" y="0"/>
                  </a:lnTo>
                  <a:lnTo>
                    <a:pt x="10344" y="0"/>
                  </a:lnTo>
                  <a:lnTo>
                    <a:pt x="10323" y="0"/>
                  </a:lnTo>
                  <a:lnTo>
                    <a:pt x="10302" y="0"/>
                  </a:lnTo>
                  <a:lnTo>
                    <a:pt x="10281" y="0"/>
                  </a:lnTo>
                  <a:lnTo>
                    <a:pt x="10259" y="0"/>
                  </a:lnTo>
                  <a:lnTo>
                    <a:pt x="10236" y="0"/>
                  </a:lnTo>
                  <a:lnTo>
                    <a:pt x="10213" y="0"/>
                  </a:lnTo>
                  <a:lnTo>
                    <a:pt x="10190" y="0"/>
                  </a:lnTo>
                  <a:lnTo>
                    <a:pt x="10166" y="0"/>
                  </a:lnTo>
                  <a:lnTo>
                    <a:pt x="10141" y="0"/>
                  </a:lnTo>
                  <a:lnTo>
                    <a:pt x="10116" y="0"/>
                  </a:lnTo>
                  <a:lnTo>
                    <a:pt x="10090" y="0"/>
                  </a:lnTo>
                  <a:lnTo>
                    <a:pt x="10063" y="0"/>
                  </a:lnTo>
                  <a:lnTo>
                    <a:pt x="10037" y="0"/>
                  </a:lnTo>
                  <a:lnTo>
                    <a:pt x="10009" y="0"/>
                  </a:lnTo>
                  <a:lnTo>
                    <a:pt x="9981" y="0"/>
                  </a:lnTo>
                  <a:lnTo>
                    <a:pt x="9952" y="0"/>
                  </a:lnTo>
                  <a:lnTo>
                    <a:pt x="9924" y="0"/>
                  </a:lnTo>
                  <a:lnTo>
                    <a:pt x="9894" y="0"/>
                  </a:lnTo>
                  <a:lnTo>
                    <a:pt x="9863" y="0"/>
                  </a:lnTo>
                  <a:lnTo>
                    <a:pt x="9832" y="0"/>
                  </a:lnTo>
                  <a:lnTo>
                    <a:pt x="9802" y="0"/>
                  </a:lnTo>
                  <a:lnTo>
                    <a:pt x="9770" y="0"/>
                  </a:lnTo>
                  <a:lnTo>
                    <a:pt x="9738" y="0"/>
                  </a:lnTo>
                  <a:lnTo>
                    <a:pt x="9705" y="0"/>
                  </a:lnTo>
                  <a:lnTo>
                    <a:pt x="9672" y="0"/>
                  </a:lnTo>
                  <a:lnTo>
                    <a:pt x="9638" y="0"/>
                  </a:lnTo>
                  <a:lnTo>
                    <a:pt x="9604" y="0"/>
                  </a:lnTo>
                  <a:lnTo>
                    <a:pt x="9569" y="0"/>
                  </a:lnTo>
                  <a:lnTo>
                    <a:pt x="9535" y="0"/>
                  </a:lnTo>
                  <a:lnTo>
                    <a:pt x="9499" y="0"/>
                  </a:lnTo>
                  <a:lnTo>
                    <a:pt x="9464" y="0"/>
                  </a:lnTo>
                  <a:lnTo>
                    <a:pt x="9426" y="0"/>
                  </a:lnTo>
                  <a:lnTo>
                    <a:pt x="9390" y="0"/>
                  </a:lnTo>
                  <a:lnTo>
                    <a:pt x="9353" y="0"/>
                  </a:lnTo>
                  <a:lnTo>
                    <a:pt x="9316" y="0"/>
                  </a:lnTo>
                  <a:lnTo>
                    <a:pt x="9277" y="0"/>
                  </a:lnTo>
                  <a:lnTo>
                    <a:pt x="9239" y="0"/>
                  </a:lnTo>
                  <a:lnTo>
                    <a:pt x="9199" y="0"/>
                  </a:lnTo>
                  <a:lnTo>
                    <a:pt x="9161" y="0"/>
                  </a:lnTo>
                  <a:lnTo>
                    <a:pt x="9120" y="0"/>
                  </a:lnTo>
                  <a:lnTo>
                    <a:pt x="9081" y="0"/>
                  </a:lnTo>
                  <a:lnTo>
                    <a:pt x="9040" y="0"/>
                  </a:lnTo>
                  <a:lnTo>
                    <a:pt x="9000" y="0"/>
                  </a:lnTo>
                  <a:lnTo>
                    <a:pt x="8958" y="0"/>
                  </a:lnTo>
                  <a:lnTo>
                    <a:pt x="8916" y="0"/>
                  </a:lnTo>
                  <a:lnTo>
                    <a:pt x="8874" y="0"/>
                  </a:lnTo>
                  <a:lnTo>
                    <a:pt x="8832" y="0"/>
                  </a:lnTo>
                  <a:lnTo>
                    <a:pt x="8789" y="0"/>
                  </a:lnTo>
                  <a:lnTo>
                    <a:pt x="8746" y="0"/>
                  </a:lnTo>
                  <a:lnTo>
                    <a:pt x="8702" y="0"/>
                  </a:lnTo>
                  <a:lnTo>
                    <a:pt x="8658" y="0"/>
                  </a:lnTo>
                  <a:lnTo>
                    <a:pt x="8614" y="0"/>
                  </a:lnTo>
                  <a:lnTo>
                    <a:pt x="8569" y="0"/>
                  </a:lnTo>
                  <a:lnTo>
                    <a:pt x="8525" y="0"/>
                  </a:lnTo>
                  <a:lnTo>
                    <a:pt x="8479" y="0"/>
                  </a:lnTo>
                  <a:lnTo>
                    <a:pt x="8434" y="0"/>
                  </a:lnTo>
                  <a:lnTo>
                    <a:pt x="8388" y="0"/>
                  </a:lnTo>
                  <a:lnTo>
                    <a:pt x="8342" y="0"/>
                  </a:lnTo>
                  <a:lnTo>
                    <a:pt x="8296" y="0"/>
                  </a:lnTo>
                  <a:lnTo>
                    <a:pt x="8250" y="0"/>
                  </a:lnTo>
                  <a:lnTo>
                    <a:pt x="8203" y="0"/>
                  </a:lnTo>
                  <a:lnTo>
                    <a:pt x="8156" y="0"/>
                  </a:lnTo>
                  <a:lnTo>
                    <a:pt x="8107" y="0"/>
                  </a:lnTo>
                  <a:lnTo>
                    <a:pt x="8060" y="0"/>
                  </a:lnTo>
                  <a:lnTo>
                    <a:pt x="8012" y="0"/>
                  </a:lnTo>
                  <a:lnTo>
                    <a:pt x="7964" y="0"/>
                  </a:lnTo>
                  <a:lnTo>
                    <a:pt x="7914" y="0"/>
                  </a:lnTo>
                  <a:lnTo>
                    <a:pt x="7866" y="0"/>
                  </a:lnTo>
                  <a:lnTo>
                    <a:pt x="7817" y="0"/>
                  </a:lnTo>
                  <a:lnTo>
                    <a:pt x="7767" y="0"/>
                  </a:lnTo>
                  <a:lnTo>
                    <a:pt x="7718" y="0"/>
                  </a:lnTo>
                  <a:lnTo>
                    <a:pt x="7667" y="0"/>
                  </a:lnTo>
                  <a:lnTo>
                    <a:pt x="7618" y="0"/>
                  </a:lnTo>
                  <a:lnTo>
                    <a:pt x="7567" y="0"/>
                  </a:lnTo>
                  <a:lnTo>
                    <a:pt x="7517" y="0"/>
                  </a:lnTo>
                  <a:lnTo>
                    <a:pt x="7466" y="0"/>
                  </a:lnTo>
                  <a:lnTo>
                    <a:pt x="7415" y="0"/>
                  </a:lnTo>
                  <a:lnTo>
                    <a:pt x="7364" y="0"/>
                  </a:lnTo>
                  <a:lnTo>
                    <a:pt x="7313" y="0"/>
                  </a:lnTo>
                  <a:lnTo>
                    <a:pt x="7261" y="0"/>
                  </a:lnTo>
                  <a:lnTo>
                    <a:pt x="7210" y="0"/>
                  </a:lnTo>
                  <a:lnTo>
                    <a:pt x="7157" y="0"/>
                  </a:lnTo>
                  <a:lnTo>
                    <a:pt x="7105" y="0"/>
                  </a:lnTo>
                  <a:lnTo>
                    <a:pt x="7053" y="0"/>
                  </a:lnTo>
                  <a:lnTo>
                    <a:pt x="7000" y="0"/>
                  </a:lnTo>
                  <a:lnTo>
                    <a:pt x="6947" y="0"/>
                  </a:lnTo>
                  <a:lnTo>
                    <a:pt x="6895" y="0"/>
                  </a:lnTo>
                  <a:lnTo>
                    <a:pt x="6842" y="0"/>
                  </a:lnTo>
                  <a:lnTo>
                    <a:pt x="6789" y="0"/>
                  </a:lnTo>
                  <a:lnTo>
                    <a:pt x="6736" y="0"/>
                  </a:lnTo>
                  <a:lnTo>
                    <a:pt x="6683" y="0"/>
                  </a:lnTo>
                  <a:lnTo>
                    <a:pt x="6629" y="0"/>
                  </a:lnTo>
                  <a:lnTo>
                    <a:pt x="6575" y="0"/>
                  </a:lnTo>
                  <a:lnTo>
                    <a:pt x="6522" y="0"/>
                  </a:lnTo>
                  <a:lnTo>
                    <a:pt x="6468" y="0"/>
                  </a:lnTo>
                  <a:lnTo>
                    <a:pt x="6414" y="0"/>
                  </a:lnTo>
                  <a:lnTo>
                    <a:pt x="6360" y="0"/>
                  </a:lnTo>
                  <a:lnTo>
                    <a:pt x="6305" y="0"/>
                  </a:lnTo>
                  <a:lnTo>
                    <a:pt x="6252" y="0"/>
                  </a:lnTo>
                  <a:lnTo>
                    <a:pt x="6197" y="0"/>
                  </a:lnTo>
                  <a:lnTo>
                    <a:pt x="6143" y="0"/>
                  </a:lnTo>
                  <a:lnTo>
                    <a:pt x="6088" y="0"/>
                  </a:lnTo>
                  <a:lnTo>
                    <a:pt x="6033" y="0"/>
                  </a:lnTo>
                  <a:lnTo>
                    <a:pt x="5979" y="0"/>
                  </a:lnTo>
                  <a:lnTo>
                    <a:pt x="5925" y="0"/>
                  </a:lnTo>
                  <a:lnTo>
                    <a:pt x="5870" y="0"/>
                  </a:lnTo>
                  <a:lnTo>
                    <a:pt x="5815" y="0"/>
                  </a:lnTo>
                  <a:lnTo>
                    <a:pt x="5760" y="0"/>
                  </a:lnTo>
                  <a:lnTo>
                    <a:pt x="5705" y="0"/>
                  </a:lnTo>
                  <a:lnTo>
                    <a:pt x="5650" y="0"/>
                  </a:lnTo>
                  <a:lnTo>
                    <a:pt x="5595" y="0"/>
                  </a:lnTo>
                  <a:lnTo>
                    <a:pt x="5540" y="0"/>
                  </a:lnTo>
                  <a:lnTo>
                    <a:pt x="5485" y="0"/>
                  </a:lnTo>
                  <a:lnTo>
                    <a:pt x="5430" y="0"/>
                  </a:lnTo>
                  <a:lnTo>
                    <a:pt x="5375" y="0"/>
                  </a:lnTo>
                  <a:lnTo>
                    <a:pt x="5321" y="0"/>
                  </a:lnTo>
                  <a:lnTo>
                    <a:pt x="5266" y="0"/>
                  </a:lnTo>
                  <a:lnTo>
                    <a:pt x="5211" y="0"/>
                  </a:lnTo>
                  <a:lnTo>
                    <a:pt x="5156" y="0"/>
                  </a:lnTo>
                  <a:lnTo>
                    <a:pt x="5100" y="0"/>
                  </a:lnTo>
                  <a:lnTo>
                    <a:pt x="5046" y="0"/>
                  </a:lnTo>
                  <a:lnTo>
                    <a:pt x="4991" y="0"/>
                  </a:lnTo>
                  <a:lnTo>
                    <a:pt x="4936" y="0"/>
                  </a:lnTo>
                  <a:lnTo>
                    <a:pt x="4881" y="0"/>
                  </a:lnTo>
                  <a:lnTo>
                    <a:pt x="4826" y="0"/>
                  </a:lnTo>
                  <a:lnTo>
                    <a:pt x="4771" y="0"/>
                  </a:lnTo>
                  <a:lnTo>
                    <a:pt x="4716" y="0"/>
                  </a:lnTo>
                  <a:lnTo>
                    <a:pt x="4661" y="0"/>
                  </a:lnTo>
                  <a:lnTo>
                    <a:pt x="4608" y="0"/>
                  </a:lnTo>
                  <a:lnTo>
                    <a:pt x="4553" y="0"/>
                  </a:lnTo>
                  <a:lnTo>
                    <a:pt x="4498" y="0"/>
                  </a:lnTo>
                  <a:lnTo>
                    <a:pt x="4444" y="0"/>
                  </a:lnTo>
                  <a:lnTo>
                    <a:pt x="4389" y="0"/>
                  </a:lnTo>
                  <a:lnTo>
                    <a:pt x="4336" y="0"/>
                  </a:lnTo>
                  <a:lnTo>
                    <a:pt x="4281" y="0"/>
                  </a:lnTo>
                  <a:lnTo>
                    <a:pt x="4227" y="0"/>
                  </a:lnTo>
                  <a:lnTo>
                    <a:pt x="4173" y="0"/>
                  </a:lnTo>
                  <a:lnTo>
                    <a:pt x="4119" y="0"/>
                  </a:lnTo>
                  <a:lnTo>
                    <a:pt x="4066" y="0"/>
                  </a:lnTo>
                  <a:lnTo>
                    <a:pt x="4012" y="0"/>
                  </a:lnTo>
                  <a:lnTo>
                    <a:pt x="3958" y="0"/>
                  </a:lnTo>
                  <a:lnTo>
                    <a:pt x="3905" y="0"/>
                  </a:lnTo>
                  <a:lnTo>
                    <a:pt x="3852" y="0"/>
                  </a:lnTo>
                  <a:lnTo>
                    <a:pt x="3799" y="0"/>
                  </a:lnTo>
                  <a:lnTo>
                    <a:pt x="3746" y="0"/>
                  </a:lnTo>
                  <a:lnTo>
                    <a:pt x="3694" y="0"/>
                  </a:lnTo>
                  <a:lnTo>
                    <a:pt x="3641" y="0"/>
                  </a:lnTo>
                  <a:lnTo>
                    <a:pt x="3588" y="0"/>
                  </a:lnTo>
                  <a:lnTo>
                    <a:pt x="3536" y="0"/>
                  </a:lnTo>
                  <a:lnTo>
                    <a:pt x="3484" y="0"/>
                  </a:lnTo>
                  <a:lnTo>
                    <a:pt x="3431" y="0"/>
                  </a:lnTo>
                  <a:lnTo>
                    <a:pt x="3380" y="0"/>
                  </a:lnTo>
                  <a:lnTo>
                    <a:pt x="3328" y="0"/>
                  </a:lnTo>
                  <a:lnTo>
                    <a:pt x="3277" y="0"/>
                  </a:lnTo>
                  <a:lnTo>
                    <a:pt x="3226" y="0"/>
                  </a:lnTo>
                  <a:lnTo>
                    <a:pt x="3174" y="0"/>
                  </a:lnTo>
                  <a:lnTo>
                    <a:pt x="3124" y="0"/>
                  </a:lnTo>
                  <a:lnTo>
                    <a:pt x="3073" y="0"/>
                  </a:lnTo>
                  <a:lnTo>
                    <a:pt x="3023" y="0"/>
                  </a:lnTo>
                  <a:lnTo>
                    <a:pt x="2974" y="0"/>
                  </a:lnTo>
                  <a:lnTo>
                    <a:pt x="2923" y="0"/>
                  </a:lnTo>
                  <a:lnTo>
                    <a:pt x="2874" y="0"/>
                  </a:lnTo>
                  <a:lnTo>
                    <a:pt x="2824" y="0"/>
                  </a:lnTo>
                  <a:lnTo>
                    <a:pt x="2775" y="0"/>
                  </a:lnTo>
                  <a:lnTo>
                    <a:pt x="2727" y="0"/>
                  </a:lnTo>
                  <a:lnTo>
                    <a:pt x="2677" y="0"/>
                  </a:lnTo>
                  <a:lnTo>
                    <a:pt x="2629" y="0"/>
                  </a:lnTo>
                  <a:lnTo>
                    <a:pt x="2581" y="0"/>
                  </a:lnTo>
                  <a:lnTo>
                    <a:pt x="2534" y="0"/>
                  </a:lnTo>
                  <a:lnTo>
                    <a:pt x="2485" y="0"/>
                  </a:lnTo>
                  <a:lnTo>
                    <a:pt x="2438" y="0"/>
                  </a:lnTo>
                  <a:lnTo>
                    <a:pt x="2392" y="0"/>
                  </a:lnTo>
                  <a:lnTo>
                    <a:pt x="2345" y="0"/>
                  </a:lnTo>
                  <a:lnTo>
                    <a:pt x="2299" y="0"/>
                  </a:lnTo>
                  <a:lnTo>
                    <a:pt x="2253" y="0"/>
                  </a:lnTo>
                  <a:lnTo>
                    <a:pt x="2207" y="0"/>
                  </a:lnTo>
                  <a:lnTo>
                    <a:pt x="2162" y="0"/>
                  </a:lnTo>
                  <a:lnTo>
                    <a:pt x="2115" y="0"/>
                  </a:lnTo>
                  <a:lnTo>
                    <a:pt x="2072" y="0"/>
                  </a:lnTo>
                  <a:lnTo>
                    <a:pt x="2027" y="0"/>
                  </a:lnTo>
                  <a:lnTo>
                    <a:pt x="1983" y="0"/>
                  </a:lnTo>
                  <a:lnTo>
                    <a:pt x="1939" y="0"/>
                  </a:lnTo>
                  <a:lnTo>
                    <a:pt x="1895" y="0"/>
                  </a:lnTo>
                  <a:lnTo>
                    <a:pt x="1852" y="0"/>
                  </a:lnTo>
                  <a:lnTo>
                    <a:pt x="1809" y="0"/>
                  </a:lnTo>
                  <a:lnTo>
                    <a:pt x="1766" y="0"/>
                  </a:lnTo>
                  <a:lnTo>
                    <a:pt x="1725" y="0"/>
                  </a:lnTo>
                  <a:lnTo>
                    <a:pt x="1683" y="0"/>
                  </a:lnTo>
                  <a:lnTo>
                    <a:pt x="1641" y="0"/>
                  </a:lnTo>
                  <a:lnTo>
                    <a:pt x="1601" y="0"/>
                  </a:lnTo>
                  <a:lnTo>
                    <a:pt x="1560" y="0"/>
                  </a:lnTo>
                  <a:lnTo>
                    <a:pt x="1521" y="0"/>
                  </a:lnTo>
                  <a:lnTo>
                    <a:pt x="1481" y="0"/>
                  </a:lnTo>
                  <a:lnTo>
                    <a:pt x="1442" y="0"/>
                  </a:lnTo>
                  <a:lnTo>
                    <a:pt x="1402" y="0"/>
                  </a:lnTo>
                  <a:lnTo>
                    <a:pt x="1364" y="0"/>
                  </a:lnTo>
                  <a:lnTo>
                    <a:pt x="1325" y="0"/>
                  </a:lnTo>
                  <a:lnTo>
                    <a:pt x="1288" y="0"/>
                  </a:lnTo>
                  <a:lnTo>
                    <a:pt x="1251" y="0"/>
                  </a:lnTo>
                  <a:lnTo>
                    <a:pt x="1214" y="0"/>
                  </a:lnTo>
                  <a:lnTo>
                    <a:pt x="1178" y="0"/>
                  </a:lnTo>
                  <a:lnTo>
                    <a:pt x="1142" y="0"/>
                  </a:lnTo>
                  <a:lnTo>
                    <a:pt x="1107" y="0"/>
                  </a:lnTo>
                  <a:lnTo>
                    <a:pt x="1072" y="0"/>
                  </a:lnTo>
                  <a:lnTo>
                    <a:pt x="1037" y="0"/>
                  </a:lnTo>
                  <a:lnTo>
                    <a:pt x="1003" y="0"/>
                  </a:lnTo>
                  <a:lnTo>
                    <a:pt x="969" y="0"/>
                  </a:lnTo>
                  <a:lnTo>
                    <a:pt x="936" y="0"/>
                  </a:lnTo>
                  <a:lnTo>
                    <a:pt x="904" y="0"/>
                  </a:lnTo>
                  <a:lnTo>
                    <a:pt x="871" y="0"/>
                  </a:lnTo>
                  <a:lnTo>
                    <a:pt x="839" y="0"/>
                  </a:lnTo>
                  <a:lnTo>
                    <a:pt x="808" y="0"/>
                  </a:lnTo>
                  <a:lnTo>
                    <a:pt x="778" y="0"/>
                  </a:lnTo>
                  <a:lnTo>
                    <a:pt x="748" y="0"/>
                  </a:lnTo>
                  <a:lnTo>
                    <a:pt x="718" y="0"/>
                  </a:lnTo>
                  <a:lnTo>
                    <a:pt x="689" y="0"/>
                  </a:lnTo>
                  <a:lnTo>
                    <a:pt x="660" y="0"/>
                  </a:lnTo>
                  <a:lnTo>
                    <a:pt x="632" y="0"/>
                  </a:lnTo>
                  <a:lnTo>
                    <a:pt x="604" y="0"/>
                  </a:lnTo>
                  <a:lnTo>
                    <a:pt x="578" y="0"/>
                  </a:lnTo>
                  <a:lnTo>
                    <a:pt x="552" y="0"/>
                  </a:lnTo>
                  <a:lnTo>
                    <a:pt x="525" y="0"/>
                  </a:lnTo>
                  <a:lnTo>
                    <a:pt x="500" y="0"/>
                  </a:lnTo>
                  <a:lnTo>
                    <a:pt x="475" y="0"/>
                  </a:lnTo>
                  <a:lnTo>
                    <a:pt x="451" y="0"/>
                  </a:lnTo>
                  <a:lnTo>
                    <a:pt x="428" y="0"/>
                  </a:lnTo>
                  <a:lnTo>
                    <a:pt x="405" y="0"/>
                  </a:lnTo>
                  <a:lnTo>
                    <a:pt x="382" y="0"/>
                  </a:lnTo>
                  <a:lnTo>
                    <a:pt x="360" y="0"/>
                  </a:lnTo>
                  <a:lnTo>
                    <a:pt x="339" y="0"/>
                  </a:lnTo>
                  <a:lnTo>
                    <a:pt x="318" y="0"/>
                  </a:lnTo>
                  <a:lnTo>
                    <a:pt x="297" y="0"/>
                  </a:lnTo>
                  <a:lnTo>
                    <a:pt x="278" y="0"/>
                  </a:lnTo>
                  <a:lnTo>
                    <a:pt x="259" y="0"/>
                  </a:lnTo>
                  <a:lnTo>
                    <a:pt x="241" y="0"/>
                  </a:lnTo>
                  <a:lnTo>
                    <a:pt x="224" y="0"/>
                  </a:lnTo>
                  <a:lnTo>
                    <a:pt x="206" y="0"/>
                  </a:lnTo>
                  <a:lnTo>
                    <a:pt x="189" y="0"/>
                  </a:lnTo>
                  <a:lnTo>
                    <a:pt x="174" y="0"/>
                  </a:lnTo>
                  <a:lnTo>
                    <a:pt x="159" y="0"/>
                  </a:lnTo>
                  <a:lnTo>
                    <a:pt x="144" y="0"/>
                  </a:lnTo>
                  <a:lnTo>
                    <a:pt x="130" y="0"/>
                  </a:lnTo>
                  <a:lnTo>
                    <a:pt x="117" y="0"/>
                  </a:lnTo>
                  <a:lnTo>
                    <a:pt x="105" y="0"/>
                  </a:lnTo>
                  <a:lnTo>
                    <a:pt x="93" y="0"/>
                  </a:lnTo>
                  <a:lnTo>
                    <a:pt x="82" y="0"/>
                  </a:lnTo>
                  <a:lnTo>
                    <a:pt x="72" y="0"/>
                  </a:lnTo>
                  <a:lnTo>
                    <a:pt x="62" y="0"/>
                  </a:lnTo>
                  <a:lnTo>
                    <a:pt x="52" y="0"/>
                  </a:lnTo>
                  <a:lnTo>
                    <a:pt x="45" y="0"/>
                  </a:lnTo>
                  <a:lnTo>
                    <a:pt x="37" y="0"/>
                  </a:lnTo>
                  <a:lnTo>
                    <a:pt x="29" y="0"/>
                  </a:lnTo>
                  <a:lnTo>
                    <a:pt x="24" y="0"/>
                  </a:lnTo>
                  <a:lnTo>
                    <a:pt x="18" y="0"/>
                  </a:lnTo>
                  <a:lnTo>
                    <a:pt x="13" y="0"/>
                  </a:lnTo>
                  <a:lnTo>
                    <a:pt x="8" y="0"/>
                  </a:lnTo>
                  <a:lnTo>
                    <a:pt x="5" y="0"/>
                  </a:lnTo>
                  <a:lnTo>
                    <a:pt x="3" y="0"/>
                  </a:lnTo>
                  <a:lnTo>
                    <a:pt x="1" y="0"/>
                  </a:lnTo>
                  <a:lnTo>
                    <a:pt x="0" y="0"/>
                  </a:lnTo>
                  <a:lnTo>
                    <a:pt x="0" y="0"/>
                  </a:lnTo>
                  <a:lnTo>
                    <a:pt x="0" y="0"/>
                  </a:lnTo>
                  <a:lnTo>
                    <a:pt x="0" y="48"/>
                  </a:lnTo>
                  <a:lnTo>
                    <a:pt x="0" y="48"/>
                  </a:lnTo>
                  <a:lnTo>
                    <a:pt x="0" y="48"/>
                  </a:lnTo>
                  <a:lnTo>
                    <a:pt x="1" y="48"/>
                  </a:lnTo>
                  <a:lnTo>
                    <a:pt x="3" y="48"/>
                  </a:lnTo>
                  <a:lnTo>
                    <a:pt x="5" y="48"/>
                  </a:lnTo>
                  <a:lnTo>
                    <a:pt x="8" y="48"/>
                  </a:lnTo>
                  <a:lnTo>
                    <a:pt x="13" y="48"/>
                  </a:lnTo>
                  <a:lnTo>
                    <a:pt x="18" y="48"/>
                  </a:lnTo>
                  <a:lnTo>
                    <a:pt x="24" y="48"/>
                  </a:lnTo>
                  <a:lnTo>
                    <a:pt x="29" y="48"/>
                  </a:lnTo>
                  <a:lnTo>
                    <a:pt x="37" y="48"/>
                  </a:lnTo>
                  <a:lnTo>
                    <a:pt x="45" y="48"/>
                  </a:lnTo>
                  <a:lnTo>
                    <a:pt x="52" y="48"/>
                  </a:lnTo>
                  <a:lnTo>
                    <a:pt x="62" y="48"/>
                  </a:lnTo>
                  <a:lnTo>
                    <a:pt x="72" y="48"/>
                  </a:lnTo>
                  <a:lnTo>
                    <a:pt x="82" y="48"/>
                  </a:lnTo>
                  <a:lnTo>
                    <a:pt x="93" y="48"/>
                  </a:lnTo>
                  <a:lnTo>
                    <a:pt x="105" y="48"/>
                  </a:lnTo>
                  <a:lnTo>
                    <a:pt x="117" y="48"/>
                  </a:lnTo>
                  <a:lnTo>
                    <a:pt x="130" y="48"/>
                  </a:lnTo>
                  <a:lnTo>
                    <a:pt x="144" y="48"/>
                  </a:lnTo>
                  <a:lnTo>
                    <a:pt x="159" y="48"/>
                  </a:lnTo>
                  <a:lnTo>
                    <a:pt x="174" y="48"/>
                  </a:lnTo>
                  <a:lnTo>
                    <a:pt x="189" y="48"/>
                  </a:lnTo>
                  <a:lnTo>
                    <a:pt x="206" y="48"/>
                  </a:lnTo>
                  <a:lnTo>
                    <a:pt x="224" y="48"/>
                  </a:lnTo>
                  <a:lnTo>
                    <a:pt x="241" y="48"/>
                  </a:lnTo>
                  <a:lnTo>
                    <a:pt x="259" y="48"/>
                  </a:lnTo>
                  <a:lnTo>
                    <a:pt x="278" y="48"/>
                  </a:lnTo>
                  <a:lnTo>
                    <a:pt x="297" y="48"/>
                  </a:lnTo>
                  <a:lnTo>
                    <a:pt x="318" y="48"/>
                  </a:lnTo>
                  <a:lnTo>
                    <a:pt x="339" y="48"/>
                  </a:lnTo>
                  <a:lnTo>
                    <a:pt x="360" y="48"/>
                  </a:lnTo>
                  <a:lnTo>
                    <a:pt x="382" y="48"/>
                  </a:lnTo>
                  <a:lnTo>
                    <a:pt x="403" y="48"/>
                  </a:lnTo>
                  <a:lnTo>
                    <a:pt x="427" y="48"/>
                  </a:lnTo>
                  <a:lnTo>
                    <a:pt x="451" y="48"/>
                  </a:lnTo>
                  <a:lnTo>
                    <a:pt x="475" y="48"/>
                  </a:lnTo>
                  <a:lnTo>
                    <a:pt x="500" y="48"/>
                  </a:lnTo>
                  <a:lnTo>
                    <a:pt x="525" y="48"/>
                  </a:lnTo>
                  <a:lnTo>
                    <a:pt x="551" y="48"/>
                  </a:lnTo>
                  <a:lnTo>
                    <a:pt x="577" y="48"/>
                  </a:lnTo>
                  <a:lnTo>
                    <a:pt x="604" y="48"/>
                  </a:lnTo>
                  <a:lnTo>
                    <a:pt x="632" y="48"/>
                  </a:lnTo>
                  <a:lnTo>
                    <a:pt x="660" y="48"/>
                  </a:lnTo>
                  <a:lnTo>
                    <a:pt x="689" y="48"/>
                  </a:lnTo>
                  <a:lnTo>
                    <a:pt x="717" y="48"/>
                  </a:lnTo>
                  <a:lnTo>
                    <a:pt x="747" y="48"/>
                  </a:lnTo>
                  <a:lnTo>
                    <a:pt x="778" y="48"/>
                  </a:lnTo>
                  <a:lnTo>
                    <a:pt x="808" y="48"/>
                  </a:lnTo>
                  <a:lnTo>
                    <a:pt x="839" y="48"/>
                  </a:lnTo>
                  <a:lnTo>
                    <a:pt x="871" y="48"/>
                  </a:lnTo>
                  <a:lnTo>
                    <a:pt x="903" y="48"/>
                  </a:lnTo>
                  <a:lnTo>
                    <a:pt x="936" y="48"/>
                  </a:lnTo>
                  <a:lnTo>
                    <a:pt x="969" y="48"/>
                  </a:lnTo>
                  <a:lnTo>
                    <a:pt x="1003" y="48"/>
                  </a:lnTo>
                  <a:lnTo>
                    <a:pt x="1037" y="48"/>
                  </a:lnTo>
                  <a:lnTo>
                    <a:pt x="1071" y="48"/>
                  </a:lnTo>
                  <a:lnTo>
                    <a:pt x="1106" y="48"/>
                  </a:lnTo>
                  <a:lnTo>
                    <a:pt x="1141" y="48"/>
                  </a:lnTo>
                  <a:lnTo>
                    <a:pt x="1177" y="48"/>
                  </a:lnTo>
                  <a:lnTo>
                    <a:pt x="1213" y="48"/>
                  </a:lnTo>
                  <a:lnTo>
                    <a:pt x="1251" y="48"/>
                  </a:lnTo>
                  <a:lnTo>
                    <a:pt x="1288" y="48"/>
                  </a:lnTo>
                  <a:lnTo>
                    <a:pt x="1325" y="48"/>
                  </a:lnTo>
                  <a:lnTo>
                    <a:pt x="1364" y="48"/>
                  </a:lnTo>
                  <a:lnTo>
                    <a:pt x="1402" y="48"/>
                  </a:lnTo>
                  <a:lnTo>
                    <a:pt x="1441" y="48"/>
                  </a:lnTo>
                  <a:lnTo>
                    <a:pt x="1480" y="48"/>
                  </a:lnTo>
                  <a:lnTo>
                    <a:pt x="1520" y="48"/>
                  </a:lnTo>
                  <a:lnTo>
                    <a:pt x="1560" y="48"/>
                  </a:lnTo>
                  <a:lnTo>
                    <a:pt x="1601" y="48"/>
                  </a:lnTo>
                  <a:lnTo>
                    <a:pt x="1641" y="48"/>
                  </a:lnTo>
                  <a:lnTo>
                    <a:pt x="1683" y="48"/>
                  </a:lnTo>
                  <a:lnTo>
                    <a:pt x="1725" y="48"/>
                  </a:lnTo>
                  <a:lnTo>
                    <a:pt x="1766" y="48"/>
                  </a:lnTo>
                  <a:lnTo>
                    <a:pt x="1808" y="48"/>
                  </a:lnTo>
                  <a:lnTo>
                    <a:pt x="1851" y="48"/>
                  </a:lnTo>
                  <a:lnTo>
                    <a:pt x="1895" y="48"/>
                  </a:lnTo>
                  <a:lnTo>
                    <a:pt x="1938" y="48"/>
                  </a:lnTo>
                  <a:lnTo>
                    <a:pt x="1982" y="48"/>
                  </a:lnTo>
                  <a:lnTo>
                    <a:pt x="2025" y="48"/>
                  </a:lnTo>
                  <a:lnTo>
                    <a:pt x="2070" y="48"/>
                  </a:lnTo>
                  <a:lnTo>
                    <a:pt x="2115" y="48"/>
                  </a:lnTo>
                  <a:lnTo>
                    <a:pt x="2160" y="48"/>
                  </a:lnTo>
                  <a:lnTo>
                    <a:pt x="2205" y="48"/>
                  </a:lnTo>
                  <a:lnTo>
                    <a:pt x="2252" y="48"/>
                  </a:lnTo>
                  <a:lnTo>
                    <a:pt x="2298" y="48"/>
                  </a:lnTo>
                  <a:lnTo>
                    <a:pt x="2344" y="48"/>
                  </a:lnTo>
                  <a:lnTo>
                    <a:pt x="2391" y="48"/>
                  </a:lnTo>
                  <a:lnTo>
                    <a:pt x="2438" y="48"/>
                  </a:lnTo>
                  <a:lnTo>
                    <a:pt x="2485" y="48"/>
                  </a:lnTo>
                  <a:lnTo>
                    <a:pt x="2532" y="48"/>
                  </a:lnTo>
                  <a:lnTo>
                    <a:pt x="2581" y="48"/>
                  </a:lnTo>
                  <a:lnTo>
                    <a:pt x="2628" y="48"/>
                  </a:lnTo>
                  <a:lnTo>
                    <a:pt x="2676" y="48"/>
                  </a:lnTo>
                  <a:lnTo>
                    <a:pt x="2726" y="48"/>
                  </a:lnTo>
                  <a:lnTo>
                    <a:pt x="2774" y="48"/>
                  </a:lnTo>
                  <a:lnTo>
                    <a:pt x="2823" y="48"/>
                  </a:lnTo>
                  <a:lnTo>
                    <a:pt x="2873" y="48"/>
                  </a:lnTo>
                  <a:lnTo>
                    <a:pt x="2922" y="48"/>
                  </a:lnTo>
                  <a:lnTo>
                    <a:pt x="2973" y="48"/>
                  </a:lnTo>
                  <a:lnTo>
                    <a:pt x="3022" y="48"/>
                  </a:lnTo>
                  <a:lnTo>
                    <a:pt x="3072" y="48"/>
                  </a:lnTo>
                  <a:lnTo>
                    <a:pt x="3123" y="48"/>
                  </a:lnTo>
                  <a:lnTo>
                    <a:pt x="3173" y="48"/>
                  </a:lnTo>
                  <a:lnTo>
                    <a:pt x="3225" y="48"/>
                  </a:lnTo>
                  <a:lnTo>
                    <a:pt x="3275" y="48"/>
                  </a:lnTo>
                  <a:lnTo>
                    <a:pt x="3327" y="48"/>
                  </a:lnTo>
                  <a:lnTo>
                    <a:pt x="3379" y="48"/>
                  </a:lnTo>
                  <a:lnTo>
                    <a:pt x="3430" y="48"/>
                  </a:lnTo>
                  <a:lnTo>
                    <a:pt x="3483" y="48"/>
                  </a:lnTo>
                  <a:lnTo>
                    <a:pt x="3534" y="48"/>
                  </a:lnTo>
                  <a:lnTo>
                    <a:pt x="3587" y="48"/>
                  </a:lnTo>
                  <a:lnTo>
                    <a:pt x="3639" y="48"/>
                  </a:lnTo>
                  <a:lnTo>
                    <a:pt x="3691" y="48"/>
                  </a:lnTo>
                  <a:lnTo>
                    <a:pt x="3744" y="48"/>
                  </a:lnTo>
                  <a:lnTo>
                    <a:pt x="3798" y="48"/>
                  </a:lnTo>
                  <a:lnTo>
                    <a:pt x="3850" y="48"/>
                  </a:lnTo>
                  <a:lnTo>
                    <a:pt x="3903" y="48"/>
                  </a:lnTo>
                  <a:lnTo>
                    <a:pt x="3957" y="48"/>
                  </a:lnTo>
                  <a:lnTo>
                    <a:pt x="4011" y="48"/>
                  </a:lnTo>
                  <a:lnTo>
                    <a:pt x="4064" y="48"/>
                  </a:lnTo>
                  <a:lnTo>
                    <a:pt x="4118" y="48"/>
                  </a:lnTo>
                  <a:lnTo>
                    <a:pt x="4172" y="48"/>
                  </a:lnTo>
                  <a:lnTo>
                    <a:pt x="4226" y="48"/>
                  </a:lnTo>
                  <a:lnTo>
                    <a:pt x="4280" y="48"/>
                  </a:lnTo>
                  <a:lnTo>
                    <a:pt x="4333" y="48"/>
                  </a:lnTo>
                  <a:lnTo>
                    <a:pt x="4388" y="48"/>
                  </a:lnTo>
                  <a:lnTo>
                    <a:pt x="4442" y="48"/>
                  </a:lnTo>
                  <a:lnTo>
                    <a:pt x="4497" y="48"/>
                  </a:lnTo>
                  <a:lnTo>
                    <a:pt x="4551" y="48"/>
                  </a:lnTo>
                  <a:lnTo>
                    <a:pt x="4605" y="48"/>
                  </a:lnTo>
                  <a:lnTo>
                    <a:pt x="4660" y="48"/>
                  </a:lnTo>
                  <a:lnTo>
                    <a:pt x="4715" y="48"/>
                  </a:lnTo>
                  <a:lnTo>
                    <a:pt x="4770" y="48"/>
                  </a:lnTo>
                  <a:lnTo>
                    <a:pt x="4825" y="48"/>
                  </a:lnTo>
                  <a:lnTo>
                    <a:pt x="4880" y="48"/>
                  </a:lnTo>
                  <a:lnTo>
                    <a:pt x="4935" y="48"/>
                  </a:lnTo>
                  <a:lnTo>
                    <a:pt x="4990" y="48"/>
                  </a:lnTo>
                  <a:lnTo>
                    <a:pt x="5044" y="48"/>
                  </a:lnTo>
                  <a:lnTo>
                    <a:pt x="5099" y="48"/>
                  </a:lnTo>
                  <a:lnTo>
                    <a:pt x="5154" y="48"/>
                  </a:lnTo>
                  <a:lnTo>
                    <a:pt x="5209" y="48"/>
                  </a:lnTo>
                  <a:lnTo>
                    <a:pt x="5264" y="48"/>
                  </a:lnTo>
                  <a:lnTo>
                    <a:pt x="5319" y="48"/>
                  </a:lnTo>
                  <a:lnTo>
                    <a:pt x="5373" y="48"/>
                  </a:lnTo>
                  <a:lnTo>
                    <a:pt x="5429" y="48"/>
                  </a:lnTo>
                  <a:lnTo>
                    <a:pt x="5483" y="48"/>
                  </a:lnTo>
                  <a:lnTo>
                    <a:pt x="5538" y="48"/>
                  </a:lnTo>
                  <a:lnTo>
                    <a:pt x="5593" y="48"/>
                  </a:lnTo>
                  <a:lnTo>
                    <a:pt x="5648" y="48"/>
                  </a:lnTo>
                  <a:lnTo>
                    <a:pt x="5703" y="48"/>
                  </a:lnTo>
                  <a:lnTo>
                    <a:pt x="5758" y="48"/>
                  </a:lnTo>
                  <a:lnTo>
                    <a:pt x="5813" y="48"/>
                  </a:lnTo>
                  <a:lnTo>
                    <a:pt x="5868" y="48"/>
                  </a:lnTo>
                  <a:lnTo>
                    <a:pt x="5922" y="48"/>
                  </a:lnTo>
                  <a:lnTo>
                    <a:pt x="5977" y="48"/>
                  </a:lnTo>
                  <a:lnTo>
                    <a:pt x="6031" y="48"/>
                  </a:lnTo>
                  <a:lnTo>
                    <a:pt x="6086" y="48"/>
                  </a:lnTo>
                  <a:lnTo>
                    <a:pt x="6141" y="48"/>
                  </a:lnTo>
                  <a:lnTo>
                    <a:pt x="6195" y="48"/>
                  </a:lnTo>
                  <a:lnTo>
                    <a:pt x="6249" y="48"/>
                  </a:lnTo>
                  <a:lnTo>
                    <a:pt x="6303" y="48"/>
                  </a:lnTo>
                  <a:lnTo>
                    <a:pt x="6358" y="48"/>
                  </a:lnTo>
                  <a:lnTo>
                    <a:pt x="6412" y="48"/>
                  </a:lnTo>
                  <a:lnTo>
                    <a:pt x="6466" y="48"/>
                  </a:lnTo>
                  <a:lnTo>
                    <a:pt x="6519" y="48"/>
                  </a:lnTo>
                  <a:lnTo>
                    <a:pt x="6573" y="48"/>
                  </a:lnTo>
                  <a:lnTo>
                    <a:pt x="6627" y="48"/>
                  </a:lnTo>
                  <a:lnTo>
                    <a:pt x="6681" y="48"/>
                  </a:lnTo>
                  <a:lnTo>
                    <a:pt x="6733" y="48"/>
                  </a:lnTo>
                  <a:lnTo>
                    <a:pt x="6787" y="48"/>
                  </a:lnTo>
                  <a:lnTo>
                    <a:pt x="6840" y="48"/>
                  </a:lnTo>
                  <a:lnTo>
                    <a:pt x="6892" y="48"/>
                  </a:lnTo>
                  <a:lnTo>
                    <a:pt x="6945" y="48"/>
                  </a:lnTo>
                  <a:lnTo>
                    <a:pt x="6998" y="48"/>
                  </a:lnTo>
                  <a:lnTo>
                    <a:pt x="7051" y="48"/>
                  </a:lnTo>
                  <a:lnTo>
                    <a:pt x="7103" y="48"/>
                  </a:lnTo>
                  <a:lnTo>
                    <a:pt x="7155" y="48"/>
                  </a:lnTo>
                  <a:lnTo>
                    <a:pt x="7206" y="48"/>
                  </a:lnTo>
                  <a:lnTo>
                    <a:pt x="7258" y="48"/>
                  </a:lnTo>
                  <a:lnTo>
                    <a:pt x="7310" y="48"/>
                  </a:lnTo>
                  <a:lnTo>
                    <a:pt x="7361" y="48"/>
                  </a:lnTo>
                  <a:lnTo>
                    <a:pt x="7413" y="48"/>
                  </a:lnTo>
                  <a:lnTo>
                    <a:pt x="7463" y="48"/>
                  </a:lnTo>
                  <a:lnTo>
                    <a:pt x="7514" y="48"/>
                  </a:lnTo>
                  <a:lnTo>
                    <a:pt x="7565" y="48"/>
                  </a:lnTo>
                  <a:lnTo>
                    <a:pt x="7615" y="48"/>
                  </a:lnTo>
                  <a:lnTo>
                    <a:pt x="7665" y="48"/>
                  </a:lnTo>
                  <a:lnTo>
                    <a:pt x="7714" y="48"/>
                  </a:lnTo>
                  <a:lnTo>
                    <a:pt x="7765" y="48"/>
                  </a:lnTo>
                  <a:lnTo>
                    <a:pt x="7814" y="48"/>
                  </a:lnTo>
                  <a:lnTo>
                    <a:pt x="7863" y="48"/>
                  </a:lnTo>
                  <a:lnTo>
                    <a:pt x="7912" y="48"/>
                  </a:lnTo>
                  <a:lnTo>
                    <a:pt x="7960" y="48"/>
                  </a:lnTo>
                  <a:lnTo>
                    <a:pt x="8009" y="48"/>
                  </a:lnTo>
                  <a:lnTo>
                    <a:pt x="8057" y="48"/>
                  </a:lnTo>
                  <a:lnTo>
                    <a:pt x="8105" y="48"/>
                  </a:lnTo>
                  <a:lnTo>
                    <a:pt x="8152" y="48"/>
                  </a:lnTo>
                  <a:lnTo>
                    <a:pt x="8200" y="48"/>
                  </a:lnTo>
                  <a:lnTo>
                    <a:pt x="8247" y="48"/>
                  </a:lnTo>
                  <a:lnTo>
                    <a:pt x="8293" y="48"/>
                  </a:lnTo>
                  <a:lnTo>
                    <a:pt x="8340" y="48"/>
                  </a:lnTo>
                  <a:lnTo>
                    <a:pt x="8386" y="48"/>
                  </a:lnTo>
                  <a:lnTo>
                    <a:pt x="8431" y="48"/>
                  </a:lnTo>
                  <a:lnTo>
                    <a:pt x="8477" y="48"/>
                  </a:lnTo>
                  <a:lnTo>
                    <a:pt x="8522" y="48"/>
                  </a:lnTo>
                  <a:lnTo>
                    <a:pt x="8567" y="48"/>
                  </a:lnTo>
                  <a:lnTo>
                    <a:pt x="8611" y="48"/>
                  </a:lnTo>
                  <a:lnTo>
                    <a:pt x="8655" y="48"/>
                  </a:lnTo>
                  <a:lnTo>
                    <a:pt x="8699" y="48"/>
                  </a:lnTo>
                  <a:lnTo>
                    <a:pt x="8743" y="48"/>
                  </a:lnTo>
                  <a:lnTo>
                    <a:pt x="8786" y="48"/>
                  </a:lnTo>
                  <a:lnTo>
                    <a:pt x="8828" y="48"/>
                  </a:lnTo>
                  <a:lnTo>
                    <a:pt x="8871" y="48"/>
                  </a:lnTo>
                  <a:lnTo>
                    <a:pt x="8913" y="48"/>
                  </a:lnTo>
                  <a:lnTo>
                    <a:pt x="8955" y="48"/>
                  </a:lnTo>
                  <a:lnTo>
                    <a:pt x="8996" y="48"/>
                  </a:lnTo>
                  <a:lnTo>
                    <a:pt x="9037" y="48"/>
                  </a:lnTo>
                  <a:lnTo>
                    <a:pt x="9077" y="48"/>
                  </a:lnTo>
                  <a:lnTo>
                    <a:pt x="9117" y="48"/>
                  </a:lnTo>
                  <a:lnTo>
                    <a:pt x="9158" y="48"/>
                  </a:lnTo>
                  <a:lnTo>
                    <a:pt x="9196" y="48"/>
                  </a:lnTo>
                  <a:lnTo>
                    <a:pt x="9235" y="48"/>
                  </a:lnTo>
                  <a:lnTo>
                    <a:pt x="9274" y="48"/>
                  </a:lnTo>
                  <a:lnTo>
                    <a:pt x="9312" y="48"/>
                  </a:lnTo>
                  <a:lnTo>
                    <a:pt x="9350" y="48"/>
                  </a:lnTo>
                  <a:lnTo>
                    <a:pt x="9387" y="48"/>
                  </a:lnTo>
                  <a:lnTo>
                    <a:pt x="9423" y="48"/>
                  </a:lnTo>
                  <a:lnTo>
                    <a:pt x="9459" y="48"/>
                  </a:lnTo>
                  <a:lnTo>
                    <a:pt x="9496" y="48"/>
                  </a:lnTo>
                  <a:lnTo>
                    <a:pt x="9531" y="48"/>
                  </a:lnTo>
                  <a:lnTo>
                    <a:pt x="9566" y="48"/>
                  </a:lnTo>
                  <a:lnTo>
                    <a:pt x="9601" y="48"/>
                  </a:lnTo>
                  <a:lnTo>
                    <a:pt x="9635" y="48"/>
                  </a:lnTo>
                  <a:lnTo>
                    <a:pt x="9668" y="48"/>
                  </a:lnTo>
                  <a:lnTo>
                    <a:pt x="9702" y="48"/>
                  </a:lnTo>
                  <a:lnTo>
                    <a:pt x="9734" y="48"/>
                  </a:lnTo>
                  <a:lnTo>
                    <a:pt x="9767" y="48"/>
                  </a:lnTo>
                  <a:lnTo>
                    <a:pt x="9797" y="48"/>
                  </a:lnTo>
                  <a:lnTo>
                    <a:pt x="9829" y="48"/>
                  </a:lnTo>
                  <a:lnTo>
                    <a:pt x="9860" y="48"/>
                  </a:lnTo>
                  <a:lnTo>
                    <a:pt x="9890" y="48"/>
                  </a:lnTo>
                  <a:lnTo>
                    <a:pt x="9919" y="48"/>
                  </a:lnTo>
                  <a:lnTo>
                    <a:pt x="9949" y="48"/>
                  </a:lnTo>
                  <a:lnTo>
                    <a:pt x="9977" y="48"/>
                  </a:lnTo>
                  <a:lnTo>
                    <a:pt x="10005" y="48"/>
                  </a:lnTo>
                  <a:lnTo>
                    <a:pt x="10033" y="48"/>
                  </a:lnTo>
                  <a:lnTo>
                    <a:pt x="10060" y="48"/>
                  </a:lnTo>
                  <a:lnTo>
                    <a:pt x="10086" y="48"/>
                  </a:lnTo>
                  <a:lnTo>
                    <a:pt x="10112" y="48"/>
                  </a:lnTo>
                  <a:lnTo>
                    <a:pt x="10138" y="48"/>
                  </a:lnTo>
                  <a:lnTo>
                    <a:pt x="10163" y="48"/>
                  </a:lnTo>
                  <a:lnTo>
                    <a:pt x="10187" y="48"/>
                  </a:lnTo>
                  <a:lnTo>
                    <a:pt x="10210" y="48"/>
                  </a:lnTo>
                  <a:lnTo>
                    <a:pt x="10233" y="48"/>
                  </a:lnTo>
                  <a:lnTo>
                    <a:pt x="10256" y="48"/>
                  </a:lnTo>
                  <a:lnTo>
                    <a:pt x="10278" y="48"/>
                  </a:lnTo>
                  <a:lnTo>
                    <a:pt x="10299" y="48"/>
                  </a:lnTo>
                  <a:lnTo>
                    <a:pt x="10320" y="48"/>
                  </a:lnTo>
                  <a:lnTo>
                    <a:pt x="10339" y="48"/>
                  </a:lnTo>
                  <a:lnTo>
                    <a:pt x="10359" y="48"/>
                  </a:lnTo>
                  <a:lnTo>
                    <a:pt x="10378" y="48"/>
                  </a:lnTo>
                  <a:lnTo>
                    <a:pt x="10397" y="48"/>
                  </a:lnTo>
                  <a:lnTo>
                    <a:pt x="10414" y="48"/>
                  </a:lnTo>
                  <a:lnTo>
                    <a:pt x="10431" y="48"/>
                  </a:lnTo>
                  <a:lnTo>
                    <a:pt x="10447" y="48"/>
                  </a:lnTo>
                  <a:lnTo>
                    <a:pt x="10463" y="48"/>
                  </a:lnTo>
                  <a:lnTo>
                    <a:pt x="10479" y="48"/>
                  </a:lnTo>
                  <a:lnTo>
                    <a:pt x="10493" y="48"/>
                  </a:lnTo>
                  <a:lnTo>
                    <a:pt x="10506" y="48"/>
                  </a:lnTo>
                  <a:lnTo>
                    <a:pt x="10519" y="48"/>
                  </a:lnTo>
                  <a:lnTo>
                    <a:pt x="10533" y="48"/>
                  </a:lnTo>
                  <a:lnTo>
                    <a:pt x="10544" y="48"/>
                  </a:lnTo>
                  <a:lnTo>
                    <a:pt x="10556" y="48"/>
                  </a:lnTo>
                  <a:lnTo>
                    <a:pt x="10566" y="48"/>
                  </a:lnTo>
                  <a:lnTo>
                    <a:pt x="10575" y="48"/>
                  </a:lnTo>
                  <a:lnTo>
                    <a:pt x="10584" y="48"/>
                  </a:lnTo>
                  <a:lnTo>
                    <a:pt x="10593" y="48"/>
                  </a:lnTo>
                  <a:lnTo>
                    <a:pt x="10601" y="48"/>
                  </a:lnTo>
                  <a:lnTo>
                    <a:pt x="10607" y="48"/>
                  </a:lnTo>
                  <a:lnTo>
                    <a:pt x="10614" y="48"/>
                  </a:lnTo>
                  <a:lnTo>
                    <a:pt x="10619" y="48"/>
                  </a:lnTo>
                  <a:lnTo>
                    <a:pt x="10624" y="48"/>
                  </a:lnTo>
                  <a:lnTo>
                    <a:pt x="10628" y="48"/>
                  </a:lnTo>
                  <a:lnTo>
                    <a:pt x="10631" y="48"/>
                  </a:lnTo>
                  <a:lnTo>
                    <a:pt x="10635" y="48"/>
                  </a:lnTo>
                  <a:lnTo>
                    <a:pt x="10636" y="48"/>
                  </a:lnTo>
                  <a:lnTo>
                    <a:pt x="10637" y="48"/>
                  </a:lnTo>
                  <a:lnTo>
                    <a:pt x="10638" y="48"/>
                  </a:lnTo>
                  <a:lnTo>
                    <a:pt x="10638" y="48"/>
                  </a:lnTo>
                  <a:lnTo>
                    <a:pt x="10639" y="48"/>
                  </a:lnTo>
                  <a:lnTo>
                    <a:pt x="10641" y="48"/>
                  </a:lnTo>
                  <a:lnTo>
                    <a:pt x="10642" y="48"/>
                  </a:lnTo>
                  <a:lnTo>
                    <a:pt x="10642" y="48"/>
                  </a:lnTo>
                  <a:lnTo>
                    <a:pt x="10641" y="32"/>
                  </a:lnTo>
                  <a:lnTo>
                    <a:pt x="10641" y="16"/>
                  </a:lnTo>
                  <a:lnTo>
                    <a:pt x="10641" y="0"/>
                  </a:lnTo>
                  <a:lnTo>
                    <a:pt x="10641" y="0"/>
                  </a:lnTo>
                  <a:lnTo>
                    <a:pt x="10641" y="0"/>
                  </a:lnTo>
                </a:path>
              </a:pathLst>
            </a:custGeom>
            <a:solidFill>
              <a:srgbClr val="0000FF"/>
            </a:solidFill>
            <a:ln w="4763">
              <a:solidFill>
                <a:srgbClr val="000000"/>
              </a:solidFill>
              <a:prstDash val="solid"/>
              <a:round/>
              <a:headEnd/>
              <a:tailEnd/>
            </a:ln>
          </p:spPr>
          <p:txBody>
            <a:bodyPr/>
            <a:lstStyle/>
            <a:p>
              <a:pPr>
                <a:defRPr/>
              </a:pPr>
              <a:endParaRPr lang="en-US">
                <a:solidFill>
                  <a:srgbClr val="000000"/>
                </a:solidFill>
              </a:endParaRPr>
            </a:p>
          </p:txBody>
        </p:sp>
      </p:grpSp>
      <p:sp>
        <p:nvSpPr>
          <p:cNvPr id="4516" name="Text Box 2468"/>
          <p:cNvSpPr txBox="1">
            <a:spLocks noChangeArrowheads="1"/>
          </p:cNvSpPr>
          <p:nvPr/>
        </p:nvSpPr>
        <p:spPr bwMode="auto">
          <a:xfrm>
            <a:off x="5410200" y="6248400"/>
            <a:ext cx="2667000" cy="323850"/>
          </a:xfrm>
          <a:prstGeom prst="rect">
            <a:avLst/>
          </a:prstGeom>
          <a:noFill/>
          <a:ln w="9525">
            <a:noFill/>
            <a:miter lim="800000"/>
            <a:headEnd/>
            <a:tailEnd/>
          </a:ln>
          <a:effectLst/>
        </p:spPr>
        <p:txBody>
          <a:bodyPr lIns="45720" rIns="0">
            <a:spAutoFit/>
          </a:bodyPr>
          <a:lstStyle/>
          <a:p>
            <a:pPr algn="r">
              <a:lnSpc>
                <a:spcPct val="95000"/>
              </a:lnSpc>
              <a:defRPr/>
            </a:pPr>
            <a:endParaRPr lang="en-US" sz="1600" b="1" i="1">
              <a:solidFill>
                <a:srgbClr val="000000"/>
              </a:solidFill>
            </a:endParaRPr>
          </a:p>
        </p:txBody>
      </p:sp>
      <p:pic>
        <p:nvPicPr>
          <p:cNvPr id="1030" name="Picture 2512" descr="BNL Logo_Small"/>
          <p:cNvPicPr>
            <a:picLocks noChangeAspect="1" noChangeArrowheads="1"/>
          </p:cNvPicPr>
          <p:nvPr/>
        </p:nvPicPr>
        <p:blipFill>
          <a:blip r:embed="rId20" cstate="print"/>
          <a:srcRect/>
          <a:stretch>
            <a:fillRect/>
          </a:stretch>
        </p:blipFill>
        <p:spPr bwMode="auto">
          <a:xfrm>
            <a:off x="7162800" y="0"/>
            <a:ext cx="1676400" cy="685800"/>
          </a:xfrm>
          <a:prstGeom prst="rect">
            <a:avLst/>
          </a:prstGeom>
          <a:noFill/>
          <a:ln w="9525">
            <a:noFill/>
            <a:miter lim="800000"/>
            <a:headEnd/>
            <a:tailEnd/>
          </a:ln>
        </p:spPr>
      </p:pic>
      <p:pic>
        <p:nvPicPr>
          <p:cNvPr id="1031" name="Picture 2513" descr="sc-Banner-CMYK-whitethumb"/>
          <p:cNvPicPr>
            <a:picLocks noChangeAspect="1" noChangeArrowheads="1"/>
          </p:cNvPicPr>
          <p:nvPr/>
        </p:nvPicPr>
        <p:blipFill>
          <a:blip r:embed="rId21" cstate="print"/>
          <a:srcRect/>
          <a:stretch>
            <a:fillRect/>
          </a:stretch>
        </p:blipFill>
        <p:spPr bwMode="auto">
          <a:xfrm>
            <a:off x="152400" y="6248400"/>
            <a:ext cx="1343025" cy="503238"/>
          </a:xfrm>
          <a:prstGeom prst="rect">
            <a:avLst/>
          </a:prstGeom>
          <a:noFill/>
          <a:ln w="9525">
            <a:noFill/>
            <a:miter lim="800000"/>
            <a:headEnd/>
            <a:tailEnd/>
          </a:ln>
        </p:spPr>
      </p:pic>
      <p:pic>
        <p:nvPicPr>
          <p:cNvPr id="1032" name="Picture 2514" descr="EBIS_logo_color"/>
          <p:cNvPicPr>
            <a:picLocks noChangeAspect="1" noChangeArrowheads="1"/>
          </p:cNvPicPr>
          <p:nvPr/>
        </p:nvPicPr>
        <p:blipFill>
          <a:blip r:embed="rId22" cstate="print"/>
          <a:srcRect/>
          <a:stretch>
            <a:fillRect/>
          </a:stretch>
        </p:blipFill>
        <p:spPr bwMode="auto">
          <a:xfrm>
            <a:off x="3657600" y="6172200"/>
            <a:ext cx="1295400" cy="685800"/>
          </a:xfrm>
          <a:prstGeom prst="rect">
            <a:avLst/>
          </a:prstGeom>
          <a:noFill/>
          <a:ln w="9525">
            <a:noFill/>
            <a:miter lim="800000"/>
            <a:headEnd/>
            <a:tailEnd/>
          </a:ln>
        </p:spPr>
      </p:pic>
      <p:pic>
        <p:nvPicPr>
          <p:cNvPr id="1033" name="Picture 2516" descr="http://www.redorbit.com/technology/space_tech/">
            <a:hlinkClick r:id="rId23"/>
          </p:cNvPr>
          <p:cNvPicPr>
            <a:picLocks noChangeAspect="1" noChangeArrowheads="1"/>
          </p:cNvPicPr>
          <p:nvPr/>
        </p:nvPicPr>
        <p:blipFill>
          <a:blip r:embed="rId24" cstate="print"/>
          <a:srcRect/>
          <a:stretch>
            <a:fillRect/>
          </a:stretch>
        </p:blipFill>
        <p:spPr bwMode="auto">
          <a:xfrm>
            <a:off x="7958138" y="6172200"/>
            <a:ext cx="1033462" cy="628650"/>
          </a:xfrm>
          <a:prstGeom prst="rect">
            <a:avLst/>
          </a:prstGeom>
          <a:noFill/>
          <a:ln w="9525">
            <a:noFill/>
            <a:miter lim="800000"/>
            <a:headEnd/>
            <a:tailEnd/>
          </a:ln>
        </p:spPr>
      </p:pic>
      <p:sp>
        <p:nvSpPr>
          <p:cNvPr id="4565" name="Text Box 2517"/>
          <p:cNvSpPr txBox="1">
            <a:spLocks noChangeArrowheads="1"/>
          </p:cNvSpPr>
          <p:nvPr/>
        </p:nvSpPr>
        <p:spPr bwMode="auto">
          <a:xfrm>
            <a:off x="1828800" y="6324600"/>
            <a:ext cx="1676400" cy="276999"/>
          </a:xfrm>
          <a:prstGeom prst="rect">
            <a:avLst/>
          </a:prstGeom>
          <a:noFill/>
          <a:ln w="9525">
            <a:noFill/>
            <a:miter lim="800000"/>
            <a:headEnd/>
            <a:tailEnd/>
          </a:ln>
          <a:effectLst/>
        </p:spPr>
        <p:txBody>
          <a:bodyPr>
            <a:spAutoFit/>
          </a:bodyPr>
          <a:lstStyle/>
          <a:p>
            <a:pPr>
              <a:defRPr/>
            </a:pPr>
            <a:r>
              <a:rPr lang="en-US" sz="1200" dirty="0">
                <a:solidFill>
                  <a:srgbClr val="000000"/>
                </a:solidFill>
                <a:latin typeface="Times New Roman" pitchFamily="18" charset="0"/>
              </a:rPr>
              <a:t>E. Beebe  </a:t>
            </a:r>
            <a:r>
              <a:rPr lang="en-US" sz="1200" dirty="0" smtClean="0">
                <a:solidFill>
                  <a:srgbClr val="000000"/>
                </a:solidFill>
                <a:latin typeface="Times New Roman" pitchFamily="18" charset="0"/>
              </a:rPr>
              <a:t>HIE-EBIS </a:t>
            </a:r>
            <a:endParaRPr lang="en-US" sz="1200" dirty="0">
              <a:solidFill>
                <a:srgbClr val="000000"/>
              </a:solidFill>
              <a:latin typeface="Times New Roman" pitchFamily="18" charset="0"/>
            </a:endParaRPr>
          </a:p>
        </p:txBody>
      </p:sp>
      <p:sp>
        <p:nvSpPr>
          <p:cNvPr id="4566" name="Text Box 2518"/>
          <p:cNvSpPr txBox="1">
            <a:spLocks noChangeArrowheads="1"/>
          </p:cNvSpPr>
          <p:nvPr/>
        </p:nvSpPr>
        <p:spPr bwMode="auto">
          <a:xfrm>
            <a:off x="5181600" y="6324600"/>
            <a:ext cx="1989647" cy="276999"/>
          </a:xfrm>
          <a:prstGeom prst="rect">
            <a:avLst/>
          </a:prstGeom>
          <a:noFill/>
          <a:ln w="9525">
            <a:noFill/>
            <a:miter lim="800000"/>
            <a:headEnd/>
            <a:tailEnd/>
          </a:ln>
          <a:effectLst/>
        </p:spPr>
        <p:txBody>
          <a:bodyPr wrap="none">
            <a:spAutoFit/>
          </a:bodyPr>
          <a:lstStyle/>
          <a:p>
            <a:pPr>
              <a:defRPr/>
            </a:pPr>
            <a:r>
              <a:rPr lang="en-US" sz="1200" dirty="0" smtClean="0">
                <a:solidFill>
                  <a:srgbClr val="000000"/>
                </a:solidFill>
                <a:latin typeface="Times New Roman" pitchFamily="18" charset="0"/>
              </a:rPr>
              <a:t>CERN   October 16-17, 2012</a:t>
            </a:r>
            <a:endParaRPr lang="en-US" sz="1200" dirty="0">
              <a:solidFill>
                <a:srgbClr val="000000"/>
              </a:solidFill>
              <a:latin typeface="Times New Roman" pitchFamily="18" charset="0"/>
            </a:endParaRPr>
          </a:p>
        </p:txBody>
      </p:sp>
      <p:grpSp>
        <p:nvGrpSpPr>
          <p:cNvPr id="3" name="Group 2465"/>
          <p:cNvGrpSpPr>
            <a:grpSpLocks/>
          </p:cNvGrpSpPr>
          <p:nvPr/>
        </p:nvGrpSpPr>
        <p:grpSpPr bwMode="auto">
          <a:xfrm>
            <a:off x="304800" y="609600"/>
            <a:ext cx="8534400" cy="46038"/>
            <a:chOff x="247" y="3980"/>
            <a:chExt cx="5321" cy="24"/>
          </a:xfrm>
        </p:grpSpPr>
        <p:sp>
          <p:nvSpPr>
            <p:cNvPr id="123" name="Rectangle 2421"/>
            <p:cNvSpPr>
              <a:spLocks noChangeArrowheads="1"/>
            </p:cNvSpPr>
            <p:nvPr userDrawn="1"/>
          </p:nvSpPr>
          <p:spPr bwMode="auto">
            <a:xfrm>
              <a:off x="247" y="3980"/>
              <a:ext cx="313"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124" name="Rectangle 2422"/>
            <p:cNvSpPr>
              <a:spLocks noChangeArrowheads="1"/>
            </p:cNvSpPr>
            <p:nvPr userDrawn="1"/>
          </p:nvSpPr>
          <p:spPr bwMode="auto">
            <a:xfrm>
              <a:off x="560" y="3980"/>
              <a:ext cx="313"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125" name="Rectangle 2423"/>
            <p:cNvSpPr>
              <a:spLocks noChangeArrowheads="1"/>
            </p:cNvSpPr>
            <p:nvPr userDrawn="1"/>
          </p:nvSpPr>
          <p:spPr bwMode="auto">
            <a:xfrm>
              <a:off x="873" y="3980"/>
              <a:ext cx="314"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126" name="Rectangle 2424"/>
            <p:cNvSpPr>
              <a:spLocks noChangeArrowheads="1"/>
            </p:cNvSpPr>
            <p:nvPr userDrawn="1"/>
          </p:nvSpPr>
          <p:spPr bwMode="auto">
            <a:xfrm>
              <a:off x="1186" y="3980"/>
              <a:ext cx="313"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127" name="Rectangle 2425"/>
            <p:cNvSpPr>
              <a:spLocks noChangeArrowheads="1"/>
            </p:cNvSpPr>
            <p:nvPr userDrawn="1"/>
          </p:nvSpPr>
          <p:spPr bwMode="auto">
            <a:xfrm>
              <a:off x="1499" y="3980"/>
              <a:ext cx="313"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128" name="Rectangle 2426"/>
            <p:cNvSpPr>
              <a:spLocks noChangeArrowheads="1"/>
            </p:cNvSpPr>
            <p:nvPr userDrawn="1"/>
          </p:nvSpPr>
          <p:spPr bwMode="auto">
            <a:xfrm>
              <a:off x="1812" y="3980"/>
              <a:ext cx="313"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129" name="Rectangle 2427"/>
            <p:cNvSpPr>
              <a:spLocks noChangeArrowheads="1"/>
            </p:cNvSpPr>
            <p:nvPr userDrawn="1"/>
          </p:nvSpPr>
          <p:spPr bwMode="auto">
            <a:xfrm>
              <a:off x="2125" y="3980"/>
              <a:ext cx="314"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130" name="Rectangle 2428"/>
            <p:cNvSpPr>
              <a:spLocks noChangeArrowheads="1"/>
            </p:cNvSpPr>
            <p:nvPr userDrawn="1"/>
          </p:nvSpPr>
          <p:spPr bwMode="auto">
            <a:xfrm>
              <a:off x="2438" y="3980"/>
              <a:ext cx="313"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131" name="Rectangle 2429"/>
            <p:cNvSpPr>
              <a:spLocks noChangeArrowheads="1"/>
            </p:cNvSpPr>
            <p:nvPr userDrawn="1"/>
          </p:nvSpPr>
          <p:spPr bwMode="auto">
            <a:xfrm>
              <a:off x="2751" y="3980"/>
              <a:ext cx="313"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132" name="Rectangle 2430"/>
            <p:cNvSpPr>
              <a:spLocks noChangeArrowheads="1"/>
            </p:cNvSpPr>
            <p:nvPr userDrawn="1"/>
          </p:nvSpPr>
          <p:spPr bwMode="auto">
            <a:xfrm>
              <a:off x="3064" y="3980"/>
              <a:ext cx="313"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133" name="Rectangle 2431"/>
            <p:cNvSpPr>
              <a:spLocks noChangeArrowheads="1"/>
            </p:cNvSpPr>
            <p:nvPr userDrawn="1"/>
          </p:nvSpPr>
          <p:spPr bwMode="auto">
            <a:xfrm>
              <a:off x="3377" y="3980"/>
              <a:ext cx="314"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134" name="Rectangle 2432"/>
            <p:cNvSpPr>
              <a:spLocks noChangeArrowheads="1"/>
            </p:cNvSpPr>
            <p:nvPr userDrawn="1"/>
          </p:nvSpPr>
          <p:spPr bwMode="auto">
            <a:xfrm>
              <a:off x="3690" y="3980"/>
              <a:ext cx="313"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135" name="Rectangle 2433"/>
            <p:cNvSpPr>
              <a:spLocks noChangeArrowheads="1"/>
            </p:cNvSpPr>
            <p:nvPr userDrawn="1"/>
          </p:nvSpPr>
          <p:spPr bwMode="auto">
            <a:xfrm>
              <a:off x="4003" y="3980"/>
              <a:ext cx="313"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136" name="Rectangle 2434"/>
            <p:cNvSpPr>
              <a:spLocks noChangeArrowheads="1"/>
            </p:cNvSpPr>
            <p:nvPr userDrawn="1"/>
          </p:nvSpPr>
          <p:spPr bwMode="auto">
            <a:xfrm>
              <a:off x="4316" y="3980"/>
              <a:ext cx="313"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137" name="Rectangle 2435"/>
            <p:cNvSpPr>
              <a:spLocks noChangeArrowheads="1"/>
            </p:cNvSpPr>
            <p:nvPr userDrawn="1"/>
          </p:nvSpPr>
          <p:spPr bwMode="auto">
            <a:xfrm>
              <a:off x="4629" y="3980"/>
              <a:ext cx="314"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138" name="Rectangle 2436"/>
            <p:cNvSpPr>
              <a:spLocks noChangeArrowheads="1"/>
            </p:cNvSpPr>
            <p:nvPr userDrawn="1"/>
          </p:nvSpPr>
          <p:spPr bwMode="auto">
            <a:xfrm>
              <a:off x="4942" y="3980"/>
              <a:ext cx="313"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139" name="Rectangle 2437"/>
            <p:cNvSpPr>
              <a:spLocks noChangeArrowheads="1"/>
            </p:cNvSpPr>
            <p:nvPr userDrawn="1"/>
          </p:nvSpPr>
          <p:spPr bwMode="auto">
            <a:xfrm>
              <a:off x="5255" y="3980"/>
              <a:ext cx="313"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140" name="Freeform 2440"/>
            <p:cNvSpPr>
              <a:spLocks/>
            </p:cNvSpPr>
            <p:nvPr userDrawn="1"/>
          </p:nvSpPr>
          <p:spPr bwMode="auto">
            <a:xfrm>
              <a:off x="247" y="3980"/>
              <a:ext cx="5321" cy="24"/>
            </a:xfrm>
            <a:custGeom>
              <a:avLst/>
              <a:gdLst/>
              <a:ahLst/>
              <a:cxnLst>
                <a:cxn ang="0">
                  <a:pos x="10612" y="0"/>
                </a:cxn>
                <a:cxn ang="0">
                  <a:pos x="10511" y="0"/>
                </a:cxn>
                <a:cxn ang="0">
                  <a:pos x="10344" y="0"/>
                </a:cxn>
                <a:cxn ang="0">
                  <a:pos x="10116" y="0"/>
                </a:cxn>
                <a:cxn ang="0">
                  <a:pos x="9832" y="0"/>
                </a:cxn>
                <a:cxn ang="0">
                  <a:pos x="9499" y="0"/>
                </a:cxn>
                <a:cxn ang="0">
                  <a:pos x="9120" y="0"/>
                </a:cxn>
                <a:cxn ang="0">
                  <a:pos x="8702" y="0"/>
                </a:cxn>
                <a:cxn ang="0">
                  <a:pos x="8250" y="0"/>
                </a:cxn>
                <a:cxn ang="0">
                  <a:pos x="7767" y="0"/>
                </a:cxn>
                <a:cxn ang="0">
                  <a:pos x="7261" y="0"/>
                </a:cxn>
                <a:cxn ang="0">
                  <a:pos x="6736" y="0"/>
                </a:cxn>
                <a:cxn ang="0">
                  <a:pos x="6197" y="0"/>
                </a:cxn>
                <a:cxn ang="0">
                  <a:pos x="5650" y="0"/>
                </a:cxn>
                <a:cxn ang="0">
                  <a:pos x="5100" y="0"/>
                </a:cxn>
                <a:cxn ang="0">
                  <a:pos x="4553" y="0"/>
                </a:cxn>
                <a:cxn ang="0">
                  <a:pos x="4012" y="0"/>
                </a:cxn>
                <a:cxn ang="0">
                  <a:pos x="3484" y="0"/>
                </a:cxn>
                <a:cxn ang="0">
                  <a:pos x="2974" y="0"/>
                </a:cxn>
                <a:cxn ang="0">
                  <a:pos x="2485" y="0"/>
                </a:cxn>
                <a:cxn ang="0">
                  <a:pos x="2027" y="0"/>
                </a:cxn>
                <a:cxn ang="0">
                  <a:pos x="1601" y="0"/>
                </a:cxn>
                <a:cxn ang="0">
                  <a:pos x="1214" y="0"/>
                </a:cxn>
                <a:cxn ang="0">
                  <a:pos x="871" y="0"/>
                </a:cxn>
                <a:cxn ang="0">
                  <a:pos x="578" y="0"/>
                </a:cxn>
                <a:cxn ang="0">
                  <a:pos x="339" y="0"/>
                </a:cxn>
                <a:cxn ang="0">
                  <a:pos x="159" y="0"/>
                </a:cxn>
                <a:cxn ang="0">
                  <a:pos x="45" y="0"/>
                </a:cxn>
                <a:cxn ang="0">
                  <a:pos x="0" y="0"/>
                </a:cxn>
                <a:cxn ang="0">
                  <a:pos x="13" y="48"/>
                </a:cxn>
                <a:cxn ang="0">
                  <a:pos x="93" y="48"/>
                </a:cxn>
                <a:cxn ang="0">
                  <a:pos x="241" y="48"/>
                </a:cxn>
                <a:cxn ang="0">
                  <a:pos x="451" y="48"/>
                </a:cxn>
                <a:cxn ang="0">
                  <a:pos x="717" y="48"/>
                </a:cxn>
                <a:cxn ang="0">
                  <a:pos x="1037" y="48"/>
                </a:cxn>
                <a:cxn ang="0">
                  <a:pos x="1402" y="48"/>
                </a:cxn>
                <a:cxn ang="0">
                  <a:pos x="1808" y="48"/>
                </a:cxn>
                <a:cxn ang="0">
                  <a:pos x="2252" y="48"/>
                </a:cxn>
                <a:cxn ang="0">
                  <a:pos x="2726" y="48"/>
                </a:cxn>
                <a:cxn ang="0">
                  <a:pos x="3225" y="48"/>
                </a:cxn>
                <a:cxn ang="0">
                  <a:pos x="3744" y="48"/>
                </a:cxn>
                <a:cxn ang="0">
                  <a:pos x="4280" y="48"/>
                </a:cxn>
                <a:cxn ang="0">
                  <a:pos x="4825" y="48"/>
                </a:cxn>
                <a:cxn ang="0">
                  <a:pos x="5373" y="48"/>
                </a:cxn>
                <a:cxn ang="0">
                  <a:pos x="5922" y="48"/>
                </a:cxn>
                <a:cxn ang="0">
                  <a:pos x="6466" y="48"/>
                </a:cxn>
                <a:cxn ang="0">
                  <a:pos x="6998" y="48"/>
                </a:cxn>
                <a:cxn ang="0">
                  <a:pos x="7514" y="48"/>
                </a:cxn>
                <a:cxn ang="0">
                  <a:pos x="8009" y="48"/>
                </a:cxn>
                <a:cxn ang="0">
                  <a:pos x="8477" y="48"/>
                </a:cxn>
                <a:cxn ang="0">
                  <a:pos x="8913" y="48"/>
                </a:cxn>
                <a:cxn ang="0">
                  <a:pos x="9312" y="48"/>
                </a:cxn>
                <a:cxn ang="0">
                  <a:pos x="9668" y="48"/>
                </a:cxn>
                <a:cxn ang="0">
                  <a:pos x="9977" y="48"/>
                </a:cxn>
                <a:cxn ang="0">
                  <a:pos x="10233" y="48"/>
                </a:cxn>
                <a:cxn ang="0">
                  <a:pos x="10431" y="48"/>
                </a:cxn>
                <a:cxn ang="0">
                  <a:pos x="10566" y="48"/>
                </a:cxn>
                <a:cxn ang="0">
                  <a:pos x="10631" y="48"/>
                </a:cxn>
                <a:cxn ang="0">
                  <a:pos x="10641" y="32"/>
                </a:cxn>
              </a:cxnLst>
              <a:rect l="0" t="0" r="r" b="b"/>
              <a:pathLst>
                <a:path w="10642" h="48">
                  <a:moveTo>
                    <a:pt x="10641" y="0"/>
                  </a:moveTo>
                  <a:lnTo>
                    <a:pt x="10641" y="0"/>
                  </a:lnTo>
                  <a:lnTo>
                    <a:pt x="10640" y="0"/>
                  </a:lnTo>
                  <a:lnTo>
                    <a:pt x="10638" y="0"/>
                  </a:lnTo>
                  <a:lnTo>
                    <a:pt x="10636" y="0"/>
                  </a:lnTo>
                  <a:lnTo>
                    <a:pt x="10632" y="0"/>
                  </a:lnTo>
                  <a:lnTo>
                    <a:pt x="10628" y="0"/>
                  </a:lnTo>
                  <a:lnTo>
                    <a:pt x="10623" y="0"/>
                  </a:lnTo>
                  <a:lnTo>
                    <a:pt x="10617" y="0"/>
                  </a:lnTo>
                  <a:lnTo>
                    <a:pt x="10612" y="0"/>
                  </a:lnTo>
                  <a:lnTo>
                    <a:pt x="10604" y="0"/>
                  </a:lnTo>
                  <a:lnTo>
                    <a:pt x="10596" y="0"/>
                  </a:lnTo>
                  <a:lnTo>
                    <a:pt x="10589" y="0"/>
                  </a:lnTo>
                  <a:lnTo>
                    <a:pt x="10579" y="0"/>
                  </a:lnTo>
                  <a:lnTo>
                    <a:pt x="10570" y="0"/>
                  </a:lnTo>
                  <a:lnTo>
                    <a:pt x="10559" y="0"/>
                  </a:lnTo>
                  <a:lnTo>
                    <a:pt x="10548" y="0"/>
                  </a:lnTo>
                  <a:lnTo>
                    <a:pt x="10536" y="0"/>
                  </a:lnTo>
                  <a:lnTo>
                    <a:pt x="10524" y="0"/>
                  </a:lnTo>
                  <a:lnTo>
                    <a:pt x="10511" y="0"/>
                  </a:lnTo>
                  <a:lnTo>
                    <a:pt x="10496" y="0"/>
                  </a:lnTo>
                  <a:lnTo>
                    <a:pt x="10482" y="0"/>
                  </a:lnTo>
                  <a:lnTo>
                    <a:pt x="10467" y="0"/>
                  </a:lnTo>
                  <a:lnTo>
                    <a:pt x="10451" y="0"/>
                  </a:lnTo>
                  <a:lnTo>
                    <a:pt x="10435" y="0"/>
                  </a:lnTo>
                  <a:lnTo>
                    <a:pt x="10417" y="0"/>
                  </a:lnTo>
                  <a:lnTo>
                    <a:pt x="10400" y="0"/>
                  </a:lnTo>
                  <a:lnTo>
                    <a:pt x="10382" y="0"/>
                  </a:lnTo>
                  <a:lnTo>
                    <a:pt x="10363" y="0"/>
                  </a:lnTo>
                  <a:lnTo>
                    <a:pt x="10344" y="0"/>
                  </a:lnTo>
                  <a:lnTo>
                    <a:pt x="10323" y="0"/>
                  </a:lnTo>
                  <a:lnTo>
                    <a:pt x="10302" y="0"/>
                  </a:lnTo>
                  <a:lnTo>
                    <a:pt x="10281" y="0"/>
                  </a:lnTo>
                  <a:lnTo>
                    <a:pt x="10259" y="0"/>
                  </a:lnTo>
                  <a:lnTo>
                    <a:pt x="10236" y="0"/>
                  </a:lnTo>
                  <a:lnTo>
                    <a:pt x="10213" y="0"/>
                  </a:lnTo>
                  <a:lnTo>
                    <a:pt x="10190" y="0"/>
                  </a:lnTo>
                  <a:lnTo>
                    <a:pt x="10166" y="0"/>
                  </a:lnTo>
                  <a:lnTo>
                    <a:pt x="10141" y="0"/>
                  </a:lnTo>
                  <a:lnTo>
                    <a:pt x="10116" y="0"/>
                  </a:lnTo>
                  <a:lnTo>
                    <a:pt x="10090" y="0"/>
                  </a:lnTo>
                  <a:lnTo>
                    <a:pt x="10063" y="0"/>
                  </a:lnTo>
                  <a:lnTo>
                    <a:pt x="10037" y="0"/>
                  </a:lnTo>
                  <a:lnTo>
                    <a:pt x="10009" y="0"/>
                  </a:lnTo>
                  <a:lnTo>
                    <a:pt x="9981" y="0"/>
                  </a:lnTo>
                  <a:lnTo>
                    <a:pt x="9952" y="0"/>
                  </a:lnTo>
                  <a:lnTo>
                    <a:pt x="9924" y="0"/>
                  </a:lnTo>
                  <a:lnTo>
                    <a:pt x="9894" y="0"/>
                  </a:lnTo>
                  <a:lnTo>
                    <a:pt x="9863" y="0"/>
                  </a:lnTo>
                  <a:lnTo>
                    <a:pt x="9832" y="0"/>
                  </a:lnTo>
                  <a:lnTo>
                    <a:pt x="9802" y="0"/>
                  </a:lnTo>
                  <a:lnTo>
                    <a:pt x="9770" y="0"/>
                  </a:lnTo>
                  <a:lnTo>
                    <a:pt x="9738" y="0"/>
                  </a:lnTo>
                  <a:lnTo>
                    <a:pt x="9705" y="0"/>
                  </a:lnTo>
                  <a:lnTo>
                    <a:pt x="9672" y="0"/>
                  </a:lnTo>
                  <a:lnTo>
                    <a:pt x="9638" y="0"/>
                  </a:lnTo>
                  <a:lnTo>
                    <a:pt x="9604" y="0"/>
                  </a:lnTo>
                  <a:lnTo>
                    <a:pt x="9569" y="0"/>
                  </a:lnTo>
                  <a:lnTo>
                    <a:pt x="9535" y="0"/>
                  </a:lnTo>
                  <a:lnTo>
                    <a:pt x="9499" y="0"/>
                  </a:lnTo>
                  <a:lnTo>
                    <a:pt x="9464" y="0"/>
                  </a:lnTo>
                  <a:lnTo>
                    <a:pt x="9426" y="0"/>
                  </a:lnTo>
                  <a:lnTo>
                    <a:pt x="9390" y="0"/>
                  </a:lnTo>
                  <a:lnTo>
                    <a:pt x="9353" y="0"/>
                  </a:lnTo>
                  <a:lnTo>
                    <a:pt x="9316" y="0"/>
                  </a:lnTo>
                  <a:lnTo>
                    <a:pt x="9277" y="0"/>
                  </a:lnTo>
                  <a:lnTo>
                    <a:pt x="9239" y="0"/>
                  </a:lnTo>
                  <a:lnTo>
                    <a:pt x="9199" y="0"/>
                  </a:lnTo>
                  <a:lnTo>
                    <a:pt x="9161" y="0"/>
                  </a:lnTo>
                  <a:lnTo>
                    <a:pt x="9120" y="0"/>
                  </a:lnTo>
                  <a:lnTo>
                    <a:pt x="9081" y="0"/>
                  </a:lnTo>
                  <a:lnTo>
                    <a:pt x="9040" y="0"/>
                  </a:lnTo>
                  <a:lnTo>
                    <a:pt x="9000" y="0"/>
                  </a:lnTo>
                  <a:lnTo>
                    <a:pt x="8958" y="0"/>
                  </a:lnTo>
                  <a:lnTo>
                    <a:pt x="8916" y="0"/>
                  </a:lnTo>
                  <a:lnTo>
                    <a:pt x="8874" y="0"/>
                  </a:lnTo>
                  <a:lnTo>
                    <a:pt x="8832" y="0"/>
                  </a:lnTo>
                  <a:lnTo>
                    <a:pt x="8789" y="0"/>
                  </a:lnTo>
                  <a:lnTo>
                    <a:pt x="8746" y="0"/>
                  </a:lnTo>
                  <a:lnTo>
                    <a:pt x="8702" y="0"/>
                  </a:lnTo>
                  <a:lnTo>
                    <a:pt x="8658" y="0"/>
                  </a:lnTo>
                  <a:lnTo>
                    <a:pt x="8614" y="0"/>
                  </a:lnTo>
                  <a:lnTo>
                    <a:pt x="8569" y="0"/>
                  </a:lnTo>
                  <a:lnTo>
                    <a:pt x="8525" y="0"/>
                  </a:lnTo>
                  <a:lnTo>
                    <a:pt x="8479" y="0"/>
                  </a:lnTo>
                  <a:lnTo>
                    <a:pt x="8434" y="0"/>
                  </a:lnTo>
                  <a:lnTo>
                    <a:pt x="8388" y="0"/>
                  </a:lnTo>
                  <a:lnTo>
                    <a:pt x="8342" y="0"/>
                  </a:lnTo>
                  <a:lnTo>
                    <a:pt x="8296" y="0"/>
                  </a:lnTo>
                  <a:lnTo>
                    <a:pt x="8250" y="0"/>
                  </a:lnTo>
                  <a:lnTo>
                    <a:pt x="8203" y="0"/>
                  </a:lnTo>
                  <a:lnTo>
                    <a:pt x="8156" y="0"/>
                  </a:lnTo>
                  <a:lnTo>
                    <a:pt x="8107" y="0"/>
                  </a:lnTo>
                  <a:lnTo>
                    <a:pt x="8060" y="0"/>
                  </a:lnTo>
                  <a:lnTo>
                    <a:pt x="8012" y="0"/>
                  </a:lnTo>
                  <a:lnTo>
                    <a:pt x="7964" y="0"/>
                  </a:lnTo>
                  <a:lnTo>
                    <a:pt x="7914" y="0"/>
                  </a:lnTo>
                  <a:lnTo>
                    <a:pt x="7866" y="0"/>
                  </a:lnTo>
                  <a:lnTo>
                    <a:pt x="7817" y="0"/>
                  </a:lnTo>
                  <a:lnTo>
                    <a:pt x="7767" y="0"/>
                  </a:lnTo>
                  <a:lnTo>
                    <a:pt x="7718" y="0"/>
                  </a:lnTo>
                  <a:lnTo>
                    <a:pt x="7667" y="0"/>
                  </a:lnTo>
                  <a:lnTo>
                    <a:pt x="7618" y="0"/>
                  </a:lnTo>
                  <a:lnTo>
                    <a:pt x="7567" y="0"/>
                  </a:lnTo>
                  <a:lnTo>
                    <a:pt x="7517" y="0"/>
                  </a:lnTo>
                  <a:lnTo>
                    <a:pt x="7466" y="0"/>
                  </a:lnTo>
                  <a:lnTo>
                    <a:pt x="7415" y="0"/>
                  </a:lnTo>
                  <a:lnTo>
                    <a:pt x="7364" y="0"/>
                  </a:lnTo>
                  <a:lnTo>
                    <a:pt x="7313" y="0"/>
                  </a:lnTo>
                  <a:lnTo>
                    <a:pt x="7261" y="0"/>
                  </a:lnTo>
                  <a:lnTo>
                    <a:pt x="7210" y="0"/>
                  </a:lnTo>
                  <a:lnTo>
                    <a:pt x="7157" y="0"/>
                  </a:lnTo>
                  <a:lnTo>
                    <a:pt x="7105" y="0"/>
                  </a:lnTo>
                  <a:lnTo>
                    <a:pt x="7053" y="0"/>
                  </a:lnTo>
                  <a:lnTo>
                    <a:pt x="7000" y="0"/>
                  </a:lnTo>
                  <a:lnTo>
                    <a:pt x="6947" y="0"/>
                  </a:lnTo>
                  <a:lnTo>
                    <a:pt x="6895" y="0"/>
                  </a:lnTo>
                  <a:lnTo>
                    <a:pt x="6842" y="0"/>
                  </a:lnTo>
                  <a:lnTo>
                    <a:pt x="6789" y="0"/>
                  </a:lnTo>
                  <a:lnTo>
                    <a:pt x="6736" y="0"/>
                  </a:lnTo>
                  <a:lnTo>
                    <a:pt x="6683" y="0"/>
                  </a:lnTo>
                  <a:lnTo>
                    <a:pt x="6629" y="0"/>
                  </a:lnTo>
                  <a:lnTo>
                    <a:pt x="6575" y="0"/>
                  </a:lnTo>
                  <a:lnTo>
                    <a:pt x="6522" y="0"/>
                  </a:lnTo>
                  <a:lnTo>
                    <a:pt x="6468" y="0"/>
                  </a:lnTo>
                  <a:lnTo>
                    <a:pt x="6414" y="0"/>
                  </a:lnTo>
                  <a:lnTo>
                    <a:pt x="6360" y="0"/>
                  </a:lnTo>
                  <a:lnTo>
                    <a:pt x="6305" y="0"/>
                  </a:lnTo>
                  <a:lnTo>
                    <a:pt x="6252" y="0"/>
                  </a:lnTo>
                  <a:lnTo>
                    <a:pt x="6197" y="0"/>
                  </a:lnTo>
                  <a:lnTo>
                    <a:pt x="6143" y="0"/>
                  </a:lnTo>
                  <a:lnTo>
                    <a:pt x="6088" y="0"/>
                  </a:lnTo>
                  <a:lnTo>
                    <a:pt x="6033" y="0"/>
                  </a:lnTo>
                  <a:lnTo>
                    <a:pt x="5979" y="0"/>
                  </a:lnTo>
                  <a:lnTo>
                    <a:pt x="5925" y="0"/>
                  </a:lnTo>
                  <a:lnTo>
                    <a:pt x="5870" y="0"/>
                  </a:lnTo>
                  <a:lnTo>
                    <a:pt x="5815" y="0"/>
                  </a:lnTo>
                  <a:lnTo>
                    <a:pt x="5760" y="0"/>
                  </a:lnTo>
                  <a:lnTo>
                    <a:pt x="5705" y="0"/>
                  </a:lnTo>
                  <a:lnTo>
                    <a:pt x="5650" y="0"/>
                  </a:lnTo>
                  <a:lnTo>
                    <a:pt x="5595" y="0"/>
                  </a:lnTo>
                  <a:lnTo>
                    <a:pt x="5540" y="0"/>
                  </a:lnTo>
                  <a:lnTo>
                    <a:pt x="5485" y="0"/>
                  </a:lnTo>
                  <a:lnTo>
                    <a:pt x="5430" y="0"/>
                  </a:lnTo>
                  <a:lnTo>
                    <a:pt x="5375" y="0"/>
                  </a:lnTo>
                  <a:lnTo>
                    <a:pt x="5321" y="0"/>
                  </a:lnTo>
                  <a:lnTo>
                    <a:pt x="5266" y="0"/>
                  </a:lnTo>
                  <a:lnTo>
                    <a:pt x="5211" y="0"/>
                  </a:lnTo>
                  <a:lnTo>
                    <a:pt x="5156" y="0"/>
                  </a:lnTo>
                  <a:lnTo>
                    <a:pt x="5100" y="0"/>
                  </a:lnTo>
                  <a:lnTo>
                    <a:pt x="5046" y="0"/>
                  </a:lnTo>
                  <a:lnTo>
                    <a:pt x="4991" y="0"/>
                  </a:lnTo>
                  <a:lnTo>
                    <a:pt x="4936" y="0"/>
                  </a:lnTo>
                  <a:lnTo>
                    <a:pt x="4881" y="0"/>
                  </a:lnTo>
                  <a:lnTo>
                    <a:pt x="4826" y="0"/>
                  </a:lnTo>
                  <a:lnTo>
                    <a:pt x="4771" y="0"/>
                  </a:lnTo>
                  <a:lnTo>
                    <a:pt x="4716" y="0"/>
                  </a:lnTo>
                  <a:lnTo>
                    <a:pt x="4661" y="0"/>
                  </a:lnTo>
                  <a:lnTo>
                    <a:pt x="4608" y="0"/>
                  </a:lnTo>
                  <a:lnTo>
                    <a:pt x="4553" y="0"/>
                  </a:lnTo>
                  <a:lnTo>
                    <a:pt x="4498" y="0"/>
                  </a:lnTo>
                  <a:lnTo>
                    <a:pt x="4444" y="0"/>
                  </a:lnTo>
                  <a:lnTo>
                    <a:pt x="4389" y="0"/>
                  </a:lnTo>
                  <a:lnTo>
                    <a:pt x="4336" y="0"/>
                  </a:lnTo>
                  <a:lnTo>
                    <a:pt x="4281" y="0"/>
                  </a:lnTo>
                  <a:lnTo>
                    <a:pt x="4227" y="0"/>
                  </a:lnTo>
                  <a:lnTo>
                    <a:pt x="4173" y="0"/>
                  </a:lnTo>
                  <a:lnTo>
                    <a:pt x="4119" y="0"/>
                  </a:lnTo>
                  <a:lnTo>
                    <a:pt x="4066" y="0"/>
                  </a:lnTo>
                  <a:lnTo>
                    <a:pt x="4012" y="0"/>
                  </a:lnTo>
                  <a:lnTo>
                    <a:pt x="3958" y="0"/>
                  </a:lnTo>
                  <a:lnTo>
                    <a:pt x="3905" y="0"/>
                  </a:lnTo>
                  <a:lnTo>
                    <a:pt x="3852" y="0"/>
                  </a:lnTo>
                  <a:lnTo>
                    <a:pt x="3799" y="0"/>
                  </a:lnTo>
                  <a:lnTo>
                    <a:pt x="3746" y="0"/>
                  </a:lnTo>
                  <a:lnTo>
                    <a:pt x="3694" y="0"/>
                  </a:lnTo>
                  <a:lnTo>
                    <a:pt x="3641" y="0"/>
                  </a:lnTo>
                  <a:lnTo>
                    <a:pt x="3588" y="0"/>
                  </a:lnTo>
                  <a:lnTo>
                    <a:pt x="3536" y="0"/>
                  </a:lnTo>
                  <a:lnTo>
                    <a:pt x="3484" y="0"/>
                  </a:lnTo>
                  <a:lnTo>
                    <a:pt x="3431" y="0"/>
                  </a:lnTo>
                  <a:lnTo>
                    <a:pt x="3380" y="0"/>
                  </a:lnTo>
                  <a:lnTo>
                    <a:pt x="3328" y="0"/>
                  </a:lnTo>
                  <a:lnTo>
                    <a:pt x="3277" y="0"/>
                  </a:lnTo>
                  <a:lnTo>
                    <a:pt x="3226" y="0"/>
                  </a:lnTo>
                  <a:lnTo>
                    <a:pt x="3174" y="0"/>
                  </a:lnTo>
                  <a:lnTo>
                    <a:pt x="3124" y="0"/>
                  </a:lnTo>
                  <a:lnTo>
                    <a:pt x="3073" y="0"/>
                  </a:lnTo>
                  <a:lnTo>
                    <a:pt x="3023" y="0"/>
                  </a:lnTo>
                  <a:lnTo>
                    <a:pt x="2974" y="0"/>
                  </a:lnTo>
                  <a:lnTo>
                    <a:pt x="2923" y="0"/>
                  </a:lnTo>
                  <a:lnTo>
                    <a:pt x="2874" y="0"/>
                  </a:lnTo>
                  <a:lnTo>
                    <a:pt x="2824" y="0"/>
                  </a:lnTo>
                  <a:lnTo>
                    <a:pt x="2775" y="0"/>
                  </a:lnTo>
                  <a:lnTo>
                    <a:pt x="2727" y="0"/>
                  </a:lnTo>
                  <a:lnTo>
                    <a:pt x="2677" y="0"/>
                  </a:lnTo>
                  <a:lnTo>
                    <a:pt x="2629" y="0"/>
                  </a:lnTo>
                  <a:lnTo>
                    <a:pt x="2581" y="0"/>
                  </a:lnTo>
                  <a:lnTo>
                    <a:pt x="2534" y="0"/>
                  </a:lnTo>
                  <a:lnTo>
                    <a:pt x="2485" y="0"/>
                  </a:lnTo>
                  <a:lnTo>
                    <a:pt x="2438" y="0"/>
                  </a:lnTo>
                  <a:lnTo>
                    <a:pt x="2392" y="0"/>
                  </a:lnTo>
                  <a:lnTo>
                    <a:pt x="2345" y="0"/>
                  </a:lnTo>
                  <a:lnTo>
                    <a:pt x="2299" y="0"/>
                  </a:lnTo>
                  <a:lnTo>
                    <a:pt x="2253" y="0"/>
                  </a:lnTo>
                  <a:lnTo>
                    <a:pt x="2207" y="0"/>
                  </a:lnTo>
                  <a:lnTo>
                    <a:pt x="2162" y="0"/>
                  </a:lnTo>
                  <a:lnTo>
                    <a:pt x="2115" y="0"/>
                  </a:lnTo>
                  <a:lnTo>
                    <a:pt x="2072" y="0"/>
                  </a:lnTo>
                  <a:lnTo>
                    <a:pt x="2027" y="0"/>
                  </a:lnTo>
                  <a:lnTo>
                    <a:pt x="1983" y="0"/>
                  </a:lnTo>
                  <a:lnTo>
                    <a:pt x="1939" y="0"/>
                  </a:lnTo>
                  <a:lnTo>
                    <a:pt x="1895" y="0"/>
                  </a:lnTo>
                  <a:lnTo>
                    <a:pt x="1852" y="0"/>
                  </a:lnTo>
                  <a:lnTo>
                    <a:pt x="1809" y="0"/>
                  </a:lnTo>
                  <a:lnTo>
                    <a:pt x="1766" y="0"/>
                  </a:lnTo>
                  <a:lnTo>
                    <a:pt x="1725" y="0"/>
                  </a:lnTo>
                  <a:lnTo>
                    <a:pt x="1683" y="0"/>
                  </a:lnTo>
                  <a:lnTo>
                    <a:pt x="1641" y="0"/>
                  </a:lnTo>
                  <a:lnTo>
                    <a:pt x="1601" y="0"/>
                  </a:lnTo>
                  <a:lnTo>
                    <a:pt x="1560" y="0"/>
                  </a:lnTo>
                  <a:lnTo>
                    <a:pt x="1521" y="0"/>
                  </a:lnTo>
                  <a:lnTo>
                    <a:pt x="1481" y="0"/>
                  </a:lnTo>
                  <a:lnTo>
                    <a:pt x="1442" y="0"/>
                  </a:lnTo>
                  <a:lnTo>
                    <a:pt x="1402" y="0"/>
                  </a:lnTo>
                  <a:lnTo>
                    <a:pt x="1364" y="0"/>
                  </a:lnTo>
                  <a:lnTo>
                    <a:pt x="1325" y="0"/>
                  </a:lnTo>
                  <a:lnTo>
                    <a:pt x="1288" y="0"/>
                  </a:lnTo>
                  <a:lnTo>
                    <a:pt x="1251" y="0"/>
                  </a:lnTo>
                  <a:lnTo>
                    <a:pt x="1214" y="0"/>
                  </a:lnTo>
                  <a:lnTo>
                    <a:pt x="1178" y="0"/>
                  </a:lnTo>
                  <a:lnTo>
                    <a:pt x="1142" y="0"/>
                  </a:lnTo>
                  <a:lnTo>
                    <a:pt x="1107" y="0"/>
                  </a:lnTo>
                  <a:lnTo>
                    <a:pt x="1072" y="0"/>
                  </a:lnTo>
                  <a:lnTo>
                    <a:pt x="1037" y="0"/>
                  </a:lnTo>
                  <a:lnTo>
                    <a:pt x="1003" y="0"/>
                  </a:lnTo>
                  <a:lnTo>
                    <a:pt x="969" y="0"/>
                  </a:lnTo>
                  <a:lnTo>
                    <a:pt x="936" y="0"/>
                  </a:lnTo>
                  <a:lnTo>
                    <a:pt x="904" y="0"/>
                  </a:lnTo>
                  <a:lnTo>
                    <a:pt x="871" y="0"/>
                  </a:lnTo>
                  <a:lnTo>
                    <a:pt x="839" y="0"/>
                  </a:lnTo>
                  <a:lnTo>
                    <a:pt x="808" y="0"/>
                  </a:lnTo>
                  <a:lnTo>
                    <a:pt x="778" y="0"/>
                  </a:lnTo>
                  <a:lnTo>
                    <a:pt x="748" y="0"/>
                  </a:lnTo>
                  <a:lnTo>
                    <a:pt x="718" y="0"/>
                  </a:lnTo>
                  <a:lnTo>
                    <a:pt x="689" y="0"/>
                  </a:lnTo>
                  <a:lnTo>
                    <a:pt x="660" y="0"/>
                  </a:lnTo>
                  <a:lnTo>
                    <a:pt x="632" y="0"/>
                  </a:lnTo>
                  <a:lnTo>
                    <a:pt x="604" y="0"/>
                  </a:lnTo>
                  <a:lnTo>
                    <a:pt x="578" y="0"/>
                  </a:lnTo>
                  <a:lnTo>
                    <a:pt x="552" y="0"/>
                  </a:lnTo>
                  <a:lnTo>
                    <a:pt x="525" y="0"/>
                  </a:lnTo>
                  <a:lnTo>
                    <a:pt x="500" y="0"/>
                  </a:lnTo>
                  <a:lnTo>
                    <a:pt x="475" y="0"/>
                  </a:lnTo>
                  <a:lnTo>
                    <a:pt x="451" y="0"/>
                  </a:lnTo>
                  <a:lnTo>
                    <a:pt x="428" y="0"/>
                  </a:lnTo>
                  <a:lnTo>
                    <a:pt x="405" y="0"/>
                  </a:lnTo>
                  <a:lnTo>
                    <a:pt x="382" y="0"/>
                  </a:lnTo>
                  <a:lnTo>
                    <a:pt x="360" y="0"/>
                  </a:lnTo>
                  <a:lnTo>
                    <a:pt x="339" y="0"/>
                  </a:lnTo>
                  <a:lnTo>
                    <a:pt x="318" y="0"/>
                  </a:lnTo>
                  <a:lnTo>
                    <a:pt x="297" y="0"/>
                  </a:lnTo>
                  <a:lnTo>
                    <a:pt x="278" y="0"/>
                  </a:lnTo>
                  <a:lnTo>
                    <a:pt x="259" y="0"/>
                  </a:lnTo>
                  <a:lnTo>
                    <a:pt x="241" y="0"/>
                  </a:lnTo>
                  <a:lnTo>
                    <a:pt x="224" y="0"/>
                  </a:lnTo>
                  <a:lnTo>
                    <a:pt x="206" y="0"/>
                  </a:lnTo>
                  <a:lnTo>
                    <a:pt x="189" y="0"/>
                  </a:lnTo>
                  <a:lnTo>
                    <a:pt x="174" y="0"/>
                  </a:lnTo>
                  <a:lnTo>
                    <a:pt x="159" y="0"/>
                  </a:lnTo>
                  <a:lnTo>
                    <a:pt x="144" y="0"/>
                  </a:lnTo>
                  <a:lnTo>
                    <a:pt x="130" y="0"/>
                  </a:lnTo>
                  <a:lnTo>
                    <a:pt x="117" y="0"/>
                  </a:lnTo>
                  <a:lnTo>
                    <a:pt x="105" y="0"/>
                  </a:lnTo>
                  <a:lnTo>
                    <a:pt x="93" y="0"/>
                  </a:lnTo>
                  <a:lnTo>
                    <a:pt x="82" y="0"/>
                  </a:lnTo>
                  <a:lnTo>
                    <a:pt x="72" y="0"/>
                  </a:lnTo>
                  <a:lnTo>
                    <a:pt x="62" y="0"/>
                  </a:lnTo>
                  <a:lnTo>
                    <a:pt x="52" y="0"/>
                  </a:lnTo>
                  <a:lnTo>
                    <a:pt x="45" y="0"/>
                  </a:lnTo>
                  <a:lnTo>
                    <a:pt x="37" y="0"/>
                  </a:lnTo>
                  <a:lnTo>
                    <a:pt x="29" y="0"/>
                  </a:lnTo>
                  <a:lnTo>
                    <a:pt x="24" y="0"/>
                  </a:lnTo>
                  <a:lnTo>
                    <a:pt x="18" y="0"/>
                  </a:lnTo>
                  <a:lnTo>
                    <a:pt x="13" y="0"/>
                  </a:lnTo>
                  <a:lnTo>
                    <a:pt x="8" y="0"/>
                  </a:lnTo>
                  <a:lnTo>
                    <a:pt x="5" y="0"/>
                  </a:lnTo>
                  <a:lnTo>
                    <a:pt x="3" y="0"/>
                  </a:lnTo>
                  <a:lnTo>
                    <a:pt x="1" y="0"/>
                  </a:lnTo>
                  <a:lnTo>
                    <a:pt x="0" y="0"/>
                  </a:lnTo>
                  <a:lnTo>
                    <a:pt x="0" y="0"/>
                  </a:lnTo>
                  <a:lnTo>
                    <a:pt x="0" y="0"/>
                  </a:lnTo>
                  <a:lnTo>
                    <a:pt x="0" y="48"/>
                  </a:lnTo>
                  <a:lnTo>
                    <a:pt x="0" y="48"/>
                  </a:lnTo>
                  <a:lnTo>
                    <a:pt x="0" y="48"/>
                  </a:lnTo>
                  <a:lnTo>
                    <a:pt x="1" y="48"/>
                  </a:lnTo>
                  <a:lnTo>
                    <a:pt x="3" y="48"/>
                  </a:lnTo>
                  <a:lnTo>
                    <a:pt x="5" y="48"/>
                  </a:lnTo>
                  <a:lnTo>
                    <a:pt x="8" y="48"/>
                  </a:lnTo>
                  <a:lnTo>
                    <a:pt x="13" y="48"/>
                  </a:lnTo>
                  <a:lnTo>
                    <a:pt x="18" y="48"/>
                  </a:lnTo>
                  <a:lnTo>
                    <a:pt x="24" y="48"/>
                  </a:lnTo>
                  <a:lnTo>
                    <a:pt x="29" y="48"/>
                  </a:lnTo>
                  <a:lnTo>
                    <a:pt x="37" y="48"/>
                  </a:lnTo>
                  <a:lnTo>
                    <a:pt x="45" y="48"/>
                  </a:lnTo>
                  <a:lnTo>
                    <a:pt x="52" y="48"/>
                  </a:lnTo>
                  <a:lnTo>
                    <a:pt x="62" y="48"/>
                  </a:lnTo>
                  <a:lnTo>
                    <a:pt x="72" y="48"/>
                  </a:lnTo>
                  <a:lnTo>
                    <a:pt x="82" y="48"/>
                  </a:lnTo>
                  <a:lnTo>
                    <a:pt x="93" y="48"/>
                  </a:lnTo>
                  <a:lnTo>
                    <a:pt x="105" y="48"/>
                  </a:lnTo>
                  <a:lnTo>
                    <a:pt x="117" y="48"/>
                  </a:lnTo>
                  <a:lnTo>
                    <a:pt x="130" y="48"/>
                  </a:lnTo>
                  <a:lnTo>
                    <a:pt x="144" y="48"/>
                  </a:lnTo>
                  <a:lnTo>
                    <a:pt x="159" y="48"/>
                  </a:lnTo>
                  <a:lnTo>
                    <a:pt x="174" y="48"/>
                  </a:lnTo>
                  <a:lnTo>
                    <a:pt x="189" y="48"/>
                  </a:lnTo>
                  <a:lnTo>
                    <a:pt x="206" y="48"/>
                  </a:lnTo>
                  <a:lnTo>
                    <a:pt x="224" y="48"/>
                  </a:lnTo>
                  <a:lnTo>
                    <a:pt x="241" y="48"/>
                  </a:lnTo>
                  <a:lnTo>
                    <a:pt x="259" y="48"/>
                  </a:lnTo>
                  <a:lnTo>
                    <a:pt x="278" y="48"/>
                  </a:lnTo>
                  <a:lnTo>
                    <a:pt x="297" y="48"/>
                  </a:lnTo>
                  <a:lnTo>
                    <a:pt x="318" y="48"/>
                  </a:lnTo>
                  <a:lnTo>
                    <a:pt x="339" y="48"/>
                  </a:lnTo>
                  <a:lnTo>
                    <a:pt x="360" y="48"/>
                  </a:lnTo>
                  <a:lnTo>
                    <a:pt x="382" y="48"/>
                  </a:lnTo>
                  <a:lnTo>
                    <a:pt x="403" y="48"/>
                  </a:lnTo>
                  <a:lnTo>
                    <a:pt x="427" y="48"/>
                  </a:lnTo>
                  <a:lnTo>
                    <a:pt x="451" y="48"/>
                  </a:lnTo>
                  <a:lnTo>
                    <a:pt x="475" y="48"/>
                  </a:lnTo>
                  <a:lnTo>
                    <a:pt x="500" y="48"/>
                  </a:lnTo>
                  <a:lnTo>
                    <a:pt x="525" y="48"/>
                  </a:lnTo>
                  <a:lnTo>
                    <a:pt x="551" y="48"/>
                  </a:lnTo>
                  <a:lnTo>
                    <a:pt x="577" y="48"/>
                  </a:lnTo>
                  <a:lnTo>
                    <a:pt x="604" y="48"/>
                  </a:lnTo>
                  <a:lnTo>
                    <a:pt x="632" y="48"/>
                  </a:lnTo>
                  <a:lnTo>
                    <a:pt x="660" y="48"/>
                  </a:lnTo>
                  <a:lnTo>
                    <a:pt x="689" y="48"/>
                  </a:lnTo>
                  <a:lnTo>
                    <a:pt x="717" y="48"/>
                  </a:lnTo>
                  <a:lnTo>
                    <a:pt x="747" y="48"/>
                  </a:lnTo>
                  <a:lnTo>
                    <a:pt x="778" y="48"/>
                  </a:lnTo>
                  <a:lnTo>
                    <a:pt x="808" y="48"/>
                  </a:lnTo>
                  <a:lnTo>
                    <a:pt x="839" y="48"/>
                  </a:lnTo>
                  <a:lnTo>
                    <a:pt x="871" y="48"/>
                  </a:lnTo>
                  <a:lnTo>
                    <a:pt x="903" y="48"/>
                  </a:lnTo>
                  <a:lnTo>
                    <a:pt x="936" y="48"/>
                  </a:lnTo>
                  <a:lnTo>
                    <a:pt x="969" y="48"/>
                  </a:lnTo>
                  <a:lnTo>
                    <a:pt x="1003" y="48"/>
                  </a:lnTo>
                  <a:lnTo>
                    <a:pt x="1037" y="48"/>
                  </a:lnTo>
                  <a:lnTo>
                    <a:pt x="1071" y="48"/>
                  </a:lnTo>
                  <a:lnTo>
                    <a:pt x="1106" y="48"/>
                  </a:lnTo>
                  <a:lnTo>
                    <a:pt x="1141" y="48"/>
                  </a:lnTo>
                  <a:lnTo>
                    <a:pt x="1177" y="48"/>
                  </a:lnTo>
                  <a:lnTo>
                    <a:pt x="1213" y="48"/>
                  </a:lnTo>
                  <a:lnTo>
                    <a:pt x="1251" y="48"/>
                  </a:lnTo>
                  <a:lnTo>
                    <a:pt x="1288" y="48"/>
                  </a:lnTo>
                  <a:lnTo>
                    <a:pt x="1325" y="48"/>
                  </a:lnTo>
                  <a:lnTo>
                    <a:pt x="1364" y="48"/>
                  </a:lnTo>
                  <a:lnTo>
                    <a:pt x="1402" y="48"/>
                  </a:lnTo>
                  <a:lnTo>
                    <a:pt x="1441" y="48"/>
                  </a:lnTo>
                  <a:lnTo>
                    <a:pt x="1480" y="48"/>
                  </a:lnTo>
                  <a:lnTo>
                    <a:pt x="1520" y="48"/>
                  </a:lnTo>
                  <a:lnTo>
                    <a:pt x="1560" y="48"/>
                  </a:lnTo>
                  <a:lnTo>
                    <a:pt x="1601" y="48"/>
                  </a:lnTo>
                  <a:lnTo>
                    <a:pt x="1641" y="48"/>
                  </a:lnTo>
                  <a:lnTo>
                    <a:pt x="1683" y="48"/>
                  </a:lnTo>
                  <a:lnTo>
                    <a:pt x="1725" y="48"/>
                  </a:lnTo>
                  <a:lnTo>
                    <a:pt x="1766" y="48"/>
                  </a:lnTo>
                  <a:lnTo>
                    <a:pt x="1808" y="48"/>
                  </a:lnTo>
                  <a:lnTo>
                    <a:pt x="1851" y="48"/>
                  </a:lnTo>
                  <a:lnTo>
                    <a:pt x="1895" y="48"/>
                  </a:lnTo>
                  <a:lnTo>
                    <a:pt x="1938" y="48"/>
                  </a:lnTo>
                  <a:lnTo>
                    <a:pt x="1982" y="48"/>
                  </a:lnTo>
                  <a:lnTo>
                    <a:pt x="2025" y="48"/>
                  </a:lnTo>
                  <a:lnTo>
                    <a:pt x="2070" y="48"/>
                  </a:lnTo>
                  <a:lnTo>
                    <a:pt x="2115" y="48"/>
                  </a:lnTo>
                  <a:lnTo>
                    <a:pt x="2160" y="48"/>
                  </a:lnTo>
                  <a:lnTo>
                    <a:pt x="2205" y="48"/>
                  </a:lnTo>
                  <a:lnTo>
                    <a:pt x="2252" y="48"/>
                  </a:lnTo>
                  <a:lnTo>
                    <a:pt x="2298" y="48"/>
                  </a:lnTo>
                  <a:lnTo>
                    <a:pt x="2344" y="48"/>
                  </a:lnTo>
                  <a:lnTo>
                    <a:pt x="2391" y="48"/>
                  </a:lnTo>
                  <a:lnTo>
                    <a:pt x="2438" y="48"/>
                  </a:lnTo>
                  <a:lnTo>
                    <a:pt x="2485" y="48"/>
                  </a:lnTo>
                  <a:lnTo>
                    <a:pt x="2532" y="48"/>
                  </a:lnTo>
                  <a:lnTo>
                    <a:pt x="2581" y="48"/>
                  </a:lnTo>
                  <a:lnTo>
                    <a:pt x="2628" y="48"/>
                  </a:lnTo>
                  <a:lnTo>
                    <a:pt x="2676" y="48"/>
                  </a:lnTo>
                  <a:lnTo>
                    <a:pt x="2726" y="48"/>
                  </a:lnTo>
                  <a:lnTo>
                    <a:pt x="2774" y="48"/>
                  </a:lnTo>
                  <a:lnTo>
                    <a:pt x="2823" y="48"/>
                  </a:lnTo>
                  <a:lnTo>
                    <a:pt x="2873" y="48"/>
                  </a:lnTo>
                  <a:lnTo>
                    <a:pt x="2922" y="48"/>
                  </a:lnTo>
                  <a:lnTo>
                    <a:pt x="2973" y="48"/>
                  </a:lnTo>
                  <a:lnTo>
                    <a:pt x="3022" y="48"/>
                  </a:lnTo>
                  <a:lnTo>
                    <a:pt x="3072" y="48"/>
                  </a:lnTo>
                  <a:lnTo>
                    <a:pt x="3123" y="48"/>
                  </a:lnTo>
                  <a:lnTo>
                    <a:pt x="3173" y="48"/>
                  </a:lnTo>
                  <a:lnTo>
                    <a:pt x="3225" y="48"/>
                  </a:lnTo>
                  <a:lnTo>
                    <a:pt x="3275" y="48"/>
                  </a:lnTo>
                  <a:lnTo>
                    <a:pt x="3327" y="48"/>
                  </a:lnTo>
                  <a:lnTo>
                    <a:pt x="3379" y="48"/>
                  </a:lnTo>
                  <a:lnTo>
                    <a:pt x="3430" y="48"/>
                  </a:lnTo>
                  <a:lnTo>
                    <a:pt x="3483" y="48"/>
                  </a:lnTo>
                  <a:lnTo>
                    <a:pt x="3534" y="48"/>
                  </a:lnTo>
                  <a:lnTo>
                    <a:pt x="3587" y="48"/>
                  </a:lnTo>
                  <a:lnTo>
                    <a:pt x="3639" y="48"/>
                  </a:lnTo>
                  <a:lnTo>
                    <a:pt x="3691" y="48"/>
                  </a:lnTo>
                  <a:lnTo>
                    <a:pt x="3744" y="48"/>
                  </a:lnTo>
                  <a:lnTo>
                    <a:pt x="3798" y="48"/>
                  </a:lnTo>
                  <a:lnTo>
                    <a:pt x="3850" y="48"/>
                  </a:lnTo>
                  <a:lnTo>
                    <a:pt x="3903" y="48"/>
                  </a:lnTo>
                  <a:lnTo>
                    <a:pt x="3957" y="48"/>
                  </a:lnTo>
                  <a:lnTo>
                    <a:pt x="4011" y="48"/>
                  </a:lnTo>
                  <a:lnTo>
                    <a:pt x="4064" y="48"/>
                  </a:lnTo>
                  <a:lnTo>
                    <a:pt x="4118" y="48"/>
                  </a:lnTo>
                  <a:lnTo>
                    <a:pt x="4172" y="48"/>
                  </a:lnTo>
                  <a:lnTo>
                    <a:pt x="4226" y="48"/>
                  </a:lnTo>
                  <a:lnTo>
                    <a:pt x="4280" y="48"/>
                  </a:lnTo>
                  <a:lnTo>
                    <a:pt x="4333" y="48"/>
                  </a:lnTo>
                  <a:lnTo>
                    <a:pt x="4388" y="48"/>
                  </a:lnTo>
                  <a:lnTo>
                    <a:pt x="4442" y="48"/>
                  </a:lnTo>
                  <a:lnTo>
                    <a:pt x="4497" y="48"/>
                  </a:lnTo>
                  <a:lnTo>
                    <a:pt x="4551" y="48"/>
                  </a:lnTo>
                  <a:lnTo>
                    <a:pt x="4605" y="48"/>
                  </a:lnTo>
                  <a:lnTo>
                    <a:pt x="4660" y="48"/>
                  </a:lnTo>
                  <a:lnTo>
                    <a:pt x="4715" y="48"/>
                  </a:lnTo>
                  <a:lnTo>
                    <a:pt x="4770" y="48"/>
                  </a:lnTo>
                  <a:lnTo>
                    <a:pt x="4825" y="48"/>
                  </a:lnTo>
                  <a:lnTo>
                    <a:pt x="4880" y="48"/>
                  </a:lnTo>
                  <a:lnTo>
                    <a:pt x="4935" y="48"/>
                  </a:lnTo>
                  <a:lnTo>
                    <a:pt x="4990" y="48"/>
                  </a:lnTo>
                  <a:lnTo>
                    <a:pt x="5044" y="48"/>
                  </a:lnTo>
                  <a:lnTo>
                    <a:pt x="5099" y="48"/>
                  </a:lnTo>
                  <a:lnTo>
                    <a:pt x="5154" y="48"/>
                  </a:lnTo>
                  <a:lnTo>
                    <a:pt x="5209" y="48"/>
                  </a:lnTo>
                  <a:lnTo>
                    <a:pt x="5264" y="48"/>
                  </a:lnTo>
                  <a:lnTo>
                    <a:pt x="5319" y="48"/>
                  </a:lnTo>
                  <a:lnTo>
                    <a:pt x="5373" y="48"/>
                  </a:lnTo>
                  <a:lnTo>
                    <a:pt x="5429" y="48"/>
                  </a:lnTo>
                  <a:lnTo>
                    <a:pt x="5483" y="48"/>
                  </a:lnTo>
                  <a:lnTo>
                    <a:pt x="5538" y="48"/>
                  </a:lnTo>
                  <a:lnTo>
                    <a:pt x="5593" y="48"/>
                  </a:lnTo>
                  <a:lnTo>
                    <a:pt x="5648" y="48"/>
                  </a:lnTo>
                  <a:lnTo>
                    <a:pt x="5703" y="48"/>
                  </a:lnTo>
                  <a:lnTo>
                    <a:pt x="5758" y="48"/>
                  </a:lnTo>
                  <a:lnTo>
                    <a:pt x="5813" y="48"/>
                  </a:lnTo>
                  <a:lnTo>
                    <a:pt x="5868" y="48"/>
                  </a:lnTo>
                  <a:lnTo>
                    <a:pt x="5922" y="48"/>
                  </a:lnTo>
                  <a:lnTo>
                    <a:pt x="5977" y="48"/>
                  </a:lnTo>
                  <a:lnTo>
                    <a:pt x="6031" y="48"/>
                  </a:lnTo>
                  <a:lnTo>
                    <a:pt x="6086" y="48"/>
                  </a:lnTo>
                  <a:lnTo>
                    <a:pt x="6141" y="48"/>
                  </a:lnTo>
                  <a:lnTo>
                    <a:pt x="6195" y="48"/>
                  </a:lnTo>
                  <a:lnTo>
                    <a:pt x="6249" y="48"/>
                  </a:lnTo>
                  <a:lnTo>
                    <a:pt x="6303" y="48"/>
                  </a:lnTo>
                  <a:lnTo>
                    <a:pt x="6358" y="48"/>
                  </a:lnTo>
                  <a:lnTo>
                    <a:pt x="6412" y="48"/>
                  </a:lnTo>
                  <a:lnTo>
                    <a:pt x="6466" y="48"/>
                  </a:lnTo>
                  <a:lnTo>
                    <a:pt x="6519" y="48"/>
                  </a:lnTo>
                  <a:lnTo>
                    <a:pt x="6573" y="48"/>
                  </a:lnTo>
                  <a:lnTo>
                    <a:pt x="6627" y="48"/>
                  </a:lnTo>
                  <a:lnTo>
                    <a:pt x="6681" y="48"/>
                  </a:lnTo>
                  <a:lnTo>
                    <a:pt x="6733" y="48"/>
                  </a:lnTo>
                  <a:lnTo>
                    <a:pt x="6787" y="48"/>
                  </a:lnTo>
                  <a:lnTo>
                    <a:pt x="6840" y="48"/>
                  </a:lnTo>
                  <a:lnTo>
                    <a:pt x="6892" y="48"/>
                  </a:lnTo>
                  <a:lnTo>
                    <a:pt x="6945" y="48"/>
                  </a:lnTo>
                  <a:lnTo>
                    <a:pt x="6998" y="48"/>
                  </a:lnTo>
                  <a:lnTo>
                    <a:pt x="7051" y="48"/>
                  </a:lnTo>
                  <a:lnTo>
                    <a:pt x="7103" y="48"/>
                  </a:lnTo>
                  <a:lnTo>
                    <a:pt x="7155" y="48"/>
                  </a:lnTo>
                  <a:lnTo>
                    <a:pt x="7206" y="48"/>
                  </a:lnTo>
                  <a:lnTo>
                    <a:pt x="7258" y="48"/>
                  </a:lnTo>
                  <a:lnTo>
                    <a:pt x="7310" y="48"/>
                  </a:lnTo>
                  <a:lnTo>
                    <a:pt x="7361" y="48"/>
                  </a:lnTo>
                  <a:lnTo>
                    <a:pt x="7413" y="48"/>
                  </a:lnTo>
                  <a:lnTo>
                    <a:pt x="7463" y="48"/>
                  </a:lnTo>
                  <a:lnTo>
                    <a:pt x="7514" y="48"/>
                  </a:lnTo>
                  <a:lnTo>
                    <a:pt x="7565" y="48"/>
                  </a:lnTo>
                  <a:lnTo>
                    <a:pt x="7615" y="48"/>
                  </a:lnTo>
                  <a:lnTo>
                    <a:pt x="7665" y="48"/>
                  </a:lnTo>
                  <a:lnTo>
                    <a:pt x="7714" y="48"/>
                  </a:lnTo>
                  <a:lnTo>
                    <a:pt x="7765" y="48"/>
                  </a:lnTo>
                  <a:lnTo>
                    <a:pt x="7814" y="48"/>
                  </a:lnTo>
                  <a:lnTo>
                    <a:pt x="7863" y="48"/>
                  </a:lnTo>
                  <a:lnTo>
                    <a:pt x="7912" y="48"/>
                  </a:lnTo>
                  <a:lnTo>
                    <a:pt x="7960" y="48"/>
                  </a:lnTo>
                  <a:lnTo>
                    <a:pt x="8009" y="48"/>
                  </a:lnTo>
                  <a:lnTo>
                    <a:pt x="8057" y="48"/>
                  </a:lnTo>
                  <a:lnTo>
                    <a:pt x="8105" y="48"/>
                  </a:lnTo>
                  <a:lnTo>
                    <a:pt x="8152" y="48"/>
                  </a:lnTo>
                  <a:lnTo>
                    <a:pt x="8200" y="48"/>
                  </a:lnTo>
                  <a:lnTo>
                    <a:pt x="8247" y="48"/>
                  </a:lnTo>
                  <a:lnTo>
                    <a:pt x="8293" y="48"/>
                  </a:lnTo>
                  <a:lnTo>
                    <a:pt x="8340" y="48"/>
                  </a:lnTo>
                  <a:lnTo>
                    <a:pt x="8386" y="48"/>
                  </a:lnTo>
                  <a:lnTo>
                    <a:pt x="8431" y="48"/>
                  </a:lnTo>
                  <a:lnTo>
                    <a:pt x="8477" y="48"/>
                  </a:lnTo>
                  <a:lnTo>
                    <a:pt x="8522" y="48"/>
                  </a:lnTo>
                  <a:lnTo>
                    <a:pt x="8567" y="48"/>
                  </a:lnTo>
                  <a:lnTo>
                    <a:pt x="8611" y="48"/>
                  </a:lnTo>
                  <a:lnTo>
                    <a:pt x="8655" y="48"/>
                  </a:lnTo>
                  <a:lnTo>
                    <a:pt x="8699" y="48"/>
                  </a:lnTo>
                  <a:lnTo>
                    <a:pt x="8743" y="48"/>
                  </a:lnTo>
                  <a:lnTo>
                    <a:pt x="8786" y="48"/>
                  </a:lnTo>
                  <a:lnTo>
                    <a:pt x="8828" y="48"/>
                  </a:lnTo>
                  <a:lnTo>
                    <a:pt x="8871" y="48"/>
                  </a:lnTo>
                  <a:lnTo>
                    <a:pt x="8913" y="48"/>
                  </a:lnTo>
                  <a:lnTo>
                    <a:pt x="8955" y="48"/>
                  </a:lnTo>
                  <a:lnTo>
                    <a:pt x="8996" y="48"/>
                  </a:lnTo>
                  <a:lnTo>
                    <a:pt x="9037" y="48"/>
                  </a:lnTo>
                  <a:lnTo>
                    <a:pt x="9077" y="48"/>
                  </a:lnTo>
                  <a:lnTo>
                    <a:pt x="9117" y="48"/>
                  </a:lnTo>
                  <a:lnTo>
                    <a:pt x="9158" y="48"/>
                  </a:lnTo>
                  <a:lnTo>
                    <a:pt x="9196" y="48"/>
                  </a:lnTo>
                  <a:lnTo>
                    <a:pt x="9235" y="48"/>
                  </a:lnTo>
                  <a:lnTo>
                    <a:pt x="9274" y="48"/>
                  </a:lnTo>
                  <a:lnTo>
                    <a:pt x="9312" y="48"/>
                  </a:lnTo>
                  <a:lnTo>
                    <a:pt x="9350" y="48"/>
                  </a:lnTo>
                  <a:lnTo>
                    <a:pt x="9387" y="48"/>
                  </a:lnTo>
                  <a:lnTo>
                    <a:pt x="9423" y="48"/>
                  </a:lnTo>
                  <a:lnTo>
                    <a:pt x="9459" y="48"/>
                  </a:lnTo>
                  <a:lnTo>
                    <a:pt x="9496" y="48"/>
                  </a:lnTo>
                  <a:lnTo>
                    <a:pt x="9531" y="48"/>
                  </a:lnTo>
                  <a:lnTo>
                    <a:pt x="9566" y="48"/>
                  </a:lnTo>
                  <a:lnTo>
                    <a:pt x="9601" y="48"/>
                  </a:lnTo>
                  <a:lnTo>
                    <a:pt x="9635" y="48"/>
                  </a:lnTo>
                  <a:lnTo>
                    <a:pt x="9668" y="48"/>
                  </a:lnTo>
                  <a:lnTo>
                    <a:pt x="9702" y="48"/>
                  </a:lnTo>
                  <a:lnTo>
                    <a:pt x="9734" y="48"/>
                  </a:lnTo>
                  <a:lnTo>
                    <a:pt x="9767" y="48"/>
                  </a:lnTo>
                  <a:lnTo>
                    <a:pt x="9797" y="48"/>
                  </a:lnTo>
                  <a:lnTo>
                    <a:pt x="9829" y="48"/>
                  </a:lnTo>
                  <a:lnTo>
                    <a:pt x="9860" y="48"/>
                  </a:lnTo>
                  <a:lnTo>
                    <a:pt x="9890" y="48"/>
                  </a:lnTo>
                  <a:lnTo>
                    <a:pt x="9919" y="48"/>
                  </a:lnTo>
                  <a:lnTo>
                    <a:pt x="9949" y="48"/>
                  </a:lnTo>
                  <a:lnTo>
                    <a:pt x="9977" y="48"/>
                  </a:lnTo>
                  <a:lnTo>
                    <a:pt x="10005" y="48"/>
                  </a:lnTo>
                  <a:lnTo>
                    <a:pt x="10033" y="48"/>
                  </a:lnTo>
                  <a:lnTo>
                    <a:pt x="10060" y="48"/>
                  </a:lnTo>
                  <a:lnTo>
                    <a:pt x="10086" y="48"/>
                  </a:lnTo>
                  <a:lnTo>
                    <a:pt x="10112" y="48"/>
                  </a:lnTo>
                  <a:lnTo>
                    <a:pt x="10138" y="48"/>
                  </a:lnTo>
                  <a:lnTo>
                    <a:pt x="10163" y="48"/>
                  </a:lnTo>
                  <a:lnTo>
                    <a:pt x="10187" y="48"/>
                  </a:lnTo>
                  <a:lnTo>
                    <a:pt x="10210" y="48"/>
                  </a:lnTo>
                  <a:lnTo>
                    <a:pt x="10233" y="48"/>
                  </a:lnTo>
                  <a:lnTo>
                    <a:pt x="10256" y="48"/>
                  </a:lnTo>
                  <a:lnTo>
                    <a:pt x="10278" y="48"/>
                  </a:lnTo>
                  <a:lnTo>
                    <a:pt x="10299" y="48"/>
                  </a:lnTo>
                  <a:lnTo>
                    <a:pt x="10320" y="48"/>
                  </a:lnTo>
                  <a:lnTo>
                    <a:pt x="10339" y="48"/>
                  </a:lnTo>
                  <a:lnTo>
                    <a:pt x="10359" y="48"/>
                  </a:lnTo>
                  <a:lnTo>
                    <a:pt x="10378" y="48"/>
                  </a:lnTo>
                  <a:lnTo>
                    <a:pt x="10397" y="48"/>
                  </a:lnTo>
                  <a:lnTo>
                    <a:pt x="10414" y="48"/>
                  </a:lnTo>
                  <a:lnTo>
                    <a:pt x="10431" y="48"/>
                  </a:lnTo>
                  <a:lnTo>
                    <a:pt x="10447" y="48"/>
                  </a:lnTo>
                  <a:lnTo>
                    <a:pt x="10463" y="48"/>
                  </a:lnTo>
                  <a:lnTo>
                    <a:pt x="10479" y="48"/>
                  </a:lnTo>
                  <a:lnTo>
                    <a:pt x="10493" y="48"/>
                  </a:lnTo>
                  <a:lnTo>
                    <a:pt x="10506" y="48"/>
                  </a:lnTo>
                  <a:lnTo>
                    <a:pt x="10519" y="48"/>
                  </a:lnTo>
                  <a:lnTo>
                    <a:pt x="10533" y="48"/>
                  </a:lnTo>
                  <a:lnTo>
                    <a:pt x="10544" y="48"/>
                  </a:lnTo>
                  <a:lnTo>
                    <a:pt x="10556" y="48"/>
                  </a:lnTo>
                  <a:lnTo>
                    <a:pt x="10566" y="48"/>
                  </a:lnTo>
                  <a:lnTo>
                    <a:pt x="10575" y="48"/>
                  </a:lnTo>
                  <a:lnTo>
                    <a:pt x="10584" y="48"/>
                  </a:lnTo>
                  <a:lnTo>
                    <a:pt x="10593" y="48"/>
                  </a:lnTo>
                  <a:lnTo>
                    <a:pt x="10601" y="48"/>
                  </a:lnTo>
                  <a:lnTo>
                    <a:pt x="10607" y="48"/>
                  </a:lnTo>
                  <a:lnTo>
                    <a:pt x="10614" y="48"/>
                  </a:lnTo>
                  <a:lnTo>
                    <a:pt x="10619" y="48"/>
                  </a:lnTo>
                  <a:lnTo>
                    <a:pt x="10624" y="48"/>
                  </a:lnTo>
                  <a:lnTo>
                    <a:pt x="10628" y="48"/>
                  </a:lnTo>
                  <a:lnTo>
                    <a:pt x="10631" y="48"/>
                  </a:lnTo>
                  <a:lnTo>
                    <a:pt x="10635" y="48"/>
                  </a:lnTo>
                  <a:lnTo>
                    <a:pt x="10636" y="48"/>
                  </a:lnTo>
                  <a:lnTo>
                    <a:pt x="10637" y="48"/>
                  </a:lnTo>
                  <a:lnTo>
                    <a:pt x="10638" y="48"/>
                  </a:lnTo>
                  <a:lnTo>
                    <a:pt x="10638" y="48"/>
                  </a:lnTo>
                  <a:lnTo>
                    <a:pt x="10639" y="48"/>
                  </a:lnTo>
                  <a:lnTo>
                    <a:pt x="10641" y="48"/>
                  </a:lnTo>
                  <a:lnTo>
                    <a:pt x="10642" y="48"/>
                  </a:lnTo>
                  <a:lnTo>
                    <a:pt x="10642" y="48"/>
                  </a:lnTo>
                  <a:lnTo>
                    <a:pt x="10641" y="32"/>
                  </a:lnTo>
                  <a:lnTo>
                    <a:pt x="10641" y="16"/>
                  </a:lnTo>
                  <a:lnTo>
                    <a:pt x="10641" y="0"/>
                  </a:lnTo>
                  <a:lnTo>
                    <a:pt x="10641" y="0"/>
                  </a:lnTo>
                  <a:close/>
                </a:path>
              </a:pathLst>
            </a:custGeom>
            <a:solidFill>
              <a:srgbClr val="0000FF"/>
            </a:solidFill>
            <a:ln w="9525">
              <a:noFill/>
              <a:round/>
              <a:headEnd/>
              <a:tailEnd/>
            </a:ln>
          </p:spPr>
          <p:txBody>
            <a:bodyPr/>
            <a:lstStyle/>
            <a:p>
              <a:pPr>
                <a:defRPr/>
              </a:pPr>
              <a:endParaRPr lang="en-US">
                <a:solidFill>
                  <a:srgbClr val="000000"/>
                </a:solidFill>
              </a:endParaRPr>
            </a:p>
          </p:txBody>
        </p:sp>
        <p:sp>
          <p:nvSpPr>
            <p:cNvPr id="141" name="Rectangle 2442"/>
            <p:cNvSpPr>
              <a:spLocks noChangeArrowheads="1"/>
            </p:cNvSpPr>
            <p:nvPr userDrawn="1"/>
          </p:nvSpPr>
          <p:spPr bwMode="auto">
            <a:xfrm>
              <a:off x="247" y="3980"/>
              <a:ext cx="313"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142" name="Rectangle 2443"/>
            <p:cNvSpPr>
              <a:spLocks noChangeArrowheads="1"/>
            </p:cNvSpPr>
            <p:nvPr userDrawn="1"/>
          </p:nvSpPr>
          <p:spPr bwMode="auto">
            <a:xfrm>
              <a:off x="560" y="3980"/>
              <a:ext cx="313"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143" name="Rectangle 2444"/>
            <p:cNvSpPr>
              <a:spLocks noChangeArrowheads="1"/>
            </p:cNvSpPr>
            <p:nvPr userDrawn="1"/>
          </p:nvSpPr>
          <p:spPr bwMode="auto">
            <a:xfrm>
              <a:off x="873" y="3980"/>
              <a:ext cx="314"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144" name="Rectangle 2445"/>
            <p:cNvSpPr>
              <a:spLocks noChangeArrowheads="1"/>
            </p:cNvSpPr>
            <p:nvPr userDrawn="1"/>
          </p:nvSpPr>
          <p:spPr bwMode="auto">
            <a:xfrm>
              <a:off x="1186" y="3980"/>
              <a:ext cx="313"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145" name="Rectangle 2446"/>
            <p:cNvSpPr>
              <a:spLocks noChangeArrowheads="1"/>
            </p:cNvSpPr>
            <p:nvPr userDrawn="1"/>
          </p:nvSpPr>
          <p:spPr bwMode="auto">
            <a:xfrm>
              <a:off x="1499" y="3980"/>
              <a:ext cx="313"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146" name="Rectangle 2447"/>
            <p:cNvSpPr>
              <a:spLocks noChangeArrowheads="1"/>
            </p:cNvSpPr>
            <p:nvPr userDrawn="1"/>
          </p:nvSpPr>
          <p:spPr bwMode="auto">
            <a:xfrm>
              <a:off x="1812" y="3980"/>
              <a:ext cx="313"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147" name="Rectangle 2448"/>
            <p:cNvSpPr>
              <a:spLocks noChangeArrowheads="1"/>
            </p:cNvSpPr>
            <p:nvPr userDrawn="1"/>
          </p:nvSpPr>
          <p:spPr bwMode="auto">
            <a:xfrm>
              <a:off x="2125" y="3980"/>
              <a:ext cx="314"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148" name="Rectangle 2449"/>
            <p:cNvSpPr>
              <a:spLocks noChangeArrowheads="1"/>
            </p:cNvSpPr>
            <p:nvPr userDrawn="1"/>
          </p:nvSpPr>
          <p:spPr bwMode="auto">
            <a:xfrm>
              <a:off x="2438" y="3980"/>
              <a:ext cx="313"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149" name="Rectangle 2450"/>
            <p:cNvSpPr>
              <a:spLocks noChangeArrowheads="1"/>
            </p:cNvSpPr>
            <p:nvPr userDrawn="1"/>
          </p:nvSpPr>
          <p:spPr bwMode="auto">
            <a:xfrm>
              <a:off x="2751" y="3980"/>
              <a:ext cx="313"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150" name="Rectangle 2451"/>
            <p:cNvSpPr>
              <a:spLocks noChangeArrowheads="1"/>
            </p:cNvSpPr>
            <p:nvPr userDrawn="1"/>
          </p:nvSpPr>
          <p:spPr bwMode="auto">
            <a:xfrm>
              <a:off x="3064" y="3980"/>
              <a:ext cx="313"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151" name="Rectangle 2452"/>
            <p:cNvSpPr>
              <a:spLocks noChangeArrowheads="1"/>
            </p:cNvSpPr>
            <p:nvPr userDrawn="1"/>
          </p:nvSpPr>
          <p:spPr bwMode="auto">
            <a:xfrm>
              <a:off x="3377" y="3980"/>
              <a:ext cx="314"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152" name="Rectangle 2453"/>
            <p:cNvSpPr>
              <a:spLocks noChangeArrowheads="1"/>
            </p:cNvSpPr>
            <p:nvPr userDrawn="1"/>
          </p:nvSpPr>
          <p:spPr bwMode="auto">
            <a:xfrm>
              <a:off x="3690" y="3980"/>
              <a:ext cx="313"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153" name="Rectangle 2454"/>
            <p:cNvSpPr>
              <a:spLocks noChangeArrowheads="1"/>
            </p:cNvSpPr>
            <p:nvPr userDrawn="1"/>
          </p:nvSpPr>
          <p:spPr bwMode="auto">
            <a:xfrm>
              <a:off x="4003" y="3980"/>
              <a:ext cx="313"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154" name="Rectangle 2455"/>
            <p:cNvSpPr>
              <a:spLocks noChangeArrowheads="1"/>
            </p:cNvSpPr>
            <p:nvPr userDrawn="1"/>
          </p:nvSpPr>
          <p:spPr bwMode="auto">
            <a:xfrm>
              <a:off x="4316" y="3980"/>
              <a:ext cx="313"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155" name="Rectangle 2456"/>
            <p:cNvSpPr>
              <a:spLocks noChangeArrowheads="1"/>
            </p:cNvSpPr>
            <p:nvPr userDrawn="1"/>
          </p:nvSpPr>
          <p:spPr bwMode="auto">
            <a:xfrm>
              <a:off x="4629" y="3980"/>
              <a:ext cx="314"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156" name="Rectangle 2457"/>
            <p:cNvSpPr>
              <a:spLocks noChangeArrowheads="1"/>
            </p:cNvSpPr>
            <p:nvPr userDrawn="1"/>
          </p:nvSpPr>
          <p:spPr bwMode="auto">
            <a:xfrm>
              <a:off x="4942" y="3980"/>
              <a:ext cx="313"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157" name="Rectangle 2458"/>
            <p:cNvSpPr>
              <a:spLocks noChangeArrowheads="1"/>
            </p:cNvSpPr>
            <p:nvPr userDrawn="1"/>
          </p:nvSpPr>
          <p:spPr bwMode="auto">
            <a:xfrm>
              <a:off x="5255" y="3980"/>
              <a:ext cx="313" cy="24"/>
            </a:xfrm>
            <a:prstGeom prst="rect">
              <a:avLst/>
            </a:prstGeom>
            <a:solidFill>
              <a:srgbClr val="0000FF"/>
            </a:solidFill>
            <a:ln w="9525">
              <a:noFill/>
              <a:miter lim="800000"/>
              <a:headEnd/>
              <a:tailEnd/>
            </a:ln>
          </p:spPr>
          <p:txBody>
            <a:bodyPr/>
            <a:lstStyle/>
            <a:p>
              <a:pPr>
                <a:defRPr/>
              </a:pPr>
              <a:endParaRPr lang="en-US">
                <a:solidFill>
                  <a:srgbClr val="000000"/>
                </a:solidFill>
              </a:endParaRPr>
            </a:p>
          </p:txBody>
        </p:sp>
        <p:sp>
          <p:nvSpPr>
            <p:cNvPr id="158" name="Freeform 2461"/>
            <p:cNvSpPr>
              <a:spLocks/>
            </p:cNvSpPr>
            <p:nvPr userDrawn="1"/>
          </p:nvSpPr>
          <p:spPr bwMode="auto">
            <a:xfrm>
              <a:off x="247" y="3980"/>
              <a:ext cx="5321" cy="24"/>
            </a:xfrm>
            <a:custGeom>
              <a:avLst/>
              <a:gdLst/>
              <a:ahLst/>
              <a:cxnLst>
                <a:cxn ang="0">
                  <a:pos x="10612" y="0"/>
                </a:cxn>
                <a:cxn ang="0">
                  <a:pos x="10511" y="0"/>
                </a:cxn>
                <a:cxn ang="0">
                  <a:pos x="10344" y="0"/>
                </a:cxn>
                <a:cxn ang="0">
                  <a:pos x="10116" y="0"/>
                </a:cxn>
                <a:cxn ang="0">
                  <a:pos x="9832" y="0"/>
                </a:cxn>
                <a:cxn ang="0">
                  <a:pos x="9499" y="0"/>
                </a:cxn>
                <a:cxn ang="0">
                  <a:pos x="9120" y="0"/>
                </a:cxn>
                <a:cxn ang="0">
                  <a:pos x="8702" y="0"/>
                </a:cxn>
                <a:cxn ang="0">
                  <a:pos x="8250" y="0"/>
                </a:cxn>
                <a:cxn ang="0">
                  <a:pos x="7767" y="0"/>
                </a:cxn>
                <a:cxn ang="0">
                  <a:pos x="7261" y="0"/>
                </a:cxn>
                <a:cxn ang="0">
                  <a:pos x="6736" y="0"/>
                </a:cxn>
                <a:cxn ang="0">
                  <a:pos x="6197" y="0"/>
                </a:cxn>
                <a:cxn ang="0">
                  <a:pos x="5650" y="0"/>
                </a:cxn>
                <a:cxn ang="0">
                  <a:pos x="5100" y="0"/>
                </a:cxn>
                <a:cxn ang="0">
                  <a:pos x="4553" y="0"/>
                </a:cxn>
                <a:cxn ang="0">
                  <a:pos x="4012" y="0"/>
                </a:cxn>
                <a:cxn ang="0">
                  <a:pos x="3484" y="0"/>
                </a:cxn>
                <a:cxn ang="0">
                  <a:pos x="2974" y="0"/>
                </a:cxn>
                <a:cxn ang="0">
                  <a:pos x="2485" y="0"/>
                </a:cxn>
                <a:cxn ang="0">
                  <a:pos x="2027" y="0"/>
                </a:cxn>
                <a:cxn ang="0">
                  <a:pos x="1601" y="0"/>
                </a:cxn>
                <a:cxn ang="0">
                  <a:pos x="1214" y="0"/>
                </a:cxn>
                <a:cxn ang="0">
                  <a:pos x="871" y="0"/>
                </a:cxn>
                <a:cxn ang="0">
                  <a:pos x="578" y="0"/>
                </a:cxn>
                <a:cxn ang="0">
                  <a:pos x="339" y="0"/>
                </a:cxn>
                <a:cxn ang="0">
                  <a:pos x="159" y="0"/>
                </a:cxn>
                <a:cxn ang="0">
                  <a:pos x="45" y="0"/>
                </a:cxn>
                <a:cxn ang="0">
                  <a:pos x="0" y="0"/>
                </a:cxn>
                <a:cxn ang="0">
                  <a:pos x="13" y="48"/>
                </a:cxn>
                <a:cxn ang="0">
                  <a:pos x="93" y="48"/>
                </a:cxn>
                <a:cxn ang="0">
                  <a:pos x="241" y="48"/>
                </a:cxn>
                <a:cxn ang="0">
                  <a:pos x="451" y="48"/>
                </a:cxn>
                <a:cxn ang="0">
                  <a:pos x="717" y="48"/>
                </a:cxn>
                <a:cxn ang="0">
                  <a:pos x="1037" y="48"/>
                </a:cxn>
                <a:cxn ang="0">
                  <a:pos x="1402" y="48"/>
                </a:cxn>
                <a:cxn ang="0">
                  <a:pos x="1808" y="48"/>
                </a:cxn>
                <a:cxn ang="0">
                  <a:pos x="2252" y="48"/>
                </a:cxn>
                <a:cxn ang="0">
                  <a:pos x="2726" y="48"/>
                </a:cxn>
                <a:cxn ang="0">
                  <a:pos x="3225" y="48"/>
                </a:cxn>
                <a:cxn ang="0">
                  <a:pos x="3744" y="48"/>
                </a:cxn>
                <a:cxn ang="0">
                  <a:pos x="4280" y="48"/>
                </a:cxn>
                <a:cxn ang="0">
                  <a:pos x="4825" y="48"/>
                </a:cxn>
                <a:cxn ang="0">
                  <a:pos x="5373" y="48"/>
                </a:cxn>
                <a:cxn ang="0">
                  <a:pos x="5922" y="48"/>
                </a:cxn>
                <a:cxn ang="0">
                  <a:pos x="6466" y="48"/>
                </a:cxn>
                <a:cxn ang="0">
                  <a:pos x="6998" y="48"/>
                </a:cxn>
                <a:cxn ang="0">
                  <a:pos x="7514" y="48"/>
                </a:cxn>
                <a:cxn ang="0">
                  <a:pos x="8009" y="48"/>
                </a:cxn>
                <a:cxn ang="0">
                  <a:pos x="8477" y="48"/>
                </a:cxn>
                <a:cxn ang="0">
                  <a:pos x="8913" y="48"/>
                </a:cxn>
                <a:cxn ang="0">
                  <a:pos x="9312" y="48"/>
                </a:cxn>
                <a:cxn ang="0">
                  <a:pos x="9668" y="48"/>
                </a:cxn>
                <a:cxn ang="0">
                  <a:pos x="9977" y="48"/>
                </a:cxn>
                <a:cxn ang="0">
                  <a:pos x="10233" y="48"/>
                </a:cxn>
                <a:cxn ang="0">
                  <a:pos x="10431" y="48"/>
                </a:cxn>
                <a:cxn ang="0">
                  <a:pos x="10566" y="48"/>
                </a:cxn>
                <a:cxn ang="0">
                  <a:pos x="10631" y="48"/>
                </a:cxn>
                <a:cxn ang="0">
                  <a:pos x="10641" y="32"/>
                </a:cxn>
              </a:cxnLst>
              <a:rect l="0" t="0" r="r" b="b"/>
              <a:pathLst>
                <a:path w="10642" h="48">
                  <a:moveTo>
                    <a:pt x="10641" y="0"/>
                  </a:moveTo>
                  <a:lnTo>
                    <a:pt x="10641" y="0"/>
                  </a:lnTo>
                  <a:lnTo>
                    <a:pt x="10640" y="0"/>
                  </a:lnTo>
                  <a:lnTo>
                    <a:pt x="10638" y="0"/>
                  </a:lnTo>
                  <a:lnTo>
                    <a:pt x="10636" y="0"/>
                  </a:lnTo>
                  <a:lnTo>
                    <a:pt x="10632" y="0"/>
                  </a:lnTo>
                  <a:lnTo>
                    <a:pt x="10628" y="0"/>
                  </a:lnTo>
                  <a:lnTo>
                    <a:pt x="10623" y="0"/>
                  </a:lnTo>
                  <a:lnTo>
                    <a:pt x="10617" y="0"/>
                  </a:lnTo>
                  <a:lnTo>
                    <a:pt x="10612" y="0"/>
                  </a:lnTo>
                  <a:lnTo>
                    <a:pt x="10604" y="0"/>
                  </a:lnTo>
                  <a:lnTo>
                    <a:pt x="10596" y="0"/>
                  </a:lnTo>
                  <a:lnTo>
                    <a:pt x="10589" y="0"/>
                  </a:lnTo>
                  <a:lnTo>
                    <a:pt x="10579" y="0"/>
                  </a:lnTo>
                  <a:lnTo>
                    <a:pt x="10570" y="0"/>
                  </a:lnTo>
                  <a:lnTo>
                    <a:pt x="10559" y="0"/>
                  </a:lnTo>
                  <a:lnTo>
                    <a:pt x="10548" y="0"/>
                  </a:lnTo>
                  <a:lnTo>
                    <a:pt x="10536" y="0"/>
                  </a:lnTo>
                  <a:lnTo>
                    <a:pt x="10524" y="0"/>
                  </a:lnTo>
                  <a:lnTo>
                    <a:pt x="10511" y="0"/>
                  </a:lnTo>
                  <a:lnTo>
                    <a:pt x="10496" y="0"/>
                  </a:lnTo>
                  <a:lnTo>
                    <a:pt x="10482" y="0"/>
                  </a:lnTo>
                  <a:lnTo>
                    <a:pt x="10467" y="0"/>
                  </a:lnTo>
                  <a:lnTo>
                    <a:pt x="10451" y="0"/>
                  </a:lnTo>
                  <a:lnTo>
                    <a:pt x="10435" y="0"/>
                  </a:lnTo>
                  <a:lnTo>
                    <a:pt x="10417" y="0"/>
                  </a:lnTo>
                  <a:lnTo>
                    <a:pt x="10400" y="0"/>
                  </a:lnTo>
                  <a:lnTo>
                    <a:pt x="10382" y="0"/>
                  </a:lnTo>
                  <a:lnTo>
                    <a:pt x="10363" y="0"/>
                  </a:lnTo>
                  <a:lnTo>
                    <a:pt x="10344" y="0"/>
                  </a:lnTo>
                  <a:lnTo>
                    <a:pt x="10323" y="0"/>
                  </a:lnTo>
                  <a:lnTo>
                    <a:pt x="10302" y="0"/>
                  </a:lnTo>
                  <a:lnTo>
                    <a:pt x="10281" y="0"/>
                  </a:lnTo>
                  <a:lnTo>
                    <a:pt x="10259" y="0"/>
                  </a:lnTo>
                  <a:lnTo>
                    <a:pt x="10236" y="0"/>
                  </a:lnTo>
                  <a:lnTo>
                    <a:pt x="10213" y="0"/>
                  </a:lnTo>
                  <a:lnTo>
                    <a:pt x="10190" y="0"/>
                  </a:lnTo>
                  <a:lnTo>
                    <a:pt x="10166" y="0"/>
                  </a:lnTo>
                  <a:lnTo>
                    <a:pt x="10141" y="0"/>
                  </a:lnTo>
                  <a:lnTo>
                    <a:pt x="10116" y="0"/>
                  </a:lnTo>
                  <a:lnTo>
                    <a:pt x="10090" y="0"/>
                  </a:lnTo>
                  <a:lnTo>
                    <a:pt x="10063" y="0"/>
                  </a:lnTo>
                  <a:lnTo>
                    <a:pt x="10037" y="0"/>
                  </a:lnTo>
                  <a:lnTo>
                    <a:pt x="10009" y="0"/>
                  </a:lnTo>
                  <a:lnTo>
                    <a:pt x="9981" y="0"/>
                  </a:lnTo>
                  <a:lnTo>
                    <a:pt x="9952" y="0"/>
                  </a:lnTo>
                  <a:lnTo>
                    <a:pt x="9924" y="0"/>
                  </a:lnTo>
                  <a:lnTo>
                    <a:pt x="9894" y="0"/>
                  </a:lnTo>
                  <a:lnTo>
                    <a:pt x="9863" y="0"/>
                  </a:lnTo>
                  <a:lnTo>
                    <a:pt x="9832" y="0"/>
                  </a:lnTo>
                  <a:lnTo>
                    <a:pt x="9802" y="0"/>
                  </a:lnTo>
                  <a:lnTo>
                    <a:pt x="9770" y="0"/>
                  </a:lnTo>
                  <a:lnTo>
                    <a:pt x="9738" y="0"/>
                  </a:lnTo>
                  <a:lnTo>
                    <a:pt x="9705" y="0"/>
                  </a:lnTo>
                  <a:lnTo>
                    <a:pt x="9672" y="0"/>
                  </a:lnTo>
                  <a:lnTo>
                    <a:pt x="9638" y="0"/>
                  </a:lnTo>
                  <a:lnTo>
                    <a:pt x="9604" y="0"/>
                  </a:lnTo>
                  <a:lnTo>
                    <a:pt x="9569" y="0"/>
                  </a:lnTo>
                  <a:lnTo>
                    <a:pt x="9535" y="0"/>
                  </a:lnTo>
                  <a:lnTo>
                    <a:pt x="9499" y="0"/>
                  </a:lnTo>
                  <a:lnTo>
                    <a:pt x="9464" y="0"/>
                  </a:lnTo>
                  <a:lnTo>
                    <a:pt x="9426" y="0"/>
                  </a:lnTo>
                  <a:lnTo>
                    <a:pt x="9390" y="0"/>
                  </a:lnTo>
                  <a:lnTo>
                    <a:pt x="9353" y="0"/>
                  </a:lnTo>
                  <a:lnTo>
                    <a:pt x="9316" y="0"/>
                  </a:lnTo>
                  <a:lnTo>
                    <a:pt x="9277" y="0"/>
                  </a:lnTo>
                  <a:lnTo>
                    <a:pt x="9239" y="0"/>
                  </a:lnTo>
                  <a:lnTo>
                    <a:pt x="9199" y="0"/>
                  </a:lnTo>
                  <a:lnTo>
                    <a:pt x="9161" y="0"/>
                  </a:lnTo>
                  <a:lnTo>
                    <a:pt x="9120" y="0"/>
                  </a:lnTo>
                  <a:lnTo>
                    <a:pt x="9081" y="0"/>
                  </a:lnTo>
                  <a:lnTo>
                    <a:pt x="9040" y="0"/>
                  </a:lnTo>
                  <a:lnTo>
                    <a:pt x="9000" y="0"/>
                  </a:lnTo>
                  <a:lnTo>
                    <a:pt x="8958" y="0"/>
                  </a:lnTo>
                  <a:lnTo>
                    <a:pt x="8916" y="0"/>
                  </a:lnTo>
                  <a:lnTo>
                    <a:pt x="8874" y="0"/>
                  </a:lnTo>
                  <a:lnTo>
                    <a:pt x="8832" y="0"/>
                  </a:lnTo>
                  <a:lnTo>
                    <a:pt x="8789" y="0"/>
                  </a:lnTo>
                  <a:lnTo>
                    <a:pt x="8746" y="0"/>
                  </a:lnTo>
                  <a:lnTo>
                    <a:pt x="8702" y="0"/>
                  </a:lnTo>
                  <a:lnTo>
                    <a:pt x="8658" y="0"/>
                  </a:lnTo>
                  <a:lnTo>
                    <a:pt x="8614" y="0"/>
                  </a:lnTo>
                  <a:lnTo>
                    <a:pt x="8569" y="0"/>
                  </a:lnTo>
                  <a:lnTo>
                    <a:pt x="8525" y="0"/>
                  </a:lnTo>
                  <a:lnTo>
                    <a:pt x="8479" y="0"/>
                  </a:lnTo>
                  <a:lnTo>
                    <a:pt x="8434" y="0"/>
                  </a:lnTo>
                  <a:lnTo>
                    <a:pt x="8388" y="0"/>
                  </a:lnTo>
                  <a:lnTo>
                    <a:pt x="8342" y="0"/>
                  </a:lnTo>
                  <a:lnTo>
                    <a:pt x="8296" y="0"/>
                  </a:lnTo>
                  <a:lnTo>
                    <a:pt x="8250" y="0"/>
                  </a:lnTo>
                  <a:lnTo>
                    <a:pt x="8203" y="0"/>
                  </a:lnTo>
                  <a:lnTo>
                    <a:pt x="8156" y="0"/>
                  </a:lnTo>
                  <a:lnTo>
                    <a:pt x="8107" y="0"/>
                  </a:lnTo>
                  <a:lnTo>
                    <a:pt x="8060" y="0"/>
                  </a:lnTo>
                  <a:lnTo>
                    <a:pt x="8012" y="0"/>
                  </a:lnTo>
                  <a:lnTo>
                    <a:pt x="7964" y="0"/>
                  </a:lnTo>
                  <a:lnTo>
                    <a:pt x="7914" y="0"/>
                  </a:lnTo>
                  <a:lnTo>
                    <a:pt x="7866" y="0"/>
                  </a:lnTo>
                  <a:lnTo>
                    <a:pt x="7817" y="0"/>
                  </a:lnTo>
                  <a:lnTo>
                    <a:pt x="7767" y="0"/>
                  </a:lnTo>
                  <a:lnTo>
                    <a:pt x="7718" y="0"/>
                  </a:lnTo>
                  <a:lnTo>
                    <a:pt x="7667" y="0"/>
                  </a:lnTo>
                  <a:lnTo>
                    <a:pt x="7618" y="0"/>
                  </a:lnTo>
                  <a:lnTo>
                    <a:pt x="7567" y="0"/>
                  </a:lnTo>
                  <a:lnTo>
                    <a:pt x="7517" y="0"/>
                  </a:lnTo>
                  <a:lnTo>
                    <a:pt x="7466" y="0"/>
                  </a:lnTo>
                  <a:lnTo>
                    <a:pt x="7415" y="0"/>
                  </a:lnTo>
                  <a:lnTo>
                    <a:pt x="7364" y="0"/>
                  </a:lnTo>
                  <a:lnTo>
                    <a:pt x="7313" y="0"/>
                  </a:lnTo>
                  <a:lnTo>
                    <a:pt x="7261" y="0"/>
                  </a:lnTo>
                  <a:lnTo>
                    <a:pt x="7210" y="0"/>
                  </a:lnTo>
                  <a:lnTo>
                    <a:pt x="7157" y="0"/>
                  </a:lnTo>
                  <a:lnTo>
                    <a:pt x="7105" y="0"/>
                  </a:lnTo>
                  <a:lnTo>
                    <a:pt x="7053" y="0"/>
                  </a:lnTo>
                  <a:lnTo>
                    <a:pt x="7000" y="0"/>
                  </a:lnTo>
                  <a:lnTo>
                    <a:pt x="6947" y="0"/>
                  </a:lnTo>
                  <a:lnTo>
                    <a:pt x="6895" y="0"/>
                  </a:lnTo>
                  <a:lnTo>
                    <a:pt x="6842" y="0"/>
                  </a:lnTo>
                  <a:lnTo>
                    <a:pt x="6789" y="0"/>
                  </a:lnTo>
                  <a:lnTo>
                    <a:pt x="6736" y="0"/>
                  </a:lnTo>
                  <a:lnTo>
                    <a:pt x="6683" y="0"/>
                  </a:lnTo>
                  <a:lnTo>
                    <a:pt x="6629" y="0"/>
                  </a:lnTo>
                  <a:lnTo>
                    <a:pt x="6575" y="0"/>
                  </a:lnTo>
                  <a:lnTo>
                    <a:pt x="6522" y="0"/>
                  </a:lnTo>
                  <a:lnTo>
                    <a:pt x="6468" y="0"/>
                  </a:lnTo>
                  <a:lnTo>
                    <a:pt x="6414" y="0"/>
                  </a:lnTo>
                  <a:lnTo>
                    <a:pt x="6360" y="0"/>
                  </a:lnTo>
                  <a:lnTo>
                    <a:pt x="6305" y="0"/>
                  </a:lnTo>
                  <a:lnTo>
                    <a:pt x="6252" y="0"/>
                  </a:lnTo>
                  <a:lnTo>
                    <a:pt x="6197" y="0"/>
                  </a:lnTo>
                  <a:lnTo>
                    <a:pt x="6143" y="0"/>
                  </a:lnTo>
                  <a:lnTo>
                    <a:pt x="6088" y="0"/>
                  </a:lnTo>
                  <a:lnTo>
                    <a:pt x="6033" y="0"/>
                  </a:lnTo>
                  <a:lnTo>
                    <a:pt x="5979" y="0"/>
                  </a:lnTo>
                  <a:lnTo>
                    <a:pt x="5925" y="0"/>
                  </a:lnTo>
                  <a:lnTo>
                    <a:pt x="5870" y="0"/>
                  </a:lnTo>
                  <a:lnTo>
                    <a:pt x="5815" y="0"/>
                  </a:lnTo>
                  <a:lnTo>
                    <a:pt x="5760" y="0"/>
                  </a:lnTo>
                  <a:lnTo>
                    <a:pt x="5705" y="0"/>
                  </a:lnTo>
                  <a:lnTo>
                    <a:pt x="5650" y="0"/>
                  </a:lnTo>
                  <a:lnTo>
                    <a:pt x="5595" y="0"/>
                  </a:lnTo>
                  <a:lnTo>
                    <a:pt x="5540" y="0"/>
                  </a:lnTo>
                  <a:lnTo>
                    <a:pt x="5485" y="0"/>
                  </a:lnTo>
                  <a:lnTo>
                    <a:pt x="5430" y="0"/>
                  </a:lnTo>
                  <a:lnTo>
                    <a:pt x="5375" y="0"/>
                  </a:lnTo>
                  <a:lnTo>
                    <a:pt x="5321" y="0"/>
                  </a:lnTo>
                  <a:lnTo>
                    <a:pt x="5266" y="0"/>
                  </a:lnTo>
                  <a:lnTo>
                    <a:pt x="5211" y="0"/>
                  </a:lnTo>
                  <a:lnTo>
                    <a:pt x="5156" y="0"/>
                  </a:lnTo>
                  <a:lnTo>
                    <a:pt x="5100" y="0"/>
                  </a:lnTo>
                  <a:lnTo>
                    <a:pt x="5046" y="0"/>
                  </a:lnTo>
                  <a:lnTo>
                    <a:pt x="4991" y="0"/>
                  </a:lnTo>
                  <a:lnTo>
                    <a:pt x="4936" y="0"/>
                  </a:lnTo>
                  <a:lnTo>
                    <a:pt x="4881" y="0"/>
                  </a:lnTo>
                  <a:lnTo>
                    <a:pt x="4826" y="0"/>
                  </a:lnTo>
                  <a:lnTo>
                    <a:pt x="4771" y="0"/>
                  </a:lnTo>
                  <a:lnTo>
                    <a:pt x="4716" y="0"/>
                  </a:lnTo>
                  <a:lnTo>
                    <a:pt x="4661" y="0"/>
                  </a:lnTo>
                  <a:lnTo>
                    <a:pt x="4608" y="0"/>
                  </a:lnTo>
                  <a:lnTo>
                    <a:pt x="4553" y="0"/>
                  </a:lnTo>
                  <a:lnTo>
                    <a:pt x="4498" y="0"/>
                  </a:lnTo>
                  <a:lnTo>
                    <a:pt x="4444" y="0"/>
                  </a:lnTo>
                  <a:lnTo>
                    <a:pt x="4389" y="0"/>
                  </a:lnTo>
                  <a:lnTo>
                    <a:pt x="4336" y="0"/>
                  </a:lnTo>
                  <a:lnTo>
                    <a:pt x="4281" y="0"/>
                  </a:lnTo>
                  <a:lnTo>
                    <a:pt x="4227" y="0"/>
                  </a:lnTo>
                  <a:lnTo>
                    <a:pt x="4173" y="0"/>
                  </a:lnTo>
                  <a:lnTo>
                    <a:pt x="4119" y="0"/>
                  </a:lnTo>
                  <a:lnTo>
                    <a:pt x="4066" y="0"/>
                  </a:lnTo>
                  <a:lnTo>
                    <a:pt x="4012" y="0"/>
                  </a:lnTo>
                  <a:lnTo>
                    <a:pt x="3958" y="0"/>
                  </a:lnTo>
                  <a:lnTo>
                    <a:pt x="3905" y="0"/>
                  </a:lnTo>
                  <a:lnTo>
                    <a:pt x="3852" y="0"/>
                  </a:lnTo>
                  <a:lnTo>
                    <a:pt x="3799" y="0"/>
                  </a:lnTo>
                  <a:lnTo>
                    <a:pt x="3746" y="0"/>
                  </a:lnTo>
                  <a:lnTo>
                    <a:pt x="3694" y="0"/>
                  </a:lnTo>
                  <a:lnTo>
                    <a:pt x="3641" y="0"/>
                  </a:lnTo>
                  <a:lnTo>
                    <a:pt x="3588" y="0"/>
                  </a:lnTo>
                  <a:lnTo>
                    <a:pt x="3536" y="0"/>
                  </a:lnTo>
                  <a:lnTo>
                    <a:pt x="3484" y="0"/>
                  </a:lnTo>
                  <a:lnTo>
                    <a:pt x="3431" y="0"/>
                  </a:lnTo>
                  <a:lnTo>
                    <a:pt x="3380" y="0"/>
                  </a:lnTo>
                  <a:lnTo>
                    <a:pt x="3328" y="0"/>
                  </a:lnTo>
                  <a:lnTo>
                    <a:pt x="3277" y="0"/>
                  </a:lnTo>
                  <a:lnTo>
                    <a:pt x="3226" y="0"/>
                  </a:lnTo>
                  <a:lnTo>
                    <a:pt x="3174" y="0"/>
                  </a:lnTo>
                  <a:lnTo>
                    <a:pt x="3124" y="0"/>
                  </a:lnTo>
                  <a:lnTo>
                    <a:pt x="3073" y="0"/>
                  </a:lnTo>
                  <a:lnTo>
                    <a:pt x="3023" y="0"/>
                  </a:lnTo>
                  <a:lnTo>
                    <a:pt x="2974" y="0"/>
                  </a:lnTo>
                  <a:lnTo>
                    <a:pt x="2923" y="0"/>
                  </a:lnTo>
                  <a:lnTo>
                    <a:pt x="2874" y="0"/>
                  </a:lnTo>
                  <a:lnTo>
                    <a:pt x="2824" y="0"/>
                  </a:lnTo>
                  <a:lnTo>
                    <a:pt x="2775" y="0"/>
                  </a:lnTo>
                  <a:lnTo>
                    <a:pt x="2727" y="0"/>
                  </a:lnTo>
                  <a:lnTo>
                    <a:pt x="2677" y="0"/>
                  </a:lnTo>
                  <a:lnTo>
                    <a:pt x="2629" y="0"/>
                  </a:lnTo>
                  <a:lnTo>
                    <a:pt x="2581" y="0"/>
                  </a:lnTo>
                  <a:lnTo>
                    <a:pt x="2534" y="0"/>
                  </a:lnTo>
                  <a:lnTo>
                    <a:pt x="2485" y="0"/>
                  </a:lnTo>
                  <a:lnTo>
                    <a:pt x="2438" y="0"/>
                  </a:lnTo>
                  <a:lnTo>
                    <a:pt x="2392" y="0"/>
                  </a:lnTo>
                  <a:lnTo>
                    <a:pt x="2345" y="0"/>
                  </a:lnTo>
                  <a:lnTo>
                    <a:pt x="2299" y="0"/>
                  </a:lnTo>
                  <a:lnTo>
                    <a:pt x="2253" y="0"/>
                  </a:lnTo>
                  <a:lnTo>
                    <a:pt x="2207" y="0"/>
                  </a:lnTo>
                  <a:lnTo>
                    <a:pt x="2162" y="0"/>
                  </a:lnTo>
                  <a:lnTo>
                    <a:pt x="2115" y="0"/>
                  </a:lnTo>
                  <a:lnTo>
                    <a:pt x="2072" y="0"/>
                  </a:lnTo>
                  <a:lnTo>
                    <a:pt x="2027" y="0"/>
                  </a:lnTo>
                  <a:lnTo>
                    <a:pt x="1983" y="0"/>
                  </a:lnTo>
                  <a:lnTo>
                    <a:pt x="1939" y="0"/>
                  </a:lnTo>
                  <a:lnTo>
                    <a:pt x="1895" y="0"/>
                  </a:lnTo>
                  <a:lnTo>
                    <a:pt x="1852" y="0"/>
                  </a:lnTo>
                  <a:lnTo>
                    <a:pt x="1809" y="0"/>
                  </a:lnTo>
                  <a:lnTo>
                    <a:pt x="1766" y="0"/>
                  </a:lnTo>
                  <a:lnTo>
                    <a:pt x="1725" y="0"/>
                  </a:lnTo>
                  <a:lnTo>
                    <a:pt x="1683" y="0"/>
                  </a:lnTo>
                  <a:lnTo>
                    <a:pt x="1641" y="0"/>
                  </a:lnTo>
                  <a:lnTo>
                    <a:pt x="1601" y="0"/>
                  </a:lnTo>
                  <a:lnTo>
                    <a:pt x="1560" y="0"/>
                  </a:lnTo>
                  <a:lnTo>
                    <a:pt x="1521" y="0"/>
                  </a:lnTo>
                  <a:lnTo>
                    <a:pt x="1481" y="0"/>
                  </a:lnTo>
                  <a:lnTo>
                    <a:pt x="1442" y="0"/>
                  </a:lnTo>
                  <a:lnTo>
                    <a:pt x="1402" y="0"/>
                  </a:lnTo>
                  <a:lnTo>
                    <a:pt x="1364" y="0"/>
                  </a:lnTo>
                  <a:lnTo>
                    <a:pt x="1325" y="0"/>
                  </a:lnTo>
                  <a:lnTo>
                    <a:pt x="1288" y="0"/>
                  </a:lnTo>
                  <a:lnTo>
                    <a:pt x="1251" y="0"/>
                  </a:lnTo>
                  <a:lnTo>
                    <a:pt x="1214" y="0"/>
                  </a:lnTo>
                  <a:lnTo>
                    <a:pt x="1178" y="0"/>
                  </a:lnTo>
                  <a:lnTo>
                    <a:pt x="1142" y="0"/>
                  </a:lnTo>
                  <a:lnTo>
                    <a:pt x="1107" y="0"/>
                  </a:lnTo>
                  <a:lnTo>
                    <a:pt x="1072" y="0"/>
                  </a:lnTo>
                  <a:lnTo>
                    <a:pt x="1037" y="0"/>
                  </a:lnTo>
                  <a:lnTo>
                    <a:pt x="1003" y="0"/>
                  </a:lnTo>
                  <a:lnTo>
                    <a:pt x="969" y="0"/>
                  </a:lnTo>
                  <a:lnTo>
                    <a:pt x="936" y="0"/>
                  </a:lnTo>
                  <a:lnTo>
                    <a:pt x="904" y="0"/>
                  </a:lnTo>
                  <a:lnTo>
                    <a:pt x="871" y="0"/>
                  </a:lnTo>
                  <a:lnTo>
                    <a:pt x="839" y="0"/>
                  </a:lnTo>
                  <a:lnTo>
                    <a:pt x="808" y="0"/>
                  </a:lnTo>
                  <a:lnTo>
                    <a:pt x="778" y="0"/>
                  </a:lnTo>
                  <a:lnTo>
                    <a:pt x="748" y="0"/>
                  </a:lnTo>
                  <a:lnTo>
                    <a:pt x="718" y="0"/>
                  </a:lnTo>
                  <a:lnTo>
                    <a:pt x="689" y="0"/>
                  </a:lnTo>
                  <a:lnTo>
                    <a:pt x="660" y="0"/>
                  </a:lnTo>
                  <a:lnTo>
                    <a:pt x="632" y="0"/>
                  </a:lnTo>
                  <a:lnTo>
                    <a:pt x="604" y="0"/>
                  </a:lnTo>
                  <a:lnTo>
                    <a:pt x="578" y="0"/>
                  </a:lnTo>
                  <a:lnTo>
                    <a:pt x="552" y="0"/>
                  </a:lnTo>
                  <a:lnTo>
                    <a:pt x="525" y="0"/>
                  </a:lnTo>
                  <a:lnTo>
                    <a:pt x="500" y="0"/>
                  </a:lnTo>
                  <a:lnTo>
                    <a:pt x="475" y="0"/>
                  </a:lnTo>
                  <a:lnTo>
                    <a:pt x="451" y="0"/>
                  </a:lnTo>
                  <a:lnTo>
                    <a:pt x="428" y="0"/>
                  </a:lnTo>
                  <a:lnTo>
                    <a:pt x="405" y="0"/>
                  </a:lnTo>
                  <a:lnTo>
                    <a:pt x="382" y="0"/>
                  </a:lnTo>
                  <a:lnTo>
                    <a:pt x="360" y="0"/>
                  </a:lnTo>
                  <a:lnTo>
                    <a:pt x="339" y="0"/>
                  </a:lnTo>
                  <a:lnTo>
                    <a:pt x="318" y="0"/>
                  </a:lnTo>
                  <a:lnTo>
                    <a:pt x="297" y="0"/>
                  </a:lnTo>
                  <a:lnTo>
                    <a:pt x="278" y="0"/>
                  </a:lnTo>
                  <a:lnTo>
                    <a:pt x="259" y="0"/>
                  </a:lnTo>
                  <a:lnTo>
                    <a:pt x="241" y="0"/>
                  </a:lnTo>
                  <a:lnTo>
                    <a:pt x="224" y="0"/>
                  </a:lnTo>
                  <a:lnTo>
                    <a:pt x="206" y="0"/>
                  </a:lnTo>
                  <a:lnTo>
                    <a:pt x="189" y="0"/>
                  </a:lnTo>
                  <a:lnTo>
                    <a:pt x="174" y="0"/>
                  </a:lnTo>
                  <a:lnTo>
                    <a:pt x="159" y="0"/>
                  </a:lnTo>
                  <a:lnTo>
                    <a:pt x="144" y="0"/>
                  </a:lnTo>
                  <a:lnTo>
                    <a:pt x="130" y="0"/>
                  </a:lnTo>
                  <a:lnTo>
                    <a:pt x="117" y="0"/>
                  </a:lnTo>
                  <a:lnTo>
                    <a:pt x="105" y="0"/>
                  </a:lnTo>
                  <a:lnTo>
                    <a:pt x="93" y="0"/>
                  </a:lnTo>
                  <a:lnTo>
                    <a:pt x="82" y="0"/>
                  </a:lnTo>
                  <a:lnTo>
                    <a:pt x="72" y="0"/>
                  </a:lnTo>
                  <a:lnTo>
                    <a:pt x="62" y="0"/>
                  </a:lnTo>
                  <a:lnTo>
                    <a:pt x="52" y="0"/>
                  </a:lnTo>
                  <a:lnTo>
                    <a:pt x="45" y="0"/>
                  </a:lnTo>
                  <a:lnTo>
                    <a:pt x="37" y="0"/>
                  </a:lnTo>
                  <a:lnTo>
                    <a:pt x="29" y="0"/>
                  </a:lnTo>
                  <a:lnTo>
                    <a:pt x="24" y="0"/>
                  </a:lnTo>
                  <a:lnTo>
                    <a:pt x="18" y="0"/>
                  </a:lnTo>
                  <a:lnTo>
                    <a:pt x="13" y="0"/>
                  </a:lnTo>
                  <a:lnTo>
                    <a:pt x="8" y="0"/>
                  </a:lnTo>
                  <a:lnTo>
                    <a:pt x="5" y="0"/>
                  </a:lnTo>
                  <a:lnTo>
                    <a:pt x="3" y="0"/>
                  </a:lnTo>
                  <a:lnTo>
                    <a:pt x="1" y="0"/>
                  </a:lnTo>
                  <a:lnTo>
                    <a:pt x="0" y="0"/>
                  </a:lnTo>
                  <a:lnTo>
                    <a:pt x="0" y="0"/>
                  </a:lnTo>
                  <a:lnTo>
                    <a:pt x="0" y="0"/>
                  </a:lnTo>
                  <a:lnTo>
                    <a:pt x="0" y="48"/>
                  </a:lnTo>
                  <a:lnTo>
                    <a:pt x="0" y="48"/>
                  </a:lnTo>
                  <a:lnTo>
                    <a:pt x="0" y="48"/>
                  </a:lnTo>
                  <a:lnTo>
                    <a:pt x="1" y="48"/>
                  </a:lnTo>
                  <a:lnTo>
                    <a:pt x="3" y="48"/>
                  </a:lnTo>
                  <a:lnTo>
                    <a:pt x="5" y="48"/>
                  </a:lnTo>
                  <a:lnTo>
                    <a:pt x="8" y="48"/>
                  </a:lnTo>
                  <a:lnTo>
                    <a:pt x="13" y="48"/>
                  </a:lnTo>
                  <a:lnTo>
                    <a:pt x="18" y="48"/>
                  </a:lnTo>
                  <a:lnTo>
                    <a:pt x="24" y="48"/>
                  </a:lnTo>
                  <a:lnTo>
                    <a:pt x="29" y="48"/>
                  </a:lnTo>
                  <a:lnTo>
                    <a:pt x="37" y="48"/>
                  </a:lnTo>
                  <a:lnTo>
                    <a:pt x="45" y="48"/>
                  </a:lnTo>
                  <a:lnTo>
                    <a:pt x="52" y="48"/>
                  </a:lnTo>
                  <a:lnTo>
                    <a:pt x="62" y="48"/>
                  </a:lnTo>
                  <a:lnTo>
                    <a:pt x="72" y="48"/>
                  </a:lnTo>
                  <a:lnTo>
                    <a:pt x="82" y="48"/>
                  </a:lnTo>
                  <a:lnTo>
                    <a:pt x="93" y="48"/>
                  </a:lnTo>
                  <a:lnTo>
                    <a:pt x="105" y="48"/>
                  </a:lnTo>
                  <a:lnTo>
                    <a:pt x="117" y="48"/>
                  </a:lnTo>
                  <a:lnTo>
                    <a:pt x="130" y="48"/>
                  </a:lnTo>
                  <a:lnTo>
                    <a:pt x="144" y="48"/>
                  </a:lnTo>
                  <a:lnTo>
                    <a:pt x="159" y="48"/>
                  </a:lnTo>
                  <a:lnTo>
                    <a:pt x="174" y="48"/>
                  </a:lnTo>
                  <a:lnTo>
                    <a:pt x="189" y="48"/>
                  </a:lnTo>
                  <a:lnTo>
                    <a:pt x="206" y="48"/>
                  </a:lnTo>
                  <a:lnTo>
                    <a:pt x="224" y="48"/>
                  </a:lnTo>
                  <a:lnTo>
                    <a:pt x="241" y="48"/>
                  </a:lnTo>
                  <a:lnTo>
                    <a:pt x="259" y="48"/>
                  </a:lnTo>
                  <a:lnTo>
                    <a:pt x="278" y="48"/>
                  </a:lnTo>
                  <a:lnTo>
                    <a:pt x="297" y="48"/>
                  </a:lnTo>
                  <a:lnTo>
                    <a:pt x="318" y="48"/>
                  </a:lnTo>
                  <a:lnTo>
                    <a:pt x="339" y="48"/>
                  </a:lnTo>
                  <a:lnTo>
                    <a:pt x="360" y="48"/>
                  </a:lnTo>
                  <a:lnTo>
                    <a:pt x="382" y="48"/>
                  </a:lnTo>
                  <a:lnTo>
                    <a:pt x="403" y="48"/>
                  </a:lnTo>
                  <a:lnTo>
                    <a:pt x="427" y="48"/>
                  </a:lnTo>
                  <a:lnTo>
                    <a:pt x="451" y="48"/>
                  </a:lnTo>
                  <a:lnTo>
                    <a:pt x="475" y="48"/>
                  </a:lnTo>
                  <a:lnTo>
                    <a:pt x="500" y="48"/>
                  </a:lnTo>
                  <a:lnTo>
                    <a:pt x="525" y="48"/>
                  </a:lnTo>
                  <a:lnTo>
                    <a:pt x="551" y="48"/>
                  </a:lnTo>
                  <a:lnTo>
                    <a:pt x="577" y="48"/>
                  </a:lnTo>
                  <a:lnTo>
                    <a:pt x="604" y="48"/>
                  </a:lnTo>
                  <a:lnTo>
                    <a:pt x="632" y="48"/>
                  </a:lnTo>
                  <a:lnTo>
                    <a:pt x="660" y="48"/>
                  </a:lnTo>
                  <a:lnTo>
                    <a:pt x="689" y="48"/>
                  </a:lnTo>
                  <a:lnTo>
                    <a:pt x="717" y="48"/>
                  </a:lnTo>
                  <a:lnTo>
                    <a:pt x="747" y="48"/>
                  </a:lnTo>
                  <a:lnTo>
                    <a:pt x="778" y="48"/>
                  </a:lnTo>
                  <a:lnTo>
                    <a:pt x="808" y="48"/>
                  </a:lnTo>
                  <a:lnTo>
                    <a:pt x="839" y="48"/>
                  </a:lnTo>
                  <a:lnTo>
                    <a:pt x="871" y="48"/>
                  </a:lnTo>
                  <a:lnTo>
                    <a:pt x="903" y="48"/>
                  </a:lnTo>
                  <a:lnTo>
                    <a:pt x="936" y="48"/>
                  </a:lnTo>
                  <a:lnTo>
                    <a:pt x="969" y="48"/>
                  </a:lnTo>
                  <a:lnTo>
                    <a:pt x="1003" y="48"/>
                  </a:lnTo>
                  <a:lnTo>
                    <a:pt x="1037" y="48"/>
                  </a:lnTo>
                  <a:lnTo>
                    <a:pt x="1071" y="48"/>
                  </a:lnTo>
                  <a:lnTo>
                    <a:pt x="1106" y="48"/>
                  </a:lnTo>
                  <a:lnTo>
                    <a:pt x="1141" y="48"/>
                  </a:lnTo>
                  <a:lnTo>
                    <a:pt x="1177" y="48"/>
                  </a:lnTo>
                  <a:lnTo>
                    <a:pt x="1213" y="48"/>
                  </a:lnTo>
                  <a:lnTo>
                    <a:pt x="1251" y="48"/>
                  </a:lnTo>
                  <a:lnTo>
                    <a:pt x="1288" y="48"/>
                  </a:lnTo>
                  <a:lnTo>
                    <a:pt x="1325" y="48"/>
                  </a:lnTo>
                  <a:lnTo>
                    <a:pt x="1364" y="48"/>
                  </a:lnTo>
                  <a:lnTo>
                    <a:pt x="1402" y="48"/>
                  </a:lnTo>
                  <a:lnTo>
                    <a:pt x="1441" y="48"/>
                  </a:lnTo>
                  <a:lnTo>
                    <a:pt x="1480" y="48"/>
                  </a:lnTo>
                  <a:lnTo>
                    <a:pt x="1520" y="48"/>
                  </a:lnTo>
                  <a:lnTo>
                    <a:pt x="1560" y="48"/>
                  </a:lnTo>
                  <a:lnTo>
                    <a:pt x="1601" y="48"/>
                  </a:lnTo>
                  <a:lnTo>
                    <a:pt x="1641" y="48"/>
                  </a:lnTo>
                  <a:lnTo>
                    <a:pt x="1683" y="48"/>
                  </a:lnTo>
                  <a:lnTo>
                    <a:pt x="1725" y="48"/>
                  </a:lnTo>
                  <a:lnTo>
                    <a:pt x="1766" y="48"/>
                  </a:lnTo>
                  <a:lnTo>
                    <a:pt x="1808" y="48"/>
                  </a:lnTo>
                  <a:lnTo>
                    <a:pt x="1851" y="48"/>
                  </a:lnTo>
                  <a:lnTo>
                    <a:pt x="1895" y="48"/>
                  </a:lnTo>
                  <a:lnTo>
                    <a:pt x="1938" y="48"/>
                  </a:lnTo>
                  <a:lnTo>
                    <a:pt x="1982" y="48"/>
                  </a:lnTo>
                  <a:lnTo>
                    <a:pt x="2025" y="48"/>
                  </a:lnTo>
                  <a:lnTo>
                    <a:pt x="2070" y="48"/>
                  </a:lnTo>
                  <a:lnTo>
                    <a:pt x="2115" y="48"/>
                  </a:lnTo>
                  <a:lnTo>
                    <a:pt x="2160" y="48"/>
                  </a:lnTo>
                  <a:lnTo>
                    <a:pt x="2205" y="48"/>
                  </a:lnTo>
                  <a:lnTo>
                    <a:pt x="2252" y="48"/>
                  </a:lnTo>
                  <a:lnTo>
                    <a:pt x="2298" y="48"/>
                  </a:lnTo>
                  <a:lnTo>
                    <a:pt x="2344" y="48"/>
                  </a:lnTo>
                  <a:lnTo>
                    <a:pt x="2391" y="48"/>
                  </a:lnTo>
                  <a:lnTo>
                    <a:pt x="2438" y="48"/>
                  </a:lnTo>
                  <a:lnTo>
                    <a:pt x="2485" y="48"/>
                  </a:lnTo>
                  <a:lnTo>
                    <a:pt x="2532" y="48"/>
                  </a:lnTo>
                  <a:lnTo>
                    <a:pt x="2581" y="48"/>
                  </a:lnTo>
                  <a:lnTo>
                    <a:pt x="2628" y="48"/>
                  </a:lnTo>
                  <a:lnTo>
                    <a:pt x="2676" y="48"/>
                  </a:lnTo>
                  <a:lnTo>
                    <a:pt x="2726" y="48"/>
                  </a:lnTo>
                  <a:lnTo>
                    <a:pt x="2774" y="48"/>
                  </a:lnTo>
                  <a:lnTo>
                    <a:pt x="2823" y="48"/>
                  </a:lnTo>
                  <a:lnTo>
                    <a:pt x="2873" y="48"/>
                  </a:lnTo>
                  <a:lnTo>
                    <a:pt x="2922" y="48"/>
                  </a:lnTo>
                  <a:lnTo>
                    <a:pt x="2973" y="48"/>
                  </a:lnTo>
                  <a:lnTo>
                    <a:pt x="3022" y="48"/>
                  </a:lnTo>
                  <a:lnTo>
                    <a:pt x="3072" y="48"/>
                  </a:lnTo>
                  <a:lnTo>
                    <a:pt x="3123" y="48"/>
                  </a:lnTo>
                  <a:lnTo>
                    <a:pt x="3173" y="48"/>
                  </a:lnTo>
                  <a:lnTo>
                    <a:pt x="3225" y="48"/>
                  </a:lnTo>
                  <a:lnTo>
                    <a:pt x="3275" y="48"/>
                  </a:lnTo>
                  <a:lnTo>
                    <a:pt x="3327" y="48"/>
                  </a:lnTo>
                  <a:lnTo>
                    <a:pt x="3379" y="48"/>
                  </a:lnTo>
                  <a:lnTo>
                    <a:pt x="3430" y="48"/>
                  </a:lnTo>
                  <a:lnTo>
                    <a:pt x="3483" y="48"/>
                  </a:lnTo>
                  <a:lnTo>
                    <a:pt x="3534" y="48"/>
                  </a:lnTo>
                  <a:lnTo>
                    <a:pt x="3587" y="48"/>
                  </a:lnTo>
                  <a:lnTo>
                    <a:pt x="3639" y="48"/>
                  </a:lnTo>
                  <a:lnTo>
                    <a:pt x="3691" y="48"/>
                  </a:lnTo>
                  <a:lnTo>
                    <a:pt x="3744" y="48"/>
                  </a:lnTo>
                  <a:lnTo>
                    <a:pt x="3798" y="48"/>
                  </a:lnTo>
                  <a:lnTo>
                    <a:pt x="3850" y="48"/>
                  </a:lnTo>
                  <a:lnTo>
                    <a:pt x="3903" y="48"/>
                  </a:lnTo>
                  <a:lnTo>
                    <a:pt x="3957" y="48"/>
                  </a:lnTo>
                  <a:lnTo>
                    <a:pt x="4011" y="48"/>
                  </a:lnTo>
                  <a:lnTo>
                    <a:pt x="4064" y="48"/>
                  </a:lnTo>
                  <a:lnTo>
                    <a:pt x="4118" y="48"/>
                  </a:lnTo>
                  <a:lnTo>
                    <a:pt x="4172" y="48"/>
                  </a:lnTo>
                  <a:lnTo>
                    <a:pt x="4226" y="48"/>
                  </a:lnTo>
                  <a:lnTo>
                    <a:pt x="4280" y="48"/>
                  </a:lnTo>
                  <a:lnTo>
                    <a:pt x="4333" y="48"/>
                  </a:lnTo>
                  <a:lnTo>
                    <a:pt x="4388" y="48"/>
                  </a:lnTo>
                  <a:lnTo>
                    <a:pt x="4442" y="48"/>
                  </a:lnTo>
                  <a:lnTo>
                    <a:pt x="4497" y="48"/>
                  </a:lnTo>
                  <a:lnTo>
                    <a:pt x="4551" y="48"/>
                  </a:lnTo>
                  <a:lnTo>
                    <a:pt x="4605" y="48"/>
                  </a:lnTo>
                  <a:lnTo>
                    <a:pt x="4660" y="48"/>
                  </a:lnTo>
                  <a:lnTo>
                    <a:pt x="4715" y="48"/>
                  </a:lnTo>
                  <a:lnTo>
                    <a:pt x="4770" y="48"/>
                  </a:lnTo>
                  <a:lnTo>
                    <a:pt x="4825" y="48"/>
                  </a:lnTo>
                  <a:lnTo>
                    <a:pt x="4880" y="48"/>
                  </a:lnTo>
                  <a:lnTo>
                    <a:pt x="4935" y="48"/>
                  </a:lnTo>
                  <a:lnTo>
                    <a:pt x="4990" y="48"/>
                  </a:lnTo>
                  <a:lnTo>
                    <a:pt x="5044" y="48"/>
                  </a:lnTo>
                  <a:lnTo>
                    <a:pt x="5099" y="48"/>
                  </a:lnTo>
                  <a:lnTo>
                    <a:pt x="5154" y="48"/>
                  </a:lnTo>
                  <a:lnTo>
                    <a:pt x="5209" y="48"/>
                  </a:lnTo>
                  <a:lnTo>
                    <a:pt x="5264" y="48"/>
                  </a:lnTo>
                  <a:lnTo>
                    <a:pt x="5319" y="48"/>
                  </a:lnTo>
                  <a:lnTo>
                    <a:pt x="5373" y="48"/>
                  </a:lnTo>
                  <a:lnTo>
                    <a:pt x="5429" y="48"/>
                  </a:lnTo>
                  <a:lnTo>
                    <a:pt x="5483" y="48"/>
                  </a:lnTo>
                  <a:lnTo>
                    <a:pt x="5538" y="48"/>
                  </a:lnTo>
                  <a:lnTo>
                    <a:pt x="5593" y="48"/>
                  </a:lnTo>
                  <a:lnTo>
                    <a:pt x="5648" y="48"/>
                  </a:lnTo>
                  <a:lnTo>
                    <a:pt x="5703" y="48"/>
                  </a:lnTo>
                  <a:lnTo>
                    <a:pt x="5758" y="48"/>
                  </a:lnTo>
                  <a:lnTo>
                    <a:pt x="5813" y="48"/>
                  </a:lnTo>
                  <a:lnTo>
                    <a:pt x="5868" y="48"/>
                  </a:lnTo>
                  <a:lnTo>
                    <a:pt x="5922" y="48"/>
                  </a:lnTo>
                  <a:lnTo>
                    <a:pt x="5977" y="48"/>
                  </a:lnTo>
                  <a:lnTo>
                    <a:pt x="6031" y="48"/>
                  </a:lnTo>
                  <a:lnTo>
                    <a:pt x="6086" y="48"/>
                  </a:lnTo>
                  <a:lnTo>
                    <a:pt x="6141" y="48"/>
                  </a:lnTo>
                  <a:lnTo>
                    <a:pt x="6195" y="48"/>
                  </a:lnTo>
                  <a:lnTo>
                    <a:pt x="6249" y="48"/>
                  </a:lnTo>
                  <a:lnTo>
                    <a:pt x="6303" y="48"/>
                  </a:lnTo>
                  <a:lnTo>
                    <a:pt x="6358" y="48"/>
                  </a:lnTo>
                  <a:lnTo>
                    <a:pt x="6412" y="48"/>
                  </a:lnTo>
                  <a:lnTo>
                    <a:pt x="6466" y="48"/>
                  </a:lnTo>
                  <a:lnTo>
                    <a:pt x="6519" y="48"/>
                  </a:lnTo>
                  <a:lnTo>
                    <a:pt x="6573" y="48"/>
                  </a:lnTo>
                  <a:lnTo>
                    <a:pt x="6627" y="48"/>
                  </a:lnTo>
                  <a:lnTo>
                    <a:pt x="6681" y="48"/>
                  </a:lnTo>
                  <a:lnTo>
                    <a:pt x="6733" y="48"/>
                  </a:lnTo>
                  <a:lnTo>
                    <a:pt x="6787" y="48"/>
                  </a:lnTo>
                  <a:lnTo>
                    <a:pt x="6840" y="48"/>
                  </a:lnTo>
                  <a:lnTo>
                    <a:pt x="6892" y="48"/>
                  </a:lnTo>
                  <a:lnTo>
                    <a:pt x="6945" y="48"/>
                  </a:lnTo>
                  <a:lnTo>
                    <a:pt x="6998" y="48"/>
                  </a:lnTo>
                  <a:lnTo>
                    <a:pt x="7051" y="48"/>
                  </a:lnTo>
                  <a:lnTo>
                    <a:pt x="7103" y="48"/>
                  </a:lnTo>
                  <a:lnTo>
                    <a:pt x="7155" y="48"/>
                  </a:lnTo>
                  <a:lnTo>
                    <a:pt x="7206" y="48"/>
                  </a:lnTo>
                  <a:lnTo>
                    <a:pt x="7258" y="48"/>
                  </a:lnTo>
                  <a:lnTo>
                    <a:pt x="7310" y="48"/>
                  </a:lnTo>
                  <a:lnTo>
                    <a:pt x="7361" y="48"/>
                  </a:lnTo>
                  <a:lnTo>
                    <a:pt x="7413" y="48"/>
                  </a:lnTo>
                  <a:lnTo>
                    <a:pt x="7463" y="48"/>
                  </a:lnTo>
                  <a:lnTo>
                    <a:pt x="7514" y="48"/>
                  </a:lnTo>
                  <a:lnTo>
                    <a:pt x="7565" y="48"/>
                  </a:lnTo>
                  <a:lnTo>
                    <a:pt x="7615" y="48"/>
                  </a:lnTo>
                  <a:lnTo>
                    <a:pt x="7665" y="48"/>
                  </a:lnTo>
                  <a:lnTo>
                    <a:pt x="7714" y="48"/>
                  </a:lnTo>
                  <a:lnTo>
                    <a:pt x="7765" y="48"/>
                  </a:lnTo>
                  <a:lnTo>
                    <a:pt x="7814" y="48"/>
                  </a:lnTo>
                  <a:lnTo>
                    <a:pt x="7863" y="48"/>
                  </a:lnTo>
                  <a:lnTo>
                    <a:pt x="7912" y="48"/>
                  </a:lnTo>
                  <a:lnTo>
                    <a:pt x="7960" y="48"/>
                  </a:lnTo>
                  <a:lnTo>
                    <a:pt x="8009" y="48"/>
                  </a:lnTo>
                  <a:lnTo>
                    <a:pt x="8057" y="48"/>
                  </a:lnTo>
                  <a:lnTo>
                    <a:pt x="8105" y="48"/>
                  </a:lnTo>
                  <a:lnTo>
                    <a:pt x="8152" y="48"/>
                  </a:lnTo>
                  <a:lnTo>
                    <a:pt x="8200" y="48"/>
                  </a:lnTo>
                  <a:lnTo>
                    <a:pt x="8247" y="48"/>
                  </a:lnTo>
                  <a:lnTo>
                    <a:pt x="8293" y="48"/>
                  </a:lnTo>
                  <a:lnTo>
                    <a:pt x="8340" y="48"/>
                  </a:lnTo>
                  <a:lnTo>
                    <a:pt x="8386" y="48"/>
                  </a:lnTo>
                  <a:lnTo>
                    <a:pt x="8431" y="48"/>
                  </a:lnTo>
                  <a:lnTo>
                    <a:pt x="8477" y="48"/>
                  </a:lnTo>
                  <a:lnTo>
                    <a:pt x="8522" y="48"/>
                  </a:lnTo>
                  <a:lnTo>
                    <a:pt x="8567" y="48"/>
                  </a:lnTo>
                  <a:lnTo>
                    <a:pt x="8611" y="48"/>
                  </a:lnTo>
                  <a:lnTo>
                    <a:pt x="8655" y="48"/>
                  </a:lnTo>
                  <a:lnTo>
                    <a:pt x="8699" y="48"/>
                  </a:lnTo>
                  <a:lnTo>
                    <a:pt x="8743" y="48"/>
                  </a:lnTo>
                  <a:lnTo>
                    <a:pt x="8786" y="48"/>
                  </a:lnTo>
                  <a:lnTo>
                    <a:pt x="8828" y="48"/>
                  </a:lnTo>
                  <a:lnTo>
                    <a:pt x="8871" y="48"/>
                  </a:lnTo>
                  <a:lnTo>
                    <a:pt x="8913" y="48"/>
                  </a:lnTo>
                  <a:lnTo>
                    <a:pt x="8955" y="48"/>
                  </a:lnTo>
                  <a:lnTo>
                    <a:pt x="8996" y="48"/>
                  </a:lnTo>
                  <a:lnTo>
                    <a:pt x="9037" y="48"/>
                  </a:lnTo>
                  <a:lnTo>
                    <a:pt x="9077" y="48"/>
                  </a:lnTo>
                  <a:lnTo>
                    <a:pt x="9117" y="48"/>
                  </a:lnTo>
                  <a:lnTo>
                    <a:pt x="9158" y="48"/>
                  </a:lnTo>
                  <a:lnTo>
                    <a:pt x="9196" y="48"/>
                  </a:lnTo>
                  <a:lnTo>
                    <a:pt x="9235" y="48"/>
                  </a:lnTo>
                  <a:lnTo>
                    <a:pt x="9274" y="48"/>
                  </a:lnTo>
                  <a:lnTo>
                    <a:pt x="9312" y="48"/>
                  </a:lnTo>
                  <a:lnTo>
                    <a:pt x="9350" y="48"/>
                  </a:lnTo>
                  <a:lnTo>
                    <a:pt x="9387" y="48"/>
                  </a:lnTo>
                  <a:lnTo>
                    <a:pt x="9423" y="48"/>
                  </a:lnTo>
                  <a:lnTo>
                    <a:pt x="9459" y="48"/>
                  </a:lnTo>
                  <a:lnTo>
                    <a:pt x="9496" y="48"/>
                  </a:lnTo>
                  <a:lnTo>
                    <a:pt x="9531" y="48"/>
                  </a:lnTo>
                  <a:lnTo>
                    <a:pt x="9566" y="48"/>
                  </a:lnTo>
                  <a:lnTo>
                    <a:pt x="9601" y="48"/>
                  </a:lnTo>
                  <a:lnTo>
                    <a:pt x="9635" y="48"/>
                  </a:lnTo>
                  <a:lnTo>
                    <a:pt x="9668" y="48"/>
                  </a:lnTo>
                  <a:lnTo>
                    <a:pt x="9702" y="48"/>
                  </a:lnTo>
                  <a:lnTo>
                    <a:pt x="9734" y="48"/>
                  </a:lnTo>
                  <a:lnTo>
                    <a:pt x="9767" y="48"/>
                  </a:lnTo>
                  <a:lnTo>
                    <a:pt x="9797" y="48"/>
                  </a:lnTo>
                  <a:lnTo>
                    <a:pt x="9829" y="48"/>
                  </a:lnTo>
                  <a:lnTo>
                    <a:pt x="9860" y="48"/>
                  </a:lnTo>
                  <a:lnTo>
                    <a:pt x="9890" y="48"/>
                  </a:lnTo>
                  <a:lnTo>
                    <a:pt x="9919" y="48"/>
                  </a:lnTo>
                  <a:lnTo>
                    <a:pt x="9949" y="48"/>
                  </a:lnTo>
                  <a:lnTo>
                    <a:pt x="9977" y="48"/>
                  </a:lnTo>
                  <a:lnTo>
                    <a:pt x="10005" y="48"/>
                  </a:lnTo>
                  <a:lnTo>
                    <a:pt x="10033" y="48"/>
                  </a:lnTo>
                  <a:lnTo>
                    <a:pt x="10060" y="48"/>
                  </a:lnTo>
                  <a:lnTo>
                    <a:pt x="10086" y="48"/>
                  </a:lnTo>
                  <a:lnTo>
                    <a:pt x="10112" y="48"/>
                  </a:lnTo>
                  <a:lnTo>
                    <a:pt x="10138" y="48"/>
                  </a:lnTo>
                  <a:lnTo>
                    <a:pt x="10163" y="48"/>
                  </a:lnTo>
                  <a:lnTo>
                    <a:pt x="10187" y="48"/>
                  </a:lnTo>
                  <a:lnTo>
                    <a:pt x="10210" y="48"/>
                  </a:lnTo>
                  <a:lnTo>
                    <a:pt x="10233" y="48"/>
                  </a:lnTo>
                  <a:lnTo>
                    <a:pt x="10256" y="48"/>
                  </a:lnTo>
                  <a:lnTo>
                    <a:pt x="10278" y="48"/>
                  </a:lnTo>
                  <a:lnTo>
                    <a:pt x="10299" y="48"/>
                  </a:lnTo>
                  <a:lnTo>
                    <a:pt x="10320" y="48"/>
                  </a:lnTo>
                  <a:lnTo>
                    <a:pt x="10339" y="48"/>
                  </a:lnTo>
                  <a:lnTo>
                    <a:pt x="10359" y="48"/>
                  </a:lnTo>
                  <a:lnTo>
                    <a:pt x="10378" y="48"/>
                  </a:lnTo>
                  <a:lnTo>
                    <a:pt x="10397" y="48"/>
                  </a:lnTo>
                  <a:lnTo>
                    <a:pt x="10414" y="48"/>
                  </a:lnTo>
                  <a:lnTo>
                    <a:pt x="10431" y="48"/>
                  </a:lnTo>
                  <a:lnTo>
                    <a:pt x="10447" y="48"/>
                  </a:lnTo>
                  <a:lnTo>
                    <a:pt x="10463" y="48"/>
                  </a:lnTo>
                  <a:lnTo>
                    <a:pt x="10479" y="48"/>
                  </a:lnTo>
                  <a:lnTo>
                    <a:pt x="10493" y="48"/>
                  </a:lnTo>
                  <a:lnTo>
                    <a:pt x="10506" y="48"/>
                  </a:lnTo>
                  <a:lnTo>
                    <a:pt x="10519" y="48"/>
                  </a:lnTo>
                  <a:lnTo>
                    <a:pt x="10533" y="48"/>
                  </a:lnTo>
                  <a:lnTo>
                    <a:pt x="10544" y="48"/>
                  </a:lnTo>
                  <a:lnTo>
                    <a:pt x="10556" y="48"/>
                  </a:lnTo>
                  <a:lnTo>
                    <a:pt x="10566" y="48"/>
                  </a:lnTo>
                  <a:lnTo>
                    <a:pt x="10575" y="48"/>
                  </a:lnTo>
                  <a:lnTo>
                    <a:pt x="10584" y="48"/>
                  </a:lnTo>
                  <a:lnTo>
                    <a:pt x="10593" y="48"/>
                  </a:lnTo>
                  <a:lnTo>
                    <a:pt x="10601" y="48"/>
                  </a:lnTo>
                  <a:lnTo>
                    <a:pt x="10607" y="48"/>
                  </a:lnTo>
                  <a:lnTo>
                    <a:pt x="10614" y="48"/>
                  </a:lnTo>
                  <a:lnTo>
                    <a:pt x="10619" y="48"/>
                  </a:lnTo>
                  <a:lnTo>
                    <a:pt x="10624" y="48"/>
                  </a:lnTo>
                  <a:lnTo>
                    <a:pt x="10628" y="48"/>
                  </a:lnTo>
                  <a:lnTo>
                    <a:pt x="10631" y="48"/>
                  </a:lnTo>
                  <a:lnTo>
                    <a:pt x="10635" y="48"/>
                  </a:lnTo>
                  <a:lnTo>
                    <a:pt x="10636" y="48"/>
                  </a:lnTo>
                  <a:lnTo>
                    <a:pt x="10637" y="48"/>
                  </a:lnTo>
                  <a:lnTo>
                    <a:pt x="10638" y="48"/>
                  </a:lnTo>
                  <a:lnTo>
                    <a:pt x="10638" y="48"/>
                  </a:lnTo>
                  <a:lnTo>
                    <a:pt x="10639" y="48"/>
                  </a:lnTo>
                  <a:lnTo>
                    <a:pt x="10641" y="48"/>
                  </a:lnTo>
                  <a:lnTo>
                    <a:pt x="10642" y="48"/>
                  </a:lnTo>
                  <a:lnTo>
                    <a:pt x="10642" y="48"/>
                  </a:lnTo>
                  <a:lnTo>
                    <a:pt x="10641" y="32"/>
                  </a:lnTo>
                  <a:lnTo>
                    <a:pt x="10641" y="16"/>
                  </a:lnTo>
                  <a:lnTo>
                    <a:pt x="10641" y="0"/>
                  </a:lnTo>
                  <a:lnTo>
                    <a:pt x="10641" y="0"/>
                  </a:lnTo>
                  <a:lnTo>
                    <a:pt x="10641" y="0"/>
                  </a:lnTo>
                </a:path>
              </a:pathLst>
            </a:custGeom>
            <a:solidFill>
              <a:srgbClr val="0000FF"/>
            </a:solidFill>
            <a:ln w="4763">
              <a:solidFill>
                <a:srgbClr val="000000"/>
              </a:solidFill>
              <a:prstDash val="solid"/>
              <a:round/>
              <a:headEnd/>
              <a:tailEnd/>
            </a:ln>
          </p:spPr>
          <p:txBody>
            <a:bodyPr/>
            <a:lstStyle/>
            <a:p>
              <a:pPr>
                <a:defRPr/>
              </a:pPr>
              <a:endParaRPr lang="en-US">
                <a:solidFill>
                  <a:srgbClr val="000000"/>
                </a:solidFill>
              </a:endParaRPr>
            </a:p>
          </p:txBody>
        </p:sp>
      </p:grpSp>
    </p:spTree>
  </p:cSld>
  <p:clrMap bg1="lt1" tx1="dk1" bg2="lt2" tx2="dk2" accent1="accent1" accent2="accent2" accent3="accent3" accent4="accent4" accent5="accent5" accent6="accent6" hlink="hlink" folHlink="folHlink"/>
  <p:sldLayoutIdLst>
    <p:sldLayoutId id="2147483860" r:id="rId1"/>
    <p:sldLayoutId id="2147483861" r:id="rId2"/>
    <p:sldLayoutId id="2147483862" r:id="rId3"/>
    <p:sldLayoutId id="2147483863" r:id="rId4"/>
    <p:sldLayoutId id="2147483864" r:id="rId5"/>
    <p:sldLayoutId id="2147483865" r:id="rId6"/>
    <p:sldLayoutId id="2147483866" r:id="rId7"/>
    <p:sldLayoutId id="2147483867" r:id="rId8"/>
    <p:sldLayoutId id="2147483868" r:id="rId9"/>
    <p:sldLayoutId id="2147483869" r:id="rId10"/>
    <p:sldLayoutId id="2147483870" r:id="rId11"/>
    <p:sldLayoutId id="2147483871" r:id="rId12"/>
    <p:sldLayoutId id="2147483872" r:id="rId13"/>
    <p:sldLayoutId id="2147483873" r:id="rId14"/>
    <p:sldLayoutId id="2147483874" r:id="rId15"/>
    <p:sldLayoutId id="2147483875" r:id="rId16"/>
    <p:sldLayoutId id="2147483876" r:id="rId17"/>
    <p:sldLayoutId id="2147483877" r:id="rId18"/>
  </p:sldLayoutIdLst>
  <p:txStyles>
    <p:titleStyle>
      <a:lvl1pPr algn="l" rtl="0" eaLnBrk="1" fontAlgn="base" hangingPunct="1">
        <a:spcBef>
          <a:spcPct val="0"/>
        </a:spcBef>
        <a:spcAft>
          <a:spcPct val="0"/>
        </a:spcAft>
        <a:defRPr sz="2600" b="1">
          <a:solidFill>
            <a:schemeClr val="tx2"/>
          </a:solidFill>
          <a:latin typeface="+mj-lt"/>
          <a:ea typeface="+mj-ea"/>
          <a:cs typeface="+mj-cs"/>
        </a:defRPr>
      </a:lvl1pPr>
      <a:lvl2pPr algn="l" rtl="0" eaLnBrk="1" fontAlgn="base" hangingPunct="1">
        <a:spcBef>
          <a:spcPct val="0"/>
        </a:spcBef>
        <a:spcAft>
          <a:spcPct val="0"/>
        </a:spcAft>
        <a:defRPr sz="2600" b="1">
          <a:solidFill>
            <a:schemeClr val="tx2"/>
          </a:solidFill>
          <a:latin typeface="Arial" pitchFamily="34" charset="0"/>
        </a:defRPr>
      </a:lvl2pPr>
      <a:lvl3pPr algn="l" rtl="0" eaLnBrk="1" fontAlgn="base" hangingPunct="1">
        <a:spcBef>
          <a:spcPct val="0"/>
        </a:spcBef>
        <a:spcAft>
          <a:spcPct val="0"/>
        </a:spcAft>
        <a:defRPr sz="2600" b="1">
          <a:solidFill>
            <a:schemeClr val="tx2"/>
          </a:solidFill>
          <a:latin typeface="Arial" pitchFamily="34" charset="0"/>
        </a:defRPr>
      </a:lvl3pPr>
      <a:lvl4pPr algn="l" rtl="0" eaLnBrk="1" fontAlgn="base" hangingPunct="1">
        <a:spcBef>
          <a:spcPct val="0"/>
        </a:spcBef>
        <a:spcAft>
          <a:spcPct val="0"/>
        </a:spcAft>
        <a:defRPr sz="2600" b="1">
          <a:solidFill>
            <a:schemeClr val="tx2"/>
          </a:solidFill>
          <a:latin typeface="Arial" pitchFamily="34" charset="0"/>
        </a:defRPr>
      </a:lvl4pPr>
      <a:lvl5pPr algn="l" rtl="0" eaLnBrk="1" fontAlgn="base" hangingPunct="1">
        <a:spcBef>
          <a:spcPct val="0"/>
        </a:spcBef>
        <a:spcAft>
          <a:spcPct val="0"/>
        </a:spcAft>
        <a:defRPr sz="2600" b="1">
          <a:solidFill>
            <a:schemeClr val="tx2"/>
          </a:solidFill>
          <a:latin typeface="Arial" pitchFamily="34" charset="0"/>
        </a:defRPr>
      </a:lvl5pPr>
      <a:lvl6pPr marL="457200" algn="l" rtl="0" eaLnBrk="1" fontAlgn="base" hangingPunct="1">
        <a:spcBef>
          <a:spcPct val="0"/>
        </a:spcBef>
        <a:spcAft>
          <a:spcPct val="0"/>
        </a:spcAft>
        <a:defRPr sz="2600" b="1">
          <a:solidFill>
            <a:schemeClr val="tx2"/>
          </a:solidFill>
          <a:latin typeface="Arial" pitchFamily="34" charset="0"/>
        </a:defRPr>
      </a:lvl6pPr>
      <a:lvl7pPr marL="914400" algn="l" rtl="0" eaLnBrk="1" fontAlgn="base" hangingPunct="1">
        <a:spcBef>
          <a:spcPct val="0"/>
        </a:spcBef>
        <a:spcAft>
          <a:spcPct val="0"/>
        </a:spcAft>
        <a:defRPr sz="2600" b="1">
          <a:solidFill>
            <a:schemeClr val="tx2"/>
          </a:solidFill>
          <a:latin typeface="Arial" pitchFamily="34" charset="0"/>
        </a:defRPr>
      </a:lvl7pPr>
      <a:lvl8pPr marL="1371600" algn="l" rtl="0" eaLnBrk="1" fontAlgn="base" hangingPunct="1">
        <a:spcBef>
          <a:spcPct val="0"/>
        </a:spcBef>
        <a:spcAft>
          <a:spcPct val="0"/>
        </a:spcAft>
        <a:defRPr sz="2600" b="1">
          <a:solidFill>
            <a:schemeClr val="tx2"/>
          </a:solidFill>
          <a:latin typeface="Arial" pitchFamily="34" charset="0"/>
        </a:defRPr>
      </a:lvl8pPr>
      <a:lvl9pPr marL="1828800" algn="l" rtl="0" eaLnBrk="1" fontAlgn="base" hangingPunct="1">
        <a:spcBef>
          <a:spcPct val="0"/>
        </a:spcBef>
        <a:spcAft>
          <a:spcPct val="0"/>
        </a:spcAft>
        <a:defRPr sz="2600" b="1">
          <a:solidFill>
            <a:schemeClr val="tx2"/>
          </a:solidFill>
          <a:latin typeface="Arial" pitchFamily="34" charset="0"/>
        </a:defRPr>
      </a:lvl9pPr>
    </p:titleStyle>
    <p:bodyStyle>
      <a:lvl1pPr marL="342900" indent="-342900" algn="l" rtl="0" eaLnBrk="1" fontAlgn="base" hangingPunct="1">
        <a:spcBef>
          <a:spcPct val="20000"/>
        </a:spcBef>
        <a:spcAft>
          <a:spcPct val="0"/>
        </a:spcAft>
        <a:buClr>
          <a:schemeClr val="tx1"/>
        </a:buClr>
        <a:buChar char="•"/>
        <a:defRPr sz="22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200">
          <a:solidFill>
            <a:schemeClr val="tx1"/>
          </a:solidFill>
          <a:latin typeface="+mn-lt"/>
        </a:defRPr>
      </a:lvl2pPr>
      <a:lvl3pPr marL="1143000" indent="-228600" algn="l" rtl="0" eaLnBrk="1" fontAlgn="base" hangingPunct="1">
        <a:spcBef>
          <a:spcPct val="20000"/>
        </a:spcBef>
        <a:spcAft>
          <a:spcPct val="0"/>
        </a:spcAft>
        <a:buClr>
          <a:schemeClr val="tx1"/>
        </a:buClr>
        <a:buFont typeface="Wingdings" pitchFamily="2" charset="2"/>
        <a:buChar char="§"/>
        <a:defRPr sz="22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Helvetica" pitchFamily="34" charset="0"/>
        </a:defRPr>
      </a:lvl4pPr>
      <a:lvl5pPr marL="2057400" indent="-228600" algn="l" rtl="0" eaLnBrk="1" fontAlgn="base" hangingPunct="1">
        <a:spcBef>
          <a:spcPct val="20000"/>
        </a:spcBef>
        <a:spcAft>
          <a:spcPct val="0"/>
        </a:spcAft>
        <a:buChar char="»"/>
        <a:defRPr sz="2000">
          <a:solidFill>
            <a:schemeClr val="tx1"/>
          </a:solidFill>
          <a:latin typeface="Helvetica" pitchFamily="34" charset="0"/>
        </a:defRPr>
      </a:lvl5pPr>
      <a:lvl6pPr marL="2514600" indent="-228600" algn="l" rtl="0" eaLnBrk="1" fontAlgn="base" hangingPunct="1">
        <a:spcBef>
          <a:spcPct val="20000"/>
        </a:spcBef>
        <a:spcAft>
          <a:spcPct val="0"/>
        </a:spcAft>
        <a:buChar char="»"/>
        <a:defRPr sz="2000">
          <a:solidFill>
            <a:schemeClr val="tx1"/>
          </a:solidFill>
          <a:latin typeface="Helvetica" pitchFamily="34" charset="0"/>
        </a:defRPr>
      </a:lvl6pPr>
      <a:lvl7pPr marL="2971800" indent="-228600" algn="l" rtl="0" eaLnBrk="1" fontAlgn="base" hangingPunct="1">
        <a:spcBef>
          <a:spcPct val="20000"/>
        </a:spcBef>
        <a:spcAft>
          <a:spcPct val="0"/>
        </a:spcAft>
        <a:buChar char="»"/>
        <a:defRPr sz="2000">
          <a:solidFill>
            <a:schemeClr val="tx1"/>
          </a:solidFill>
          <a:latin typeface="Helvetica" pitchFamily="34" charset="0"/>
        </a:defRPr>
      </a:lvl7pPr>
      <a:lvl8pPr marL="3429000" indent="-228600" algn="l" rtl="0" eaLnBrk="1" fontAlgn="base" hangingPunct="1">
        <a:spcBef>
          <a:spcPct val="20000"/>
        </a:spcBef>
        <a:spcAft>
          <a:spcPct val="0"/>
        </a:spcAft>
        <a:buChar char="»"/>
        <a:defRPr sz="2000">
          <a:solidFill>
            <a:schemeClr val="tx1"/>
          </a:solidFill>
          <a:latin typeface="Helvetica" pitchFamily="34" charset="0"/>
        </a:defRPr>
      </a:lvl8pPr>
      <a:lvl9pPr marL="3886200" indent="-228600" algn="l" rtl="0" eaLnBrk="1" fontAlgn="base" hangingPunct="1">
        <a:spcBef>
          <a:spcPct val="20000"/>
        </a:spcBef>
        <a:spcAft>
          <a:spcPct val="0"/>
        </a:spcAft>
        <a:buChar char="»"/>
        <a:defRPr sz="2000">
          <a:solidFill>
            <a:schemeClr val="tx1"/>
          </a:solidFill>
          <a:latin typeface="Helvetica"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a:fld id="{4C4BE18E-2C00-FB41-BF59-830203EC89E5}" type="datetimeFigureOut">
              <a:rPr lang="en-US" smtClean="0">
                <a:solidFill>
                  <a:prstClr val="black">
                    <a:tint val="75000"/>
                  </a:prstClr>
                </a:solidFill>
              </a:rPr>
              <a:pPr defTabSz="457200"/>
              <a:t>10/15/2012</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a:fld id="{5BEDF22C-E499-4A48-9F67-4BCC33A91A42}" type="slidenum">
              <a:rPr lang="en-US" smtClean="0">
                <a:solidFill>
                  <a:prstClr val="black">
                    <a:tint val="75000"/>
                  </a:prstClr>
                </a:solidFill>
              </a:rPr>
              <a:pPr defTabSz="457200"/>
              <a:t>‹#›</a:t>
            </a:fld>
            <a:endParaRPr lang="en-US">
              <a:solidFill>
                <a:prstClr val="black">
                  <a:tint val="75000"/>
                </a:prstClr>
              </a:solidFill>
            </a:endParaRPr>
          </a:p>
        </p:txBody>
      </p:sp>
    </p:spTree>
    <p:extLst>
      <p:ext uri="{BB962C8B-B14F-4D97-AF65-F5344CB8AC3E}">
        <p14:creationId xmlns:p14="http://schemas.microsoft.com/office/powerpoint/2010/main" xmlns="" val="3236679314"/>
      </p:ext>
    </p:extLst>
  </p:cSld>
  <p:clrMap bg1="lt1" tx1="dk1" bg2="lt2" tx2="dk2" accent1="accent1" accent2="accent2" accent3="accent3" accent4="accent4" accent5="accent5" accent6="accent6" hlink="hlink" folHlink="folHlink"/>
  <p:sldLayoutIdLst>
    <p:sldLayoutId id="2147483879" r:id="rId1"/>
    <p:sldLayoutId id="2147483880" r:id="rId2"/>
    <p:sldLayoutId id="2147483881" r:id="rId3"/>
    <p:sldLayoutId id="2147483882" r:id="rId4"/>
    <p:sldLayoutId id="2147483883" r:id="rId5"/>
    <p:sldLayoutId id="2147483884" r:id="rId6"/>
    <p:sldLayoutId id="2147483885" r:id="rId7"/>
    <p:sldLayoutId id="2147483886" r:id="rId8"/>
    <p:sldLayoutId id="2147483887" r:id="rId9"/>
    <p:sldLayoutId id="2147483888" r:id="rId10"/>
    <p:sldLayoutId id="214748388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35000"/>
          </a:schemeClr>
        </a:solidFill>
        <a:effectLst/>
      </p:bgPr>
    </p:bg>
    <p:spTree>
      <p:nvGrpSpPr>
        <p:cNvPr id="1" name=""/>
        <p:cNvGrpSpPr/>
        <p:nvPr/>
      </p:nvGrpSpPr>
      <p:grpSpPr>
        <a:xfrm>
          <a:off x="0" y="0"/>
          <a:ext cx="0" cy="0"/>
          <a:chOff x="0" y="0"/>
          <a:chExt cx="0" cy="0"/>
        </a:xfrm>
      </p:grpSpPr>
      <p:sp>
        <p:nvSpPr>
          <p:cNvPr id="1028" name="Rectangle 2410"/>
          <p:cNvSpPr>
            <a:spLocks noGrp="1" noChangeArrowheads="1"/>
          </p:cNvSpPr>
          <p:nvPr>
            <p:ph type="title"/>
          </p:nvPr>
        </p:nvSpPr>
        <p:spPr bwMode="auto">
          <a:xfrm>
            <a:off x="304800" y="-123825"/>
            <a:ext cx="57912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WBS 1.6 RF Systems</a:t>
            </a:r>
          </a:p>
        </p:txBody>
      </p:sp>
      <p:sp>
        <p:nvSpPr>
          <p:cNvPr id="1029" name="Rectangle 2411"/>
          <p:cNvSpPr>
            <a:spLocks noGrp="1" noChangeArrowheads="1"/>
          </p:cNvSpPr>
          <p:nvPr>
            <p:ph type="body" idx="1"/>
          </p:nvPr>
        </p:nvSpPr>
        <p:spPr bwMode="auto">
          <a:xfrm>
            <a:off x="381000" y="990600"/>
            <a:ext cx="8382000" cy="495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grpSp>
        <p:nvGrpSpPr>
          <p:cNvPr id="2" name="Group 2465"/>
          <p:cNvGrpSpPr>
            <a:grpSpLocks/>
          </p:cNvGrpSpPr>
          <p:nvPr/>
        </p:nvGrpSpPr>
        <p:grpSpPr bwMode="auto">
          <a:xfrm>
            <a:off x="381000" y="6096000"/>
            <a:ext cx="8447088" cy="38100"/>
            <a:chOff x="247" y="3980"/>
            <a:chExt cx="5321" cy="24"/>
          </a:xfrm>
        </p:grpSpPr>
        <p:sp>
          <p:nvSpPr>
            <p:cNvPr id="4469" name="Rectangle 2421"/>
            <p:cNvSpPr>
              <a:spLocks noChangeArrowheads="1"/>
            </p:cNvSpPr>
            <p:nvPr userDrawn="1"/>
          </p:nvSpPr>
          <p:spPr bwMode="auto">
            <a:xfrm>
              <a:off x="247"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470" name="Rectangle 2422"/>
            <p:cNvSpPr>
              <a:spLocks noChangeArrowheads="1"/>
            </p:cNvSpPr>
            <p:nvPr userDrawn="1"/>
          </p:nvSpPr>
          <p:spPr bwMode="auto">
            <a:xfrm>
              <a:off x="560"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471" name="Rectangle 2423"/>
            <p:cNvSpPr>
              <a:spLocks noChangeArrowheads="1"/>
            </p:cNvSpPr>
            <p:nvPr userDrawn="1"/>
          </p:nvSpPr>
          <p:spPr bwMode="auto">
            <a:xfrm>
              <a:off x="873"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472" name="Rectangle 2424"/>
            <p:cNvSpPr>
              <a:spLocks noChangeArrowheads="1"/>
            </p:cNvSpPr>
            <p:nvPr userDrawn="1"/>
          </p:nvSpPr>
          <p:spPr bwMode="auto">
            <a:xfrm>
              <a:off x="1186"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473" name="Rectangle 2425"/>
            <p:cNvSpPr>
              <a:spLocks noChangeArrowheads="1"/>
            </p:cNvSpPr>
            <p:nvPr userDrawn="1"/>
          </p:nvSpPr>
          <p:spPr bwMode="auto">
            <a:xfrm>
              <a:off x="1499"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474" name="Rectangle 2426"/>
            <p:cNvSpPr>
              <a:spLocks noChangeArrowheads="1"/>
            </p:cNvSpPr>
            <p:nvPr userDrawn="1"/>
          </p:nvSpPr>
          <p:spPr bwMode="auto">
            <a:xfrm>
              <a:off x="1812"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475" name="Rectangle 2427"/>
            <p:cNvSpPr>
              <a:spLocks noChangeArrowheads="1"/>
            </p:cNvSpPr>
            <p:nvPr userDrawn="1"/>
          </p:nvSpPr>
          <p:spPr bwMode="auto">
            <a:xfrm>
              <a:off x="2125"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476" name="Rectangle 2428"/>
            <p:cNvSpPr>
              <a:spLocks noChangeArrowheads="1"/>
            </p:cNvSpPr>
            <p:nvPr userDrawn="1"/>
          </p:nvSpPr>
          <p:spPr bwMode="auto">
            <a:xfrm>
              <a:off x="2438"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477" name="Rectangle 2429"/>
            <p:cNvSpPr>
              <a:spLocks noChangeArrowheads="1"/>
            </p:cNvSpPr>
            <p:nvPr userDrawn="1"/>
          </p:nvSpPr>
          <p:spPr bwMode="auto">
            <a:xfrm>
              <a:off x="2751"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478" name="Rectangle 2430"/>
            <p:cNvSpPr>
              <a:spLocks noChangeArrowheads="1"/>
            </p:cNvSpPr>
            <p:nvPr userDrawn="1"/>
          </p:nvSpPr>
          <p:spPr bwMode="auto">
            <a:xfrm>
              <a:off x="3064"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479" name="Rectangle 2431"/>
            <p:cNvSpPr>
              <a:spLocks noChangeArrowheads="1"/>
            </p:cNvSpPr>
            <p:nvPr userDrawn="1"/>
          </p:nvSpPr>
          <p:spPr bwMode="auto">
            <a:xfrm>
              <a:off x="3377"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480" name="Rectangle 2432"/>
            <p:cNvSpPr>
              <a:spLocks noChangeArrowheads="1"/>
            </p:cNvSpPr>
            <p:nvPr userDrawn="1"/>
          </p:nvSpPr>
          <p:spPr bwMode="auto">
            <a:xfrm>
              <a:off x="3690"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481" name="Rectangle 2433"/>
            <p:cNvSpPr>
              <a:spLocks noChangeArrowheads="1"/>
            </p:cNvSpPr>
            <p:nvPr userDrawn="1"/>
          </p:nvSpPr>
          <p:spPr bwMode="auto">
            <a:xfrm>
              <a:off x="4003"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482" name="Rectangle 2434"/>
            <p:cNvSpPr>
              <a:spLocks noChangeArrowheads="1"/>
            </p:cNvSpPr>
            <p:nvPr userDrawn="1"/>
          </p:nvSpPr>
          <p:spPr bwMode="auto">
            <a:xfrm>
              <a:off x="4316"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483" name="Rectangle 2435"/>
            <p:cNvSpPr>
              <a:spLocks noChangeArrowheads="1"/>
            </p:cNvSpPr>
            <p:nvPr userDrawn="1"/>
          </p:nvSpPr>
          <p:spPr bwMode="auto">
            <a:xfrm>
              <a:off x="4629"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484" name="Rectangle 2436"/>
            <p:cNvSpPr>
              <a:spLocks noChangeArrowheads="1"/>
            </p:cNvSpPr>
            <p:nvPr userDrawn="1"/>
          </p:nvSpPr>
          <p:spPr bwMode="auto">
            <a:xfrm>
              <a:off x="4942"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485" name="Rectangle 2437"/>
            <p:cNvSpPr>
              <a:spLocks noChangeArrowheads="1"/>
            </p:cNvSpPr>
            <p:nvPr userDrawn="1"/>
          </p:nvSpPr>
          <p:spPr bwMode="auto">
            <a:xfrm>
              <a:off x="5255"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488" name="Freeform 2440"/>
            <p:cNvSpPr>
              <a:spLocks/>
            </p:cNvSpPr>
            <p:nvPr userDrawn="1"/>
          </p:nvSpPr>
          <p:spPr bwMode="auto">
            <a:xfrm>
              <a:off x="247" y="3980"/>
              <a:ext cx="5321" cy="24"/>
            </a:xfrm>
            <a:custGeom>
              <a:avLst/>
              <a:gdLst/>
              <a:ahLst/>
              <a:cxnLst>
                <a:cxn ang="0">
                  <a:pos x="10612" y="0"/>
                </a:cxn>
                <a:cxn ang="0">
                  <a:pos x="10511" y="0"/>
                </a:cxn>
                <a:cxn ang="0">
                  <a:pos x="10344" y="0"/>
                </a:cxn>
                <a:cxn ang="0">
                  <a:pos x="10116" y="0"/>
                </a:cxn>
                <a:cxn ang="0">
                  <a:pos x="9832" y="0"/>
                </a:cxn>
                <a:cxn ang="0">
                  <a:pos x="9499" y="0"/>
                </a:cxn>
                <a:cxn ang="0">
                  <a:pos x="9120" y="0"/>
                </a:cxn>
                <a:cxn ang="0">
                  <a:pos x="8702" y="0"/>
                </a:cxn>
                <a:cxn ang="0">
                  <a:pos x="8250" y="0"/>
                </a:cxn>
                <a:cxn ang="0">
                  <a:pos x="7767" y="0"/>
                </a:cxn>
                <a:cxn ang="0">
                  <a:pos x="7261" y="0"/>
                </a:cxn>
                <a:cxn ang="0">
                  <a:pos x="6736" y="0"/>
                </a:cxn>
                <a:cxn ang="0">
                  <a:pos x="6197" y="0"/>
                </a:cxn>
                <a:cxn ang="0">
                  <a:pos x="5650" y="0"/>
                </a:cxn>
                <a:cxn ang="0">
                  <a:pos x="5100" y="0"/>
                </a:cxn>
                <a:cxn ang="0">
                  <a:pos x="4553" y="0"/>
                </a:cxn>
                <a:cxn ang="0">
                  <a:pos x="4012" y="0"/>
                </a:cxn>
                <a:cxn ang="0">
                  <a:pos x="3484" y="0"/>
                </a:cxn>
                <a:cxn ang="0">
                  <a:pos x="2974" y="0"/>
                </a:cxn>
                <a:cxn ang="0">
                  <a:pos x="2485" y="0"/>
                </a:cxn>
                <a:cxn ang="0">
                  <a:pos x="2027" y="0"/>
                </a:cxn>
                <a:cxn ang="0">
                  <a:pos x="1601" y="0"/>
                </a:cxn>
                <a:cxn ang="0">
                  <a:pos x="1214" y="0"/>
                </a:cxn>
                <a:cxn ang="0">
                  <a:pos x="871" y="0"/>
                </a:cxn>
                <a:cxn ang="0">
                  <a:pos x="578" y="0"/>
                </a:cxn>
                <a:cxn ang="0">
                  <a:pos x="339" y="0"/>
                </a:cxn>
                <a:cxn ang="0">
                  <a:pos x="159" y="0"/>
                </a:cxn>
                <a:cxn ang="0">
                  <a:pos x="45" y="0"/>
                </a:cxn>
                <a:cxn ang="0">
                  <a:pos x="0" y="0"/>
                </a:cxn>
                <a:cxn ang="0">
                  <a:pos x="13" y="48"/>
                </a:cxn>
                <a:cxn ang="0">
                  <a:pos x="93" y="48"/>
                </a:cxn>
                <a:cxn ang="0">
                  <a:pos x="241" y="48"/>
                </a:cxn>
                <a:cxn ang="0">
                  <a:pos x="451" y="48"/>
                </a:cxn>
                <a:cxn ang="0">
                  <a:pos x="717" y="48"/>
                </a:cxn>
                <a:cxn ang="0">
                  <a:pos x="1037" y="48"/>
                </a:cxn>
                <a:cxn ang="0">
                  <a:pos x="1402" y="48"/>
                </a:cxn>
                <a:cxn ang="0">
                  <a:pos x="1808" y="48"/>
                </a:cxn>
                <a:cxn ang="0">
                  <a:pos x="2252" y="48"/>
                </a:cxn>
                <a:cxn ang="0">
                  <a:pos x="2726" y="48"/>
                </a:cxn>
                <a:cxn ang="0">
                  <a:pos x="3225" y="48"/>
                </a:cxn>
                <a:cxn ang="0">
                  <a:pos x="3744" y="48"/>
                </a:cxn>
                <a:cxn ang="0">
                  <a:pos x="4280" y="48"/>
                </a:cxn>
                <a:cxn ang="0">
                  <a:pos x="4825" y="48"/>
                </a:cxn>
                <a:cxn ang="0">
                  <a:pos x="5373" y="48"/>
                </a:cxn>
                <a:cxn ang="0">
                  <a:pos x="5922" y="48"/>
                </a:cxn>
                <a:cxn ang="0">
                  <a:pos x="6466" y="48"/>
                </a:cxn>
                <a:cxn ang="0">
                  <a:pos x="6998" y="48"/>
                </a:cxn>
                <a:cxn ang="0">
                  <a:pos x="7514" y="48"/>
                </a:cxn>
                <a:cxn ang="0">
                  <a:pos x="8009" y="48"/>
                </a:cxn>
                <a:cxn ang="0">
                  <a:pos x="8477" y="48"/>
                </a:cxn>
                <a:cxn ang="0">
                  <a:pos x="8913" y="48"/>
                </a:cxn>
                <a:cxn ang="0">
                  <a:pos x="9312" y="48"/>
                </a:cxn>
                <a:cxn ang="0">
                  <a:pos x="9668" y="48"/>
                </a:cxn>
                <a:cxn ang="0">
                  <a:pos x="9977" y="48"/>
                </a:cxn>
                <a:cxn ang="0">
                  <a:pos x="10233" y="48"/>
                </a:cxn>
                <a:cxn ang="0">
                  <a:pos x="10431" y="48"/>
                </a:cxn>
                <a:cxn ang="0">
                  <a:pos x="10566" y="48"/>
                </a:cxn>
                <a:cxn ang="0">
                  <a:pos x="10631" y="48"/>
                </a:cxn>
                <a:cxn ang="0">
                  <a:pos x="10641" y="32"/>
                </a:cxn>
              </a:cxnLst>
              <a:rect l="0" t="0" r="r" b="b"/>
              <a:pathLst>
                <a:path w="10642" h="48">
                  <a:moveTo>
                    <a:pt x="10641" y="0"/>
                  </a:moveTo>
                  <a:lnTo>
                    <a:pt x="10641" y="0"/>
                  </a:lnTo>
                  <a:lnTo>
                    <a:pt x="10640" y="0"/>
                  </a:lnTo>
                  <a:lnTo>
                    <a:pt x="10638" y="0"/>
                  </a:lnTo>
                  <a:lnTo>
                    <a:pt x="10636" y="0"/>
                  </a:lnTo>
                  <a:lnTo>
                    <a:pt x="10632" y="0"/>
                  </a:lnTo>
                  <a:lnTo>
                    <a:pt x="10628" y="0"/>
                  </a:lnTo>
                  <a:lnTo>
                    <a:pt x="10623" y="0"/>
                  </a:lnTo>
                  <a:lnTo>
                    <a:pt x="10617" y="0"/>
                  </a:lnTo>
                  <a:lnTo>
                    <a:pt x="10612" y="0"/>
                  </a:lnTo>
                  <a:lnTo>
                    <a:pt x="10604" y="0"/>
                  </a:lnTo>
                  <a:lnTo>
                    <a:pt x="10596" y="0"/>
                  </a:lnTo>
                  <a:lnTo>
                    <a:pt x="10589" y="0"/>
                  </a:lnTo>
                  <a:lnTo>
                    <a:pt x="10579" y="0"/>
                  </a:lnTo>
                  <a:lnTo>
                    <a:pt x="10570" y="0"/>
                  </a:lnTo>
                  <a:lnTo>
                    <a:pt x="10559" y="0"/>
                  </a:lnTo>
                  <a:lnTo>
                    <a:pt x="10548" y="0"/>
                  </a:lnTo>
                  <a:lnTo>
                    <a:pt x="10536" y="0"/>
                  </a:lnTo>
                  <a:lnTo>
                    <a:pt x="10524" y="0"/>
                  </a:lnTo>
                  <a:lnTo>
                    <a:pt x="10511" y="0"/>
                  </a:lnTo>
                  <a:lnTo>
                    <a:pt x="10496" y="0"/>
                  </a:lnTo>
                  <a:lnTo>
                    <a:pt x="10482" y="0"/>
                  </a:lnTo>
                  <a:lnTo>
                    <a:pt x="10467" y="0"/>
                  </a:lnTo>
                  <a:lnTo>
                    <a:pt x="10451" y="0"/>
                  </a:lnTo>
                  <a:lnTo>
                    <a:pt x="10435" y="0"/>
                  </a:lnTo>
                  <a:lnTo>
                    <a:pt x="10417" y="0"/>
                  </a:lnTo>
                  <a:lnTo>
                    <a:pt x="10400" y="0"/>
                  </a:lnTo>
                  <a:lnTo>
                    <a:pt x="10382" y="0"/>
                  </a:lnTo>
                  <a:lnTo>
                    <a:pt x="10363" y="0"/>
                  </a:lnTo>
                  <a:lnTo>
                    <a:pt x="10344" y="0"/>
                  </a:lnTo>
                  <a:lnTo>
                    <a:pt x="10323" y="0"/>
                  </a:lnTo>
                  <a:lnTo>
                    <a:pt x="10302" y="0"/>
                  </a:lnTo>
                  <a:lnTo>
                    <a:pt x="10281" y="0"/>
                  </a:lnTo>
                  <a:lnTo>
                    <a:pt x="10259" y="0"/>
                  </a:lnTo>
                  <a:lnTo>
                    <a:pt x="10236" y="0"/>
                  </a:lnTo>
                  <a:lnTo>
                    <a:pt x="10213" y="0"/>
                  </a:lnTo>
                  <a:lnTo>
                    <a:pt x="10190" y="0"/>
                  </a:lnTo>
                  <a:lnTo>
                    <a:pt x="10166" y="0"/>
                  </a:lnTo>
                  <a:lnTo>
                    <a:pt x="10141" y="0"/>
                  </a:lnTo>
                  <a:lnTo>
                    <a:pt x="10116" y="0"/>
                  </a:lnTo>
                  <a:lnTo>
                    <a:pt x="10090" y="0"/>
                  </a:lnTo>
                  <a:lnTo>
                    <a:pt x="10063" y="0"/>
                  </a:lnTo>
                  <a:lnTo>
                    <a:pt x="10037" y="0"/>
                  </a:lnTo>
                  <a:lnTo>
                    <a:pt x="10009" y="0"/>
                  </a:lnTo>
                  <a:lnTo>
                    <a:pt x="9981" y="0"/>
                  </a:lnTo>
                  <a:lnTo>
                    <a:pt x="9952" y="0"/>
                  </a:lnTo>
                  <a:lnTo>
                    <a:pt x="9924" y="0"/>
                  </a:lnTo>
                  <a:lnTo>
                    <a:pt x="9894" y="0"/>
                  </a:lnTo>
                  <a:lnTo>
                    <a:pt x="9863" y="0"/>
                  </a:lnTo>
                  <a:lnTo>
                    <a:pt x="9832" y="0"/>
                  </a:lnTo>
                  <a:lnTo>
                    <a:pt x="9802" y="0"/>
                  </a:lnTo>
                  <a:lnTo>
                    <a:pt x="9770" y="0"/>
                  </a:lnTo>
                  <a:lnTo>
                    <a:pt x="9738" y="0"/>
                  </a:lnTo>
                  <a:lnTo>
                    <a:pt x="9705" y="0"/>
                  </a:lnTo>
                  <a:lnTo>
                    <a:pt x="9672" y="0"/>
                  </a:lnTo>
                  <a:lnTo>
                    <a:pt x="9638" y="0"/>
                  </a:lnTo>
                  <a:lnTo>
                    <a:pt x="9604" y="0"/>
                  </a:lnTo>
                  <a:lnTo>
                    <a:pt x="9569" y="0"/>
                  </a:lnTo>
                  <a:lnTo>
                    <a:pt x="9535" y="0"/>
                  </a:lnTo>
                  <a:lnTo>
                    <a:pt x="9499" y="0"/>
                  </a:lnTo>
                  <a:lnTo>
                    <a:pt x="9464" y="0"/>
                  </a:lnTo>
                  <a:lnTo>
                    <a:pt x="9426" y="0"/>
                  </a:lnTo>
                  <a:lnTo>
                    <a:pt x="9390" y="0"/>
                  </a:lnTo>
                  <a:lnTo>
                    <a:pt x="9353" y="0"/>
                  </a:lnTo>
                  <a:lnTo>
                    <a:pt x="9316" y="0"/>
                  </a:lnTo>
                  <a:lnTo>
                    <a:pt x="9277" y="0"/>
                  </a:lnTo>
                  <a:lnTo>
                    <a:pt x="9239" y="0"/>
                  </a:lnTo>
                  <a:lnTo>
                    <a:pt x="9199" y="0"/>
                  </a:lnTo>
                  <a:lnTo>
                    <a:pt x="9161" y="0"/>
                  </a:lnTo>
                  <a:lnTo>
                    <a:pt x="9120" y="0"/>
                  </a:lnTo>
                  <a:lnTo>
                    <a:pt x="9081" y="0"/>
                  </a:lnTo>
                  <a:lnTo>
                    <a:pt x="9040" y="0"/>
                  </a:lnTo>
                  <a:lnTo>
                    <a:pt x="9000" y="0"/>
                  </a:lnTo>
                  <a:lnTo>
                    <a:pt x="8958" y="0"/>
                  </a:lnTo>
                  <a:lnTo>
                    <a:pt x="8916" y="0"/>
                  </a:lnTo>
                  <a:lnTo>
                    <a:pt x="8874" y="0"/>
                  </a:lnTo>
                  <a:lnTo>
                    <a:pt x="8832" y="0"/>
                  </a:lnTo>
                  <a:lnTo>
                    <a:pt x="8789" y="0"/>
                  </a:lnTo>
                  <a:lnTo>
                    <a:pt x="8746" y="0"/>
                  </a:lnTo>
                  <a:lnTo>
                    <a:pt x="8702" y="0"/>
                  </a:lnTo>
                  <a:lnTo>
                    <a:pt x="8658" y="0"/>
                  </a:lnTo>
                  <a:lnTo>
                    <a:pt x="8614" y="0"/>
                  </a:lnTo>
                  <a:lnTo>
                    <a:pt x="8569" y="0"/>
                  </a:lnTo>
                  <a:lnTo>
                    <a:pt x="8525" y="0"/>
                  </a:lnTo>
                  <a:lnTo>
                    <a:pt x="8479" y="0"/>
                  </a:lnTo>
                  <a:lnTo>
                    <a:pt x="8434" y="0"/>
                  </a:lnTo>
                  <a:lnTo>
                    <a:pt x="8388" y="0"/>
                  </a:lnTo>
                  <a:lnTo>
                    <a:pt x="8342" y="0"/>
                  </a:lnTo>
                  <a:lnTo>
                    <a:pt x="8296" y="0"/>
                  </a:lnTo>
                  <a:lnTo>
                    <a:pt x="8250" y="0"/>
                  </a:lnTo>
                  <a:lnTo>
                    <a:pt x="8203" y="0"/>
                  </a:lnTo>
                  <a:lnTo>
                    <a:pt x="8156" y="0"/>
                  </a:lnTo>
                  <a:lnTo>
                    <a:pt x="8107" y="0"/>
                  </a:lnTo>
                  <a:lnTo>
                    <a:pt x="8060" y="0"/>
                  </a:lnTo>
                  <a:lnTo>
                    <a:pt x="8012" y="0"/>
                  </a:lnTo>
                  <a:lnTo>
                    <a:pt x="7964" y="0"/>
                  </a:lnTo>
                  <a:lnTo>
                    <a:pt x="7914" y="0"/>
                  </a:lnTo>
                  <a:lnTo>
                    <a:pt x="7866" y="0"/>
                  </a:lnTo>
                  <a:lnTo>
                    <a:pt x="7817" y="0"/>
                  </a:lnTo>
                  <a:lnTo>
                    <a:pt x="7767" y="0"/>
                  </a:lnTo>
                  <a:lnTo>
                    <a:pt x="7718" y="0"/>
                  </a:lnTo>
                  <a:lnTo>
                    <a:pt x="7667" y="0"/>
                  </a:lnTo>
                  <a:lnTo>
                    <a:pt x="7618" y="0"/>
                  </a:lnTo>
                  <a:lnTo>
                    <a:pt x="7567" y="0"/>
                  </a:lnTo>
                  <a:lnTo>
                    <a:pt x="7517" y="0"/>
                  </a:lnTo>
                  <a:lnTo>
                    <a:pt x="7466" y="0"/>
                  </a:lnTo>
                  <a:lnTo>
                    <a:pt x="7415" y="0"/>
                  </a:lnTo>
                  <a:lnTo>
                    <a:pt x="7364" y="0"/>
                  </a:lnTo>
                  <a:lnTo>
                    <a:pt x="7313" y="0"/>
                  </a:lnTo>
                  <a:lnTo>
                    <a:pt x="7261" y="0"/>
                  </a:lnTo>
                  <a:lnTo>
                    <a:pt x="7210" y="0"/>
                  </a:lnTo>
                  <a:lnTo>
                    <a:pt x="7157" y="0"/>
                  </a:lnTo>
                  <a:lnTo>
                    <a:pt x="7105" y="0"/>
                  </a:lnTo>
                  <a:lnTo>
                    <a:pt x="7053" y="0"/>
                  </a:lnTo>
                  <a:lnTo>
                    <a:pt x="7000" y="0"/>
                  </a:lnTo>
                  <a:lnTo>
                    <a:pt x="6947" y="0"/>
                  </a:lnTo>
                  <a:lnTo>
                    <a:pt x="6895" y="0"/>
                  </a:lnTo>
                  <a:lnTo>
                    <a:pt x="6842" y="0"/>
                  </a:lnTo>
                  <a:lnTo>
                    <a:pt x="6789" y="0"/>
                  </a:lnTo>
                  <a:lnTo>
                    <a:pt x="6736" y="0"/>
                  </a:lnTo>
                  <a:lnTo>
                    <a:pt x="6683" y="0"/>
                  </a:lnTo>
                  <a:lnTo>
                    <a:pt x="6629" y="0"/>
                  </a:lnTo>
                  <a:lnTo>
                    <a:pt x="6575" y="0"/>
                  </a:lnTo>
                  <a:lnTo>
                    <a:pt x="6522" y="0"/>
                  </a:lnTo>
                  <a:lnTo>
                    <a:pt x="6468" y="0"/>
                  </a:lnTo>
                  <a:lnTo>
                    <a:pt x="6414" y="0"/>
                  </a:lnTo>
                  <a:lnTo>
                    <a:pt x="6360" y="0"/>
                  </a:lnTo>
                  <a:lnTo>
                    <a:pt x="6305" y="0"/>
                  </a:lnTo>
                  <a:lnTo>
                    <a:pt x="6252" y="0"/>
                  </a:lnTo>
                  <a:lnTo>
                    <a:pt x="6197" y="0"/>
                  </a:lnTo>
                  <a:lnTo>
                    <a:pt x="6143" y="0"/>
                  </a:lnTo>
                  <a:lnTo>
                    <a:pt x="6088" y="0"/>
                  </a:lnTo>
                  <a:lnTo>
                    <a:pt x="6033" y="0"/>
                  </a:lnTo>
                  <a:lnTo>
                    <a:pt x="5979" y="0"/>
                  </a:lnTo>
                  <a:lnTo>
                    <a:pt x="5925" y="0"/>
                  </a:lnTo>
                  <a:lnTo>
                    <a:pt x="5870" y="0"/>
                  </a:lnTo>
                  <a:lnTo>
                    <a:pt x="5815" y="0"/>
                  </a:lnTo>
                  <a:lnTo>
                    <a:pt x="5760" y="0"/>
                  </a:lnTo>
                  <a:lnTo>
                    <a:pt x="5705" y="0"/>
                  </a:lnTo>
                  <a:lnTo>
                    <a:pt x="5650" y="0"/>
                  </a:lnTo>
                  <a:lnTo>
                    <a:pt x="5595" y="0"/>
                  </a:lnTo>
                  <a:lnTo>
                    <a:pt x="5540" y="0"/>
                  </a:lnTo>
                  <a:lnTo>
                    <a:pt x="5485" y="0"/>
                  </a:lnTo>
                  <a:lnTo>
                    <a:pt x="5430" y="0"/>
                  </a:lnTo>
                  <a:lnTo>
                    <a:pt x="5375" y="0"/>
                  </a:lnTo>
                  <a:lnTo>
                    <a:pt x="5321" y="0"/>
                  </a:lnTo>
                  <a:lnTo>
                    <a:pt x="5266" y="0"/>
                  </a:lnTo>
                  <a:lnTo>
                    <a:pt x="5211" y="0"/>
                  </a:lnTo>
                  <a:lnTo>
                    <a:pt x="5156" y="0"/>
                  </a:lnTo>
                  <a:lnTo>
                    <a:pt x="5100" y="0"/>
                  </a:lnTo>
                  <a:lnTo>
                    <a:pt x="5046" y="0"/>
                  </a:lnTo>
                  <a:lnTo>
                    <a:pt x="4991" y="0"/>
                  </a:lnTo>
                  <a:lnTo>
                    <a:pt x="4936" y="0"/>
                  </a:lnTo>
                  <a:lnTo>
                    <a:pt x="4881" y="0"/>
                  </a:lnTo>
                  <a:lnTo>
                    <a:pt x="4826" y="0"/>
                  </a:lnTo>
                  <a:lnTo>
                    <a:pt x="4771" y="0"/>
                  </a:lnTo>
                  <a:lnTo>
                    <a:pt x="4716" y="0"/>
                  </a:lnTo>
                  <a:lnTo>
                    <a:pt x="4661" y="0"/>
                  </a:lnTo>
                  <a:lnTo>
                    <a:pt x="4608" y="0"/>
                  </a:lnTo>
                  <a:lnTo>
                    <a:pt x="4553" y="0"/>
                  </a:lnTo>
                  <a:lnTo>
                    <a:pt x="4498" y="0"/>
                  </a:lnTo>
                  <a:lnTo>
                    <a:pt x="4444" y="0"/>
                  </a:lnTo>
                  <a:lnTo>
                    <a:pt x="4389" y="0"/>
                  </a:lnTo>
                  <a:lnTo>
                    <a:pt x="4336" y="0"/>
                  </a:lnTo>
                  <a:lnTo>
                    <a:pt x="4281" y="0"/>
                  </a:lnTo>
                  <a:lnTo>
                    <a:pt x="4227" y="0"/>
                  </a:lnTo>
                  <a:lnTo>
                    <a:pt x="4173" y="0"/>
                  </a:lnTo>
                  <a:lnTo>
                    <a:pt x="4119" y="0"/>
                  </a:lnTo>
                  <a:lnTo>
                    <a:pt x="4066" y="0"/>
                  </a:lnTo>
                  <a:lnTo>
                    <a:pt x="4012" y="0"/>
                  </a:lnTo>
                  <a:lnTo>
                    <a:pt x="3958" y="0"/>
                  </a:lnTo>
                  <a:lnTo>
                    <a:pt x="3905" y="0"/>
                  </a:lnTo>
                  <a:lnTo>
                    <a:pt x="3852" y="0"/>
                  </a:lnTo>
                  <a:lnTo>
                    <a:pt x="3799" y="0"/>
                  </a:lnTo>
                  <a:lnTo>
                    <a:pt x="3746" y="0"/>
                  </a:lnTo>
                  <a:lnTo>
                    <a:pt x="3694" y="0"/>
                  </a:lnTo>
                  <a:lnTo>
                    <a:pt x="3641" y="0"/>
                  </a:lnTo>
                  <a:lnTo>
                    <a:pt x="3588" y="0"/>
                  </a:lnTo>
                  <a:lnTo>
                    <a:pt x="3536" y="0"/>
                  </a:lnTo>
                  <a:lnTo>
                    <a:pt x="3484" y="0"/>
                  </a:lnTo>
                  <a:lnTo>
                    <a:pt x="3431" y="0"/>
                  </a:lnTo>
                  <a:lnTo>
                    <a:pt x="3380" y="0"/>
                  </a:lnTo>
                  <a:lnTo>
                    <a:pt x="3328" y="0"/>
                  </a:lnTo>
                  <a:lnTo>
                    <a:pt x="3277" y="0"/>
                  </a:lnTo>
                  <a:lnTo>
                    <a:pt x="3226" y="0"/>
                  </a:lnTo>
                  <a:lnTo>
                    <a:pt x="3174" y="0"/>
                  </a:lnTo>
                  <a:lnTo>
                    <a:pt x="3124" y="0"/>
                  </a:lnTo>
                  <a:lnTo>
                    <a:pt x="3073" y="0"/>
                  </a:lnTo>
                  <a:lnTo>
                    <a:pt x="3023" y="0"/>
                  </a:lnTo>
                  <a:lnTo>
                    <a:pt x="2974" y="0"/>
                  </a:lnTo>
                  <a:lnTo>
                    <a:pt x="2923" y="0"/>
                  </a:lnTo>
                  <a:lnTo>
                    <a:pt x="2874" y="0"/>
                  </a:lnTo>
                  <a:lnTo>
                    <a:pt x="2824" y="0"/>
                  </a:lnTo>
                  <a:lnTo>
                    <a:pt x="2775" y="0"/>
                  </a:lnTo>
                  <a:lnTo>
                    <a:pt x="2727" y="0"/>
                  </a:lnTo>
                  <a:lnTo>
                    <a:pt x="2677" y="0"/>
                  </a:lnTo>
                  <a:lnTo>
                    <a:pt x="2629" y="0"/>
                  </a:lnTo>
                  <a:lnTo>
                    <a:pt x="2581" y="0"/>
                  </a:lnTo>
                  <a:lnTo>
                    <a:pt x="2534" y="0"/>
                  </a:lnTo>
                  <a:lnTo>
                    <a:pt x="2485" y="0"/>
                  </a:lnTo>
                  <a:lnTo>
                    <a:pt x="2438" y="0"/>
                  </a:lnTo>
                  <a:lnTo>
                    <a:pt x="2392" y="0"/>
                  </a:lnTo>
                  <a:lnTo>
                    <a:pt x="2345" y="0"/>
                  </a:lnTo>
                  <a:lnTo>
                    <a:pt x="2299" y="0"/>
                  </a:lnTo>
                  <a:lnTo>
                    <a:pt x="2253" y="0"/>
                  </a:lnTo>
                  <a:lnTo>
                    <a:pt x="2207" y="0"/>
                  </a:lnTo>
                  <a:lnTo>
                    <a:pt x="2162" y="0"/>
                  </a:lnTo>
                  <a:lnTo>
                    <a:pt x="2115" y="0"/>
                  </a:lnTo>
                  <a:lnTo>
                    <a:pt x="2072" y="0"/>
                  </a:lnTo>
                  <a:lnTo>
                    <a:pt x="2027" y="0"/>
                  </a:lnTo>
                  <a:lnTo>
                    <a:pt x="1983" y="0"/>
                  </a:lnTo>
                  <a:lnTo>
                    <a:pt x="1939" y="0"/>
                  </a:lnTo>
                  <a:lnTo>
                    <a:pt x="1895" y="0"/>
                  </a:lnTo>
                  <a:lnTo>
                    <a:pt x="1852" y="0"/>
                  </a:lnTo>
                  <a:lnTo>
                    <a:pt x="1809" y="0"/>
                  </a:lnTo>
                  <a:lnTo>
                    <a:pt x="1766" y="0"/>
                  </a:lnTo>
                  <a:lnTo>
                    <a:pt x="1725" y="0"/>
                  </a:lnTo>
                  <a:lnTo>
                    <a:pt x="1683" y="0"/>
                  </a:lnTo>
                  <a:lnTo>
                    <a:pt x="1641" y="0"/>
                  </a:lnTo>
                  <a:lnTo>
                    <a:pt x="1601" y="0"/>
                  </a:lnTo>
                  <a:lnTo>
                    <a:pt x="1560" y="0"/>
                  </a:lnTo>
                  <a:lnTo>
                    <a:pt x="1521" y="0"/>
                  </a:lnTo>
                  <a:lnTo>
                    <a:pt x="1481" y="0"/>
                  </a:lnTo>
                  <a:lnTo>
                    <a:pt x="1442" y="0"/>
                  </a:lnTo>
                  <a:lnTo>
                    <a:pt x="1402" y="0"/>
                  </a:lnTo>
                  <a:lnTo>
                    <a:pt x="1364" y="0"/>
                  </a:lnTo>
                  <a:lnTo>
                    <a:pt x="1325" y="0"/>
                  </a:lnTo>
                  <a:lnTo>
                    <a:pt x="1288" y="0"/>
                  </a:lnTo>
                  <a:lnTo>
                    <a:pt x="1251" y="0"/>
                  </a:lnTo>
                  <a:lnTo>
                    <a:pt x="1214" y="0"/>
                  </a:lnTo>
                  <a:lnTo>
                    <a:pt x="1178" y="0"/>
                  </a:lnTo>
                  <a:lnTo>
                    <a:pt x="1142" y="0"/>
                  </a:lnTo>
                  <a:lnTo>
                    <a:pt x="1107" y="0"/>
                  </a:lnTo>
                  <a:lnTo>
                    <a:pt x="1072" y="0"/>
                  </a:lnTo>
                  <a:lnTo>
                    <a:pt x="1037" y="0"/>
                  </a:lnTo>
                  <a:lnTo>
                    <a:pt x="1003" y="0"/>
                  </a:lnTo>
                  <a:lnTo>
                    <a:pt x="969" y="0"/>
                  </a:lnTo>
                  <a:lnTo>
                    <a:pt x="936" y="0"/>
                  </a:lnTo>
                  <a:lnTo>
                    <a:pt x="904" y="0"/>
                  </a:lnTo>
                  <a:lnTo>
                    <a:pt x="871" y="0"/>
                  </a:lnTo>
                  <a:lnTo>
                    <a:pt x="839" y="0"/>
                  </a:lnTo>
                  <a:lnTo>
                    <a:pt x="808" y="0"/>
                  </a:lnTo>
                  <a:lnTo>
                    <a:pt x="778" y="0"/>
                  </a:lnTo>
                  <a:lnTo>
                    <a:pt x="748" y="0"/>
                  </a:lnTo>
                  <a:lnTo>
                    <a:pt x="718" y="0"/>
                  </a:lnTo>
                  <a:lnTo>
                    <a:pt x="689" y="0"/>
                  </a:lnTo>
                  <a:lnTo>
                    <a:pt x="660" y="0"/>
                  </a:lnTo>
                  <a:lnTo>
                    <a:pt x="632" y="0"/>
                  </a:lnTo>
                  <a:lnTo>
                    <a:pt x="604" y="0"/>
                  </a:lnTo>
                  <a:lnTo>
                    <a:pt x="578" y="0"/>
                  </a:lnTo>
                  <a:lnTo>
                    <a:pt x="552" y="0"/>
                  </a:lnTo>
                  <a:lnTo>
                    <a:pt x="525" y="0"/>
                  </a:lnTo>
                  <a:lnTo>
                    <a:pt x="500" y="0"/>
                  </a:lnTo>
                  <a:lnTo>
                    <a:pt x="475" y="0"/>
                  </a:lnTo>
                  <a:lnTo>
                    <a:pt x="451" y="0"/>
                  </a:lnTo>
                  <a:lnTo>
                    <a:pt x="428" y="0"/>
                  </a:lnTo>
                  <a:lnTo>
                    <a:pt x="405" y="0"/>
                  </a:lnTo>
                  <a:lnTo>
                    <a:pt x="382" y="0"/>
                  </a:lnTo>
                  <a:lnTo>
                    <a:pt x="360" y="0"/>
                  </a:lnTo>
                  <a:lnTo>
                    <a:pt x="339" y="0"/>
                  </a:lnTo>
                  <a:lnTo>
                    <a:pt x="318" y="0"/>
                  </a:lnTo>
                  <a:lnTo>
                    <a:pt x="297" y="0"/>
                  </a:lnTo>
                  <a:lnTo>
                    <a:pt x="278" y="0"/>
                  </a:lnTo>
                  <a:lnTo>
                    <a:pt x="259" y="0"/>
                  </a:lnTo>
                  <a:lnTo>
                    <a:pt x="241" y="0"/>
                  </a:lnTo>
                  <a:lnTo>
                    <a:pt x="224" y="0"/>
                  </a:lnTo>
                  <a:lnTo>
                    <a:pt x="206" y="0"/>
                  </a:lnTo>
                  <a:lnTo>
                    <a:pt x="189" y="0"/>
                  </a:lnTo>
                  <a:lnTo>
                    <a:pt x="174" y="0"/>
                  </a:lnTo>
                  <a:lnTo>
                    <a:pt x="159" y="0"/>
                  </a:lnTo>
                  <a:lnTo>
                    <a:pt x="144" y="0"/>
                  </a:lnTo>
                  <a:lnTo>
                    <a:pt x="130" y="0"/>
                  </a:lnTo>
                  <a:lnTo>
                    <a:pt x="117" y="0"/>
                  </a:lnTo>
                  <a:lnTo>
                    <a:pt x="105" y="0"/>
                  </a:lnTo>
                  <a:lnTo>
                    <a:pt x="93" y="0"/>
                  </a:lnTo>
                  <a:lnTo>
                    <a:pt x="82" y="0"/>
                  </a:lnTo>
                  <a:lnTo>
                    <a:pt x="72" y="0"/>
                  </a:lnTo>
                  <a:lnTo>
                    <a:pt x="62" y="0"/>
                  </a:lnTo>
                  <a:lnTo>
                    <a:pt x="52" y="0"/>
                  </a:lnTo>
                  <a:lnTo>
                    <a:pt x="45" y="0"/>
                  </a:lnTo>
                  <a:lnTo>
                    <a:pt x="37" y="0"/>
                  </a:lnTo>
                  <a:lnTo>
                    <a:pt x="29" y="0"/>
                  </a:lnTo>
                  <a:lnTo>
                    <a:pt x="24" y="0"/>
                  </a:lnTo>
                  <a:lnTo>
                    <a:pt x="18" y="0"/>
                  </a:lnTo>
                  <a:lnTo>
                    <a:pt x="13" y="0"/>
                  </a:lnTo>
                  <a:lnTo>
                    <a:pt x="8" y="0"/>
                  </a:lnTo>
                  <a:lnTo>
                    <a:pt x="5" y="0"/>
                  </a:lnTo>
                  <a:lnTo>
                    <a:pt x="3" y="0"/>
                  </a:lnTo>
                  <a:lnTo>
                    <a:pt x="1" y="0"/>
                  </a:lnTo>
                  <a:lnTo>
                    <a:pt x="0" y="0"/>
                  </a:lnTo>
                  <a:lnTo>
                    <a:pt x="0" y="0"/>
                  </a:lnTo>
                  <a:lnTo>
                    <a:pt x="0" y="0"/>
                  </a:lnTo>
                  <a:lnTo>
                    <a:pt x="0" y="48"/>
                  </a:lnTo>
                  <a:lnTo>
                    <a:pt x="0" y="48"/>
                  </a:lnTo>
                  <a:lnTo>
                    <a:pt x="0" y="48"/>
                  </a:lnTo>
                  <a:lnTo>
                    <a:pt x="1" y="48"/>
                  </a:lnTo>
                  <a:lnTo>
                    <a:pt x="3" y="48"/>
                  </a:lnTo>
                  <a:lnTo>
                    <a:pt x="5" y="48"/>
                  </a:lnTo>
                  <a:lnTo>
                    <a:pt x="8" y="48"/>
                  </a:lnTo>
                  <a:lnTo>
                    <a:pt x="13" y="48"/>
                  </a:lnTo>
                  <a:lnTo>
                    <a:pt x="18" y="48"/>
                  </a:lnTo>
                  <a:lnTo>
                    <a:pt x="24" y="48"/>
                  </a:lnTo>
                  <a:lnTo>
                    <a:pt x="29" y="48"/>
                  </a:lnTo>
                  <a:lnTo>
                    <a:pt x="37" y="48"/>
                  </a:lnTo>
                  <a:lnTo>
                    <a:pt x="45" y="48"/>
                  </a:lnTo>
                  <a:lnTo>
                    <a:pt x="52" y="48"/>
                  </a:lnTo>
                  <a:lnTo>
                    <a:pt x="62" y="48"/>
                  </a:lnTo>
                  <a:lnTo>
                    <a:pt x="72" y="48"/>
                  </a:lnTo>
                  <a:lnTo>
                    <a:pt x="82" y="48"/>
                  </a:lnTo>
                  <a:lnTo>
                    <a:pt x="93" y="48"/>
                  </a:lnTo>
                  <a:lnTo>
                    <a:pt x="105" y="48"/>
                  </a:lnTo>
                  <a:lnTo>
                    <a:pt x="117" y="48"/>
                  </a:lnTo>
                  <a:lnTo>
                    <a:pt x="130" y="48"/>
                  </a:lnTo>
                  <a:lnTo>
                    <a:pt x="144" y="48"/>
                  </a:lnTo>
                  <a:lnTo>
                    <a:pt x="159" y="48"/>
                  </a:lnTo>
                  <a:lnTo>
                    <a:pt x="174" y="48"/>
                  </a:lnTo>
                  <a:lnTo>
                    <a:pt x="189" y="48"/>
                  </a:lnTo>
                  <a:lnTo>
                    <a:pt x="206" y="48"/>
                  </a:lnTo>
                  <a:lnTo>
                    <a:pt x="224" y="48"/>
                  </a:lnTo>
                  <a:lnTo>
                    <a:pt x="241" y="48"/>
                  </a:lnTo>
                  <a:lnTo>
                    <a:pt x="259" y="48"/>
                  </a:lnTo>
                  <a:lnTo>
                    <a:pt x="278" y="48"/>
                  </a:lnTo>
                  <a:lnTo>
                    <a:pt x="297" y="48"/>
                  </a:lnTo>
                  <a:lnTo>
                    <a:pt x="318" y="48"/>
                  </a:lnTo>
                  <a:lnTo>
                    <a:pt x="339" y="48"/>
                  </a:lnTo>
                  <a:lnTo>
                    <a:pt x="360" y="48"/>
                  </a:lnTo>
                  <a:lnTo>
                    <a:pt x="382" y="48"/>
                  </a:lnTo>
                  <a:lnTo>
                    <a:pt x="403" y="48"/>
                  </a:lnTo>
                  <a:lnTo>
                    <a:pt x="427" y="48"/>
                  </a:lnTo>
                  <a:lnTo>
                    <a:pt x="451" y="48"/>
                  </a:lnTo>
                  <a:lnTo>
                    <a:pt x="475" y="48"/>
                  </a:lnTo>
                  <a:lnTo>
                    <a:pt x="500" y="48"/>
                  </a:lnTo>
                  <a:lnTo>
                    <a:pt x="525" y="48"/>
                  </a:lnTo>
                  <a:lnTo>
                    <a:pt x="551" y="48"/>
                  </a:lnTo>
                  <a:lnTo>
                    <a:pt x="577" y="48"/>
                  </a:lnTo>
                  <a:lnTo>
                    <a:pt x="604" y="48"/>
                  </a:lnTo>
                  <a:lnTo>
                    <a:pt x="632" y="48"/>
                  </a:lnTo>
                  <a:lnTo>
                    <a:pt x="660" y="48"/>
                  </a:lnTo>
                  <a:lnTo>
                    <a:pt x="689" y="48"/>
                  </a:lnTo>
                  <a:lnTo>
                    <a:pt x="717" y="48"/>
                  </a:lnTo>
                  <a:lnTo>
                    <a:pt x="747" y="48"/>
                  </a:lnTo>
                  <a:lnTo>
                    <a:pt x="778" y="48"/>
                  </a:lnTo>
                  <a:lnTo>
                    <a:pt x="808" y="48"/>
                  </a:lnTo>
                  <a:lnTo>
                    <a:pt x="839" y="48"/>
                  </a:lnTo>
                  <a:lnTo>
                    <a:pt x="871" y="48"/>
                  </a:lnTo>
                  <a:lnTo>
                    <a:pt x="903" y="48"/>
                  </a:lnTo>
                  <a:lnTo>
                    <a:pt x="936" y="48"/>
                  </a:lnTo>
                  <a:lnTo>
                    <a:pt x="969" y="48"/>
                  </a:lnTo>
                  <a:lnTo>
                    <a:pt x="1003" y="48"/>
                  </a:lnTo>
                  <a:lnTo>
                    <a:pt x="1037" y="48"/>
                  </a:lnTo>
                  <a:lnTo>
                    <a:pt x="1071" y="48"/>
                  </a:lnTo>
                  <a:lnTo>
                    <a:pt x="1106" y="48"/>
                  </a:lnTo>
                  <a:lnTo>
                    <a:pt x="1141" y="48"/>
                  </a:lnTo>
                  <a:lnTo>
                    <a:pt x="1177" y="48"/>
                  </a:lnTo>
                  <a:lnTo>
                    <a:pt x="1213" y="48"/>
                  </a:lnTo>
                  <a:lnTo>
                    <a:pt x="1251" y="48"/>
                  </a:lnTo>
                  <a:lnTo>
                    <a:pt x="1288" y="48"/>
                  </a:lnTo>
                  <a:lnTo>
                    <a:pt x="1325" y="48"/>
                  </a:lnTo>
                  <a:lnTo>
                    <a:pt x="1364" y="48"/>
                  </a:lnTo>
                  <a:lnTo>
                    <a:pt x="1402" y="48"/>
                  </a:lnTo>
                  <a:lnTo>
                    <a:pt x="1441" y="48"/>
                  </a:lnTo>
                  <a:lnTo>
                    <a:pt x="1480" y="48"/>
                  </a:lnTo>
                  <a:lnTo>
                    <a:pt x="1520" y="48"/>
                  </a:lnTo>
                  <a:lnTo>
                    <a:pt x="1560" y="48"/>
                  </a:lnTo>
                  <a:lnTo>
                    <a:pt x="1601" y="48"/>
                  </a:lnTo>
                  <a:lnTo>
                    <a:pt x="1641" y="48"/>
                  </a:lnTo>
                  <a:lnTo>
                    <a:pt x="1683" y="48"/>
                  </a:lnTo>
                  <a:lnTo>
                    <a:pt x="1725" y="48"/>
                  </a:lnTo>
                  <a:lnTo>
                    <a:pt x="1766" y="48"/>
                  </a:lnTo>
                  <a:lnTo>
                    <a:pt x="1808" y="48"/>
                  </a:lnTo>
                  <a:lnTo>
                    <a:pt x="1851" y="48"/>
                  </a:lnTo>
                  <a:lnTo>
                    <a:pt x="1895" y="48"/>
                  </a:lnTo>
                  <a:lnTo>
                    <a:pt x="1938" y="48"/>
                  </a:lnTo>
                  <a:lnTo>
                    <a:pt x="1982" y="48"/>
                  </a:lnTo>
                  <a:lnTo>
                    <a:pt x="2025" y="48"/>
                  </a:lnTo>
                  <a:lnTo>
                    <a:pt x="2070" y="48"/>
                  </a:lnTo>
                  <a:lnTo>
                    <a:pt x="2115" y="48"/>
                  </a:lnTo>
                  <a:lnTo>
                    <a:pt x="2160" y="48"/>
                  </a:lnTo>
                  <a:lnTo>
                    <a:pt x="2205" y="48"/>
                  </a:lnTo>
                  <a:lnTo>
                    <a:pt x="2252" y="48"/>
                  </a:lnTo>
                  <a:lnTo>
                    <a:pt x="2298" y="48"/>
                  </a:lnTo>
                  <a:lnTo>
                    <a:pt x="2344" y="48"/>
                  </a:lnTo>
                  <a:lnTo>
                    <a:pt x="2391" y="48"/>
                  </a:lnTo>
                  <a:lnTo>
                    <a:pt x="2438" y="48"/>
                  </a:lnTo>
                  <a:lnTo>
                    <a:pt x="2485" y="48"/>
                  </a:lnTo>
                  <a:lnTo>
                    <a:pt x="2532" y="48"/>
                  </a:lnTo>
                  <a:lnTo>
                    <a:pt x="2581" y="48"/>
                  </a:lnTo>
                  <a:lnTo>
                    <a:pt x="2628" y="48"/>
                  </a:lnTo>
                  <a:lnTo>
                    <a:pt x="2676" y="48"/>
                  </a:lnTo>
                  <a:lnTo>
                    <a:pt x="2726" y="48"/>
                  </a:lnTo>
                  <a:lnTo>
                    <a:pt x="2774" y="48"/>
                  </a:lnTo>
                  <a:lnTo>
                    <a:pt x="2823" y="48"/>
                  </a:lnTo>
                  <a:lnTo>
                    <a:pt x="2873" y="48"/>
                  </a:lnTo>
                  <a:lnTo>
                    <a:pt x="2922" y="48"/>
                  </a:lnTo>
                  <a:lnTo>
                    <a:pt x="2973" y="48"/>
                  </a:lnTo>
                  <a:lnTo>
                    <a:pt x="3022" y="48"/>
                  </a:lnTo>
                  <a:lnTo>
                    <a:pt x="3072" y="48"/>
                  </a:lnTo>
                  <a:lnTo>
                    <a:pt x="3123" y="48"/>
                  </a:lnTo>
                  <a:lnTo>
                    <a:pt x="3173" y="48"/>
                  </a:lnTo>
                  <a:lnTo>
                    <a:pt x="3225" y="48"/>
                  </a:lnTo>
                  <a:lnTo>
                    <a:pt x="3275" y="48"/>
                  </a:lnTo>
                  <a:lnTo>
                    <a:pt x="3327" y="48"/>
                  </a:lnTo>
                  <a:lnTo>
                    <a:pt x="3379" y="48"/>
                  </a:lnTo>
                  <a:lnTo>
                    <a:pt x="3430" y="48"/>
                  </a:lnTo>
                  <a:lnTo>
                    <a:pt x="3483" y="48"/>
                  </a:lnTo>
                  <a:lnTo>
                    <a:pt x="3534" y="48"/>
                  </a:lnTo>
                  <a:lnTo>
                    <a:pt x="3587" y="48"/>
                  </a:lnTo>
                  <a:lnTo>
                    <a:pt x="3639" y="48"/>
                  </a:lnTo>
                  <a:lnTo>
                    <a:pt x="3691" y="48"/>
                  </a:lnTo>
                  <a:lnTo>
                    <a:pt x="3744" y="48"/>
                  </a:lnTo>
                  <a:lnTo>
                    <a:pt x="3798" y="48"/>
                  </a:lnTo>
                  <a:lnTo>
                    <a:pt x="3850" y="48"/>
                  </a:lnTo>
                  <a:lnTo>
                    <a:pt x="3903" y="48"/>
                  </a:lnTo>
                  <a:lnTo>
                    <a:pt x="3957" y="48"/>
                  </a:lnTo>
                  <a:lnTo>
                    <a:pt x="4011" y="48"/>
                  </a:lnTo>
                  <a:lnTo>
                    <a:pt x="4064" y="48"/>
                  </a:lnTo>
                  <a:lnTo>
                    <a:pt x="4118" y="48"/>
                  </a:lnTo>
                  <a:lnTo>
                    <a:pt x="4172" y="48"/>
                  </a:lnTo>
                  <a:lnTo>
                    <a:pt x="4226" y="48"/>
                  </a:lnTo>
                  <a:lnTo>
                    <a:pt x="4280" y="48"/>
                  </a:lnTo>
                  <a:lnTo>
                    <a:pt x="4333" y="48"/>
                  </a:lnTo>
                  <a:lnTo>
                    <a:pt x="4388" y="48"/>
                  </a:lnTo>
                  <a:lnTo>
                    <a:pt x="4442" y="48"/>
                  </a:lnTo>
                  <a:lnTo>
                    <a:pt x="4497" y="48"/>
                  </a:lnTo>
                  <a:lnTo>
                    <a:pt x="4551" y="48"/>
                  </a:lnTo>
                  <a:lnTo>
                    <a:pt x="4605" y="48"/>
                  </a:lnTo>
                  <a:lnTo>
                    <a:pt x="4660" y="48"/>
                  </a:lnTo>
                  <a:lnTo>
                    <a:pt x="4715" y="48"/>
                  </a:lnTo>
                  <a:lnTo>
                    <a:pt x="4770" y="48"/>
                  </a:lnTo>
                  <a:lnTo>
                    <a:pt x="4825" y="48"/>
                  </a:lnTo>
                  <a:lnTo>
                    <a:pt x="4880" y="48"/>
                  </a:lnTo>
                  <a:lnTo>
                    <a:pt x="4935" y="48"/>
                  </a:lnTo>
                  <a:lnTo>
                    <a:pt x="4990" y="48"/>
                  </a:lnTo>
                  <a:lnTo>
                    <a:pt x="5044" y="48"/>
                  </a:lnTo>
                  <a:lnTo>
                    <a:pt x="5099" y="48"/>
                  </a:lnTo>
                  <a:lnTo>
                    <a:pt x="5154" y="48"/>
                  </a:lnTo>
                  <a:lnTo>
                    <a:pt x="5209" y="48"/>
                  </a:lnTo>
                  <a:lnTo>
                    <a:pt x="5264" y="48"/>
                  </a:lnTo>
                  <a:lnTo>
                    <a:pt x="5319" y="48"/>
                  </a:lnTo>
                  <a:lnTo>
                    <a:pt x="5373" y="48"/>
                  </a:lnTo>
                  <a:lnTo>
                    <a:pt x="5429" y="48"/>
                  </a:lnTo>
                  <a:lnTo>
                    <a:pt x="5483" y="48"/>
                  </a:lnTo>
                  <a:lnTo>
                    <a:pt x="5538" y="48"/>
                  </a:lnTo>
                  <a:lnTo>
                    <a:pt x="5593" y="48"/>
                  </a:lnTo>
                  <a:lnTo>
                    <a:pt x="5648" y="48"/>
                  </a:lnTo>
                  <a:lnTo>
                    <a:pt x="5703" y="48"/>
                  </a:lnTo>
                  <a:lnTo>
                    <a:pt x="5758" y="48"/>
                  </a:lnTo>
                  <a:lnTo>
                    <a:pt x="5813" y="48"/>
                  </a:lnTo>
                  <a:lnTo>
                    <a:pt x="5868" y="48"/>
                  </a:lnTo>
                  <a:lnTo>
                    <a:pt x="5922" y="48"/>
                  </a:lnTo>
                  <a:lnTo>
                    <a:pt x="5977" y="48"/>
                  </a:lnTo>
                  <a:lnTo>
                    <a:pt x="6031" y="48"/>
                  </a:lnTo>
                  <a:lnTo>
                    <a:pt x="6086" y="48"/>
                  </a:lnTo>
                  <a:lnTo>
                    <a:pt x="6141" y="48"/>
                  </a:lnTo>
                  <a:lnTo>
                    <a:pt x="6195" y="48"/>
                  </a:lnTo>
                  <a:lnTo>
                    <a:pt x="6249" y="48"/>
                  </a:lnTo>
                  <a:lnTo>
                    <a:pt x="6303" y="48"/>
                  </a:lnTo>
                  <a:lnTo>
                    <a:pt x="6358" y="48"/>
                  </a:lnTo>
                  <a:lnTo>
                    <a:pt x="6412" y="48"/>
                  </a:lnTo>
                  <a:lnTo>
                    <a:pt x="6466" y="48"/>
                  </a:lnTo>
                  <a:lnTo>
                    <a:pt x="6519" y="48"/>
                  </a:lnTo>
                  <a:lnTo>
                    <a:pt x="6573" y="48"/>
                  </a:lnTo>
                  <a:lnTo>
                    <a:pt x="6627" y="48"/>
                  </a:lnTo>
                  <a:lnTo>
                    <a:pt x="6681" y="48"/>
                  </a:lnTo>
                  <a:lnTo>
                    <a:pt x="6733" y="48"/>
                  </a:lnTo>
                  <a:lnTo>
                    <a:pt x="6787" y="48"/>
                  </a:lnTo>
                  <a:lnTo>
                    <a:pt x="6840" y="48"/>
                  </a:lnTo>
                  <a:lnTo>
                    <a:pt x="6892" y="48"/>
                  </a:lnTo>
                  <a:lnTo>
                    <a:pt x="6945" y="48"/>
                  </a:lnTo>
                  <a:lnTo>
                    <a:pt x="6998" y="48"/>
                  </a:lnTo>
                  <a:lnTo>
                    <a:pt x="7051" y="48"/>
                  </a:lnTo>
                  <a:lnTo>
                    <a:pt x="7103" y="48"/>
                  </a:lnTo>
                  <a:lnTo>
                    <a:pt x="7155" y="48"/>
                  </a:lnTo>
                  <a:lnTo>
                    <a:pt x="7206" y="48"/>
                  </a:lnTo>
                  <a:lnTo>
                    <a:pt x="7258" y="48"/>
                  </a:lnTo>
                  <a:lnTo>
                    <a:pt x="7310" y="48"/>
                  </a:lnTo>
                  <a:lnTo>
                    <a:pt x="7361" y="48"/>
                  </a:lnTo>
                  <a:lnTo>
                    <a:pt x="7413" y="48"/>
                  </a:lnTo>
                  <a:lnTo>
                    <a:pt x="7463" y="48"/>
                  </a:lnTo>
                  <a:lnTo>
                    <a:pt x="7514" y="48"/>
                  </a:lnTo>
                  <a:lnTo>
                    <a:pt x="7565" y="48"/>
                  </a:lnTo>
                  <a:lnTo>
                    <a:pt x="7615" y="48"/>
                  </a:lnTo>
                  <a:lnTo>
                    <a:pt x="7665" y="48"/>
                  </a:lnTo>
                  <a:lnTo>
                    <a:pt x="7714" y="48"/>
                  </a:lnTo>
                  <a:lnTo>
                    <a:pt x="7765" y="48"/>
                  </a:lnTo>
                  <a:lnTo>
                    <a:pt x="7814" y="48"/>
                  </a:lnTo>
                  <a:lnTo>
                    <a:pt x="7863" y="48"/>
                  </a:lnTo>
                  <a:lnTo>
                    <a:pt x="7912" y="48"/>
                  </a:lnTo>
                  <a:lnTo>
                    <a:pt x="7960" y="48"/>
                  </a:lnTo>
                  <a:lnTo>
                    <a:pt x="8009" y="48"/>
                  </a:lnTo>
                  <a:lnTo>
                    <a:pt x="8057" y="48"/>
                  </a:lnTo>
                  <a:lnTo>
                    <a:pt x="8105" y="48"/>
                  </a:lnTo>
                  <a:lnTo>
                    <a:pt x="8152" y="48"/>
                  </a:lnTo>
                  <a:lnTo>
                    <a:pt x="8200" y="48"/>
                  </a:lnTo>
                  <a:lnTo>
                    <a:pt x="8247" y="48"/>
                  </a:lnTo>
                  <a:lnTo>
                    <a:pt x="8293" y="48"/>
                  </a:lnTo>
                  <a:lnTo>
                    <a:pt x="8340" y="48"/>
                  </a:lnTo>
                  <a:lnTo>
                    <a:pt x="8386" y="48"/>
                  </a:lnTo>
                  <a:lnTo>
                    <a:pt x="8431" y="48"/>
                  </a:lnTo>
                  <a:lnTo>
                    <a:pt x="8477" y="48"/>
                  </a:lnTo>
                  <a:lnTo>
                    <a:pt x="8522" y="48"/>
                  </a:lnTo>
                  <a:lnTo>
                    <a:pt x="8567" y="48"/>
                  </a:lnTo>
                  <a:lnTo>
                    <a:pt x="8611" y="48"/>
                  </a:lnTo>
                  <a:lnTo>
                    <a:pt x="8655" y="48"/>
                  </a:lnTo>
                  <a:lnTo>
                    <a:pt x="8699" y="48"/>
                  </a:lnTo>
                  <a:lnTo>
                    <a:pt x="8743" y="48"/>
                  </a:lnTo>
                  <a:lnTo>
                    <a:pt x="8786" y="48"/>
                  </a:lnTo>
                  <a:lnTo>
                    <a:pt x="8828" y="48"/>
                  </a:lnTo>
                  <a:lnTo>
                    <a:pt x="8871" y="48"/>
                  </a:lnTo>
                  <a:lnTo>
                    <a:pt x="8913" y="48"/>
                  </a:lnTo>
                  <a:lnTo>
                    <a:pt x="8955" y="48"/>
                  </a:lnTo>
                  <a:lnTo>
                    <a:pt x="8996" y="48"/>
                  </a:lnTo>
                  <a:lnTo>
                    <a:pt x="9037" y="48"/>
                  </a:lnTo>
                  <a:lnTo>
                    <a:pt x="9077" y="48"/>
                  </a:lnTo>
                  <a:lnTo>
                    <a:pt x="9117" y="48"/>
                  </a:lnTo>
                  <a:lnTo>
                    <a:pt x="9158" y="48"/>
                  </a:lnTo>
                  <a:lnTo>
                    <a:pt x="9196" y="48"/>
                  </a:lnTo>
                  <a:lnTo>
                    <a:pt x="9235" y="48"/>
                  </a:lnTo>
                  <a:lnTo>
                    <a:pt x="9274" y="48"/>
                  </a:lnTo>
                  <a:lnTo>
                    <a:pt x="9312" y="48"/>
                  </a:lnTo>
                  <a:lnTo>
                    <a:pt x="9350" y="48"/>
                  </a:lnTo>
                  <a:lnTo>
                    <a:pt x="9387" y="48"/>
                  </a:lnTo>
                  <a:lnTo>
                    <a:pt x="9423" y="48"/>
                  </a:lnTo>
                  <a:lnTo>
                    <a:pt x="9459" y="48"/>
                  </a:lnTo>
                  <a:lnTo>
                    <a:pt x="9496" y="48"/>
                  </a:lnTo>
                  <a:lnTo>
                    <a:pt x="9531" y="48"/>
                  </a:lnTo>
                  <a:lnTo>
                    <a:pt x="9566" y="48"/>
                  </a:lnTo>
                  <a:lnTo>
                    <a:pt x="9601" y="48"/>
                  </a:lnTo>
                  <a:lnTo>
                    <a:pt x="9635" y="48"/>
                  </a:lnTo>
                  <a:lnTo>
                    <a:pt x="9668" y="48"/>
                  </a:lnTo>
                  <a:lnTo>
                    <a:pt x="9702" y="48"/>
                  </a:lnTo>
                  <a:lnTo>
                    <a:pt x="9734" y="48"/>
                  </a:lnTo>
                  <a:lnTo>
                    <a:pt x="9767" y="48"/>
                  </a:lnTo>
                  <a:lnTo>
                    <a:pt x="9797" y="48"/>
                  </a:lnTo>
                  <a:lnTo>
                    <a:pt x="9829" y="48"/>
                  </a:lnTo>
                  <a:lnTo>
                    <a:pt x="9860" y="48"/>
                  </a:lnTo>
                  <a:lnTo>
                    <a:pt x="9890" y="48"/>
                  </a:lnTo>
                  <a:lnTo>
                    <a:pt x="9919" y="48"/>
                  </a:lnTo>
                  <a:lnTo>
                    <a:pt x="9949" y="48"/>
                  </a:lnTo>
                  <a:lnTo>
                    <a:pt x="9977" y="48"/>
                  </a:lnTo>
                  <a:lnTo>
                    <a:pt x="10005" y="48"/>
                  </a:lnTo>
                  <a:lnTo>
                    <a:pt x="10033" y="48"/>
                  </a:lnTo>
                  <a:lnTo>
                    <a:pt x="10060" y="48"/>
                  </a:lnTo>
                  <a:lnTo>
                    <a:pt x="10086" y="48"/>
                  </a:lnTo>
                  <a:lnTo>
                    <a:pt x="10112" y="48"/>
                  </a:lnTo>
                  <a:lnTo>
                    <a:pt x="10138" y="48"/>
                  </a:lnTo>
                  <a:lnTo>
                    <a:pt x="10163" y="48"/>
                  </a:lnTo>
                  <a:lnTo>
                    <a:pt x="10187" y="48"/>
                  </a:lnTo>
                  <a:lnTo>
                    <a:pt x="10210" y="48"/>
                  </a:lnTo>
                  <a:lnTo>
                    <a:pt x="10233" y="48"/>
                  </a:lnTo>
                  <a:lnTo>
                    <a:pt x="10256" y="48"/>
                  </a:lnTo>
                  <a:lnTo>
                    <a:pt x="10278" y="48"/>
                  </a:lnTo>
                  <a:lnTo>
                    <a:pt x="10299" y="48"/>
                  </a:lnTo>
                  <a:lnTo>
                    <a:pt x="10320" y="48"/>
                  </a:lnTo>
                  <a:lnTo>
                    <a:pt x="10339" y="48"/>
                  </a:lnTo>
                  <a:lnTo>
                    <a:pt x="10359" y="48"/>
                  </a:lnTo>
                  <a:lnTo>
                    <a:pt x="10378" y="48"/>
                  </a:lnTo>
                  <a:lnTo>
                    <a:pt x="10397" y="48"/>
                  </a:lnTo>
                  <a:lnTo>
                    <a:pt x="10414" y="48"/>
                  </a:lnTo>
                  <a:lnTo>
                    <a:pt x="10431" y="48"/>
                  </a:lnTo>
                  <a:lnTo>
                    <a:pt x="10447" y="48"/>
                  </a:lnTo>
                  <a:lnTo>
                    <a:pt x="10463" y="48"/>
                  </a:lnTo>
                  <a:lnTo>
                    <a:pt x="10479" y="48"/>
                  </a:lnTo>
                  <a:lnTo>
                    <a:pt x="10493" y="48"/>
                  </a:lnTo>
                  <a:lnTo>
                    <a:pt x="10506" y="48"/>
                  </a:lnTo>
                  <a:lnTo>
                    <a:pt x="10519" y="48"/>
                  </a:lnTo>
                  <a:lnTo>
                    <a:pt x="10533" y="48"/>
                  </a:lnTo>
                  <a:lnTo>
                    <a:pt x="10544" y="48"/>
                  </a:lnTo>
                  <a:lnTo>
                    <a:pt x="10556" y="48"/>
                  </a:lnTo>
                  <a:lnTo>
                    <a:pt x="10566" y="48"/>
                  </a:lnTo>
                  <a:lnTo>
                    <a:pt x="10575" y="48"/>
                  </a:lnTo>
                  <a:lnTo>
                    <a:pt x="10584" y="48"/>
                  </a:lnTo>
                  <a:lnTo>
                    <a:pt x="10593" y="48"/>
                  </a:lnTo>
                  <a:lnTo>
                    <a:pt x="10601" y="48"/>
                  </a:lnTo>
                  <a:lnTo>
                    <a:pt x="10607" y="48"/>
                  </a:lnTo>
                  <a:lnTo>
                    <a:pt x="10614" y="48"/>
                  </a:lnTo>
                  <a:lnTo>
                    <a:pt x="10619" y="48"/>
                  </a:lnTo>
                  <a:lnTo>
                    <a:pt x="10624" y="48"/>
                  </a:lnTo>
                  <a:lnTo>
                    <a:pt x="10628" y="48"/>
                  </a:lnTo>
                  <a:lnTo>
                    <a:pt x="10631" y="48"/>
                  </a:lnTo>
                  <a:lnTo>
                    <a:pt x="10635" y="48"/>
                  </a:lnTo>
                  <a:lnTo>
                    <a:pt x="10636" y="48"/>
                  </a:lnTo>
                  <a:lnTo>
                    <a:pt x="10637" y="48"/>
                  </a:lnTo>
                  <a:lnTo>
                    <a:pt x="10638" y="48"/>
                  </a:lnTo>
                  <a:lnTo>
                    <a:pt x="10638" y="48"/>
                  </a:lnTo>
                  <a:lnTo>
                    <a:pt x="10639" y="48"/>
                  </a:lnTo>
                  <a:lnTo>
                    <a:pt x="10641" y="48"/>
                  </a:lnTo>
                  <a:lnTo>
                    <a:pt x="10642" y="48"/>
                  </a:lnTo>
                  <a:lnTo>
                    <a:pt x="10642" y="48"/>
                  </a:lnTo>
                  <a:lnTo>
                    <a:pt x="10641" y="32"/>
                  </a:lnTo>
                  <a:lnTo>
                    <a:pt x="10641" y="16"/>
                  </a:lnTo>
                  <a:lnTo>
                    <a:pt x="10641" y="0"/>
                  </a:lnTo>
                  <a:lnTo>
                    <a:pt x="10641" y="0"/>
                  </a:lnTo>
                  <a:close/>
                </a:path>
              </a:pathLst>
            </a:custGeom>
            <a:solidFill>
              <a:srgbClr val="A50021"/>
            </a:solidFill>
            <a:ln w="9525">
              <a:noFill/>
              <a:round/>
              <a:headEnd/>
              <a:tailEnd/>
            </a:ln>
          </p:spPr>
          <p:txBody>
            <a:bodyPr/>
            <a:lstStyle/>
            <a:p>
              <a:pPr algn="ctr" fontAlgn="base">
                <a:spcBef>
                  <a:spcPct val="0"/>
                </a:spcBef>
                <a:spcAft>
                  <a:spcPct val="0"/>
                </a:spcAft>
                <a:defRPr/>
              </a:pPr>
              <a:endParaRPr lang="en-US" sz="2200">
                <a:solidFill>
                  <a:srgbClr val="000000"/>
                </a:solidFill>
              </a:endParaRPr>
            </a:p>
          </p:txBody>
        </p:sp>
        <p:sp>
          <p:nvSpPr>
            <p:cNvPr id="4490" name="Rectangle 2442"/>
            <p:cNvSpPr>
              <a:spLocks noChangeArrowheads="1"/>
            </p:cNvSpPr>
            <p:nvPr userDrawn="1"/>
          </p:nvSpPr>
          <p:spPr bwMode="auto">
            <a:xfrm>
              <a:off x="247"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491" name="Rectangle 2443"/>
            <p:cNvSpPr>
              <a:spLocks noChangeArrowheads="1"/>
            </p:cNvSpPr>
            <p:nvPr userDrawn="1"/>
          </p:nvSpPr>
          <p:spPr bwMode="auto">
            <a:xfrm>
              <a:off x="560"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492" name="Rectangle 2444"/>
            <p:cNvSpPr>
              <a:spLocks noChangeArrowheads="1"/>
            </p:cNvSpPr>
            <p:nvPr userDrawn="1"/>
          </p:nvSpPr>
          <p:spPr bwMode="auto">
            <a:xfrm>
              <a:off x="873"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493" name="Rectangle 2445"/>
            <p:cNvSpPr>
              <a:spLocks noChangeArrowheads="1"/>
            </p:cNvSpPr>
            <p:nvPr userDrawn="1"/>
          </p:nvSpPr>
          <p:spPr bwMode="auto">
            <a:xfrm>
              <a:off x="1186"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494" name="Rectangle 2446"/>
            <p:cNvSpPr>
              <a:spLocks noChangeArrowheads="1"/>
            </p:cNvSpPr>
            <p:nvPr userDrawn="1"/>
          </p:nvSpPr>
          <p:spPr bwMode="auto">
            <a:xfrm>
              <a:off x="1499"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495" name="Rectangle 2447"/>
            <p:cNvSpPr>
              <a:spLocks noChangeArrowheads="1"/>
            </p:cNvSpPr>
            <p:nvPr userDrawn="1"/>
          </p:nvSpPr>
          <p:spPr bwMode="auto">
            <a:xfrm>
              <a:off x="1812"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496" name="Rectangle 2448"/>
            <p:cNvSpPr>
              <a:spLocks noChangeArrowheads="1"/>
            </p:cNvSpPr>
            <p:nvPr userDrawn="1"/>
          </p:nvSpPr>
          <p:spPr bwMode="auto">
            <a:xfrm>
              <a:off x="2125"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497" name="Rectangle 2449"/>
            <p:cNvSpPr>
              <a:spLocks noChangeArrowheads="1"/>
            </p:cNvSpPr>
            <p:nvPr userDrawn="1"/>
          </p:nvSpPr>
          <p:spPr bwMode="auto">
            <a:xfrm>
              <a:off x="2438"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498" name="Rectangle 2450"/>
            <p:cNvSpPr>
              <a:spLocks noChangeArrowheads="1"/>
            </p:cNvSpPr>
            <p:nvPr userDrawn="1"/>
          </p:nvSpPr>
          <p:spPr bwMode="auto">
            <a:xfrm>
              <a:off x="2751"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499" name="Rectangle 2451"/>
            <p:cNvSpPr>
              <a:spLocks noChangeArrowheads="1"/>
            </p:cNvSpPr>
            <p:nvPr userDrawn="1"/>
          </p:nvSpPr>
          <p:spPr bwMode="auto">
            <a:xfrm>
              <a:off x="3064"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00" name="Rectangle 2452"/>
            <p:cNvSpPr>
              <a:spLocks noChangeArrowheads="1"/>
            </p:cNvSpPr>
            <p:nvPr userDrawn="1"/>
          </p:nvSpPr>
          <p:spPr bwMode="auto">
            <a:xfrm>
              <a:off x="3377"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01" name="Rectangle 2453"/>
            <p:cNvSpPr>
              <a:spLocks noChangeArrowheads="1"/>
            </p:cNvSpPr>
            <p:nvPr userDrawn="1"/>
          </p:nvSpPr>
          <p:spPr bwMode="auto">
            <a:xfrm>
              <a:off x="3690"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02" name="Rectangle 2454"/>
            <p:cNvSpPr>
              <a:spLocks noChangeArrowheads="1"/>
            </p:cNvSpPr>
            <p:nvPr userDrawn="1"/>
          </p:nvSpPr>
          <p:spPr bwMode="auto">
            <a:xfrm>
              <a:off x="4003"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03" name="Rectangle 2455"/>
            <p:cNvSpPr>
              <a:spLocks noChangeArrowheads="1"/>
            </p:cNvSpPr>
            <p:nvPr userDrawn="1"/>
          </p:nvSpPr>
          <p:spPr bwMode="auto">
            <a:xfrm>
              <a:off x="4316"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04" name="Rectangle 2456"/>
            <p:cNvSpPr>
              <a:spLocks noChangeArrowheads="1"/>
            </p:cNvSpPr>
            <p:nvPr userDrawn="1"/>
          </p:nvSpPr>
          <p:spPr bwMode="auto">
            <a:xfrm>
              <a:off x="4629"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05" name="Rectangle 2457"/>
            <p:cNvSpPr>
              <a:spLocks noChangeArrowheads="1"/>
            </p:cNvSpPr>
            <p:nvPr userDrawn="1"/>
          </p:nvSpPr>
          <p:spPr bwMode="auto">
            <a:xfrm>
              <a:off x="4942"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06" name="Rectangle 2458"/>
            <p:cNvSpPr>
              <a:spLocks noChangeArrowheads="1"/>
            </p:cNvSpPr>
            <p:nvPr userDrawn="1"/>
          </p:nvSpPr>
          <p:spPr bwMode="auto">
            <a:xfrm>
              <a:off x="5255"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09" name="Freeform 2461"/>
            <p:cNvSpPr>
              <a:spLocks/>
            </p:cNvSpPr>
            <p:nvPr userDrawn="1"/>
          </p:nvSpPr>
          <p:spPr bwMode="auto">
            <a:xfrm>
              <a:off x="247" y="3980"/>
              <a:ext cx="5321" cy="24"/>
            </a:xfrm>
            <a:custGeom>
              <a:avLst/>
              <a:gdLst/>
              <a:ahLst/>
              <a:cxnLst>
                <a:cxn ang="0">
                  <a:pos x="10612" y="0"/>
                </a:cxn>
                <a:cxn ang="0">
                  <a:pos x="10511" y="0"/>
                </a:cxn>
                <a:cxn ang="0">
                  <a:pos x="10344" y="0"/>
                </a:cxn>
                <a:cxn ang="0">
                  <a:pos x="10116" y="0"/>
                </a:cxn>
                <a:cxn ang="0">
                  <a:pos x="9832" y="0"/>
                </a:cxn>
                <a:cxn ang="0">
                  <a:pos x="9499" y="0"/>
                </a:cxn>
                <a:cxn ang="0">
                  <a:pos x="9120" y="0"/>
                </a:cxn>
                <a:cxn ang="0">
                  <a:pos x="8702" y="0"/>
                </a:cxn>
                <a:cxn ang="0">
                  <a:pos x="8250" y="0"/>
                </a:cxn>
                <a:cxn ang="0">
                  <a:pos x="7767" y="0"/>
                </a:cxn>
                <a:cxn ang="0">
                  <a:pos x="7261" y="0"/>
                </a:cxn>
                <a:cxn ang="0">
                  <a:pos x="6736" y="0"/>
                </a:cxn>
                <a:cxn ang="0">
                  <a:pos x="6197" y="0"/>
                </a:cxn>
                <a:cxn ang="0">
                  <a:pos x="5650" y="0"/>
                </a:cxn>
                <a:cxn ang="0">
                  <a:pos x="5100" y="0"/>
                </a:cxn>
                <a:cxn ang="0">
                  <a:pos x="4553" y="0"/>
                </a:cxn>
                <a:cxn ang="0">
                  <a:pos x="4012" y="0"/>
                </a:cxn>
                <a:cxn ang="0">
                  <a:pos x="3484" y="0"/>
                </a:cxn>
                <a:cxn ang="0">
                  <a:pos x="2974" y="0"/>
                </a:cxn>
                <a:cxn ang="0">
                  <a:pos x="2485" y="0"/>
                </a:cxn>
                <a:cxn ang="0">
                  <a:pos x="2027" y="0"/>
                </a:cxn>
                <a:cxn ang="0">
                  <a:pos x="1601" y="0"/>
                </a:cxn>
                <a:cxn ang="0">
                  <a:pos x="1214" y="0"/>
                </a:cxn>
                <a:cxn ang="0">
                  <a:pos x="871" y="0"/>
                </a:cxn>
                <a:cxn ang="0">
                  <a:pos x="578" y="0"/>
                </a:cxn>
                <a:cxn ang="0">
                  <a:pos x="339" y="0"/>
                </a:cxn>
                <a:cxn ang="0">
                  <a:pos x="159" y="0"/>
                </a:cxn>
                <a:cxn ang="0">
                  <a:pos x="45" y="0"/>
                </a:cxn>
                <a:cxn ang="0">
                  <a:pos x="0" y="0"/>
                </a:cxn>
                <a:cxn ang="0">
                  <a:pos x="13" y="48"/>
                </a:cxn>
                <a:cxn ang="0">
                  <a:pos x="93" y="48"/>
                </a:cxn>
                <a:cxn ang="0">
                  <a:pos x="241" y="48"/>
                </a:cxn>
                <a:cxn ang="0">
                  <a:pos x="451" y="48"/>
                </a:cxn>
                <a:cxn ang="0">
                  <a:pos x="717" y="48"/>
                </a:cxn>
                <a:cxn ang="0">
                  <a:pos x="1037" y="48"/>
                </a:cxn>
                <a:cxn ang="0">
                  <a:pos x="1402" y="48"/>
                </a:cxn>
                <a:cxn ang="0">
                  <a:pos x="1808" y="48"/>
                </a:cxn>
                <a:cxn ang="0">
                  <a:pos x="2252" y="48"/>
                </a:cxn>
                <a:cxn ang="0">
                  <a:pos x="2726" y="48"/>
                </a:cxn>
                <a:cxn ang="0">
                  <a:pos x="3225" y="48"/>
                </a:cxn>
                <a:cxn ang="0">
                  <a:pos x="3744" y="48"/>
                </a:cxn>
                <a:cxn ang="0">
                  <a:pos x="4280" y="48"/>
                </a:cxn>
                <a:cxn ang="0">
                  <a:pos x="4825" y="48"/>
                </a:cxn>
                <a:cxn ang="0">
                  <a:pos x="5373" y="48"/>
                </a:cxn>
                <a:cxn ang="0">
                  <a:pos x="5922" y="48"/>
                </a:cxn>
                <a:cxn ang="0">
                  <a:pos x="6466" y="48"/>
                </a:cxn>
                <a:cxn ang="0">
                  <a:pos x="6998" y="48"/>
                </a:cxn>
                <a:cxn ang="0">
                  <a:pos x="7514" y="48"/>
                </a:cxn>
                <a:cxn ang="0">
                  <a:pos x="8009" y="48"/>
                </a:cxn>
                <a:cxn ang="0">
                  <a:pos x="8477" y="48"/>
                </a:cxn>
                <a:cxn ang="0">
                  <a:pos x="8913" y="48"/>
                </a:cxn>
                <a:cxn ang="0">
                  <a:pos x="9312" y="48"/>
                </a:cxn>
                <a:cxn ang="0">
                  <a:pos x="9668" y="48"/>
                </a:cxn>
                <a:cxn ang="0">
                  <a:pos x="9977" y="48"/>
                </a:cxn>
                <a:cxn ang="0">
                  <a:pos x="10233" y="48"/>
                </a:cxn>
                <a:cxn ang="0">
                  <a:pos x="10431" y="48"/>
                </a:cxn>
                <a:cxn ang="0">
                  <a:pos x="10566" y="48"/>
                </a:cxn>
                <a:cxn ang="0">
                  <a:pos x="10631" y="48"/>
                </a:cxn>
                <a:cxn ang="0">
                  <a:pos x="10641" y="32"/>
                </a:cxn>
              </a:cxnLst>
              <a:rect l="0" t="0" r="r" b="b"/>
              <a:pathLst>
                <a:path w="10642" h="48">
                  <a:moveTo>
                    <a:pt x="10641" y="0"/>
                  </a:moveTo>
                  <a:lnTo>
                    <a:pt x="10641" y="0"/>
                  </a:lnTo>
                  <a:lnTo>
                    <a:pt x="10640" y="0"/>
                  </a:lnTo>
                  <a:lnTo>
                    <a:pt x="10638" y="0"/>
                  </a:lnTo>
                  <a:lnTo>
                    <a:pt x="10636" y="0"/>
                  </a:lnTo>
                  <a:lnTo>
                    <a:pt x="10632" y="0"/>
                  </a:lnTo>
                  <a:lnTo>
                    <a:pt x="10628" y="0"/>
                  </a:lnTo>
                  <a:lnTo>
                    <a:pt x="10623" y="0"/>
                  </a:lnTo>
                  <a:lnTo>
                    <a:pt x="10617" y="0"/>
                  </a:lnTo>
                  <a:lnTo>
                    <a:pt x="10612" y="0"/>
                  </a:lnTo>
                  <a:lnTo>
                    <a:pt x="10604" y="0"/>
                  </a:lnTo>
                  <a:lnTo>
                    <a:pt x="10596" y="0"/>
                  </a:lnTo>
                  <a:lnTo>
                    <a:pt x="10589" y="0"/>
                  </a:lnTo>
                  <a:lnTo>
                    <a:pt x="10579" y="0"/>
                  </a:lnTo>
                  <a:lnTo>
                    <a:pt x="10570" y="0"/>
                  </a:lnTo>
                  <a:lnTo>
                    <a:pt x="10559" y="0"/>
                  </a:lnTo>
                  <a:lnTo>
                    <a:pt x="10548" y="0"/>
                  </a:lnTo>
                  <a:lnTo>
                    <a:pt x="10536" y="0"/>
                  </a:lnTo>
                  <a:lnTo>
                    <a:pt x="10524" y="0"/>
                  </a:lnTo>
                  <a:lnTo>
                    <a:pt x="10511" y="0"/>
                  </a:lnTo>
                  <a:lnTo>
                    <a:pt x="10496" y="0"/>
                  </a:lnTo>
                  <a:lnTo>
                    <a:pt x="10482" y="0"/>
                  </a:lnTo>
                  <a:lnTo>
                    <a:pt x="10467" y="0"/>
                  </a:lnTo>
                  <a:lnTo>
                    <a:pt x="10451" y="0"/>
                  </a:lnTo>
                  <a:lnTo>
                    <a:pt x="10435" y="0"/>
                  </a:lnTo>
                  <a:lnTo>
                    <a:pt x="10417" y="0"/>
                  </a:lnTo>
                  <a:lnTo>
                    <a:pt x="10400" y="0"/>
                  </a:lnTo>
                  <a:lnTo>
                    <a:pt x="10382" y="0"/>
                  </a:lnTo>
                  <a:lnTo>
                    <a:pt x="10363" y="0"/>
                  </a:lnTo>
                  <a:lnTo>
                    <a:pt x="10344" y="0"/>
                  </a:lnTo>
                  <a:lnTo>
                    <a:pt x="10323" y="0"/>
                  </a:lnTo>
                  <a:lnTo>
                    <a:pt x="10302" y="0"/>
                  </a:lnTo>
                  <a:lnTo>
                    <a:pt x="10281" y="0"/>
                  </a:lnTo>
                  <a:lnTo>
                    <a:pt x="10259" y="0"/>
                  </a:lnTo>
                  <a:lnTo>
                    <a:pt x="10236" y="0"/>
                  </a:lnTo>
                  <a:lnTo>
                    <a:pt x="10213" y="0"/>
                  </a:lnTo>
                  <a:lnTo>
                    <a:pt x="10190" y="0"/>
                  </a:lnTo>
                  <a:lnTo>
                    <a:pt x="10166" y="0"/>
                  </a:lnTo>
                  <a:lnTo>
                    <a:pt x="10141" y="0"/>
                  </a:lnTo>
                  <a:lnTo>
                    <a:pt x="10116" y="0"/>
                  </a:lnTo>
                  <a:lnTo>
                    <a:pt x="10090" y="0"/>
                  </a:lnTo>
                  <a:lnTo>
                    <a:pt x="10063" y="0"/>
                  </a:lnTo>
                  <a:lnTo>
                    <a:pt x="10037" y="0"/>
                  </a:lnTo>
                  <a:lnTo>
                    <a:pt x="10009" y="0"/>
                  </a:lnTo>
                  <a:lnTo>
                    <a:pt x="9981" y="0"/>
                  </a:lnTo>
                  <a:lnTo>
                    <a:pt x="9952" y="0"/>
                  </a:lnTo>
                  <a:lnTo>
                    <a:pt x="9924" y="0"/>
                  </a:lnTo>
                  <a:lnTo>
                    <a:pt x="9894" y="0"/>
                  </a:lnTo>
                  <a:lnTo>
                    <a:pt x="9863" y="0"/>
                  </a:lnTo>
                  <a:lnTo>
                    <a:pt x="9832" y="0"/>
                  </a:lnTo>
                  <a:lnTo>
                    <a:pt x="9802" y="0"/>
                  </a:lnTo>
                  <a:lnTo>
                    <a:pt x="9770" y="0"/>
                  </a:lnTo>
                  <a:lnTo>
                    <a:pt x="9738" y="0"/>
                  </a:lnTo>
                  <a:lnTo>
                    <a:pt x="9705" y="0"/>
                  </a:lnTo>
                  <a:lnTo>
                    <a:pt x="9672" y="0"/>
                  </a:lnTo>
                  <a:lnTo>
                    <a:pt x="9638" y="0"/>
                  </a:lnTo>
                  <a:lnTo>
                    <a:pt x="9604" y="0"/>
                  </a:lnTo>
                  <a:lnTo>
                    <a:pt x="9569" y="0"/>
                  </a:lnTo>
                  <a:lnTo>
                    <a:pt x="9535" y="0"/>
                  </a:lnTo>
                  <a:lnTo>
                    <a:pt x="9499" y="0"/>
                  </a:lnTo>
                  <a:lnTo>
                    <a:pt x="9464" y="0"/>
                  </a:lnTo>
                  <a:lnTo>
                    <a:pt x="9426" y="0"/>
                  </a:lnTo>
                  <a:lnTo>
                    <a:pt x="9390" y="0"/>
                  </a:lnTo>
                  <a:lnTo>
                    <a:pt x="9353" y="0"/>
                  </a:lnTo>
                  <a:lnTo>
                    <a:pt x="9316" y="0"/>
                  </a:lnTo>
                  <a:lnTo>
                    <a:pt x="9277" y="0"/>
                  </a:lnTo>
                  <a:lnTo>
                    <a:pt x="9239" y="0"/>
                  </a:lnTo>
                  <a:lnTo>
                    <a:pt x="9199" y="0"/>
                  </a:lnTo>
                  <a:lnTo>
                    <a:pt x="9161" y="0"/>
                  </a:lnTo>
                  <a:lnTo>
                    <a:pt x="9120" y="0"/>
                  </a:lnTo>
                  <a:lnTo>
                    <a:pt x="9081" y="0"/>
                  </a:lnTo>
                  <a:lnTo>
                    <a:pt x="9040" y="0"/>
                  </a:lnTo>
                  <a:lnTo>
                    <a:pt x="9000" y="0"/>
                  </a:lnTo>
                  <a:lnTo>
                    <a:pt x="8958" y="0"/>
                  </a:lnTo>
                  <a:lnTo>
                    <a:pt x="8916" y="0"/>
                  </a:lnTo>
                  <a:lnTo>
                    <a:pt x="8874" y="0"/>
                  </a:lnTo>
                  <a:lnTo>
                    <a:pt x="8832" y="0"/>
                  </a:lnTo>
                  <a:lnTo>
                    <a:pt x="8789" y="0"/>
                  </a:lnTo>
                  <a:lnTo>
                    <a:pt x="8746" y="0"/>
                  </a:lnTo>
                  <a:lnTo>
                    <a:pt x="8702" y="0"/>
                  </a:lnTo>
                  <a:lnTo>
                    <a:pt x="8658" y="0"/>
                  </a:lnTo>
                  <a:lnTo>
                    <a:pt x="8614" y="0"/>
                  </a:lnTo>
                  <a:lnTo>
                    <a:pt x="8569" y="0"/>
                  </a:lnTo>
                  <a:lnTo>
                    <a:pt x="8525" y="0"/>
                  </a:lnTo>
                  <a:lnTo>
                    <a:pt x="8479" y="0"/>
                  </a:lnTo>
                  <a:lnTo>
                    <a:pt x="8434" y="0"/>
                  </a:lnTo>
                  <a:lnTo>
                    <a:pt x="8388" y="0"/>
                  </a:lnTo>
                  <a:lnTo>
                    <a:pt x="8342" y="0"/>
                  </a:lnTo>
                  <a:lnTo>
                    <a:pt x="8296" y="0"/>
                  </a:lnTo>
                  <a:lnTo>
                    <a:pt x="8250" y="0"/>
                  </a:lnTo>
                  <a:lnTo>
                    <a:pt x="8203" y="0"/>
                  </a:lnTo>
                  <a:lnTo>
                    <a:pt x="8156" y="0"/>
                  </a:lnTo>
                  <a:lnTo>
                    <a:pt x="8107" y="0"/>
                  </a:lnTo>
                  <a:lnTo>
                    <a:pt x="8060" y="0"/>
                  </a:lnTo>
                  <a:lnTo>
                    <a:pt x="8012" y="0"/>
                  </a:lnTo>
                  <a:lnTo>
                    <a:pt x="7964" y="0"/>
                  </a:lnTo>
                  <a:lnTo>
                    <a:pt x="7914" y="0"/>
                  </a:lnTo>
                  <a:lnTo>
                    <a:pt x="7866" y="0"/>
                  </a:lnTo>
                  <a:lnTo>
                    <a:pt x="7817" y="0"/>
                  </a:lnTo>
                  <a:lnTo>
                    <a:pt x="7767" y="0"/>
                  </a:lnTo>
                  <a:lnTo>
                    <a:pt x="7718" y="0"/>
                  </a:lnTo>
                  <a:lnTo>
                    <a:pt x="7667" y="0"/>
                  </a:lnTo>
                  <a:lnTo>
                    <a:pt x="7618" y="0"/>
                  </a:lnTo>
                  <a:lnTo>
                    <a:pt x="7567" y="0"/>
                  </a:lnTo>
                  <a:lnTo>
                    <a:pt x="7517" y="0"/>
                  </a:lnTo>
                  <a:lnTo>
                    <a:pt x="7466" y="0"/>
                  </a:lnTo>
                  <a:lnTo>
                    <a:pt x="7415" y="0"/>
                  </a:lnTo>
                  <a:lnTo>
                    <a:pt x="7364" y="0"/>
                  </a:lnTo>
                  <a:lnTo>
                    <a:pt x="7313" y="0"/>
                  </a:lnTo>
                  <a:lnTo>
                    <a:pt x="7261" y="0"/>
                  </a:lnTo>
                  <a:lnTo>
                    <a:pt x="7210" y="0"/>
                  </a:lnTo>
                  <a:lnTo>
                    <a:pt x="7157" y="0"/>
                  </a:lnTo>
                  <a:lnTo>
                    <a:pt x="7105" y="0"/>
                  </a:lnTo>
                  <a:lnTo>
                    <a:pt x="7053" y="0"/>
                  </a:lnTo>
                  <a:lnTo>
                    <a:pt x="7000" y="0"/>
                  </a:lnTo>
                  <a:lnTo>
                    <a:pt x="6947" y="0"/>
                  </a:lnTo>
                  <a:lnTo>
                    <a:pt x="6895" y="0"/>
                  </a:lnTo>
                  <a:lnTo>
                    <a:pt x="6842" y="0"/>
                  </a:lnTo>
                  <a:lnTo>
                    <a:pt x="6789" y="0"/>
                  </a:lnTo>
                  <a:lnTo>
                    <a:pt x="6736" y="0"/>
                  </a:lnTo>
                  <a:lnTo>
                    <a:pt x="6683" y="0"/>
                  </a:lnTo>
                  <a:lnTo>
                    <a:pt x="6629" y="0"/>
                  </a:lnTo>
                  <a:lnTo>
                    <a:pt x="6575" y="0"/>
                  </a:lnTo>
                  <a:lnTo>
                    <a:pt x="6522" y="0"/>
                  </a:lnTo>
                  <a:lnTo>
                    <a:pt x="6468" y="0"/>
                  </a:lnTo>
                  <a:lnTo>
                    <a:pt x="6414" y="0"/>
                  </a:lnTo>
                  <a:lnTo>
                    <a:pt x="6360" y="0"/>
                  </a:lnTo>
                  <a:lnTo>
                    <a:pt x="6305" y="0"/>
                  </a:lnTo>
                  <a:lnTo>
                    <a:pt x="6252" y="0"/>
                  </a:lnTo>
                  <a:lnTo>
                    <a:pt x="6197" y="0"/>
                  </a:lnTo>
                  <a:lnTo>
                    <a:pt x="6143" y="0"/>
                  </a:lnTo>
                  <a:lnTo>
                    <a:pt x="6088" y="0"/>
                  </a:lnTo>
                  <a:lnTo>
                    <a:pt x="6033" y="0"/>
                  </a:lnTo>
                  <a:lnTo>
                    <a:pt x="5979" y="0"/>
                  </a:lnTo>
                  <a:lnTo>
                    <a:pt x="5925" y="0"/>
                  </a:lnTo>
                  <a:lnTo>
                    <a:pt x="5870" y="0"/>
                  </a:lnTo>
                  <a:lnTo>
                    <a:pt x="5815" y="0"/>
                  </a:lnTo>
                  <a:lnTo>
                    <a:pt x="5760" y="0"/>
                  </a:lnTo>
                  <a:lnTo>
                    <a:pt x="5705" y="0"/>
                  </a:lnTo>
                  <a:lnTo>
                    <a:pt x="5650" y="0"/>
                  </a:lnTo>
                  <a:lnTo>
                    <a:pt x="5595" y="0"/>
                  </a:lnTo>
                  <a:lnTo>
                    <a:pt x="5540" y="0"/>
                  </a:lnTo>
                  <a:lnTo>
                    <a:pt x="5485" y="0"/>
                  </a:lnTo>
                  <a:lnTo>
                    <a:pt x="5430" y="0"/>
                  </a:lnTo>
                  <a:lnTo>
                    <a:pt x="5375" y="0"/>
                  </a:lnTo>
                  <a:lnTo>
                    <a:pt x="5321" y="0"/>
                  </a:lnTo>
                  <a:lnTo>
                    <a:pt x="5266" y="0"/>
                  </a:lnTo>
                  <a:lnTo>
                    <a:pt x="5211" y="0"/>
                  </a:lnTo>
                  <a:lnTo>
                    <a:pt x="5156" y="0"/>
                  </a:lnTo>
                  <a:lnTo>
                    <a:pt x="5100" y="0"/>
                  </a:lnTo>
                  <a:lnTo>
                    <a:pt x="5046" y="0"/>
                  </a:lnTo>
                  <a:lnTo>
                    <a:pt x="4991" y="0"/>
                  </a:lnTo>
                  <a:lnTo>
                    <a:pt x="4936" y="0"/>
                  </a:lnTo>
                  <a:lnTo>
                    <a:pt x="4881" y="0"/>
                  </a:lnTo>
                  <a:lnTo>
                    <a:pt x="4826" y="0"/>
                  </a:lnTo>
                  <a:lnTo>
                    <a:pt x="4771" y="0"/>
                  </a:lnTo>
                  <a:lnTo>
                    <a:pt x="4716" y="0"/>
                  </a:lnTo>
                  <a:lnTo>
                    <a:pt x="4661" y="0"/>
                  </a:lnTo>
                  <a:lnTo>
                    <a:pt x="4608" y="0"/>
                  </a:lnTo>
                  <a:lnTo>
                    <a:pt x="4553" y="0"/>
                  </a:lnTo>
                  <a:lnTo>
                    <a:pt x="4498" y="0"/>
                  </a:lnTo>
                  <a:lnTo>
                    <a:pt x="4444" y="0"/>
                  </a:lnTo>
                  <a:lnTo>
                    <a:pt x="4389" y="0"/>
                  </a:lnTo>
                  <a:lnTo>
                    <a:pt x="4336" y="0"/>
                  </a:lnTo>
                  <a:lnTo>
                    <a:pt x="4281" y="0"/>
                  </a:lnTo>
                  <a:lnTo>
                    <a:pt x="4227" y="0"/>
                  </a:lnTo>
                  <a:lnTo>
                    <a:pt x="4173" y="0"/>
                  </a:lnTo>
                  <a:lnTo>
                    <a:pt x="4119" y="0"/>
                  </a:lnTo>
                  <a:lnTo>
                    <a:pt x="4066" y="0"/>
                  </a:lnTo>
                  <a:lnTo>
                    <a:pt x="4012" y="0"/>
                  </a:lnTo>
                  <a:lnTo>
                    <a:pt x="3958" y="0"/>
                  </a:lnTo>
                  <a:lnTo>
                    <a:pt x="3905" y="0"/>
                  </a:lnTo>
                  <a:lnTo>
                    <a:pt x="3852" y="0"/>
                  </a:lnTo>
                  <a:lnTo>
                    <a:pt x="3799" y="0"/>
                  </a:lnTo>
                  <a:lnTo>
                    <a:pt x="3746" y="0"/>
                  </a:lnTo>
                  <a:lnTo>
                    <a:pt x="3694" y="0"/>
                  </a:lnTo>
                  <a:lnTo>
                    <a:pt x="3641" y="0"/>
                  </a:lnTo>
                  <a:lnTo>
                    <a:pt x="3588" y="0"/>
                  </a:lnTo>
                  <a:lnTo>
                    <a:pt x="3536" y="0"/>
                  </a:lnTo>
                  <a:lnTo>
                    <a:pt x="3484" y="0"/>
                  </a:lnTo>
                  <a:lnTo>
                    <a:pt x="3431" y="0"/>
                  </a:lnTo>
                  <a:lnTo>
                    <a:pt x="3380" y="0"/>
                  </a:lnTo>
                  <a:lnTo>
                    <a:pt x="3328" y="0"/>
                  </a:lnTo>
                  <a:lnTo>
                    <a:pt x="3277" y="0"/>
                  </a:lnTo>
                  <a:lnTo>
                    <a:pt x="3226" y="0"/>
                  </a:lnTo>
                  <a:lnTo>
                    <a:pt x="3174" y="0"/>
                  </a:lnTo>
                  <a:lnTo>
                    <a:pt x="3124" y="0"/>
                  </a:lnTo>
                  <a:lnTo>
                    <a:pt x="3073" y="0"/>
                  </a:lnTo>
                  <a:lnTo>
                    <a:pt x="3023" y="0"/>
                  </a:lnTo>
                  <a:lnTo>
                    <a:pt x="2974" y="0"/>
                  </a:lnTo>
                  <a:lnTo>
                    <a:pt x="2923" y="0"/>
                  </a:lnTo>
                  <a:lnTo>
                    <a:pt x="2874" y="0"/>
                  </a:lnTo>
                  <a:lnTo>
                    <a:pt x="2824" y="0"/>
                  </a:lnTo>
                  <a:lnTo>
                    <a:pt x="2775" y="0"/>
                  </a:lnTo>
                  <a:lnTo>
                    <a:pt x="2727" y="0"/>
                  </a:lnTo>
                  <a:lnTo>
                    <a:pt x="2677" y="0"/>
                  </a:lnTo>
                  <a:lnTo>
                    <a:pt x="2629" y="0"/>
                  </a:lnTo>
                  <a:lnTo>
                    <a:pt x="2581" y="0"/>
                  </a:lnTo>
                  <a:lnTo>
                    <a:pt x="2534" y="0"/>
                  </a:lnTo>
                  <a:lnTo>
                    <a:pt x="2485" y="0"/>
                  </a:lnTo>
                  <a:lnTo>
                    <a:pt x="2438" y="0"/>
                  </a:lnTo>
                  <a:lnTo>
                    <a:pt x="2392" y="0"/>
                  </a:lnTo>
                  <a:lnTo>
                    <a:pt x="2345" y="0"/>
                  </a:lnTo>
                  <a:lnTo>
                    <a:pt x="2299" y="0"/>
                  </a:lnTo>
                  <a:lnTo>
                    <a:pt x="2253" y="0"/>
                  </a:lnTo>
                  <a:lnTo>
                    <a:pt x="2207" y="0"/>
                  </a:lnTo>
                  <a:lnTo>
                    <a:pt x="2162" y="0"/>
                  </a:lnTo>
                  <a:lnTo>
                    <a:pt x="2115" y="0"/>
                  </a:lnTo>
                  <a:lnTo>
                    <a:pt x="2072" y="0"/>
                  </a:lnTo>
                  <a:lnTo>
                    <a:pt x="2027" y="0"/>
                  </a:lnTo>
                  <a:lnTo>
                    <a:pt x="1983" y="0"/>
                  </a:lnTo>
                  <a:lnTo>
                    <a:pt x="1939" y="0"/>
                  </a:lnTo>
                  <a:lnTo>
                    <a:pt x="1895" y="0"/>
                  </a:lnTo>
                  <a:lnTo>
                    <a:pt x="1852" y="0"/>
                  </a:lnTo>
                  <a:lnTo>
                    <a:pt x="1809" y="0"/>
                  </a:lnTo>
                  <a:lnTo>
                    <a:pt x="1766" y="0"/>
                  </a:lnTo>
                  <a:lnTo>
                    <a:pt x="1725" y="0"/>
                  </a:lnTo>
                  <a:lnTo>
                    <a:pt x="1683" y="0"/>
                  </a:lnTo>
                  <a:lnTo>
                    <a:pt x="1641" y="0"/>
                  </a:lnTo>
                  <a:lnTo>
                    <a:pt x="1601" y="0"/>
                  </a:lnTo>
                  <a:lnTo>
                    <a:pt x="1560" y="0"/>
                  </a:lnTo>
                  <a:lnTo>
                    <a:pt x="1521" y="0"/>
                  </a:lnTo>
                  <a:lnTo>
                    <a:pt x="1481" y="0"/>
                  </a:lnTo>
                  <a:lnTo>
                    <a:pt x="1442" y="0"/>
                  </a:lnTo>
                  <a:lnTo>
                    <a:pt x="1402" y="0"/>
                  </a:lnTo>
                  <a:lnTo>
                    <a:pt x="1364" y="0"/>
                  </a:lnTo>
                  <a:lnTo>
                    <a:pt x="1325" y="0"/>
                  </a:lnTo>
                  <a:lnTo>
                    <a:pt x="1288" y="0"/>
                  </a:lnTo>
                  <a:lnTo>
                    <a:pt x="1251" y="0"/>
                  </a:lnTo>
                  <a:lnTo>
                    <a:pt x="1214" y="0"/>
                  </a:lnTo>
                  <a:lnTo>
                    <a:pt x="1178" y="0"/>
                  </a:lnTo>
                  <a:lnTo>
                    <a:pt x="1142" y="0"/>
                  </a:lnTo>
                  <a:lnTo>
                    <a:pt x="1107" y="0"/>
                  </a:lnTo>
                  <a:lnTo>
                    <a:pt x="1072" y="0"/>
                  </a:lnTo>
                  <a:lnTo>
                    <a:pt x="1037" y="0"/>
                  </a:lnTo>
                  <a:lnTo>
                    <a:pt x="1003" y="0"/>
                  </a:lnTo>
                  <a:lnTo>
                    <a:pt x="969" y="0"/>
                  </a:lnTo>
                  <a:lnTo>
                    <a:pt x="936" y="0"/>
                  </a:lnTo>
                  <a:lnTo>
                    <a:pt x="904" y="0"/>
                  </a:lnTo>
                  <a:lnTo>
                    <a:pt x="871" y="0"/>
                  </a:lnTo>
                  <a:lnTo>
                    <a:pt x="839" y="0"/>
                  </a:lnTo>
                  <a:lnTo>
                    <a:pt x="808" y="0"/>
                  </a:lnTo>
                  <a:lnTo>
                    <a:pt x="778" y="0"/>
                  </a:lnTo>
                  <a:lnTo>
                    <a:pt x="748" y="0"/>
                  </a:lnTo>
                  <a:lnTo>
                    <a:pt x="718" y="0"/>
                  </a:lnTo>
                  <a:lnTo>
                    <a:pt x="689" y="0"/>
                  </a:lnTo>
                  <a:lnTo>
                    <a:pt x="660" y="0"/>
                  </a:lnTo>
                  <a:lnTo>
                    <a:pt x="632" y="0"/>
                  </a:lnTo>
                  <a:lnTo>
                    <a:pt x="604" y="0"/>
                  </a:lnTo>
                  <a:lnTo>
                    <a:pt x="578" y="0"/>
                  </a:lnTo>
                  <a:lnTo>
                    <a:pt x="552" y="0"/>
                  </a:lnTo>
                  <a:lnTo>
                    <a:pt x="525" y="0"/>
                  </a:lnTo>
                  <a:lnTo>
                    <a:pt x="500" y="0"/>
                  </a:lnTo>
                  <a:lnTo>
                    <a:pt x="475" y="0"/>
                  </a:lnTo>
                  <a:lnTo>
                    <a:pt x="451" y="0"/>
                  </a:lnTo>
                  <a:lnTo>
                    <a:pt x="428" y="0"/>
                  </a:lnTo>
                  <a:lnTo>
                    <a:pt x="405" y="0"/>
                  </a:lnTo>
                  <a:lnTo>
                    <a:pt x="382" y="0"/>
                  </a:lnTo>
                  <a:lnTo>
                    <a:pt x="360" y="0"/>
                  </a:lnTo>
                  <a:lnTo>
                    <a:pt x="339" y="0"/>
                  </a:lnTo>
                  <a:lnTo>
                    <a:pt x="318" y="0"/>
                  </a:lnTo>
                  <a:lnTo>
                    <a:pt x="297" y="0"/>
                  </a:lnTo>
                  <a:lnTo>
                    <a:pt x="278" y="0"/>
                  </a:lnTo>
                  <a:lnTo>
                    <a:pt x="259" y="0"/>
                  </a:lnTo>
                  <a:lnTo>
                    <a:pt x="241" y="0"/>
                  </a:lnTo>
                  <a:lnTo>
                    <a:pt x="224" y="0"/>
                  </a:lnTo>
                  <a:lnTo>
                    <a:pt x="206" y="0"/>
                  </a:lnTo>
                  <a:lnTo>
                    <a:pt x="189" y="0"/>
                  </a:lnTo>
                  <a:lnTo>
                    <a:pt x="174" y="0"/>
                  </a:lnTo>
                  <a:lnTo>
                    <a:pt x="159" y="0"/>
                  </a:lnTo>
                  <a:lnTo>
                    <a:pt x="144" y="0"/>
                  </a:lnTo>
                  <a:lnTo>
                    <a:pt x="130" y="0"/>
                  </a:lnTo>
                  <a:lnTo>
                    <a:pt x="117" y="0"/>
                  </a:lnTo>
                  <a:lnTo>
                    <a:pt x="105" y="0"/>
                  </a:lnTo>
                  <a:lnTo>
                    <a:pt x="93" y="0"/>
                  </a:lnTo>
                  <a:lnTo>
                    <a:pt x="82" y="0"/>
                  </a:lnTo>
                  <a:lnTo>
                    <a:pt x="72" y="0"/>
                  </a:lnTo>
                  <a:lnTo>
                    <a:pt x="62" y="0"/>
                  </a:lnTo>
                  <a:lnTo>
                    <a:pt x="52" y="0"/>
                  </a:lnTo>
                  <a:lnTo>
                    <a:pt x="45" y="0"/>
                  </a:lnTo>
                  <a:lnTo>
                    <a:pt x="37" y="0"/>
                  </a:lnTo>
                  <a:lnTo>
                    <a:pt x="29" y="0"/>
                  </a:lnTo>
                  <a:lnTo>
                    <a:pt x="24" y="0"/>
                  </a:lnTo>
                  <a:lnTo>
                    <a:pt x="18" y="0"/>
                  </a:lnTo>
                  <a:lnTo>
                    <a:pt x="13" y="0"/>
                  </a:lnTo>
                  <a:lnTo>
                    <a:pt x="8" y="0"/>
                  </a:lnTo>
                  <a:lnTo>
                    <a:pt x="5" y="0"/>
                  </a:lnTo>
                  <a:lnTo>
                    <a:pt x="3" y="0"/>
                  </a:lnTo>
                  <a:lnTo>
                    <a:pt x="1" y="0"/>
                  </a:lnTo>
                  <a:lnTo>
                    <a:pt x="0" y="0"/>
                  </a:lnTo>
                  <a:lnTo>
                    <a:pt x="0" y="0"/>
                  </a:lnTo>
                  <a:lnTo>
                    <a:pt x="0" y="0"/>
                  </a:lnTo>
                  <a:lnTo>
                    <a:pt x="0" y="48"/>
                  </a:lnTo>
                  <a:lnTo>
                    <a:pt x="0" y="48"/>
                  </a:lnTo>
                  <a:lnTo>
                    <a:pt x="0" y="48"/>
                  </a:lnTo>
                  <a:lnTo>
                    <a:pt x="1" y="48"/>
                  </a:lnTo>
                  <a:lnTo>
                    <a:pt x="3" y="48"/>
                  </a:lnTo>
                  <a:lnTo>
                    <a:pt x="5" y="48"/>
                  </a:lnTo>
                  <a:lnTo>
                    <a:pt x="8" y="48"/>
                  </a:lnTo>
                  <a:lnTo>
                    <a:pt x="13" y="48"/>
                  </a:lnTo>
                  <a:lnTo>
                    <a:pt x="18" y="48"/>
                  </a:lnTo>
                  <a:lnTo>
                    <a:pt x="24" y="48"/>
                  </a:lnTo>
                  <a:lnTo>
                    <a:pt x="29" y="48"/>
                  </a:lnTo>
                  <a:lnTo>
                    <a:pt x="37" y="48"/>
                  </a:lnTo>
                  <a:lnTo>
                    <a:pt x="45" y="48"/>
                  </a:lnTo>
                  <a:lnTo>
                    <a:pt x="52" y="48"/>
                  </a:lnTo>
                  <a:lnTo>
                    <a:pt x="62" y="48"/>
                  </a:lnTo>
                  <a:lnTo>
                    <a:pt x="72" y="48"/>
                  </a:lnTo>
                  <a:lnTo>
                    <a:pt x="82" y="48"/>
                  </a:lnTo>
                  <a:lnTo>
                    <a:pt x="93" y="48"/>
                  </a:lnTo>
                  <a:lnTo>
                    <a:pt x="105" y="48"/>
                  </a:lnTo>
                  <a:lnTo>
                    <a:pt x="117" y="48"/>
                  </a:lnTo>
                  <a:lnTo>
                    <a:pt x="130" y="48"/>
                  </a:lnTo>
                  <a:lnTo>
                    <a:pt x="144" y="48"/>
                  </a:lnTo>
                  <a:lnTo>
                    <a:pt x="159" y="48"/>
                  </a:lnTo>
                  <a:lnTo>
                    <a:pt x="174" y="48"/>
                  </a:lnTo>
                  <a:lnTo>
                    <a:pt x="189" y="48"/>
                  </a:lnTo>
                  <a:lnTo>
                    <a:pt x="206" y="48"/>
                  </a:lnTo>
                  <a:lnTo>
                    <a:pt x="224" y="48"/>
                  </a:lnTo>
                  <a:lnTo>
                    <a:pt x="241" y="48"/>
                  </a:lnTo>
                  <a:lnTo>
                    <a:pt x="259" y="48"/>
                  </a:lnTo>
                  <a:lnTo>
                    <a:pt x="278" y="48"/>
                  </a:lnTo>
                  <a:lnTo>
                    <a:pt x="297" y="48"/>
                  </a:lnTo>
                  <a:lnTo>
                    <a:pt x="318" y="48"/>
                  </a:lnTo>
                  <a:lnTo>
                    <a:pt x="339" y="48"/>
                  </a:lnTo>
                  <a:lnTo>
                    <a:pt x="360" y="48"/>
                  </a:lnTo>
                  <a:lnTo>
                    <a:pt x="382" y="48"/>
                  </a:lnTo>
                  <a:lnTo>
                    <a:pt x="403" y="48"/>
                  </a:lnTo>
                  <a:lnTo>
                    <a:pt x="427" y="48"/>
                  </a:lnTo>
                  <a:lnTo>
                    <a:pt x="451" y="48"/>
                  </a:lnTo>
                  <a:lnTo>
                    <a:pt x="475" y="48"/>
                  </a:lnTo>
                  <a:lnTo>
                    <a:pt x="500" y="48"/>
                  </a:lnTo>
                  <a:lnTo>
                    <a:pt x="525" y="48"/>
                  </a:lnTo>
                  <a:lnTo>
                    <a:pt x="551" y="48"/>
                  </a:lnTo>
                  <a:lnTo>
                    <a:pt x="577" y="48"/>
                  </a:lnTo>
                  <a:lnTo>
                    <a:pt x="604" y="48"/>
                  </a:lnTo>
                  <a:lnTo>
                    <a:pt x="632" y="48"/>
                  </a:lnTo>
                  <a:lnTo>
                    <a:pt x="660" y="48"/>
                  </a:lnTo>
                  <a:lnTo>
                    <a:pt x="689" y="48"/>
                  </a:lnTo>
                  <a:lnTo>
                    <a:pt x="717" y="48"/>
                  </a:lnTo>
                  <a:lnTo>
                    <a:pt x="747" y="48"/>
                  </a:lnTo>
                  <a:lnTo>
                    <a:pt x="778" y="48"/>
                  </a:lnTo>
                  <a:lnTo>
                    <a:pt x="808" y="48"/>
                  </a:lnTo>
                  <a:lnTo>
                    <a:pt x="839" y="48"/>
                  </a:lnTo>
                  <a:lnTo>
                    <a:pt x="871" y="48"/>
                  </a:lnTo>
                  <a:lnTo>
                    <a:pt x="903" y="48"/>
                  </a:lnTo>
                  <a:lnTo>
                    <a:pt x="936" y="48"/>
                  </a:lnTo>
                  <a:lnTo>
                    <a:pt x="969" y="48"/>
                  </a:lnTo>
                  <a:lnTo>
                    <a:pt x="1003" y="48"/>
                  </a:lnTo>
                  <a:lnTo>
                    <a:pt x="1037" y="48"/>
                  </a:lnTo>
                  <a:lnTo>
                    <a:pt x="1071" y="48"/>
                  </a:lnTo>
                  <a:lnTo>
                    <a:pt x="1106" y="48"/>
                  </a:lnTo>
                  <a:lnTo>
                    <a:pt x="1141" y="48"/>
                  </a:lnTo>
                  <a:lnTo>
                    <a:pt x="1177" y="48"/>
                  </a:lnTo>
                  <a:lnTo>
                    <a:pt x="1213" y="48"/>
                  </a:lnTo>
                  <a:lnTo>
                    <a:pt x="1251" y="48"/>
                  </a:lnTo>
                  <a:lnTo>
                    <a:pt x="1288" y="48"/>
                  </a:lnTo>
                  <a:lnTo>
                    <a:pt x="1325" y="48"/>
                  </a:lnTo>
                  <a:lnTo>
                    <a:pt x="1364" y="48"/>
                  </a:lnTo>
                  <a:lnTo>
                    <a:pt x="1402" y="48"/>
                  </a:lnTo>
                  <a:lnTo>
                    <a:pt x="1441" y="48"/>
                  </a:lnTo>
                  <a:lnTo>
                    <a:pt x="1480" y="48"/>
                  </a:lnTo>
                  <a:lnTo>
                    <a:pt x="1520" y="48"/>
                  </a:lnTo>
                  <a:lnTo>
                    <a:pt x="1560" y="48"/>
                  </a:lnTo>
                  <a:lnTo>
                    <a:pt x="1601" y="48"/>
                  </a:lnTo>
                  <a:lnTo>
                    <a:pt x="1641" y="48"/>
                  </a:lnTo>
                  <a:lnTo>
                    <a:pt x="1683" y="48"/>
                  </a:lnTo>
                  <a:lnTo>
                    <a:pt x="1725" y="48"/>
                  </a:lnTo>
                  <a:lnTo>
                    <a:pt x="1766" y="48"/>
                  </a:lnTo>
                  <a:lnTo>
                    <a:pt x="1808" y="48"/>
                  </a:lnTo>
                  <a:lnTo>
                    <a:pt x="1851" y="48"/>
                  </a:lnTo>
                  <a:lnTo>
                    <a:pt x="1895" y="48"/>
                  </a:lnTo>
                  <a:lnTo>
                    <a:pt x="1938" y="48"/>
                  </a:lnTo>
                  <a:lnTo>
                    <a:pt x="1982" y="48"/>
                  </a:lnTo>
                  <a:lnTo>
                    <a:pt x="2025" y="48"/>
                  </a:lnTo>
                  <a:lnTo>
                    <a:pt x="2070" y="48"/>
                  </a:lnTo>
                  <a:lnTo>
                    <a:pt x="2115" y="48"/>
                  </a:lnTo>
                  <a:lnTo>
                    <a:pt x="2160" y="48"/>
                  </a:lnTo>
                  <a:lnTo>
                    <a:pt x="2205" y="48"/>
                  </a:lnTo>
                  <a:lnTo>
                    <a:pt x="2252" y="48"/>
                  </a:lnTo>
                  <a:lnTo>
                    <a:pt x="2298" y="48"/>
                  </a:lnTo>
                  <a:lnTo>
                    <a:pt x="2344" y="48"/>
                  </a:lnTo>
                  <a:lnTo>
                    <a:pt x="2391" y="48"/>
                  </a:lnTo>
                  <a:lnTo>
                    <a:pt x="2438" y="48"/>
                  </a:lnTo>
                  <a:lnTo>
                    <a:pt x="2485" y="48"/>
                  </a:lnTo>
                  <a:lnTo>
                    <a:pt x="2532" y="48"/>
                  </a:lnTo>
                  <a:lnTo>
                    <a:pt x="2581" y="48"/>
                  </a:lnTo>
                  <a:lnTo>
                    <a:pt x="2628" y="48"/>
                  </a:lnTo>
                  <a:lnTo>
                    <a:pt x="2676" y="48"/>
                  </a:lnTo>
                  <a:lnTo>
                    <a:pt x="2726" y="48"/>
                  </a:lnTo>
                  <a:lnTo>
                    <a:pt x="2774" y="48"/>
                  </a:lnTo>
                  <a:lnTo>
                    <a:pt x="2823" y="48"/>
                  </a:lnTo>
                  <a:lnTo>
                    <a:pt x="2873" y="48"/>
                  </a:lnTo>
                  <a:lnTo>
                    <a:pt x="2922" y="48"/>
                  </a:lnTo>
                  <a:lnTo>
                    <a:pt x="2973" y="48"/>
                  </a:lnTo>
                  <a:lnTo>
                    <a:pt x="3022" y="48"/>
                  </a:lnTo>
                  <a:lnTo>
                    <a:pt x="3072" y="48"/>
                  </a:lnTo>
                  <a:lnTo>
                    <a:pt x="3123" y="48"/>
                  </a:lnTo>
                  <a:lnTo>
                    <a:pt x="3173" y="48"/>
                  </a:lnTo>
                  <a:lnTo>
                    <a:pt x="3225" y="48"/>
                  </a:lnTo>
                  <a:lnTo>
                    <a:pt x="3275" y="48"/>
                  </a:lnTo>
                  <a:lnTo>
                    <a:pt x="3327" y="48"/>
                  </a:lnTo>
                  <a:lnTo>
                    <a:pt x="3379" y="48"/>
                  </a:lnTo>
                  <a:lnTo>
                    <a:pt x="3430" y="48"/>
                  </a:lnTo>
                  <a:lnTo>
                    <a:pt x="3483" y="48"/>
                  </a:lnTo>
                  <a:lnTo>
                    <a:pt x="3534" y="48"/>
                  </a:lnTo>
                  <a:lnTo>
                    <a:pt x="3587" y="48"/>
                  </a:lnTo>
                  <a:lnTo>
                    <a:pt x="3639" y="48"/>
                  </a:lnTo>
                  <a:lnTo>
                    <a:pt x="3691" y="48"/>
                  </a:lnTo>
                  <a:lnTo>
                    <a:pt x="3744" y="48"/>
                  </a:lnTo>
                  <a:lnTo>
                    <a:pt x="3798" y="48"/>
                  </a:lnTo>
                  <a:lnTo>
                    <a:pt x="3850" y="48"/>
                  </a:lnTo>
                  <a:lnTo>
                    <a:pt x="3903" y="48"/>
                  </a:lnTo>
                  <a:lnTo>
                    <a:pt x="3957" y="48"/>
                  </a:lnTo>
                  <a:lnTo>
                    <a:pt x="4011" y="48"/>
                  </a:lnTo>
                  <a:lnTo>
                    <a:pt x="4064" y="48"/>
                  </a:lnTo>
                  <a:lnTo>
                    <a:pt x="4118" y="48"/>
                  </a:lnTo>
                  <a:lnTo>
                    <a:pt x="4172" y="48"/>
                  </a:lnTo>
                  <a:lnTo>
                    <a:pt x="4226" y="48"/>
                  </a:lnTo>
                  <a:lnTo>
                    <a:pt x="4280" y="48"/>
                  </a:lnTo>
                  <a:lnTo>
                    <a:pt x="4333" y="48"/>
                  </a:lnTo>
                  <a:lnTo>
                    <a:pt x="4388" y="48"/>
                  </a:lnTo>
                  <a:lnTo>
                    <a:pt x="4442" y="48"/>
                  </a:lnTo>
                  <a:lnTo>
                    <a:pt x="4497" y="48"/>
                  </a:lnTo>
                  <a:lnTo>
                    <a:pt x="4551" y="48"/>
                  </a:lnTo>
                  <a:lnTo>
                    <a:pt x="4605" y="48"/>
                  </a:lnTo>
                  <a:lnTo>
                    <a:pt x="4660" y="48"/>
                  </a:lnTo>
                  <a:lnTo>
                    <a:pt x="4715" y="48"/>
                  </a:lnTo>
                  <a:lnTo>
                    <a:pt x="4770" y="48"/>
                  </a:lnTo>
                  <a:lnTo>
                    <a:pt x="4825" y="48"/>
                  </a:lnTo>
                  <a:lnTo>
                    <a:pt x="4880" y="48"/>
                  </a:lnTo>
                  <a:lnTo>
                    <a:pt x="4935" y="48"/>
                  </a:lnTo>
                  <a:lnTo>
                    <a:pt x="4990" y="48"/>
                  </a:lnTo>
                  <a:lnTo>
                    <a:pt x="5044" y="48"/>
                  </a:lnTo>
                  <a:lnTo>
                    <a:pt x="5099" y="48"/>
                  </a:lnTo>
                  <a:lnTo>
                    <a:pt x="5154" y="48"/>
                  </a:lnTo>
                  <a:lnTo>
                    <a:pt x="5209" y="48"/>
                  </a:lnTo>
                  <a:lnTo>
                    <a:pt x="5264" y="48"/>
                  </a:lnTo>
                  <a:lnTo>
                    <a:pt x="5319" y="48"/>
                  </a:lnTo>
                  <a:lnTo>
                    <a:pt x="5373" y="48"/>
                  </a:lnTo>
                  <a:lnTo>
                    <a:pt x="5429" y="48"/>
                  </a:lnTo>
                  <a:lnTo>
                    <a:pt x="5483" y="48"/>
                  </a:lnTo>
                  <a:lnTo>
                    <a:pt x="5538" y="48"/>
                  </a:lnTo>
                  <a:lnTo>
                    <a:pt x="5593" y="48"/>
                  </a:lnTo>
                  <a:lnTo>
                    <a:pt x="5648" y="48"/>
                  </a:lnTo>
                  <a:lnTo>
                    <a:pt x="5703" y="48"/>
                  </a:lnTo>
                  <a:lnTo>
                    <a:pt x="5758" y="48"/>
                  </a:lnTo>
                  <a:lnTo>
                    <a:pt x="5813" y="48"/>
                  </a:lnTo>
                  <a:lnTo>
                    <a:pt x="5868" y="48"/>
                  </a:lnTo>
                  <a:lnTo>
                    <a:pt x="5922" y="48"/>
                  </a:lnTo>
                  <a:lnTo>
                    <a:pt x="5977" y="48"/>
                  </a:lnTo>
                  <a:lnTo>
                    <a:pt x="6031" y="48"/>
                  </a:lnTo>
                  <a:lnTo>
                    <a:pt x="6086" y="48"/>
                  </a:lnTo>
                  <a:lnTo>
                    <a:pt x="6141" y="48"/>
                  </a:lnTo>
                  <a:lnTo>
                    <a:pt x="6195" y="48"/>
                  </a:lnTo>
                  <a:lnTo>
                    <a:pt x="6249" y="48"/>
                  </a:lnTo>
                  <a:lnTo>
                    <a:pt x="6303" y="48"/>
                  </a:lnTo>
                  <a:lnTo>
                    <a:pt x="6358" y="48"/>
                  </a:lnTo>
                  <a:lnTo>
                    <a:pt x="6412" y="48"/>
                  </a:lnTo>
                  <a:lnTo>
                    <a:pt x="6466" y="48"/>
                  </a:lnTo>
                  <a:lnTo>
                    <a:pt x="6519" y="48"/>
                  </a:lnTo>
                  <a:lnTo>
                    <a:pt x="6573" y="48"/>
                  </a:lnTo>
                  <a:lnTo>
                    <a:pt x="6627" y="48"/>
                  </a:lnTo>
                  <a:lnTo>
                    <a:pt x="6681" y="48"/>
                  </a:lnTo>
                  <a:lnTo>
                    <a:pt x="6733" y="48"/>
                  </a:lnTo>
                  <a:lnTo>
                    <a:pt x="6787" y="48"/>
                  </a:lnTo>
                  <a:lnTo>
                    <a:pt x="6840" y="48"/>
                  </a:lnTo>
                  <a:lnTo>
                    <a:pt x="6892" y="48"/>
                  </a:lnTo>
                  <a:lnTo>
                    <a:pt x="6945" y="48"/>
                  </a:lnTo>
                  <a:lnTo>
                    <a:pt x="6998" y="48"/>
                  </a:lnTo>
                  <a:lnTo>
                    <a:pt x="7051" y="48"/>
                  </a:lnTo>
                  <a:lnTo>
                    <a:pt x="7103" y="48"/>
                  </a:lnTo>
                  <a:lnTo>
                    <a:pt x="7155" y="48"/>
                  </a:lnTo>
                  <a:lnTo>
                    <a:pt x="7206" y="48"/>
                  </a:lnTo>
                  <a:lnTo>
                    <a:pt x="7258" y="48"/>
                  </a:lnTo>
                  <a:lnTo>
                    <a:pt x="7310" y="48"/>
                  </a:lnTo>
                  <a:lnTo>
                    <a:pt x="7361" y="48"/>
                  </a:lnTo>
                  <a:lnTo>
                    <a:pt x="7413" y="48"/>
                  </a:lnTo>
                  <a:lnTo>
                    <a:pt x="7463" y="48"/>
                  </a:lnTo>
                  <a:lnTo>
                    <a:pt x="7514" y="48"/>
                  </a:lnTo>
                  <a:lnTo>
                    <a:pt x="7565" y="48"/>
                  </a:lnTo>
                  <a:lnTo>
                    <a:pt x="7615" y="48"/>
                  </a:lnTo>
                  <a:lnTo>
                    <a:pt x="7665" y="48"/>
                  </a:lnTo>
                  <a:lnTo>
                    <a:pt x="7714" y="48"/>
                  </a:lnTo>
                  <a:lnTo>
                    <a:pt x="7765" y="48"/>
                  </a:lnTo>
                  <a:lnTo>
                    <a:pt x="7814" y="48"/>
                  </a:lnTo>
                  <a:lnTo>
                    <a:pt x="7863" y="48"/>
                  </a:lnTo>
                  <a:lnTo>
                    <a:pt x="7912" y="48"/>
                  </a:lnTo>
                  <a:lnTo>
                    <a:pt x="7960" y="48"/>
                  </a:lnTo>
                  <a:lnTo>
                    <a:pt x="8009" y="48"/>
                  </a:lnTo>
                  <a:lnTo>
                    <a:pt x="8057" y="48"/>
                  </a:lnTo>
                  <a:lnTo>
                    <a:pt x="8105" y="48"/>
                  </a:lnTo>
                  <a:lnTo>
                    <a:pt x="8152" y="48"/>
                  </a:lnTo>
                  <a:lnTo>
                    <a:pt x="8200" y="48"/>
                  </a:lnTo>
                  <a:lnTo>
                    <a:pt x="8247" y="48"/>
                  </a:lnTo>
                  <a:lnTo>
                    <a:pt x="8293" y="48"/>
                  </a:lnTo>
                  <a:lnTo>
                    <a:pt x="8340" y="48"/>
                  </a:lnTo>
                  <a:lnTo>
                    <a:pt x="8386" y="48"/>
                  </a:lnTo>
                  <a:lnTo>
                    <a:pt x="8431" y="48"/>
                  </a:lnTo>
                  <a:lnTo>
                    <a:pt x="8477" y="48"/>
                  </a:lnTo>
                  <a:lnTo>
                    <a:pt x="8522" y="48"/>
                  </a:lnTo>
                  <a:lnTo>
                    <a:pt x="8567" y="48"/>
                  </a:lnTo>
                  <a:lnTo>
                    <a:pt x="8611" y="48"/>
                  </a:lnTo>
                  <a:lnTo>
                    <a:pt x="8655" y="48"/>
                  </a:lnTo>
                  <a:lnTo>
                    <a:pt x="8699" y="48"/>
                  </a:lnTo>
                  <a:lnTo>
                    <a:pt x="8743" y="48"/>
                  </a:lnTo>
                  <a:lnTo>
                    <a:pt x="8786" y="48"/>
                  </a:lnTo>
                  <a:lnTo>
                    <a:pt x="8828" y="48"/>
                  </a:lnTo>
                  <a:lnTo>
                    <a:pt x="8871" y="48"/>
                  </a:lnTo>
                  <a:lnTo>
                    <a:pt x="8913" y="48"/>
                  </a:lnTo>
                  <a:lnTo>
                    <a:pt x="8955" y="48"/>
                  </a:lnTo>
                  <a:lnTo>
                    <a:pt x="8996" y="48"/>
                  </a:lnTo>
                  <a:lnTo>
                    <a:pt x="9037" y="48"/>
                  </a:lnTo>
                  <a:lnTo>
                    <a:pt x="9077" y="48"/>
                  </a:lnTo>
                  <a:lnTo>
                    <a:pt x="9117" y="48"/>
                  </a:lnTo>
                  <a:lnTo>
                    <a:pt x="9158" y="48"/>
                  </a:lnTo>
                  <a:lnTo>
                    <a:pt x="9196" y="48"/>
                  </a:lnTo>
                  <a:lnTo>
                    <a:pt x="9235" y="48"/>
                  </a:lnTo>
                  <a:lnTo>
                    <a:pt x="9274" y="48"/>
                  </a:lnTo>
                  <a:lnTo>
                    <a:pt x="9312" y="48"/>
                  </a:lnTo>
                  <a:lnTo>
                    <a:pt x="9350" y="48"/>
                  </a:lnTo>
                  <a:lnTo>
                    <a:pt x="9387" y="48"/>
                  </a:lnTo>
                  <a:lnTo>
                    <a:pt x="9423" y="48"/>
                  </a:lnTo>
                  <a:lnTo>
                    <a:pt x="9459" y="48"/>
                  </a:lnTo>
                  <a:lnTo>
                    <a:pt x="9496" y="48"/>
                  </a:lnTo>
                  <a:lnTo>
                    <a:pt x="9531" y="48"/>
                  </a:lnTo>
                  <a:lnTo>
                    <a:pt x="9566" y="48"/>
                  </a:lnTo>
                  <a:lnTo>
                    <a:pt x="9601" y="48"/>
                  </a:lnTo>
                  <a:lnTo>
                    <a:pt x="9635" y="48"/>
                  </a:lnTo>
                  <a:lnTo>
                    <a:pt x="9668" y="48"/>
                  </a:lnTo>
                  <a:lnTo>
                    <a:pt x="9702" y="48"/>
                  </a:lnTo>
                  <a:lnTo>
                    <a:pt x="9734" y="48"/>
                  </a:lnTo>
                  <a:lnTo>
                    <a:pt x="9767" y="48"/>
                  </a:lnTo>
                  <a:lnTo>
                    <a:pt x="9797" y="48"/>
                  </a:lnTo>
                  <a:lnTo>
                    <a:pt x="9829" y="48"/>
                  </a:lnTo>
                  <a:lnTo>
                    <a:pt x="9860" y="48"/>
                  </a:lnTo>
                  <a:lnTo>
                    <a:pt x="9890" y="48"/>
                  </a:lnTo>
                  <a:lnTo>
                    <a:pt x="9919" y="48"/>
                  </a:lnTo>
                  <a:lnTo>
                    <a:pt x="9949" y="48"/>
                  </a:lnTo>
                  <a:lnTo>
                    <a:pt x="9977" y="48"/>
                  </a:lnTo>
                  <a:lnTo>
                    <a:pt x="10005" y="48"/>
                  </a:lnTo>
                  <a:lnTo>
                    <a:pt x="10033" y="48"/>
                  </a:lnTo>
                  <a:lnTo>
                    <a:pt x="10060" y="48"/>
                  </a:lnTo>
                  <a:lnTo>
                    <a:pt x="10086" y="48"/>
                  </a:lnTo>
                  <a:lnTo>
                    <a:pt x="10112" y="48"/>
                  </a:lnTo>
                  <a:lnTo>
                    <a:pt x="10138" y="48"/>
                  </a:lnTo>
                  <a:lnTo>
                    <a:pt x="10163" y="48"/>
                  </a:lnTo>
                  <a:lnTo>
                    <a:pt x="10187" y="48"/>
                  </a:lnTo>
                  <a:lnTo>
                    <a:pt x="10210" y="48"/>
                  </a:lnTo>
                  <a:lnTo>
                    <a:pt x="10233" y="48"/>
                  </a:lnTo>
                  <a:lnTo>
                    <a:pt x="10256" y="48"/>
                  </a:lnTo>
                  <a:lnTo>
                    <a:pt x="10278" y="48"/>
                  </a:lnTo>
                  <a:lnTo>
                    <a:pt x="10299" y="48"/>
                  </a:lnTo>
                  <a:lnTo>
                    <a:pt x="10320" y="48"/>
                  </a:lnTo>
                  <a:lnTo>
                    <a:pt x="10339" y="48"/>
                  </a:lnTo>
                  <a:lnTo>
                    <a:pt x="10359" y="48"/>
                  </a:lnTo>
                  <a:lnTo>
                    <a:pt x="10378" y="48"/>
                  </a:lnTo>
                  <a:lnTo>
                    <a:pt x="10397" y="48"/>
                  </a:lnTo>
                  <a:lnTo>
                    <a:pt x="10414" y="48"/>
                  </a:lnTo>
                  <a:lnTo>
                    <a:pt x="10431" y="48"/>
                  </a:lnTo>
                  <a:lnTo>
                    <a:pt x="10447" y="48"/>
                  </a:lnTo>
                  <a:lnTo>
                    <a:pt x="10463" y="48"/>
                  </a:lnTo>
                  <a:lnTo>
                    <a:pt x="10479" y="48"/>
                  </a:lnTo>
                  <a:lnTo>
                    <a:pt x="10493" y="48"/>
                  </a:lnTo>
                  <a:lnTo>
                    <a:pt x="10506" y="48"/>
                  </a:lnTo>
                  <a:lnTo>
                    <a:pt x="10519" y="48"/>
                  </a:lnTo>
                  <a:lnTo>
                    <a:pt x="10533" y="48"/>
                  </a:lnTo>
                  <a:lnTo>
                    <a:pt x="10544" y="48"/>
                  </a:lnTo>
                  <a:lnTo>
                    <a:pt x="10556" y="48"/>
                  </a:lnTo>
                  <a:lnTo>
                    <a:pt x="10566" y="48"/>
                  </a:lnTo>
                  <a:lnTo>
                    <a:pt x="10575" y="48"/>
                  </a:lnTo>
                  <a:lnTo>
                    <a:pt x="10584" y="48"/>
                  </a:lnTo>
                  <a:lnTo>
                    <a:pt x="10593" y="48"/>
                  </a:lnTo>
                  <a:lnTo>
                    <a:pt x="10601" y="48"/>
                  </a:lnTo>
                  <a:lnTo>
                    <a:pt x="10607" y="48"/>
                  </a:lnTo>
                  <a:lnTo>
                    <a:pt x="10614" y="48"/>
                  </a:lnTo>
                  <a:lnTo>
                    <a:pt x="10619" y="48"/>
                  </a:lnTo>
                  <a:lnTo>
                    <a:pt x="10624" y="48"/>
                  </a:lnTo>
                  <a:lnTo>
                    <a:pt x="10628" y="48"/>
                  </a:lnTo>
                  <a:lnTo>
                    <a:pt x="10631" y="48"/>
                  </a:lnTo>
                  <a:lnTo>
                    <a:pt x="10635" y="48"/>
                  </a:lnTo>
                  <a:lnTo>
                    <a:pt x="10636" y="48"/>
                  </a:lnTo>
                  <a:lnTo>
                    <a:pt x="10637" y="48"/>
                  </a:lnTo>
                  <a:lnTo>
                    <a:pt x="10638" y="48"/>
                  </a:lnTo>
                  <a:lnTo>
                    <a:pt x="10638" y="48"/>
                  </a:lnTo>
                  <a:lnTo>
                    <a:pt x="10639" y="48"/>
                  </a:lnTo>
                  <a:lnTo>
                    <a:pt x="10641" y="48"/>
                  </a:lnTo>
                  <a:lnTo>
                    <a:pt x="10642" y="48"/>
                  </a:lnTo>
                  <a:lnTo>
                    <a:pt x="10642" y="48"/>
                  </a:lnTo>
                  <a:lnTo>
                    <a:pt x="10641" y="32"/>
                  </a:lnTo>
                  <a:lnTo>
                    <a:pt x="10641" y="16"/>
                  </a:lnTo>
                  <a:lnTo>
                    <a:pt x="10641" y="0"/>
                  </a:lnTo>
                  <a:lnTo>
                    <a:pt x="10641" y="0"/>
                  </a:lnTo>
                  <a:lnTo>
                    <a:pt x="10641" y="0"/>
                  </a:lnTo>
                </a:path>
              </a:pathLst>
            </a:custGeom>
            <a:solidFill>
              <a:srgbClr val="A50021"/>
            </a:solidFill>
            <a:ln w="4763">
              <a:solidFill>
                <a:srgbClr val="000000"/>
              </a:solidFill>
              <a:prstDash val="solid"/>
              <a:round/>
              <a:headEnd/>
              <a:tailEnd/>
            </a:ln>
          </p:spPr>
          <p:txBody>
            <a:bodyPr/>
            <a:lstStyle/>
            <a:p>
              <a:pPr algn="ctr" fontAlgn="base">
                <a:spcBef>
                  <a:spcPct val="0"/>
                </a:spcBef>
                <a:spcAft>
                  <a:spcPct val="0"/>
                </a:spcAft>
                <a:defRPr/>
              </a:pPr>
              <a:endParaRPr lang="en-US" sz="2200">
                <a:solidFill>
                  <a:srgbClr val="000000"/>
                </a:solidFill>
              </a:endParaRPr>
            </a:p>
          </p:txBody>
        </p:sp>
      </p:grpSp>
      <p:sp>
        <p:nvSpPr>
          <p:cNvPr id="4516" name="Text Box 2468"/>
          <p:cNvSpPr txBox="1">
            <a:spLocks noChangeArrowheads="1"/>
          </p:cNvSpPr>
          <p:nvPr/>
        </p:nvSpPr>
        <p:spPr bwMode="auto">
          <a:xfrm>
            <a:off x="5410200" y="6248400"/>
            <a:ext cx="2667000" cy="323850"/>
          </a:xfrm>
          <a:prstGeom prst="rect">
            <a:avLst/>
          </a:prstGeom>
          <a:noFill/>
          <a:ln w="9525">
            <a:noFill/>
            <a:miter lim="800000"/>
            <a:headEnd/>
            <a:tailEnd/>
          </a:ln>
          <a:effectLst/>
        </p:spPr>
        <p:txBody>
          <a:bodyPr lIns="45720" rIns="0">
            <a:spAutoFit/>
          </a:bodyPr>
          <a:lstStyle/>
          <a:p>
            <a:pPr algn="r" fontAlgn="base">
              <a:lnSpc>
                <a:spcPct val="95000"/>
              </a:lnSpc>
              <a:spcBef>
                <a:spcPct val="0"/>
              </a:spcBef>
              <a:spcAft>
                <a:spcPct val="0"/>
              </a:spcAft>
              <a:defRPr/>
            </a:pPr>
            <a:endParaRPr lang="en-US" sz="1600" b="1" i="1">
              <a:solidFill>
                <a:srgbClr val="000000"/>
              </a:solidFill>
            </a:endParaRPr>
          </a:p>
        </p:txBody>
      </p:sp>
      <p:grpSp>
        <p:nvGrpSpPr>
          <p:cNvPr id="3" name="Group 2475"/>
          <p:cNvGrpSpPr>
            <a:grpSpLocks/>
          </p:cNvGrpSpPr>
          <p:nvPr userDrawn="1"/>
        </p:nvGrpSpPr>
        <p:grpSpPr bwMode="auto">
          <a:xfrm>
            <a:off x="381000" y="838200"/>
            <a:ext cx="8447088" cy="74613"/>
            <a:chOff x="247" y="3980"/>
            <a:chExt cx="5321" cy="24"/>
          </a:xfrm>
        </p:grpSpPr>
        <p:sp>
          <p:nvSpPr>
            <p:cNvPr id="4524" name="Rectangle 2476"/>
            <p:cNvSpPr>
              <a:spLocks noChangeArrowheads="1"/>
            </p:cNvSpPr>
            <p:nvPr userDrawn="1"/>
          </p:nvSpPr>
          <p:spPr bwMode="auto">
            <a:xfrm>
              <a:off x="247"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25" name="Rectangle 2477"/>
            <p:cNvSpPr>
              <a:spLocks noChangeArrowheads="1"/>
            </p:cNvSpPr>
            <p:nvPr userDrawn="1"/>
          </p:nvSpPr>
          <p:spPr bwMode="auto">
            <a:xfrm>
              <a:off x="560"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26" name="Rectangle 2478"/>
            <p:cNvSpPr>
              <a:spLocks noChangeArrowheads="1"/>
            </p:cNvSpPr>
            <p:nvPr userDrawn="1"/>
          </p:nvSpPr>
          <p:spPr bwMode="auto">
            <a:xfrm>
              <a:off x="873"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27" name="Rectangle 2479"/>
            <p:cNvSpPr>
              <a:spLocks noChangeArrowheads="1"/>
            </p:cNvSpPr>
            <p:nvPr userDrawn="1"/>
          </p:nvSpPr>
          <p:spPr bwMode="auto">
            <a:xfrm>
              <a:off x="1186"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28" name="Rectangle 2480"/>
            <p:cNvSpPr>
              <a:spLocks noChangeArrowheads="1"/>
            </p:cNvSpPr>
            <p:nvPr userDrawn="1"/>
          </p:nvSpPr>
          <p:spPr bwMode="auto">
            <a:xfrm>
              <a:off x="1499"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29" name="Rectangle 2481"/>
            <p:cNvSpPr>
              <a:spLocks noChangeArrowheads="1"/>
            </p:cNvSpPr>
            <p:nvPr userDrawn="1"/>
          </p:nvSpPr>
          <p:spPr bwMode="auto">
            <a:xfrm>
              <a:off x="1812"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30" name="Rectangle 2482"/>
            <p:cNvSpPr>
              <a:spLocks noChangeArrowheads="1"/>
            </p:cNvSpPr>
            <p:nvPr userDrawn="1"/>
          </p:nvSpPr>
          <p:spPr bwMode="auto">
            <a:xfrm>
              <a:off x="2125"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31" name="Rectangle 2483"/>
            <p:cNvSpPr>
              <a:spLocks noChangeArrowheads="1"/>
            </p:cNvSpPr>
            <p:nvPr userDrawn="1"/>
          </p:nvSpPr>
          <p:spPr bwMode="auto">
            <a:xfrm>
              <a:off x="2438"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32" name="Rectangle 2484"/>
            <p:cNvSpPr>
              <a:spLocks noChangeArrowheads="1"/>
            </p:cNvSpPr>
            <p:nvPr userDrawn="1"/>
          </p:nvSpPr>
          <p:spPr bwMode="auto">
            <a:xfrm>
              <a:off x="2751"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33" name="Rectangle 2485"/>
            <p:cNvSpPr>
              <a:spLocks noChangeArrowheads="1"/>
            </p:cNvSpPr>
            <p:nvPr userDrawn="1"/>
          </p:nvSpPr>
          <p:spPr bwMode="auto">
            <a:xfrm>
              <a:off x="3064"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34" name="Rectangle 2486"/>
            <p:cNvSpPr>
              <a:spLocks noChangeArrowheads="1"/>
            </p:cNvSpPr>
            <p:nvPr userDrawn="1"/>
          </p:nvSpPr>
          <p:spPr bwMode="auto">
            <a:xfrm>
              <a:off x="3377"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35" name="Rectangle 2487"/>
            <p:cNvSpPr>
              <a:spLocks noChangeArrowheads="1"/>
            </p:cNvSpPr>
            <p:nvPr userDrawn="1"/>
          </p:nvSpPr>
          <p:spPr bwMode="auto">
            <a:xfrm>
              <a:off x="3690"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36" name="Rectangle 2488"/>
            <p:cNvSpPr>
              <a:spLocks noChangeArrowheads="1"/>
            </p:cNvSpPr>
            <p:nvPr userDrawn="1"/>
          </p:nvSpPr>
          <p:spPr bwMode="auto">
            <a:xfrm>
              <a:off x="4003"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37" name="Rectangle 2489"/>
            <p:cNvSpPr>
              <a:spLocks noChangeArrowheads="1"/>
            </p:cNvSpPr>
            <p:nvPr userDrawn="1"/>
          </p:nvSpPr>
          <p:spPr bwMode="auto">
            <a:xfrm>
              <a:off x="4316"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38" name="Rectangle 2490"/>
            <p:cNvSpPr>
              <a:spLocks noChangeArrowheads="1"/>
            </p:cNvSpPr>
            <p:nvPr userDrawn="1"/>
          </p:nvSpPr>
          <p:spPr bwMode="auto">
            <a:xfrm>
              <a:off x="4629"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39" name="Rectangle 2491"/>
            <p:cNvSpPr>
              <a:spLocks noChangeArrowheads="1"/>
            </p:cNvSpPr>
            <p:nvPr userDrawn="1"/>
          </p:nvSpPr>
          <p:spPr bwMode="auto">
            <a:xfrm>
              <a:off x="4942"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40" name="Rectangle 2492"/>
            <p:cNvSpPr>
              <a:spLocks noChangeArrowheads="1"/>
            </p:cNvSpPr>
            <p:nvPr userDrawn="1"/>
          </p:nvSpPr>
          <p:spPr bwMode="auto">
            <a:xfrm>
              <a:off x="5255"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41" name="Freeform 2493"/>
            <p:cNvSpPr>
              <a:spLocks/>
            </p:cNvSpPr>
            <p:nvPr userDrawn="1"/>
          </p:nvSpPr>
          <p:spPr bwMode="auto">
            <a:xfrm>
              <a:off x="247" y="3980"/>
              <a:ext cx="5321" cy="24"/>
            </a:xfrm>
            <a:custGeom>
              <a:avLst/>
              <a:gdLst/>
              <a:ahLst/>
              <a:cxnLst>
                <a:cxn ang="0">
                  <a:pos x="10612" y="0"/>
                </a:cxn>
                <a:cxn ang="0">
                  <a:pos x="10511" y="0"/>
                </a:cxn>
                <a:cxn ang="0">
                  <a:pos x="10344" y="0"/>
                </a:cxn>
                <a:cxn ang="0">
                  <a:pos x="10116" y="0"/>
                </a:cxn>
                <a:cxn ang="0">
                  <a:pos x="9832" y="0"/>
                </a:cxn>
                <a:cxn ang="0">
                  <a:pos x="9499" y="0"/>
                </a:cxn>
                <a:cxn ang="0">
                  <a:pos x="9120" y="0"/>
                </a:cxn>
                <a:cxn ang="0">
                  <a:pos x="8702" y="0"/>
                </a:cxn>
                <a:cxn ang="0">
                  <a:pos x="8250" y="0"/>
                </a:cxn>
                <a:cxn ang="0">
                  <a:pos x="7767" y="0"/>
                </a:cxn>
                <a:cxn ang="0">
                  <a:pos x="7261" y="0"/>
                </a:cxn>
                <a:cxn ang="0">
                  <a:pos x="6736" y="0"/>
                </a:cxn>
                <a:cxn ang="0">
                  <a:pos x="6197" y="0"/>
                </a:cxn>
                <a:cxn ang="0">
                  <a:pos x="5650" y="0"/>
                </a:cxn>
                <a:cxn ang="0">
                  <a:pos x="5100" y="0"/>
                </a:cxn>
                <a:cxn ang="0">
                  <a:pos x="4553" y="0"/>
                </a:cxn>
                <a:cxn ang="0">
                  <a:pos x="4012" y="0"/>
                </a:cxn>
                <a:cxn ang="0">
                  <a:pos x="3484" y="0"/>
                </a:cxn>
                <a:cxn ang="0">
                  <a:pos x="2974" y="0"/>
                </a:cxn>
                <a:cxn ang="0">
                  <a:pos x="2485" y="0"/>
                </a:cxn>
                <a:cxn ang="0">
                  <a:pos x="2027" y="0"/>
                </a:cxn>
                <a:cxn ang="0">
                  <a:pos x="1601" y="0"/>
                </a:cxn>
                <a:cxn ang="0">
                  <a:pos x="1214" y="0"/>
                </a:cxn>
                <a:cxn ang="0">
                  <a:pos x="871" y="0"/>
                </a:cxn>
                <a:cxn ang="0">
                  <a:pos x="578" y="0"/>
                </a:cxn>
                <a:cxn ang="0">
                  <a:pos x="339" y="0"/>
                </a:cxn>
                <a:cxn ang="0">
                  <a:pos x="159" y="0"/>
                </a:cxn>
                <a:cxn ang="0">
                  <a:pos x="45" y="0"/>
                </a:cxn>
                <a:cxn ang="0">
                  <a:pos x="0" y="0"/>
                </a:cxn>
                <a:cxn ang="0">
                  <a:pos x="13" y="48"/>
                </a:cxn>
                <a:cxn ang="0">
                  <a:pos x="93" y="48"/>
                </a:cxn>
                <a:cxn ang="0">
                  <a:pos x="241" y="48"/>
                </a:cxn>
                <a:cxn ang="0">
                  <a:pos x="451" y="48"/>
                </a:cxn>
                <a:cxn ang="0">
                  <a:pos x="717" y="48"/>
                </a:cxn>
                <a:cxn ang="0">
                  <a:pos x="1037" y="48"/>
                </a:cxn>
                <a:cxn ang="0">
                  <a:pos x="1402" y="48"/>
                </a:cxn>
                <a:cxn ang="0">
                  <a:pos x="1808" y="48"/>
                </a:cxn>
                <a:cxn ang="0">
                  <a:pos x="2252" y="48"/>
                </a:cxn>
                <a:cxn ang="0">
                  <a:pos x="2726" y="48"/>
                </a:cxn>
                <a:cxn ang="0">
                  <a:pos x="3225" y="48"/>
                </a:cxn>
                <a:cxn ang="0">
                  <a:pos x="3744" y="48"/>
                </a:cxn>
                <a:cxn ang="0">
                  <a:pos x="4280" y="48"/>
                </a:cxn>
                <a:cxn ang="0">
                  <a:pos x="4825" y="48"/>
                </a:cxn>
                <a:cxn ang="0">
                  <a:pos x="5373" y="48"/>
                </a:cxn>
                <a:cxn ang="0">
                  <a:pos x="5922" y="48"/>
                </a:cxn>
                <a:cxn ang="0">
                  <a:pos x="6466" y="48"/>
                </a:cxn>
                <a:cxn ang="0">
                  <a:pos x="6998" y="48"/>
                </a:cxn>
                <a:cxn ang="0">
                  <a:pos x="7514" y="48"/>
                </a:cxn>
                <a:cxn ang="0">
                  <a:pos x="8009" y="48"/>
                </a:cxn>
                <a:cxn ang="0">
                  <a:pos x="8477" y="48"/>
                </a:cxn>
                <a:cxn ang="0">
                  <a:pos x="8913" y="48"/>
                </a:cxn>
                <a:cxn ang="0">
                  <a:pos x="9312" y="48"/>
                </a:cxn>
                <a:cxn ang="0">
                  <a:pos x="9668" y="48"/>
                </a:cxn>
                <a:cxn ang="0">
                  <a:pos x="9977" y="48"/>
                </a:cxn>
                <a:cxn ang="0">
                  <a:pos x="10233" y="48"/>
                </a:cxn>
                <a:cxn ang="0">
                  <a:pos x="10431" y="48"/>
                </a:cxn>
                <a:cxn ang="0">
                  <a:pos x="10566" y="48"/>
                </a:cxn>
                <a:cxn ang="0">
                  <a:pos x="10631" y="48"/>
                </a:cxn>
                <a:cxn ang="0">
                  <a:pos x="10641" y="32"/>
                </a:cxn>
              </a:cxnLst>
              <a:rect l="0" t="0" r="r" b="b"/>
              <a:pathLst>
                <a:path w="10642" h="48">
                  <a:moveTo>
                    <a:pt x="10641" y="0"/>
                  </a:moveTo>
                  <a:lnTo>
                    <a:pt x="10641" y="0"/>
                  </a:lnTo>
                  <a:lnTo>
                    <a:pt x="10640" y="0"/>
                  </a:lnTo>
                  <a:lnTo>
                    <a:pt x="10638" y="0"/>
                  </a:lnTo>
                  <a:lnTo>
                    <a:pt x="10636" y="0"/>
                  </a:lnTo>
                  <a:lnTo>
                    <a:pt x="10632" y="0"/>
                  </a:lnTo>
                  <a:lnTo>
                    <a:pt x="10628" y="0"/>
                  </a:lnTo>
                  <a:lnTo>
                    <a:pt x="10623" y="0"/>
                  </a:lnTo>
                  <a:lnTo>
                    <a:pt x="10617" y="0"/>
                  </a:lnTo>
                  <a:lnTo>
                    <a:pt x="10612" y="0"/>
                  </a:lnTo>
                  <a:lnTo>
                    <a:pt x="10604" y="0"/>
                  </a:lnTo>
                  <a:lnTo>
                    <a:pt x="10596" y="0"/>
                  </a:lnTo>
                  <a:lnTo>
                    <a:pt x="10589" y="0"/>
                  </a:lnTo>
                  <a:lnTo>
                    <a:pt x="10579" y="0"/>
                  </a:lnTo>
                  <a:lnTo>
                    <a:pt x="10570" y="0"/>
                  </a:lnTo>
                  <a:lnTo>
                    <a:pt x="10559" y="0"/>
                  </a:lnTo>
                  <a:lnTo>
                    <a:pt x="10548" y="0"/>
                  </a:lnTo>
                  <a:lnTo>
                    <a:pt x="10536" y="0"/>
                  </a:lnTo>
                  <a:lnTo>
                    <a:pt x="10524" y="0"/>
                  </a:lnTo>
                  <a:lnTo>
                    <a:pt x="10511" y="0"/>
                  </a:lnTo>
                  <a:lnTo>
                    <a:pt x="10496" y="0"/>
                  </a:lnTo>
                  <a:lnTo>
                    <a:pt x="10482" y="0"/>
                  </a:lnTo>
                  <a:lnTo>
                    <a:pt x="10467" y="0"/>
                  </a:lnTo>
                  <a:lnTo>
                    <a:pt x="10451" y="0"/>
                  </a:lnTo>
                  <a:lnTo>
                    <a:pt x="10435" y="0"/>
                  </a:lnTo>
                  <a:lnTo>
                    <a:pt x="10417" y="0"/>
                  </a:lnTo>
                  <a:lnTo>
                    <a:pt x="10400" y="0"/>
                  </a:lnTo>
                  <a:lnTo>
                    <a:pt x="10382" y="0"/>
                  </a:lnTo>
                  <a:lnTo>
                    <a:pt x="10363" y="0"/>
                  </a:lnTo>
                  <a:lnTo>
                    <a:pt x="10344" y="0"/>
                  </a:lnTo>
                  <a:lnTo>
                    <a:pt x="10323" y="0"/>
                  </a:lnTo>
                  <a:lnTo>
                    <a:pt x="10302" y="0"/>
                  </a:lnTo>
                  <a:lnTo>
                    <a:pt x="10281" y="0"/>
                  </a:lnTo>
                  <a:lnTo>
                    <a:pt x="10259" y="0"/>
                  </a:lnTo>
                  <a:lnTo>
                    <a:pt x="10236" y="0"/>
                  </a:lnTo>
                  <a:lnTo>
                    <a:pt x="10213" y="0"/>
                  </a:lnTo>
                  <a:lnTo>
                    <a:pt x="10190" y="0"/>
                  </a:lnTo>
                  <a:lnTo>
                    <a:pt x="10166" y="0"/>
                  </a:lnTo>
                  <a:lnTo>
                    <a:pt x="10141" y="0"/>
                  </a:lnTo>
                  <a:lnTo>
                    <a:pt x="10116" y="0"/>
                  </a:lnTo>
                  <a:lnTo>
                    <a:pt x="10090" y="0"/>
                  </a:lnTo>
                  <a:lnTo>
                    <a:pt x="10063" y="0"/>
                  </a:lnTo>
                  <a:lnTo>
                    <a:pt x="10037" y="0"/>
                  </a:lnTo>
                  <a:lnTo>
                    <a:pt x="10009" y="0"/>
                  </a:lnTo>
                  <a:lnTo>
                    <a:pt x="9981" y="0"/>
                  </a:lnTo>
                  <a:lnTo>
                    <a:pt x="9952" y="0"/>
                  </a:lnTo>
                  <a:lnTo>
                    <a:pt x="9924" y="0"/>
                  </a:lnTo>
                  <a:lnTo>
                    <a:pt x="9894" y="0"/>
                  </a:lnTo>
                  <a:lnTo>
                    <a:pt x="9863" y="0"/>
                  </a:lnTo>
                  <a:lnTo>
                    <a:pt x="9832" y="0"/>
                  </a:lnTo>
                  <a:lnTo>
                    <a:pt x="9802" y="0"/>
                  </a:lnTo>
                  <a:lnTo>
                    <a:pt x="9770" y="0"/>
                  </a:lnTo>
                  <a:lnTo>
                    <a:pt x="9738" y="0"/>
                  </a:lnTo>
                  <a:lnTo>
                    <a:pt x="9705" y="0"/>
                  </a:lnTo>
                  <a:lnTo>
                    <a:pt x="9672" y="0"/>
                  </a:lnTo>
                  <a:lnTo>
                    <a:pt x="9638" y="0"/>
                  </a:lnTo>
                  <a:lnTo>
                    <a:pt x="9604" y="0"/>
                  </a:lnTo>
                  <a:lnTo>
                    <a:pt x="9569" y="0"/>
                  </a:lnTo>
                  <a:lnTo>
                    <a:pt x="9535" y="0"/>
                  </a:lnTo>
                  <a:lnTo>
                    <a:pt x="9499" y="0"/>
                  </a:lnTo>
                  <a:lnTo>
                    <a:pt x="9464" y="0"/>
                  </a:lnTo>
                  <a:lnTo>
                    <a:pt x="9426" y="0"/>
                  </a:lnTo>
                  <a:lnTo>
                    <a:pt x="9390" y="0"/>
                  </a:lnTo>
                  <a:lnTo>
                    <a:pt x="9353" y="0"/>
                  </a:lnTo>
                  <a:lnTo>
                    <a:pt x="9316" y="0"/>
                  </a:lnTo>
                  <a:lnTo>
                    <a:pt x="9277" y="0"/>
                  </a:lnTo>
                  <a:lnTo>
                    <a:pt x="9239" y="0"/>
                  </a:lnTo>
                  <a:lnTo>
                    <a:pt x="9199" y="0"/>
                  </a:lnTo>
                  <a:lnTo>
                    <a:pt x="9161" y="0"/>
                  </a:lnTo>
                  <a:lnTo>
                    <a:pt x="9120" y="0"/>
                  </a:lnTo>
                  <a:lnTo>
                    <a:pt x="9081" y="0"/>
                  </a:lnTo>
                  <a:lnTo>
                    <a:pt x="9040" y="0"/>
                  </a:lnTo>
                  <a:lnTo>
                    <a:pt x="9000" y="0"/>
                  </a:lnTo>
                  <a:lnTo>
                    <a:pt x="8958" y="0"/>
                  </a:lnTo>
                  <a:lnTo>
                    <a:pt x="8916" y="0"/>
                  </a:lnTo>
                  <a:lnTo>
                    <a:pt x="8874" y="0"/>
                  </a:lnTo>
                  <a:lnTo>
                    <a:pt x="8832" y="0"/>
                  </a:lnTo>
                  <a:lnTo>
                    <a:pt x="8789" y="0"/>
                  </a:lnTo>
                  <a:lnTo>
                    <a:pt x="8746" y="0"/>
                  </a:lnTo>
                  <a:lnTo>
                    <a:pt x="8702" y="0"/>
                  </a:lnTo>
                  <a:lnTo>
                    <a:pt x="8658" y="0"/>
                  </a:lnTo>
                  <a:lnTo>
                    <a:pt x="8614" y="0"/>
                  </a:lnTo>
                  <a:lnTo>
                    <a:pt x="8569" y="0"/>
                  </a:lnTo>
                  <a:lnTo>
                    <a:pt x="8525" y="0"/>
                  </a:lnTo>
                  <a:lnTo>
                    <a:pt x="8479" y="0"/>
                  </a:lnTo>
                  <a:lnTo>
                    <a:pt x="8434" y="0"/>
                  </a:lnTo>
                  <a:lnTo>
                    <a:pt x="8388" y="0"/>
                  </a:lnTo>
                  <a:lnTo>
                    <a:pt x="8342" y="0"/>
                  </a:lnTo>
                  <a:lnTo>
                    <a:pt x="8296" y="0"/>
                  </a:lnTo>
                  <a:lnTo>
                    <a:pt x="8250" y="0"/>
                  </a:lnTo>
                  <a:lnTo>
                    <a:pt x="8203" y="0"/>
                  </a:lnTo>
                  <a:lnTo>
                    <a:pt x="8156" y="0"/>
                  </a:lnTo>
                  <a:lnTo>
                    <a:pt x="8107" y="0"/>
                  </a:lnTo>
                  <a:lnTo>
                    <a:pt x="8060" y="0"/>
                  </a:lnTo>
                  <a:lnTo>
                    <a:pt x="8012" y="0"/>
                  </a:lnTo>
                  <a:lnTo>
                    <a:pt x="7964" y="0"/>
                  </a:lnTo>
                  <a:lnTo>
                    <a:pt x="7914" y="0"/>
                  </a:lnTo>
                  <a:lnTo>
                    <a:pt x="7866" y="0"/>
                  </a:lnTo>
                  <a:lnTo>
                    <a:pt x="7817" y="0"/>
                  </a:lnTo>
                  <a:lnTo>
                    <a:pt x="7767" y="0"/>
                  </a:lnTo>
                  <a:lnTo>
                    <a:pt x="7718" y="0"/>
                  </a:lnTo>
                  <a:lnTo>
                    <a:pt x="7667" y="0"/>
                  </a:lnTo>
                  <a:lnTo>
                    <a:pt x="7618" y="0"/>
                  </a:lnTo>
                  <a:lnTo>
                    <a:pt x="7567" y="0"/>
                  </a:lnTo>
                  <a:lnTo>
                    <a:pt x="7517" y="0"/>
                  </a:lnTo>
                  <a:lnTo>
                    <a:pt x="7466" y="0"/>
                  </a:lnTo>
                  <a:lnTo>
                    <a:pt x="7415" y="0"/>
                  </a:lnTo>
                  <a:lnTo>
                    <a:pt x="7364" y="0"/>
                  </a:lnTo>
                  <a:lnTo>
                    <a:pt x="7313" y="0"/>
                  </a:lnTo>
                  <a:lnTo>
                    <a:pt x="7261" y="0"/>
                  </a:lnTo>
                  <a:lnTo>
                    <a:pt x="7210" y="0"/>
                  </a:lnTo>
                  <a:lnTo>
                    <a:pt x="7157" y="0"/>
                  </a:lnTo>
                  <a:lnTo>
                    <a:pt x="7105" y="0"/>
                  </a:lnTo>
                  <a:lnTo>
                    <a:pt x="7053" y="0"/>
                  </a:lnTo>
                  <a:lnTo>
                    <a:pt x="7000" y="0"/>
                  </a:lnTo>
                  <a:lnTo>
                    <a:pt x="6947" y="0"/>
                  </a:lnTo>
                  <a:lnTo>
                    <a:pt x="6895" y="0"/>
                  </a:lnTo>
                  <a:lnTo>
                    <a:pt x="6842" y="0"/>
                  </a:lnTo>
                  <a:lnTo>
                    <a:pt x="6789" y="0"/>
                  </a:lnTo>
                  <a:lnTo>
                    <a:pt x="6736" y="0"/>
                  </a:lnTo>
                  <a:lnTo>
                    <a:pt x="6683" y="0"/>
                  </a:lnTo>
                  <a:lnTo>
                    <a:pt x="6629" y="0"/>
                  </a:lnTo>
                  <a:lnTo>
                    <a:pt x="6575" y="0"/>
                  </a:lnTo>
                  <a:lnTo>
                    <a:pt x="6522" y="0"/>
                  </a:lnTo>
                  <a:lnTo>
                    <a:pt x="6468" y="0"/>
                  </a:lnTo>
                  <a:lnTo>
                    <a:pt x="6414" y="0"/>
                  </a:lnTo>
                  <a:lnTo>
                    <a:pt x="6360" y="0"/>
                  </a:lnTo>
                  <a:lnTo>
                    <a:pt x="6305" y="0"/>
                  </a:lnTo>
                  <a:lnTo>
                    <a:pt x="6252" y="0"/>
                  </a:lnTo>
                  <a:lnTo>
                    <a:pt x="6197" y="0"/>
                  </a:lnTo>
                  <a:lnTo>
                    <a:pt x="6143" y="0"/>
                  </a:lnTo>
                  <a:lnTo>
                    <a:pt x="6088" y="0"/>
                  </a:lnTo>
                  <a:lnTo>
                    <a:pt x="6033" y="0"/>
                  </a:lnTo>
                  <a:lnTo>
                    <a:pt x="5979" y="0"/>
                  </a:lnTo>
                  <a:lnTo>
                    <a:pt x="5925" y="0"/>
                  </a:lnTo>
                  <a:lnTo>
                    <a:pt x="5870" y="0"/>
                  </a:lnTo>
                  <a:lnTo>
                    <a:pt x="5815" y="0"/>
                  </a:lnTo>
                  <a:lnTo>
                    <a:pt x="5760" y="0"/>
                  </a:lnTo>
                  <a:lnTo>
                    <a:pt x="5705" y="0"/>
                  </a:lnTo>
                  <a:lnTo>
                    <a:pt x="5650" y="0"/>
                  </a:lnTo>
                  <a:lnTo>
                    <a:pt x="5595" y="0"/>
                  </a:lnTo>
                  <a:lnTo>
                    <a:pt x="5540" y="0"/>
                  </a:lnTo>
                  <a:lnTo>
                    <a:pt x="5485" y="0"/>
                  </a:lnTo>
                  <a:lnTo>
                    <a:pt x="5430" y="0"/>
                  </a:lnTo>
                  <a:lnTo>
                    <a:pt x="5375" y="0"/>
                  </a:lnTo>
                  <a:lnTo>
                    <a:pt x="5321" y="0"/>
                  </a:lnTo>
                  <a:lnTo>
                    <a:pt x="5266" y="0"/>
                  </a:lnTo>
                  <a:lnTo>
                    <a:pt x="5211" y="0"/>
                  </a:lnTo>
                  <a:lnTo>
                    <a:pt x="5156" y="0"/>
                  </a:lnTo>
                  <a:lnTo>
                    <a:pt x="5100" y="0"/>
                  </a:lnTo>
                  <a:lnTo>
                    <a:pt x="5046" y="0"/>
                  </a:lnTo>
                  <a:lnTo>
                    <a:pt x="4991" y="0"/>
                  </a:lnTo>
                  <a:lnTo>
                    <a:pt x="4936" y="0"/>
                  </a:lnTo>
                  <a:lnTo>
                    <a:pt x="4881" y="0"/>
                  </a:lnTo>
                  <a:lnTo>
                    <a:pt x="4826" y="0"/>
                  </a:lnTo>
                  <a:lnTo>
                    <a:pt x="4771" y="0"/>
                  </a:lnTo>
                  <a:lnTo>
                    <a:pt x="4716" y="0"/>
                  </a:lnTo>
                  <a:lnTo>
                    <a:pt x="4661" y="0"/>
                  </a:lnTo>
                  <a:lnTo>
                    <a:pt x="4608" y="0"/>
                  </a:lnTo>
                  <a:lnTo>
                    <a:pt x="4553" y="0"/>
                  </a:lnTo>
                  <a:lnTo>
                    <a:pt x="4498" y="0"/>
                  </a:lnTo>
                  <a:lnTo>
                    <a:pt x="4444" y="0"/>
                  </a:lnTo>
                  <a:lnTo>
                    <a:pt x="4389" y="0"/>
                  </a:lnTo>
                  <a:lnTo>
                    <a:pt x="4336" y="0"/>
                  </a:lnTo>
                  <a:lnTo>
                    <a:pt x="4281" y="0"/>
                  </a:lnTo>
                  <a:lnTo>
                    <a:pt x="4227" y="0"/>
                  </a:lnTo>
                  <a:lnTo>
                    <a:pt x="4173" y="0"/>
                  </a:lnTo>
                  <a:lnTo>
                    <a:pt x="4119" y="0"/>
                  </a:lnTo>
                  <a:lnTo>
                    <a:pt x="4066" y="0"/>
                  </a:lnTo>
                  <a:lnTo>
                    <a:pt x="4012" y="0"/>
                  </a:lnTo>
                  <a:lnTo>
                    <a:pt x="3958" y="0"/>
                  </a:lnTo>
                  <a:lnTo>
                    <a:pt x="3905" y="0"/>
                  </a:lnTo>
                  <a:lnTo>
                    <a:pt x="3852" y="0"/>
                  </a:lnTo>
                  <a:lnTo>
                    <a:pt x="3799" y="0"/>
                  </a:lnTo>
                  <a:lnTo>
                    <a:pt x="3746" y="0"/>
                  </a:lnTo>
                  <a:lnTo>
                    <a:pt x="3694" y="0"/>
                  </a:lnTo>
                  <a:lnTo>
                    <a:pt x="3641" y="0"/>
                  </a:lnTo>
                  <a:lnTo>
                    <a:pt x="3588" y="0"/>
                  </a:lnTo>
                  <a:lnTo>
                    <a:pt x="3536" y="0"/>
                  </a:lnTo>
                  <a:lnTo>
                    <a:pt x="3484" y="0"/>
                  </a:lnTo>
                  <a:lnTo>
                    <a:pt x="3431" y="0"/>
                  </a:lnTo>
                  <a:lnTo>
                    <a:pt x="3380" y="0"/>
                  </a:lnTo>
                  <a:lnTo>
                    <a:pt x="3328" y="0"/>
                  </a:lnTo>
                  <a:lnTo>
                    <a:pt x="3277" y="0"/>
                  </a:lnTo>
                  <a:lnTo>
                    <a:pt x="3226" y="0"/>
                  </a:lnTo>
                  <a:lnTo>
                    <a:pt x="3174" y="0"/>
                  </a:lnTo>
                  <a:lnTo>
                    <a:pt x="3124" y="0"/>
                  </a:lnTo>
                  <a:lnTo>
                    <a:pt x="3073" y="0"/>
                  </a:lnTo>
                  <a:lnTo>
                    <a:pt x="3023" y="0"/>
                  </a:lnTo>
                  <a:lnTo>
                    <a:pt x="2974" y="0"/>
                  </a:lnTo>
                  <a:lnTo>
                    <a:pt x="2923" y="0"/>
                  </a:lnTo>
                  <a:lnTo>
                    <a:pt x="2874" y="0"/>
                  </a:lnTo>
                  <a:lnTo>
                    <a:pt x="2824" y="0"/>
                  </a:lnTo>
                  <a:lnTo>
                    <a:pt x="2775" y="0"/>
                  </a:lnTo>
                  <a:lnTo>
                    <a:pt x="2727" y="0"/>
                  </a:lnTo>
                  <a:lnTo>
                    <a:pt x="2677" y="0"/>
                  </a:lnTo>
                  <a:lnTo>
                    <a:pt x="2629" y="0"/>
                  </a:lnTo>
                  <a:lnTo>
                    <a:pt x="2581" y="0"/>
                  </a:lnTo>
                  <a:lnTo>
                    <a:pt x="2534" y="0"/>
                  </a:lnTo>
                  <a:lnTo>
                    <a:pt x="2485" y="0"/>
                  </a:lnTo>
                  <a:lnTo>
                    <a:pt x="2438" y="0"/>
                  </a:lnTo>
                  <a:lnTo>
                    <a:pt x="2392" y="0"/>
                  </a:lnTo>
                  <a:lnTo>
                    <a:pt x="2345" y="0"/>
                  </a:lnTo>
                  <a:lnTo>
                    <a:pt x="2299" y="0"/>
                  </a:lnTo>
                  <a:lnTo>
                    <a:pt x="2253" y="0"/>
                  </a:lnTo>
                  <a:lnTo>
                    <a:pt x="2207" y="0"/>
                  </a:lnTo>
                  <a:lnTo>
                    <a:pt x="2162" y="0"/>
                  </a:lnTo>
                  <a:lnTo>
                    <a:pt x="2115" y="0"/>
                  </a:lnTo>
                  <a:lnTo>
                    <a:pt x="2072" y="0"/>
                  </a:lnTo>
                  <a:lnTo>
                    <a:pt x="2027" y="0"/>
                  </a:lnTo>
                  <a:lnTo>
                    <a:pt x="1983" y="0"/>
                  </a:lnTo>
                  <a:lnTo>
                    <a:pt x="1939" y="0"/>
                  </a:lnTo>
                  <a:lnTo>
                    <a:pt x="1895" y="0"/>
                  </a:lnTo>
                  <a:lnTo>
                    <a:pt x="1852" y="0"/>
                  </a:lnTo>
                  <a:lnTo>
                    <a:pt x="1809" y="0"/>
                  </a:lnTo>
                  <a:lnTo>
                    <a:pt x="1766" y="0"/>
                  </a:lnTo>
                  <a:lnTo>
                    <a:pt x="1725" y="0"/>
                  </a:lnTo>
                  <a:lnTo>
                    <a:pt x="1683" y="0"/>
                  </a:lnTo>
                  <a:lnTo>
                    <a:pt x="1641" y="0"/>
                  </a:lnTo>
                  <a:lnTo>
                    <a:pt x="1601" y="0"/>
                  </a:lnTo>
                  <a:lnTo>
                    <a:pt x="1560" y="0"/>
                  </a:lnTo>
                  <a:lnTo>
                    <a:pt x="1521" y="0"/>
                  </a:lnTo>
                  <a:lnTo>
                    <a:pt x="1481" y="0"/>
                  </a:lnTo>
                  <a:lnTo>
                    <a:pt x="1442" y="0"/>
                  </a:lnTo>
                  <a:lnTo>
                    <a:pt x="1402" y="0"/>
                  </a:lnTo>
                  <a:lnTo>
                    <a:pt x="1364" y="0"/>
                  </a:lnTo>
                  <a:lnTo>
                    <a:pt x="1325" y="0"/>
                  </a:lnTo>
                  <a:lnTo>
                    <a:pt x="1288" y="0"/>
                  </a:lnTo>
                  <a:lnTo>
                    <a:pt x="1251" y="0"/>
                  </a:lnTo>
                  <a:lnTo>
                    <a:pt x="1214" y="0"/>
                  </a:lnTo>
                  <a:lnTo>
                    <a:pt x="1178" y="0"/>
                  </a:lnTo>
                  <a:lnTo>
                    <a:pt x="1142" y="0"/>
                  </a:lnTo>
                  <a:lnTo>
                    <a:pt x="1107" y="0"/>
                  </a:lnTo>
                  <a:lnTo>
                    <a:pt x="1072" y="0"/>
                  </a:lnTo>
                  <a:lnTo>
                    <a:pt x="1037" y="0"/>
                  </a:lnTo>
                  <a:lnTo>
                    <a:pt x="1003" y="0"/>
                  </a:lnTo>
                  <a:lnTo>
                    <a:pt x="969" y="0"/>
                  </a:lnTo>
                  <a:lnTo>
                    <a:pt x="936" y="0"/>
                  </a:lnTo>
                  <a:lnTo>
                    <a:pt x="904" y="0"/>
                  </a:lnTo>
                  <a:lnTo>
                    <a:pt x="871" y="0"/>
                  </a:lnTo>
                  <a:lnTo>
                    <a:pt x="839" y="0"/>
                  </a:lnTo>
                  <a:lnTo>
                    <a:pt x="808" y="0"/>
                  </a:lnTo>
                  <a:lnTo>
                    <a:pt x="778" y="0"/>
                  </a:lnTo>
                  <a:lnTo>
                    <a:pt x="748" y="0"/>
                  </a:lnTo>
                  <a:lnTo>
                    <a:pt x="718" y="0"/>
                  </a:lnTo>
                  <a:lnTo>
                    <a:pt x="689" y="0"/>
                  </a:lnTo>
                  <a:lnTo>
                    <a:pt x="660" y="0"/>
                  </a:lnTo>
                  <a:lnTo>
                    <a:pt x="632" y="0"/>
                  </a:lnTo>
                  <a:lnTo>
                    <a:pt x="604" y="0"/>
                  </a:lnTo>
                  <a:lnTo>
                    <a:pt x="578" y="0"/>
                  </a:lnTo>
                  <a:lnTo>
                    <a:pt x="552" y="0"/>
                  </a:lnTo>
                  <a:lnTo>
                    <a:pt x="525" y="0"/>
                  </a:lnTo>
                  <a:lnTo>
                    <a:pt x="500" y="0"/>
                  </a:lnTo>
                  <a:lnTo>
                    <a:pt x="475" y="0"/>
                  </a:lnTo>
                  <a:lnTo>
                    <a:pt x="451" y="0"/>
                  </a:lnTo>
                  <a:lnTo>
                    <a:pt x="428" y="0"/>
                  </a:lnTo>
                  <a:lnTo>
                    <a:pt x="405" y="0"/>
                  </a:lnTo>
                  <a:lnTo>
                    <a:pt x="382" y="0"/>
                  </a:lnTo>
                  <a:lnTo>
                    <a:pt x="360" y="0"/>
                  </a:lnTo>
                  <a:lnTo>
                    <a:pt x="339" y="0"/>
                  </a:lnTo>
                  <a:lnTo>
                    <a:pt x="318" y="0"/>
                  </a:lnTo>
                  <a:lnTo>
                    <a:pt x="297" y="0"/>
                  </a:lnTo>
                  <a:lnTo>
                    <a:pt x="278" y="0"/>
                  </a:lnTo>
                  <a:lnTo>
                    <a:pt x="259" y="0"/>
                  </a:lnTo>
                  <a:lnTo>
                    <a:pt x="241" y="0"/>
                  </a:lnTo>
                  <a:lnTo>
                    <a:pt x="224" y="0"/>
                  </a:lnTo>
                  <a:lnTo>
                    <a:pt x="206" y="0"/>
                  </a:lnTo>
                  <a:lnTo>
                    <a:pt x="189" y="0"/>
                  </a:lnTo>
                  <a:lnTo>
                    <a:pt x="174" y="0"/>
                  </a:lnTo>
                  <a:lnTo>
                    <a:pt x="159" y="0"/>
                  </a:lnTo>
                  <a:lnTo>
                    <a:pt x="144" y="0"/>
                  </a:lnTo>
                  <a:lnTo>
                    <a:pt x="130" y="0"/>
                  </a:lnTo>
                  <a:lnTo>
                    <a:pt x="117" y="0"/>
                  </a:lnTo>
                  <a:lnTo>
                    <a:pt x="105" y="0"/>
                  </a:lnTo>
                  <a:lnTo>
                    <a:pt x="93" y="0"/>
                  </a:lnTo>
                  <a:lnTo>
                    <a:pt x="82" y="0"/>
                  </a:lnTo>
                  <a:lnTo>
                    <a:pt x="72" y="0"/>
                  </a:lnTo>
                  <a:lnTo>
                    <a:pt x="62" y="0"/>
                  </a:lnTo>
                  <a:lnTo>
                    <a:pt x="52" y="0"/>
                  </a:lnTo>
                  <a:lnTo>
                    <a:pt x="45" y="0"/>
                  </a:lnTo>
                  <a:lnTo>
                    <a:pt x="37" y="0"/>
                  </a:lnTo>
                  <a:lnTo>
                    <a:pt x="29" y="0"/>
                  </a:lnTo>
                  <a:lnTo>
                    <a:pt x="24" y="0"/>
                  </a:lnTo>
                  <a:lnTo>
                    <a:pt x="18" y="0"/>
                  </a:lnTo>
                  <a:lnTo>
                    <a:pt x="13" y="0"/>
                  </a:lnTo>
                  <a:lnTo>
                    <a:pt x="8" y="0"/>
                  </a:lnTo>
                  <a:lnTo>
                    <a:pt x="5" y="0"/>
                  </a:lnTo>
                  <a:lnTo>
                    <a:pt x="3" y="0"/>
                  </a:lnTo>
                  <a:lnTo>
                    <a:pt x="1" y="0"/>
                  </a:lnTo>
                  <a:lnTo>
                    <a:pt x="0" y="0"/>
                  </a:lnTo>
                  <a:lnTo>
                    <a:pt x="0" y="0"/>
                  </a:lnTo>
                  <a:lnTo>
                    <a:pt x="0" y="0"/>
                  </a:lnTo>
                  <a:lnTo>
                    <a:pt x="0" y="48"/>
                  </a:lnTo>
                  <a:lnTo>
                    <a:pt x="0" y="48"/>
                  </a:lnTo>
                  <a:lnTo>
                    <a:pt x="0" y="48"/>
                  </a:lnTo>
                  <a:lnTo>
                    <a:pt x="1" y="48"/>
                  </a:lnTo>
                  <a:lnTo>
                    <a:pt x="3" y="48"/>
                  </a:lnTo>
                  <a:lnTo>
                    <a:pt x="5" y="48"/>
                  </a:lnTo>
                  <a:lnTo>
                    <a:pt x="8" y="48"/>
                  </a:lnTo>
                  <a:lnTo>
                    <a:pt x="13" y="48"/>
                  </a:lnTo>
                  <a:lnTo>
                    <a:pt x="18" y="48"/>
                  </a:lnTo>
                  <a:lnTo>
                    <a:pt x="24" y="48"/>
                  </a:lnTo>
                  <a:lnTo>
                    <a:pt x="29" y="48"/>
                  </a:lnTo>
                  <a:lnTo>
                    <a:pt x="37" y="48"/>
                  </a:lnTo>
                  <a:lnTo>
                    <a:pt x="45" y="48"/>
                  </a:lnTo>
                  <a:lnTo>
                    <a:pt x="52" y="48"/>
                  </a:lnTo>
                  <a:lnTo>
                    <a:pt x="62" y="48"/>
                  </a:lnTo>
                  <a:lnTo>
                    <a:pt x="72" y="48"/>
                  </a:lnTo>
                  <a:lnTo>
                    <a:pt x="82" y="48"/>
                  </a:lnTo>
                  <a:lnTo>
                    <a:pt x="93" y="48"/>
                  </a:lnTo>
                  <a:lnTo>
                    <a:pt x="105" y="48"/>
                  </a:lnTo>
                  <a:lnTo>
                    <a:pt x="117" y="48"/>
                  </a:lnTo>
                  <a:lnTo>
                    <a:pt x="130" y="48"/>
                  </a:lnTo>
                  <a:lnTo>
                    <a:pt x="144" y="48"/>
                  </a:lnTo>
                  <a:lnTo>
                    <a:pt x="159" y="48"/>
                  </a:lnTo>
                  <a:lnTo>
                    <a:pt x="174" y="48"/>
                  </a:lnTo>
                  <a:lnTo>
                    <a:pt x="189" y="48"/>
                  </a:lnTo>
                  <a:lnTo>
                    <a:pt x="206" y="48"/>
                  </a:lnTo>
                  <a:lnTo>
                    <a:pt x="224" y="48"/>
                  </a:lnTo>
                  <a:lnTo>
                    <a:pt x="241" y="48"/>
                  </a:lnTo>
                  <a:lnTo>
                    <a:pt x="259" y="48"/>
                  </a:lnTo>
                  <a:lnTo>
                    <a:pt x="278" y="48"/>
                  </a:lnTo>
                  <a:lnTo>
                    <a:pt x="297" y="48"/>
                  </a:lnTo>
                  <a:lnTo>
                    <a:pt x="318" y="48"/>
                  </a:lnTo>
                  <a:lnTo>
                    <a:pt x="339" y="48"/>
                  </a:lnTo>
                  <a:lnTo>
                    <a:pt x="360" y="48"/>
                  </a:lnTo>
                  <a:lnTo>
                    <a:pt x="382" y="48"/>
                  </a:lnTo>
                  <a:lnTo>
                    <a:pt x="403" y="48"/>
                  </a:lnTo>
                  <a:lnTo>
                    <a:pt x="427" y="48"/>
                  </a:lnTo>
                  <a:lnTo>
                    <a:pt x="451" y="48"/>
                  </a:lnTo>
                  <a:lnTo>
                    <a:pt x="475" y="48"/>
                  </a:lnTo>
                  <a:lnTo>
                    <a:pt x="500" y="48"/>
                  </a:lnTo>
                  <a:lnTo>
                    <a:pt x="525" y="48"/>
                  </a:lnTo>
                  <a:lnTo>
                    <a:pt x="551" y="48"/>
                  </a:lnTo>
                  <a:lnTo>
                    <a:pt x="577" y="48"/>
                  </a:lnTo>
                  <a:lnTo>
                    <a:pt x="604" y="48"/>
                  </a:lnTo>
                  <a:lnTo>
                    <a:pt x="632" y="48"/>
                  </a:lnTo>
                  <a:lnTo>
                    <a:pt x="660" y="48"/>
                  </a:lnTo>
                  <a:lnTo>
                    <a:pt x="689" y="48"/>
                  </a:lnTo>
                  <a:lnTo>
                    <a:pt x="717" y="48"/>
                  </a:lnTo>
                  <a:lnTo>
                    <a:pt x="747" y="48"/>
                  </a:lnTo>
                  <a:lnTo>
                    <a:pt x="778" y="48"/>
                  </a:lnTo>
                  <a:lnTo>
                    <a:pt x="808" y="48"/>
                  </a:lnTo>
                  <a:lnTo>
                    <a:pt x="839" y="48"/>
                  </a:lnTo>
                  <a:lnTo>
                    <a:pt x="871" y="48"/>
                  </a:lnTo>
                  <a:lnTo>
                    <a:pt x="903" y="48"/>
                  </a:lnTo>
                  <a:lnTo>
                    <a:pt x="936" y="48"/>
                  </a:lnTo>
                  <a:lnTo>
                    <a:pt x="969" y="48"/>
                  </a:lnTo>
                  <a:lnTo>
                    <a:pt x="1003" y="48"/>
                  </a:lnTo>
                  <a:lnTo>
                    <a:pt x="1037" y="48"/>
                  </a:lnTo>
                  <a:lnTo>
                    <a:pt x="1071" y="48"/>
                  </a:lnTo>
                  <a:lnTo>
                    <a:pt x="1106" y="48"/>
                  </a:lnTo>
                  <a:lnTo>
                    <a:pt x="1141" y="48"/>
                  </a:lnTo>
                  <a:lnTo>
                    <a:pt x="1177" y="48"/>
                  </a:lnTo>
                  <a:lnTo>
                    <a:pt x="1213" y="48"/>
                  </a:lnTo>
                  <a:lnTo>
                    <a:pt x="1251" y="48"/>
                  </a:lnTo>
                  <a:lnTo>
                    <a:pt x="1288" y="48"/>
                  </a:lnTo>
                  <a:lnTo>
                    <a:pt x="1325" y="48"/>
                  </a:lnTo>
                  <a:lnTo>
                    <a:pt x="1364" y="48"/>
                  </a:lnTo>
                  <a:lnTo>
                    <a:pt x="1402" y="48"/>
                  </a:lnTo>
                  <a:lnTo>
                    <a:pt x="1441" y="48"/>
                  </a:lnTo>
                  <a:lnTo>
                    <a:pt x="1480" y="48"/>
                  </a:lnTo>
                  <a:lnTo>
                    <a:pt x="1520" y="48"/>
                  </a:lnTo>
                  <a:lnTo>
                    <a:pt x="1560" y="48"/>
                  </a:lnTo>
                  <a:lnTo>
                    <a:pt x="1601" y="48"/>
                  </a:lnTo>
                  <a:lnTo>
                    <a:pt x="1641" y="48"/>
                  </a:lnTo>
                  <a:lnTo>
                    <a:pt x="1683" y="48"/>
                  </a:lnTo>
                  <a:lnTo>
                    <a:pt x="1725" y="48"/>
                  </a:lnTo>
                  <a:lnTo>
                    <a:pt x="1766" y="48"/>
                  </a:lnTo>
                  <a:lnTo>
                    <a:pt x="1808" y="48"/>
                  </a:lnTo>
                  <a:lnTo>
                    <a:pt x="1851" y="48"/>
                  </a:lnTo>
                  <a:lnTo>
                    <a:pt x="1895" y="48"/>
                  </a:lnTo>
                  <a:lnTo>
                    <a:pt x="1938" y="48"/>
                  </a:lnTo>
                  <a:lnTo>
                    <a:pt x="1982" y="48"/>
                  </a:lnTo>
                  <a:lnTo>
                    <a:pt x="2025" y="48"/>
                  </a:lnTo>
                  <a:lnTo>
                    <a:pt x="2070" y="48"/>
                  </a:lnTo>
                  <a:lnTo>
                    <a:pt x="2115" y="48"/>
                  </a:lnTo>
                  <a:lnTo>
                    <a:pt x="2160" y="48"/>
                  </a:lnTo>
                  <a:lnTo>
                    <a:pt x="2205" y="48"/>
                  </a:lnTo>
                  <a:lnTo>
                    <a:pt x="2252" y="48"/>
                  </a:lnTo>
                  <a:lnTo>
                    <a:pt x="2298" y="48"/>
                  </a:lnTo>
                  <a:lnTo>
                    <a:pt x="2344" y="48"/>
                  </a:lnTo>
                  <a:lnTo>
                    <a:pt x="2391" y="48"/>
                  </a:lnTo>
                  <a:lnTo>
                    <a:pt x="2438" y="48"/>
                  </a:lnTo>
                  <a:lnTo>
                    <a:pt x="2485" y="48"/>
                  </a:lnTo>
                  <a:lnTo>
                    <a:pt x="2532" y="48"/>
                  </a:lnTo>
                  <a:lnTo>
                    <a:pt x="2581" y="48"/>
                  </a:lnTo>
                  <a:lnTo>
                    <a:pt x="2628" y="48"/>
                  </a:lnTo>
                  <a:lnTo>
                    <a:pt x="2676" y="48"/>
                  </a:lnTo>
                  <a:lnTo>
                    <a:pt x="2726" y="48"/>
                  </a:lnTo>
                  <a:lnTo>
                    <a:pt x="2774" y="48"/>
                  </a:lnTo>
                  <a:lnTo>
                    <a:pt x="2823" y="48"/>
                  </a:lnTo>
                  <a:lnTo>
                    <a:pt x="2873" y="48"/>
                  </a:lnTo>
                  <a:lnTo>
                    <a:pt x="2922" y="48"/>
                  </a:lnTo>
                  <a:lnTo>
                    <a:pt x="2973" y="48"/>
                  </a:lnTo>
                  <a:lnTo>
                    <a:pt x="3022" y="48"/>
                  </a:lnTo>
                  <a:lnTo>
                    <a:pt x="3072" y="48"/>
                  </a:lnTo>
                  <a:lnTo>
                    <a:pt x="3123" y="48"/>
                  </a:lnTo>
                  <a:lnTo>
                    <a:pt x="3173" y="48"/>
                  </a:lnTo>
                  <a:lnTo>
                    <a:pt x="3225" y="48"/>
                  </a:lnTo>
                  <a:lnTo>
                    <a:pt x="3275" y="48"/>
                  </a:lnTo>
                  <a:lnTo>
                    <a:pt x="3327" y="48"/>
                  </a:lnTo>
                  <a:lnTo>
                    <a:pt x="3379" y="48"/>
                  </a:lnTo>
                  <a:lnTo>
                    <a:pt x="3430" y="48"/>
                  </a:lnTo>
                  <a:lnTo>
                    <a:pt x="3483" y="48"/>
                  </a:lnTo>
                  <a:lnTo>
                    <a:pt x="3534" y="48"/>
                  </a:lnTo>
                  <a:lnTo>
                    <a:pt x="3587" y="48"/>
                  </a:lnTo>
                  <a:lnTo>
                    <a:pt x="3639" y="48"/>
                  </a:lnTo>
                  <a:lnTo>
                    <a:pt x="3691" y="48"/>
                  </a:lnTo>
                  <a:lnTo>
                    <a:pt x="3744" y="48"/>
                  </a:lnTo>
                  <a:lnTo>
                    <a:pt x="3798" y="48"/>
                  </a:lnTo>
                  <a:lnTo>
                    <a:pt x="3850" y="48"/>
                  </a:lnTo>
                  <a:lnTo>
                    <a:pt x="3903" y="48"/>
                  </a:lnTo>
                  <a:lnTo>
                    <a:pt x="3957" y="48"/>
                  </a:lnTo>
                  <a:lnTo>
                    <a:pt x="4011" y="48"/>
                  </a:lnTo>
                  <a:lnTo>
                    <a:pt x="4064" y="48"/>
                  </a:lnTo>
                  <a:lnTo>
                    <a:pt x="4118" y="48"/>
                  </a:lnTo>
                  <a:lnTo>
                    <a:pt x="4172" y="48"/>
                  </a:lnTo>
                  <a:lnTo>
                    <a:pt x="4226" y="48"/>
                  </a:lnTo>
                  <a:lnTo>
                    <a:pt x="4280" y="48"/>
                  </a:lnTo>
                  <a:lnTo>
                    <a:pt x="4333" y="48"/>
                  </a:lnTo>
                  <a:lnTo>
                    <a:pt x="4388" y="48"/>
                  </a:lnTo>
                  <a:lnTo>
                    <a:pt x="4442" y="48"/>
                  </a:lnTo>
                  <a:lnTo>
                    <a:pt x="4497" y="48"/>
                  </a:lnTo>
                  <a:lnTo>
                    <a:pt x="4551" y="48"/>
                  </a:lnTo>
                  <a:lnTo>
                    <a:pt x="4605" y="48"/>
                  </a:lnTo>
                  <a:lnTo>
                    <a:pt x="4660" y="48"/>
                  </a:lnTo>
                  <a:lnTo>
                    <a:pt x="4715" y="48"/>
                  </a:lnTo>
                  <a:lnTo>
                    <a:pt x="4770" y="48"/>
                  </a:lnTo>
                  <a:lnTo>
                    <a:pt x="4825" y="48"/>
                  </a:lnTo>
                  <a:lnTo>
                    <a:pt x="4880" y="48"/>
                  </a:lnTo>
                  <a:lnTo>
                    <a:pt x="4935" y="48"/>
                  </a:lnTo>
                  <a:lnTo>
                    <a:pt x="4990" y="48"/>
                  </a:lnTo>
                  <a:lnTo>
                    <a:pt x="5044" y="48"/>
                  </a:lnTo>
                  <a:lnTo>
                    <a:pt x="5099" y="48"/>
                  </a:lnTo>
                  <a:lnTo>
                    <a:pt x="5154" y="48"/>
                  </a:lnTo>
                  <a:lnTo>
                    <a:pt x="5209" y="48"/>
                  </a:lnTo>
                  <a:lnTo>
                    <a:pt x="5264" y="48"/>
                  </a:lnTo>
                  <a:lnTo>
                    <a:pt x="5319" y="48"/>
                  </a:lnTo>
                  <a:lnTo>
                    <a:pt x="5373" y="48"/>
                  </a:lnTo>
                  <a:lnTo>
                    <a:pt x="5429" y="48"/>
                  </a:lnTo>
                  <a:lnTo>
                    <a:pt x="5483" y="48"/>
                  </a:lnTo>
                  <a:lnTo>
                    <a:pt x="5538" y="48"/>
                  </a:lnTo>
                  <a:lnTo>
                    <a:pt x="5593" y="48"/>
                  </a:lnTo>
                  <a:lnTo>
                    <a:pt x="5648" y="48"/>
                  </a:lnTo>
                  <a:lnTo>
                    <a:pt x="5703" y="48"/>
                  </a:lnTo>
                  <a:lnTo>
                    <a:pt x="5758" y="48"/>
                  </a:lnTo>
                  <a:lnTo>
                    <a:pt x="5813" y="48"/>
                  </a:lnTo>
                  <a:lnTo>
                    <a:pt x="5868" y="48"/>
                  </a:lnTo>
                  <a:lnTo>
                    <a:pt x="5922" y="48"/>
                  </a:lnTo>
                  <a:lnTo>
                    <a:pt x="5977" y="48"/>
                  </a:lnTo>
                  <a:lnTo>
                    <a:pt x="6031" y="48"/>
                  </a:lnTo>
                  <a:lnTo>
                    <a:pt x="6086" y="48"/>
                  </a:lnTo>
                  <a:lnTo>
                    <a:pt x="6141" y="48"/>
                  </a:lnTo>
                  <a:lnTo>
                    <a:pt x="6195" y="48"/>
                  </a:lnTo>
                  <a:lnTo>
                    <a:pt x="6249" y="48"/>
                  </a:lnTo>
                  <a:lnTo>
                    <a:pt x="6303" y="48"/>
                  </a:lnTo>
                  <a:lnTo>
                    <a:pt x="6358" y="48"/>
                  </a:lnTo>
                  <a:lnTo>
                    <a:pt x="6412" y="48"/>
                  </a:lnTo>
                  <a:lnTo>
                    <a:pt x="6466" y="48"/>
                  </a:lnTo>
                  <a:lnTo>
                    <a:pt x="6519" y="48"/>
                  </a:lnTo>
                  <a:lnTo>
                    <a:pt x="6573" y="48"/>
                  </a:lnTo>
                  <a:lnTo>
                    <a:pt x="6627" y="48"/>
                  </a:lnTo>
                  <a:lnTo>
                    <a:pt x="6681" y="48"/>
                  </a:lnTo>
                  <a:lnTo>
                    <a:pt x="6733" y="48"/>
                  </a:lnTo>
                  <a:lnTo>
                    <a:pt x="6787" y="48"/>
                  </a:lnTo>
                  <a:lnTo>
                    <a:pt x="6840" y="48"/>
                  </a:lnTo>
                  <a:lnTo>
                    <a:pt x="6892" y="48"/>
                  </a:lnTo>
                  <a:lnTo>
                    <a:pt x="6945" y="48"/>
                  </a:lnTo>
                  <a:lnTo>
                    <a:pt x="6998" y="48"/>
                  </a:lnTo>
                  <a:lnTo>
                    <a:pt x="7051" y="48"/>
                  </a:lnTo>
                  <a:lnTo>
                    <a:pt x="7103" y="48"/>
                  </a:lnTo>
                  <a:lnTo>
                    <a:pt x="7155" y="48"/>
                  </a:lnTo>
                  <a:lnTo>
                    <a:pt x="7206" y="48"/>
                  </a:lnTo>
                  <a:lnTo>
                    <a:pt x="7258" y="48"/>
                  </a:lnTo>
                  <a:lnTo>
                    <a:pt x="7310" y="48"/>
                  </a:lnTo>
                  <a:lnTo>
                    <a:pt x="7361" y="48"/>
                  </a:lnTo>
                  <a:lnTo>
                    <a:pt x="7413" y="48"/>
                  </a:lnTo>
                  <a:lnTo>
                    <a:pt x="7463" y="48"/>
                  </a:lnTo>
                  <a:lnTo>
                    <a:pt x="7514" y="48"/>
                  </a:lnTo>
                  <a:lnTo>
                    <a:pt x="7565" y="48"/>
                  </a:lnTo>
                  <a:lnTo>
                    <a:pt x="7615" y="48"/>
                  </a:lnTo>
                  <a:lnTo>
                    <a:pt x="7665" y="48"/>
                  </a:lnTo>
                  <a:lnTo>
                    <a:pt x="7714" y="48"/>
                  </a:lnTo>
                  <a:lnTo>
                    <a:pt x="7765" y="48"/>
                  </a:lnTo>
                  <a:lnTo>
                    <a:pt x="7814" y="48"/>
                  </a:lnTo>
                  <a:lnTo>
                    <a:pt x="7863" y="48"/>
                  </a:lnTo>
                  <a:lnTo>
                    <a:pt x="7912" y="48"/>
                  </a:lnTo>
                  <a:lnTo>
                    <a:pt x="7960" y="48"/>
                  </a:lnTo>
                  <a:lnTo>
                    <a:pt x="8009" y="48"/>
                  </a:lnTo>
                  <a:lnTo>
                    <a:pt x="8057" y="48"/>
                  </a:lnTo>
                  <a:lnTo>
                    <a:pt x="8105" y="48"/>
                  </a:lnTo>
                  <a:lnTo>
                    <a:pt x="8152" y="48"/>
                  </a:lnTo>
                  <a:lnTo>
                    <a:pt x="8200" y="48"/>
                  </a:lnTo>
                  <a:lnTo>
                    <a:pt x="8247" y="48"/>
                  </a:lnTo>
                  <a:lnTo>
                    <a:pt x="8293" y="48"/>
                  </a:lnTo>
                  <a:lnTo>
                    <a:pt x="8340" y="48"/>
                  </a:lnTo>
                  <a:lnTo>
                    <a:pt x="8386" y="48"/>
                  </a:lnTo>
                  <a:lnTo>
                    <a:pt x="8431" y="48"/>
                  </a:lnTo>
                  <a:lnTo>
                    <a:pt x="8477" y="48"/>
                  </a:lnTo>
                  <a:lnTo>
                    <a:pt x="8522" y="48"/>
                  </a:lnTo>
                  <a:lnTo>
                    <a:pt x="8567" y="48"/>
                  </a:lnTo>
                  <a:lnTo>
                    <a:pt x="8611" y="48"/>
                  </a:lnTo>
                  <a:lnTo>
                    <a:pt x="8655" y="48"/>
                  </a:lnTo>
                  <a:lnTo>
                    <a:pt x="8699" y="48"/>
                  </a:lnTo>
                  <a:lnTo>
                    <a:pt x="8743" y="48"/>
                  </a:lnTo>
                  <a:lnTo>
                    <a:pt x="8786" y="48"/>
                  </a:lnTo>
                  <a:lnTo>
                    <a:pt x="8828" y="48"/>
                  </a:lnTo>
                  <a:lnTo>
                    <a:pt x="8871" y="48"/>
                  </a:lnTo>
                  <a:lnTo>
                    <a:pt x="8913" y="48"/>
                  </a:lnTo>
                  <a:lnTo>
                    <a:pt x="8955" y="48"/>
                  </a:lnTo>
                  <a:lnTo>
                    <a:pt x="8996" y="48"/>
                  </a:lnTo>
                  <a:lnTo>
                    <a:pt x="9037" y="48"/>
                  </a:lnTo>
                  <a:lnTo>
                    <a:pt x="9077" y="48"/>
                  </a:lnTo>
                  <a:lnTo>
                    <a:pt x="9117" y="48"/>
                  </a:lnTo>
                  <a:lnTo>
                    <a:pt x="9158" y="48"/>
                  </a:lnTo>
                  <a:lnTo>
                    <a:pt x="9196" y="48"/>
                  </a:lnTo>
                  <a:lnTo>
                    <a:pt x="9235" y="48"/>
                  </a:lnTo>
                  <a:lnTo>
                    <a:pt x="9274" y="48"/>
                  </a:lnTo>
                  <a:lnTo>
                    <a:pt x="9312" y="48"/>
                  </a:lnTo>
                  <a:lnTo>
                    <a:pt x="9350" y="48"/>
                  </a:lnTo>
                  <a:lnTo>
                    <a:pt x="9387" y="48"/>
                  </a:lnTo>
                  <a:lnTo>
                    <a:pt x="9423" y="48"/>
                  </a:lnTo>
                  <a:lnTo>
                    <a:pt x="9459" y="48"/>
                  </a:lnTo>
                  <a:lnTo>
                    <a:pt x="9496" y="48"/>
                  </a:lnTo>
                  <a:lnTo>
                    <a:pt x="9531" y="48"/>
                  </a:lnTo>
                  <a:lnTo>
                    <a:pt x="9566" y="48"/>
                  </a:lnTo>
                  <a:lnTo>
                    <a:pt x="9601" y="48"/>
                  </a:lnTo>
                  <a:lnTo>
                    <a:pt x="9635" y="48"/>
                  </a:lnTo>
                  <a:lnTo>
                    <a:pt x="9668" y="48"/>
                  </a:lnTo>
                  <a:lnTo>
                    <a:pt x="9702" y="48"/>
                  </a:lnTo>
                  <a:lnTo>
                    <a:pt x="9734" y="48"/>
                  </a:lnTo>
                  <a:lnTo>
                    <a:pt x="9767" y="48"/>
                  </a:lnTo>
                  <a:lnTo>
                    <a:pt x="9797" y="48"/>
                  </a:lnTo>
                  <a:lnTo>
                    <a:pt x="9829" y="48"/>
                  </a:lnTo>
                  <a:lnTo>
                    <a:pt x="9860" y="48"/>
                  </a:lnTo>
                  <a:lnTo>
                    <a:pt x="9890" y="48"/>
                  </a:lnTo>
                  <a:lnTo>
                    <a:pt x="9919" y="48"/>
                  </a:lnTo>
                  <a:lnTo>
                    <a:pt x="9949" y="48"/>
                  </a:lnTo>
                  <a:lnTo>
                    <a:pt x="9977" y="48"/>
                  </a:lnTo>
                  <a:lnTo>
                    <a:pt x="10005" y="48"/>
                  </a:lnTo>
                  <a:lnTo>
                    <a:pt x="10033" y="48"/>
                  </a:lnTo>
                  <a:lnTo>
                    <a:pt x="10060" y="48"/>
                  </a:lnTo>
                  <a:lnTo>
                    <a:pt x="10086" y="48"/>
                  </a:lnTo>
                  <a:lnTo>
                    <a:pt x="10112" y="48"/>
                  </a:lnTo>
                  <a:lnTo>
                    <a:pt x="10138" y="48"/>
                  </a:lnTo>
                  <a:lnTo>
                    <a:pt x="10163" y="48"/>
                  </a:lnTo>
                  <a:lnTo>
                    <a:pt x="10187" y="48"/>
                  </a:lnTo>
                  <a:lnTo>
                    <a:pt x="10210" y="48"/>
                  </a:lnTo>
                  <a:lnTo>
                    <a:pt x="10233" y="48"/>
                  </a:lnTo>
                  <a:lnTo>
                    <a:pt x="10256" y="48"/>
                  </a:lnTo>
                  <a:lnTo>
                    <a:pt x="10278" y="48"/>
                  </a:lnTo>
                  <a:lnTo>
                    <a:pt x="10299" y="48"/>
                  </a:lnTo>
                  <a:lnTo>
                    <a:pt x="10320" y="48"/>
                  </a:lnTo>
                  <a:lnTo>
                    <a:pt x="10339" y="48"/>
                  </a:lnTo>
                  <a:lnTo>
                    <a:pt x="10359" y="48"/>
                  </a:lnTo>
                  <a:lnTo>
                    <a:pt x="10378" y="48"/>
                  </a:lnTo>
                  <a:lnTo>
                    <a:pt x="10397" y="48"/>
                  </a:lnTo>
                  <a:lnTo>
                    <a:pt x="10414" y="48"/>
                  </a:lnTo>
                  <a:lnTo>
                    <a:pt x="10431" y="48"/>
                  </a:lnTo>
                  <a:lnTo>
                    <a:pt x="10447" y="48"/>
                  </a:lnTo>
                  <a:lnTo>
                    <a:pt x="10463" y="48"/>
                  </a:lnTo>
                  <a:lnTo>
                    <a:pt x="10479" y="48"/>
                  </a:lnTo>
                  <a:lnTo>
                    <a:pt x="10493" y="48"/>
                  </a:lnTo>
                  <a:lnTo>
                    <a:pt x="10506" y="48"/>
                  </a:lnTo>
                  <a:lnTo>
                    <a:pt x="10519" y="48"/>
                  </a:lnTo>
                  <a:lnTo>
                    <a:pt x="10533" y="48"/>
                  </a:lnTo>
                  <a:lnTo>
                    <a:pt x="10544" y="48"/>
                  </a:lnTo>
                  <a:lnTo>
                    <a:pt x="10556" y="48"/>
                  </a:lnTo>
                  <a:lnTo>
                    <a:pt x="10566" y="48"/>
                  </a:lnTo>
                  <a:lnTo>
                    <a:pt x="10575" y="48"/>
                  </a:lnTo>
                  <a:lnTo>
                    <a:pt x="10584" y="48"/>
                  </a:lnTo>
                  <a:lnTo>
                    <a:pt x="10593" y="48"/>
                  </a:lnTo>
                  <a:lnTo>
                    <a:pt x="10601" y="48"/>
                  </a:lnTo>
                  <a:lnTo>
                    <a:pt x="10607" y="48"/>
                  </a:lnTo>
                  <a:lnTo>
                    <a:pt x="10614" y="48"/>
                  </a:lnTo>
                  <a:lnTo>
                    <a:pt x="10619" y="48"/>
                  </a:lnTo>
                  <a:lnTo>
                    <a:pt x="10624" y="48"/>
                  </a:lnTo>
                  <a:lnTo>
                    <a:pt x="10628" y="48"/>
                  </a:lnTo>
                  <a:lnTo>
                    <a:pt x="10631" y="48"/>
                  </a:lnTo>
                  <a:lnTo>
                    <a:pt x="10635" y="48"/>
                  </a:lnTo>
                  <a:lnTo>
                    <a:pt x="10636" y="48"/>
                  </a:lnTo>
                  <a:lnTo>
                    <a:pt x="10637" y="48"/>
                  </a:lnTo>
                  <a:lnTo>
                    <a:pt x="10638" y="48"/>
                  </a:lnTo>
                  <a:lnTo>
                    <a:pt x="10638" y="48"/>
                  </a:lnTo>
                  <a:lnTo>
                    <a:pt x="10639" y="48"/>
                  </a:lnTo>
                  <a:lnTo>
                    <a:pt x="10641" y="48"/>
                  </a:lnTo>
                  <a:lnTo>
                    <a:pt x="10642" y="48"/>
                  </a:lnTo>
                  <a:lnTo>
                    <a:pt x="10642" y="48"/>
                  </a:lnTo>
                  <a:lnTo>
                    <a:pt x="10641" y="32"/>
                  </a:lnTo>
                  <a:lnTo>
                    <a:pt x="10641" y="16"/>
                  </a:lnTo>
                  <a:lnTo>
                    <a:pt x="10641" y="0"/>
                  </a:lnTo>
                  <a:lnTo>
                    <a:pt x="10641" y="0"/>
                  </a:lnTo>
                  <a:close/>
                </a:path>
              </a:pathLst>
            </a:custGeom>
            <a:solidFill>
              <a:srgbClr val="A50021"/>
            </a:solidFill>
            <a:ln w="9525">
              <a:noFill/>
              <a:round/>
              <a:headEnd/>
              <a:tailEnd/>
            </a:ln>
          </p:spPr>
          <p:txBody>
            <a:bodyPr/>
            <a:lstStyle/>
            <a:p>
              <a:pPr algn="ctr" fontAlgn="base">
                <a:spcBef>
                  <a:spcPct val="0"/>
                </a:spcBef>
                <a:spcAft>
                  <a:spcPct val="0"/>
                </a:spcAft>
                <a:defRPr/>
              </a:pPr>
              <a:endParaRPr lang="en-US" sz="2200">
                <a:solidFill>
                  <a:srgbClr val="000000"/>
                </a:solidFill>
              </a:endParaRPr>
            </a:p>
          </p:txBody>
        </p:sp>
        <p:sp>
          <p:nvSpPr>
            <p:cNvPr id="4542" name="Rectangle 2494"/>
            <p:cNvSpPr>
              <a:spLocks noChangeArrowheads="1"/>
            </p:cNvSpPr>
            <p:nvPr userDrawn="1"/>
          </p:nvSpPr>
          <p:spPr bwMode="auto">
            <a:xfrm>
              <a:off x="247"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43" name="Rectangle 2495"/>
            <p:cNvSpPr>
              <a:spLocks noChangeArrowheads="1"/>
            </p:cNvSpPr>
            <p:nvPr userDrawn="1"/>
          </p:nvSpPr>
          <p:spPr bwMode="auto">
            <a:xfrm>
              <a:off x="560"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44" name="Rectangle 2496"/>
            <p:cNvSpPr>
              <a:spLocks noChangeArrowheads="1"/>
            </p:cNvSpPr>
            <p:nvPr userDrawn="1"/>
          </p:nvSpPr>
          <p:spPr bwMode="auto">
            <a:xfrm>
              <a:off x="873"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45" name="Rectangle 2497"/>
            <p:cNvSpPr>
              <a:spLocks noChangeArrowheads="1"/>
            </p:cNvSpPr>
            <p:nvPr userDrawn="1"/>
          </p:nvSpPr>
          <p:spPr bwMode="auto">
            <a:xfrm>
              <a:off x="1186"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46" name="Rectangle 2498"/>
            <p:cNvSpPr>
              <a:spLocks noChangeArrowheads="1"/>
            </p:cNvSpPr>
            <p:nvPr userDrawn="1"/>
          </p:nvSpPr>
          <p:spPr bwMode="auto">
            <a:xfrm>
              <a:off x="1499"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47" name="Rectangle 2499"/>
            <p:cNvSpPr>
              <a:spLocks noChangeArrowheads="1"/>
            </p:cNvSpPr>
            <p:nvPr userDrawn="1"/>
          </p:nvSpPr>
          <p:spPr bwMode="auto">
            <a:xfrm>
              <a:off x="1812"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48" name="Rectangle 2500"/>
            <p:cNvSpPr>
              <a:spLocks noChangeArrowheads="1"/>
            </p:cNvSpPr>
            <p:nvPr userDrawn="1"/>
          </p:nvSpPr>
          <p:spPr bwMode="auto">
            <a:xfrm>
              <a:off x="2125"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49" name="Rectangle 2501"/>
            <p:cNvSpPr>
              <a:spLocks noChangeArrowheads="1"/>
            </p:cNvSpPr>
            <p:nvPr userDrawn="1"/>
          </p:nvSpPr>
          <p:spPr bwMode="auto">
            <a:xfrm>
              <a:off x="2438"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50" name="Rectangle 2502"/>
            <p:cNvSpPr>
              <a:spLocks noChangeArrowheads="1"/>
            </p:cNvSpPr>
            <p:nvPr userDrawn="1"/>
          </p:nvSpPr>
          <p:spPr bwMode="auto">
            <a:xfrm>
              <a:off x="2751"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51" name="Rectangle 2503"/>
            <p:cNvSpPr>
              <a:spLocks noChangeArrowheads="1"/>
            </p:cNvSpPr>
            <p:nvPr userDrawn="1"/>
          </p:nvSpPr>
          <p:spPr bwMode="auto">
            <a:xfrm>
              <a:off x="3064"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52" name="Rectangle 2504"/>
            <p:cNvSpPr>
              <a:spLocks noChangeArrowheads="1"/>
            </p:cNvSpPr>
            <p:nvPr userDrawn="1"/>
          </p:nvSpPr>
          <p:spPr bwMode="auto">
            <a:xfrm>
              <a:off x="3377"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53" name="Rectangle 2505"/>
            <p:cNvSpPr>
              <a:spLocks noChangeArrowheads="1"/>
            </p:cNvSpPr>
            <p:nvPr userDrawn="1"/>
          </p:nvSpPr>
          <p:spPr bwMode="auto">
            <a:xfrm>
              <a:off x="3690"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54" name="Rectangle 2506"/>
            <p:cNvSpPr>
              <a:spLocks noChangeArrowheads="1"/>
            </p:cNvSpPr>
            <p:nvPr userDrawn="1"/>
          </p:nvSpPr>
          <p:spPr bwMode="auto">
            <a:xfrm>
              <a:off x="4003"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55" name="Rectangle 2507"/>
            <p:cNvSpPr>
              <a:spLocks noChangeArrowheads="1"/>
            </p:cNvSpPr>
            <p:nvPr userDrawn="1"/>
          </p:nvSpPr>
          <p:spPr bwMode="auto">
            <a:xfrm>
              <a:off x="4316"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56" name="Rectangle 2508"/>
            <p:cNvSpPr>
              <a:spLocks noChangeArrowheads="1"/>
            </p:cNvSpPr>
            <p:nvPr userDrawn="1"/>
          </p:nvSpPr>
          <p:spPr bwMode="auto">
            <a:xfrm>
              <a:off x="4629"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57" name="Rectangle 2509"/>
            <p:cNvSpPr>
              <a:spLocks noChangeArrowheads="1"/>
            </p:cNvSpPr>
            <p:nvPr userDrawn="1"/>
          </p:nvSpPr>
          <p:spPr bwMode="auto">
            <a:xfrm>
              <a:off x="4942"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58" name="Rectangle 2510"/>
            <p:cNvSpPr>
              <a:spLocks noChangeArrowheads="1"/>
            </p:cNvSpPr>
            <p:nvPr userDrawn="1"/>
          </p:nvSpPr>
          <p:spPr bwMode="auto">
            <a:xfrm>
              <a:off x="5255"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59" name="Freeform 2511"/>
            <p:cNvSpPr>
              <a:spLocks/>
            </p:cNvSpPr>
            <p:nvPr userDrawn="1"/>
          </p:nvSpPr>
          <p:spPr bwMode="auto">
            <a:xfrm>
              <a:off x="247" y="3980"/>
              <a:ext cx="5321" cy="24"/>
            </a:xfrm>
            <a:custGeom>
              <a:avLst/>
              <a:gdLst/>
              <a:ahLst/>
              <a:cxnLst>
                <a:cxn ang="0">
                  <a:pos x="10612" y="0"/>
                </a:cxn>
                <a:cxn ang="0">
                  <a:pos x="10511" y="0"/>
                </a:cxn>
                <a:cxn ang="0">
                  <a:pos x="10344" y="0"/>
                </a:cxn>
                <a:cxn ang="0">
                  <a:pos x="10116" y="0"/>
                </a:cxn>
                <a:cxn ang="0">
                  <a:pos x="9832" y="0"/>
                </a:cxn>
                <a:cxn ang="0">
                  <a:pos x="9499" y="0"/>
                </a:cxn>
                <a:cxn ang="0">
                  <a:pos x="9120" y="0"/>
                </a:cxn>
                <a:cxn ang="0">
                  <a:pos x="8702" y="0"/>
                </a:cxn>
                <a:cxn ang="0">
                  <a:pos x="8250" y="0"/>
                </a:cxn>
                <a:cxn ang="0">
                  <a:pos x="7767" y="0"/>
                </a:cxn>
                <a:cxn ang="0">
                  <a:pos x="7261" y="0"/>
                </a:cxn>
                <a:cxn ang="0">
                  <a:pos x="6736" y="0"/>
                </a:cxn>
                <a:cxn ang="0">
                  <a:pos x="6197" y="0"/>
                </a:cxn>
                <a:cxn ang="0">
                  <a:pos x="5650" y="0"/>
                </a:cxn>
                <a:cxn ang="0">
                  <a:pos x="5100" y="0"/>
                </a:cxn>
                <a:cxn ang="0">
                  <a:pos x="4553" y="0"/>
                </a:cxn>
                <a:cxn ang="0">
                  <a:pos x="4012" y="0"/>
                </a:cxn>
                <a:cxn ang="0">
                  <a:pos x="3484" y="0"/>
                </a:cxn>
                <a:cxn ang="0">
                  <a:pos x="2974" y="0"/>
                </a:cxn>
                <a:cxn ang="0">
                  <a:pos x="2485" y="0"/>
                </a:cxn>
                <a:cxn ang="0">
                  <a:pos x="2027" y="0"/>
                </a:cxn>
                <a:cxn ang="0">
                  <a:pos x="1601" y="0"/>
                </a:cxn>
                <a:cxn ang="0">
                  <a:pos x="1214" y="0"/>
                </a:cxn>
                <a:cxn ang="0">
                  <a:pos x="871" y="0"/>
                </a:cxn>
                <a:cxn ang="0">
                  <a:pos x="578" y="0"/>
                </a:cxn>
                <a:cxn ang="0">
                  <a:pos x="339" y="0"/>
                </a:cxn>
                <a:cxn ang="0">
                  <a:pos x="159" y="0"/>
                </a:cxn>
                <a:cxn ang="0">
                  <a:pos x="45" y="0"/>
                </a:cxn>
                <a:cxn ang="0">
                  <a:pos x="0" y="0"/>
                </a:cxn>
                <a:cxn ang="0">
                  <a:pos x="13" y="48"/>
                </a:cxn>
                <a:cxn ang="0">
                  <a:pos x="93" y="48"/>
                </a:cxn>
                <a:cxn ang="0">
                  <a:pos x="241" y="48"/>
                </a:cxn>
                <a:cxn ang="0">
                  <a:pos x="451" y="48"/>
                </a:cxn>
                <a:cxn ang="0">
                  <a:pos x="717" y="48"/>
                </a:cxn>
                <a:cxn ang="0">
                  <a:pos x="1037" y="48"/>
                </a:cxn>
                <a:cxn ang="0">
                  <a:pos x="1402" y="48"/>
                </a:cxn>
                <a:cxn ang="0">
                  <a:pos x="1808" y="48"/>
                </a:cxn>
                <a:cxn ang="0">
                  <a:pos x="2252" y="48"/>
                </a:cxn>
                <a:cxn ang="0">
                  <a:pos x="2726" y="48"/>
                </a:cxn>
                <a:cxn ang="0">
                  <a:pos x="3225" y="48"/>
                </a:cxn>
                <a:cxn ang="0">
                  <a:pos x="3744" y="48"/>
                </a:cxn>
                <a:cxn ang="0">
                  <a:pos x="4280" y="48"/>
                </a:cxn>
                <a:cxn ang="0">
                  <a:pos x="4825" y="48"/>
                </a:cxn>
                <a:cxn ang="0">
                  <a:pos x="5373" y="48"/>
                </a:cxn>
                <a:cxn ang="0">
                  <a:pos x="5922" y="48"/>
                </a:cxn>
                <a:cxn ang="0">
                  <a:pos x="6466" y="48"/>
                </a:cxn>
                <a:cxn ang="0">
                  <a:pos x="6998" y="48"/>
                </a:cxn>
                <a:cxn ang="0">
                  <a:pos x="7514" y="48"/>
                </a:cxn>
                <a:cxn ang="0">
                  <a:pos x="8009" y="48"/>
                </a:cxn>
                <a:cxn ang="0">
                  <a:pos x="8477" y="48"/>
                </a:cxn>
                <a:cxn ang="0">
                  <a:pos x="8913" y="48"/>
                </a:cxn>
                <a:cxn ang="0">
                  <a:pos x="9312" y="48"/>
                </a:cxn>
                <a:cxn ang="0">
                  <a:pos x="9668" y="48"/>
                </a:cxn>
                <a:cxn ang="0">
                  <a:pos x="9977" y="48"/>
                </a:cxn>
                <a:cxn ang="0">
                  <a:pos x="10233" y="48"/>
                </a:cxn>
                <a:cxn ang="0">
                  <a:pos x="10431" y="48"/>
                </a:cxn>
                <a:cxn ang="0">
                  <a:pos x="10566" y="48"/>
                </a:cxn>
                <a:cxn ang="0">
                  <a:pos x="10631" y="48"/>
                </a:cxn>
                <a:cxn ang="0">
                  <a:pos x="10641" y="32"/>
                </a:cxn>
              </a:cxnLst>
              <a:rect l="0" t="0" r="r" b="b"/>
              <a:pathLst>
                <a:path w="10642" h="48">
                  <a:moveTo>
                    <a:pt x="10641" y="0"/>
                  </a:moveTo>
                  <a:lnTo>
                    <a:pt x="10641" y="0"/>
                  </a:lnTo>
                  <a:lnTo>
                    <a:pt x="10640" y="0"/>
                  </a:lnTo>
                  <a:lnTo>
                    <a:pt x="10638" y="0"/>
                  </a:lnTo>
                  <a:lnTo>
                    <a:pt x="10636" y="0"/>
                  </a:lnTo>
                  <a:lnTo>
                    <a:pt x="10632" y="0"/>
                  </a:lnTo>
                  <a:lnTo>
                    <a:pt x="10628" y="0"/>
                  </a:lnTo>
                  <a:lnTo>
                    <a:pt x="10623" y="0"/>
                  </a:lnTo>
                  <a:lnTo>
                    <a:pt x="10617" y="0"/>
                  </a:lnTo>
                  <a:lnTo>
                    <a:pt x="10612" y="0"/>
                  </a:lnTo>
                  <a:lnTo>
                    <a:pt x="10604" y="0"/>
                  </a:lnTo>
                  <a:lnTo>
                    <a:pt x="10596" y="0"/>
                  </a:lnTo>
                  <a:lnTo>
                    <a:pt x="10589" y="0"/>
                  </a:lnTo>
                  <a:lnTo>
                    <a:pt x="10579" y="0"/>
                  </a:lnTo>
                  <a:lnTo>
                    <a:pt x="10570" y="0"/>
                  </a:lnTo>
                  <a:lnTo>
                    <a:pt x="10559" y="0"/>
                  </a:lnTo>
                  <a:lnTo>
                    <a:pt x="10548" y="0"/>
                  </a:lnTo>
                  <a:lnTo>
                    <a:pt x="10536" y="0"/>
                  </a:lnTo>
                  <a:lnTo>
                    <a:pt x="10524" y="0"/>
                  </a:lnTo>
                  <a:lnTo>
                    <a:pt x="10511" y="0"/>
                  </a:lnTo>
                  <a:lnTo>
                    <a:pt x="10496" y="0"/>
                  </a:lnTo>
                  <a:lnTo>
                    <a:pt x="10482" y="0"/>
                  </a:lnTo>
                  <a:lnTo>
                    <a:pt x="10467" y="0"/>
                  </a:lnTo>
                  <a:lnTo>
                    <a:pt x="10451" y="0"/>
                  </a:lnTo>
                  <a:lnTo>
                    <a:pt x="10435" y="0"/>
                  </a:lnTo>
                  <a:lnTo>
                    <a:pt x="10417" y="0"/>
                  </a:lnTo>
                  <a:lnTo>
                    <a:pt x="10400" y="0"/>
                  </a:lnTo>
                  <a:lnTo>
                    <a:pt x="10382" y="0"/>
                  </a:lnTo>
                  <a:lnTo>
                    <a:pt x="10363" y="0"/>
                  </a:lnTo>
                  <a:lnTo>
                    <a:pt x="10344" y="0"/>
                  </a:lnTo>
                  <a:lnTo>
                    <a:pt x="10323" y="0"/>
                  </a:lnTo>
                  <a:lnTo>
                    <a:pt x="10302" y="0"/>
                  </a:lnTo>
                  <a:lnTo>
                    <a:pt x="10281" y="0"/>
                  </a:lnTo>
                  <a:lnTo>
                    <a:pt x="10259" y="0"/>
                  </a:lnTo>
                  <a:lnTo>
                    <a:pt x="10236" y="0"/>
                  </a:lnTo>
                  <a:lnTo>
                    <a:pt x="10213" y="0"/>
                  </a:lnTo>
                  <a:lnTo>
                    <a:pt x="10190" y="0"/>
                  </a:lnTo>
                  <a:lnTo>
                    <a:pt x="10166" y="0"/>
                  </a:lnTo>
                  <a:lnTo>
                    <a:pt x="10141" y="0"/>
                  </a:lnTo>
                  <a:lnTo>
                    <a:pt x="10116" y="0"/>
                  </a:lnTo>
                  <a:lnTo>
                    <a:pt x="10090" y="0"/>
                  </a:lnTo>
                  <a:lnTo>
                    <a:pt x="10063" y="0"/>
                  </a:lnTo>
                  <a:lnTo>
                    <a:pt x="10037" y="0"/>
                  </a:lnTo>
                  <a:lnTo>
                    <a:pt x="10009" y="0"/>
                  </a:lnTo>
                  <a:lnTo>
                    <a:pt x="9981" y="0"/>
                  </a:lnTo>
                  <a:lnTo>
                    <a:pt x="9952" y="0"/>
                  </a:lnTo>
                  <a:lnTo>
                    <a:pt x="9924" y="0"/>
                  </a:lnTo>
                  <a:lnTo>
                    <a:pt x="9894" y="0"/>
                  </a:lnTo>
                  <a:lnTo>
                    <a:pt x="9863" y="0"/>
                  </a:lnTo>
                  <a:lnTo>
                    <a:pt x="9832" y="0"/>
                  </a:lnTo>
                  <a:lnTo>
                    <a:pt x="9802" y="0"/>
                  </a:lnTo>
                  <a:lnTo>
                    <a:pt x="9770" y="0"/>
                  </a:lnTo>
                  <a:lnTo>
                    <a:pt x="9738" y="0"/>
                  </a:lnTo>
                  <a:lnTo>
                    <a:pt x="9705" y="0"/>
                  </a:lnTo>
                  <a:lnTo>
                    <a:pt x="9672" y="0"/>
                  </a:lnTo>
                  <a:lnTo>
                    <a:pt x="9638" y="0"/>
                  </a:lnTo>
                  <a:lnTo>
                    <a:pt x="9604" y="0"/>
                  </a:lnTo>
                  <a:lnTo>
                    <a:pt x="9569" y="0"/>
                  </a:lnTo>
                  <a:lnTo>
                    <a:pt x="9535" y="0"/>
                  </a:lnTo>
                  <a:lnTo>
                    <a:pt x="9499" y="0"/>
                  </a:lnTo>
                  <a:lnTo>
                    <a:pt x="9464" y="0"/>
                  </a:lnTo>
                  <a:lnTo>
                    <a:pt x="9426" y="0"/>
                  </a:lnTo>
                  <a:lnTo>
                    <a:pt x="9390" y="0"/>
                  </a:lnTo>
                  <a:lnTo>
                    <a:pt x="9353" y="0"/>
                  </a:lnTo>
                  <a:lnTo>
                    <a:pt x="9316" y="0"/>
                  </a:lnTo>
                  <a:lnTo>
                    <a:pt x="9277" y="0"/>
                  </a:lnTo>
                  <a:lnTo>
                    <a:pt x="9239" y="0"/>
                  </a:lnTo>
                  <a:lnTo>
                    <a:pt x="9199" y="0"/>
                  </a:lnTo>
                  <a:lnTo>
                    <a:pt x="9161" y="0"/>
                  </a:lnTo>
                  <a:lnTo>
                    <a:pt x="9120" y="0"/>
                  </a:lnTo>
                  <a:lnTo>
                    <a:pt x="9081" y="0"/>
                  </a:lnTo>
                  <a:lnTo>
                    <a:pt x="9040" y="0"/>
                  </a:lnTo>
                  <a:lnTo>
                    <a:pt x="9000" y="0"/>
                  </a:lnTo>
                  <a:lnTo>
                    <a:pt x="8958" y="0"/>
                  </a:lnTo>
                  <a:lnTo>
                    <a:pt x="8916" y="0"/>
                  </a:lnTo>
                  <a:lnTo>
                    <a:pt x="8874" y="0"/>
                  </a:lnTo>
                  <a:lnTo>
                    <a:pt x="8832" y="0"/>
                  </a:lnTo>
                  <a:lnTo>
                    <a:pt x="8789" y="0"/>
                  </a:lnTo>
                  <a:lnTo>
                    <a:pt x="8746" y="0"/>
                  </a:lnTo>
                  <a:lnTo>
                    <a:pt x="8702" y="0"/>
                  </a:lnTo>
                  <a:lnTo>
                    <a:pt x="8658" y="0"/>
                  </a:lnTo>
                  <a:lnTo>
                    <a:pt x="8614" y="0"/>
                  </a:lnTo>
                  <a:lnTo>
                    <a:pt x="8569" y="0"/>
                  </a:lnTo>
                  <a:lnTo>
                    <a:pt x="8525" y="0"/>
                  </a:lnTo>
                  <a:lnTo>
                    <a:pt x="8479" y="0"/>
                  </a:lnTo>
                  <a:lnTo>
                    <a:pt x="8434" y="0"/>
                  </a:lnTo>
                  <a:lnTo>
                    <a:pt x="8388" y="0"/>
                  </a:lnTo>
                  <a:lnTo>
                    <a:pt x="8342" y="0"/>
                  </a:lnTo>
                  <a:lnTo>
                    <a:pt x="8296" y="0"/>
                  </a:lnTo>
                  <a:lnTo>
                    <a:pt x="8250" y="0"/>
                  </a:lnTo>
                  <a:lnTo>
                    <a:pt x="8203" y="0"/>
                  </a:lnTo>
                  <a:lnTo>
                    <a:pt x="8156" y="0"/>
                  </a:lnTo>
                  <a:lnTo>
                    <a:pt x="8107" y="0"/>
                  </a:lnTo>
                  <a:lnTo>
                    <a:pt x="8060" y="0"/>
                  </a:lnTo>
                  <a:lnTo>
                    <a:pt x="8012" y="0"/>
                  </a:lnTo>
                  <a:lnTo>
                    <a:pt x="7964" y="0"/>
                  </a:lnTo>
                  <a:lnTo>
                    <a:pt x="7914" y="0"/>
                  </a:lnTo>
                  <a:lnTo>
                    <a:pt x="7866" y="0"/>
                  </a:lnTo>
                  <a:lnTo>
                    <a:pt x="7817" y="0"/>
                  </a:lnTo>
                  <a:lnTo>
                    <a:pt x="7767" y="0"/>
                  </a:lnTo>
                  <a:lnTo>
                    <a:pt x="7718" y="0"/>
                  </a:lnTo>
                  <a:lnTo>
                    <a:pt x="7667" y="0"/>
                  </a:lnTo>
                  <a:lnTo>
                    <a:pt x="7618" y="0"/>
                  </a:lnTo>
                  <a:lnTo>
                    <a:pt x="7567" y="0"/>
                  </a:lnTo>
                  <a:lnTo>
                    <a:pt x="7517" y="0"/>
                  </a:lnTo>
                  <a:lnTo>
                    <a:pt x="7466" y="0"/>
                  </a:lnTo>
                  <a:lnTo>
                    <a:pt x="7415" y="0"/>
                  </a:lnTo>
                  <a:lnTo>
                    <a:pt x="7364" y="0"/>
                  </a:lnTo>
                  <a:lnTo>
                    <a:pt x="7313" y="0"/>
                  </a:lnTo>
                  <a:lnTo>
                    <a:pt x="7261" y="0"/>
                  </a:lnTo>
                  <a:lnTo>
                    <a:pt x="7210" y="0"/>
                  </a:lnTo>
                  <a:lnTo>
                    <a:pt x="7157" y="0"/>
                  </a:lnTo>
                  <a:lnTo>
                    <a:pt x="7105" y="0"/>
                  </a:lnTo>
                  <a:lnTo>
                    <a:pt x="7053" y="0"/>
                  </a:lnTo>
                  <a:lnTo>
                    <a:pt x="7000" y="0"/>
                  </a:lnTo>
                  <a:lnTo>
                    <a:pt x="6947" y="0"/>
                  </a:lnTo>
                  <a:lnTo>
                    <a:pt x="6895" y="0"/>
                  </a:lnTo>
                  <a:lnTo>
                    <a:pt x="6842" y="0"/>
                  </a:lnTo>
                  <a:lnTo>
                    <a:pt x="6789" y="0"/>
                  </a:lnTo>
                  <a:lnTo>
                    <a:pt x="6736" y="0"/>
                  </a:lnTo>
                  <a:lnTo>
                    <a:pt x="6683" y="0"/>
                  </a:lnTo>
                  <a:lnTo>
                    <a:pt x="6629" y="0"/>
                  </a:lnTo>
                  <a:lnTo>
                    <a:pt x="6575" y="0"/>
                  </a:lnTo>
                  <a:lnTo>
                    <a:pt x="6522" y="0"/>
                  </a:lnTo>
                  <a:lnTo>
                    <a:pt x="6468" y="0"/>
                  </a:lnTo>
                  <a:lnTo>
                    <a:pt x="6414" y="0"/>
                  </a:lnTo>
                  <a:lnTo>
                    <a:pt x="6360" y="0"/>
                  </a:lnTo>
                  <a:lnTo>
                    <a:pt x="6305" y="0"/>
                  </a:lnTo>
                  <a:lnTo>
                    <a:pt x="6252" y="0"/>
                  </a:lnTo>
                  <a:lnTo>
                    <a:pt x="6197" y="0"/>
                  </a:lnTo>
                  <a:lnTo>
                    <a:pt x="6143" y="0"/>
                  </a:lnTo>
                  <a:lnTo>
                    <a:pt x="6088" y="0"/>
                  </a:lnTo>
                  <a:lnTo>
                    <a:pt x="6033" y="0"/>
                  </a:lnTo>
                  <a:lnTo>
                    <a:pt x="5979" y="0"/>
                  </a:lnTo>
                  <a:lnTo>
                    <a:pt x="5925" y="0"/>
                  </a:lnTo>
                  <a:lnTo>
                    <a:pt x="5870" y="0"/>
                  </a:lnTo>
                  <a:lnTo>
                    <a:pt x="5815" y="0"/>
                  </a:lnTo>
                  <a:lnTo>
                    <a:pt x="5760" y="0"/>
                  </a:lnTo>
                  <a:lnTo>
                    <a:pt x="5705" y="0"/>
                  </a:lnTo>
                  <a:lnTo>
                    <a:pt x="5650" y="0"/>
                  </a:lnTo>
                  <a:lnTo>
                    <a:pt x="5595" y="0"/>
                  </a:lnTo>
                  <a:lnTo>
                    <a:pt x="5540" y="0"/>
                  </a:lnTo>
                  <a:lnTo>
                    <a:pt x="5485" y="0"/>
                  </a:lnTo>
                  <a:lnTo>
                    <a:pt x="5430" y="0"/>
                  </a:lnTo>
                  <a:lnTo>
                    <a:pt x="5375" y="0"/>
                  </a:lnTo>
                  <a:lnTo>
                    <a:pt x="5321" y="0"/>
                  </a:lnTo>
                  <a:lnTo>
                    <a:pt x="5266" y="0"/>
                  </a:lnTo>
                  <a:lnTo>
                    <a:pt x="5211" y="0"/>
                  </a:lnTo>
                  <a:lnTo>
                    <a:pt x="5156" y="0"/>
                  </a:lnTo>
                  <a:lnTo>
                    <a:pt x="5100" y="0"/>
                  </a:lnTo>
                  <a:lnTo>
                    <a:pt x="5046" y="0"/>
                  </a:lnTo>
                  <a:lnTo>
                    <a:pt x="4991" y="0"/>
                  </a:lnTo>
                  <a:lnTo>
                    <a:pt x="4936" y="0"/>
                  </a:lnTo>
                  <a:lnTo>
                    <a:pt x="4881" y="0"/>
                  </a:lnTo>
                  <a:lnTo>
                    <a:pt x="4826" y="0"/>
                  </a:lnTo>
                  <a:lnTo>
                    <a:pt x="4771" y="0"/>
                  </a:lnTo>
                  <a:lnTo>
                    <a:pt x="4716" y="0"/>
                  </a:lnTo>
                  <a:lnTo>
                    <a:pt x="4661" y="0"/>
                  </a:lnTo>
                  <a:lnTo>
                    <a:pt x="4608" y="0"/>
                  </a:lnTo>
                  <a:lnTo>
                    <a:pt x="4553" y="0"/>
                  </a:lnTo>
                  <a:lnTo>
                    <a:pt x="4498" y="0"/>
                  </a:lnTo>
                  <a:lnTo>
                    <a:pt x="4444" y="0"/>
                  </a:lnTo>
                  <a:lnTo>
                    <a:pt x="4389" y="0"/>
                  </a:lnTo>
                  <a:lnTo>
                    <a:pt x="4336" y="0"/>
                  </a:lnTo>
                  <a:lnTo>
                    <a:pt x="4281" y="0"/>
                  </a:lnTo>
                  <a:lnTo>
                    <a:pt x="4227" y="0"/>
                  </a:lnTo>
                  <a:lnTo>
                    <a:pt x="4173" y="0"/>
                  </a:lnTo>
                  <a:lnTo>
                    <a:pt x="4119" y="0"/>
                  </a:lnTo>
                  <a:lnTo>
                    <a:pt x="4066" y="0"/>
                  </a:lnTo>
                  <a:lnTo>
                    <a:pt x="4012" y="0"/>
                  </a:lnTo>
                  <a:lnTo>
                    <a:pt x="3958" y="0"/>
                  </a:lnTo>
                  <a:lnTo>
                    <a:pt x="3905" y="0"/>
                  </a:lnTo>
                  <a:lnTo>
                    <a:pt x="3852" y="0"/>
                  </a:lnTo>
                  <a:lnTo>
                    <a:pt x="3799" y="0"/>
                  </a:lnTo>
                  <a:lnTo>
                    <a:pt x="3746" y="0"/>
                  </a:lnTo>
                  <a:lnTo>
                    <a:pt x="3694" y="0"/>
                  </a:lnTo>
                  <a:lnTo>
                    <a:pt x="3641" y="0"/>
                  </a:lnTo>
                  <a:lnTo>
                    <a:pt x="3588" y="0"/>
                  </a:lnTo>
                  <a:lnTo>
                    <a:pt x="3536" y="0"/>
                  </a:lnTo>
                  <a:lnTo>
                    <a:pt x="3484" y="0"/>
                  </a:lnTo>
                  <a:lnTo>
                    <a:pt x="3431" y="0"/>
                  </a:lnTo>
                  <a:lnTo>
                    <a:pt x="3380" y="0"/>
                  </a:lnTo>
                  <a:lnTo>
                    <a:pt x="3328" y="0"/>
                  </a:lnTo>
                  <a:lnTo>
                    <a:pt x="3277" y="0"/>
                  </a:lnTo>
                  <a:lnTo>
                    <a:pt x="3226" y="0"/>
                  </a:lnTo>
                  <a:lnTo>
                    <a:pt x="3174" y="0"/>
                  </a:lnTo>
                  <a:lnTo>
                    <a:pt x="3124" y="0"/>
                  </a:lnTo>
                  <a:lnTo>
                    <a:pt x="3073" y="0"/>
                  </a:lnTo>
                  <a:lnTo>
                    <a:pt x="3023" y="0"/>
                  </a:lnTo>
                  <a:lnTo>
                    <a:pt x="2974" y="0"/>
                  </a:lnTo>
                  <a:lnTo>
                    <a:pt x="2923" y="0"/>
                  </a:lnTo>
                  <a:lnTo>
                    <a:pt x="2874" y="0"/>
                  </a:lnTo>
                  <a:lnTo>
                    <a:pt x="2824" y="0"/>
                  </a:lnTo>
                  <a:lnTo>
                    <a:pt x="2775" y="0"/>
                  </a:lnTo>
                  <a:lnTo>
                    <a:pt x="2727" y="0"/>
                  </a:lnTo>
                  <a:lnTo>
                    <a:pt x="2677" y="0"/>
                  </a:lnTo>
                  <a:lnTo>
                    <a:pt x="2629" y="0"/>
                  </a:lnTo>
                  <a:lnTo>
                    <a:pt x="2581" y="0"/>
                  </a:lnTo>
                  <a:lnTo>
                    <a:pt x="2534" y="0"/>
                  </a:lnTo>
                  <a:lnTo>
                    <a:pt x="2485" y="0"/>
                  </a:lnTo>
                  <a:lnTo>
                    <a:pt x="2438" y="0"/>
                  </a:lnTo>
                  <a:lnTo>
                    <a:pt x="2392" y="0"/>
                  </a:lnTo>
                  <a:lnTo>
                    <a:pt x="2345" y="0"/>
                  </a:lnTo>
                  <a:lnTo>
                    <a:pt x="2299" y="0"/>
                  </a:lnTo>
                  <a:lnTo>
                    <a:pt x="2253" y="0"/>
                  </a:lnTo>
                  <a:lnTo>
                    <a:pt x="2207" y="0"/>
                  </a:lnTo>
                  <a:lnTo>
                    <a:pt x="2162" y="0"/>
                  </a:lnTo>
                  <a:lnTo>
                    <a:pt x="2115" y="0"/>
                  </a:lnTo>
                  <a:lnTo>
                    <a:pt x="2072" y="0"/>
                  </a:lnTo>
                  <a:lnTo>
                    <a:pt x="2027" y="0"/>
                  </a:lnTo>
                  <a:lnTo>
                    <a:pt x="1983" y="0"/>
                  </a:lnTo>
                  <a:lnTo>
                    <a:pt x="1939" y="0"/>
                  </a:lnTo>
                  <a:lnTo>
                    <a:pt x="1895" y="0"/>
                  </a:lnTo>
                  <a:lnTo>
                    <a:pt x="1852" y="0"/>
                  </a:lnTo>
                  <a:lnTo>
                    <a:pt x="1809" y="0"/>
                  </a:lnTo>
                  <a:lnTo>
                    <a:pt x="1766" y="0"/>
                  </a:lnTo>
                  <a:lnTo>
                    <a:pt x="1725" y="0"/>
                  </a:lnTo>
                  <a:lnTo>
                    <a:pt x="1683" y="0"/>
                  </a:lnTo>
                  <a:lnTo>
                    <a:pt x="1641" y="0"/>
                  </a:lnTo>
                  <a:lnTo>
                    <a:pt x="1601" y="0"/>
                  </a:lnTo>
                  <a:lnTo>
                    <a:pt x="1560" y="0"/>
                  </a:lnTo>
                  <a:lnTo>
                    <a:pt x="1521" y="0"/>
                  </a:lnTo>
                  <a:lnTo>
                    <a:pt x="1481" y="0"/>
                  </a:lnTo>
                  <a:lnTo>
                    <a:pt x="1442" y="0"/>
                  </a:lnTo>
                  <a:lnTo>
                    <a:pt x="1402" y="0"/>
                  </a:lnTo>
                  <a:lnTo>
                    <a:pt x="1364" y="0"/>
                  </a:lnTo>
                  <a:lnTo>
                    <a:pt x="1325" y="0"/>
                  </a:lnTo>
                  <a:lnTo>
                    <a:pt x="1288" y="0"/>
                  </a:lnTo>
                  <a:lnTo>
                    <a:pt x="1251" y="0"/>
                  </a:lnTo>
                  <a:lnTo>
                    <a:pt x="1214" y="0"/>
                  </a:lnTo>
                  <a:lnTo>
                    <a:pt x="1178" y="0"/>
                  </a:lnTo>
                  <a:lnTo>
                    <a:pt x="1142" y="0"/>
                  </a:lnTo>
                  <a:lnTo>
                    <a:pt x="1107" y="0"/>
                  </a:lnTo>
                  <a:lnTo>
                    <a:pt x="1072" y="0"/>
                  </a:lnTo>
                  <a:lnTo>
                    <a:pt x="1037" y="0"/>
                  </a:lnTo>
                  <a:lnTo>
                    <a:pt x="1003" y="0"/>
                  </a:lnTo>
                  <a:lnTo>
                    <a:pt x="969" y="0"/>
                  </a:lnTo>
                  <a:lnTo>
                    <a:pt x="936" y="0"/>
                  </a:lnTo>
                  <a:lnTo>
                    <a:pt x="904" y="0"/>
                  </a:lnTo>
                  <a:lnTo>
                    <a:pt x="871" y="0"/>
                  </a:lnTo>
                  <a:lnTo>
                    <a:pt x="839" y="0"/>
                  </a:lnTo>
                  <a:lnTo>
                    <a:pt x="808" y="0"/>
                  </a:lnTo>
                  <a:lnTo>
                    <a:pt x="778" y="0"/>
                  </a:lnTo>
                  <a:lnTo>
                    <a:pt x="748" y="0"/>
                  </a:lnTo>
                  <a:lnTo>
                    <a:pt x="718" y="0"/>
                  </a:lnTo>
                  <a:lnTo>
                    <a:pt x="689" y="0"/>
                  </a:lnTo>
                  <a:lnTo>
                    <a:pt x="660" y="0"/>
                  </a:lnTo>
                  <a:lnTo>
                    <a:pt x="632" y="0"/>
                  </a:lnTo>
                  <a:lnTo>
                    <a:pt x="604" y="0"/>
                  </a:lnTo>
                  <a:lnTo>
                    <a:pt x="578" y="0"/>
                  </a:lnTo>
                  <a:lnTo>
                    <a:pt x="552" y="0"/>
                  </a:lnTo>
                  <a:lnTo>
                    <a:pt x="525" y="0"/>
                  </a:lnTo>
                  <a:lnTo>
                    <a:pt x="500" y="0"/>
                  </a:lnTo>
                  <a:lnTo>
                    <a:pt x="475" y="0"/>
                  </a:lnTo>
                  <a:lnTo>
                    <a:pt x="451" y="0"/>
                  </a:lnTo>
                  <a:lnTo>
                    <a:pt x="428" y="0"/>
                  </a:lnTo>
                  <a:lnTo>
                    <a:pt x="405" y="0"/>
                  </a:lnTo>
                  <a:lnTo>
                    <a:pt x="382" y="0"/>
                  </a:lnTo>
                  <a:lnTo>
                    <a:pt x="360" y="0"/>
                  </a:lnTo>
                  <a:lnTo>
                    <a:pt x="339" y="0"/>
                  </a:lnTo>
                  <a:lnTo>
                    <a:pt x="318" y="0"/>
                  </a:lnTo>
                  <a:lnTo>
                    <a:pt x="297" y="0"/>
                  </a:lnTo>
                  <a:lnTo>
                    <a:pt x="278" y="0"/>
                  </a:lnTo>
                  <a:lnTo>
                    <a:pt x="259" y="0"/>
                  </a:lnTo>
                  <a:lnTo>
                    <a:pt x="241" y="0"/>
                  </a:lnTo>
                  <a:lnTo>
                    <a:pt x="224" y="0"/>
                  </a:lnTo>
                  <a:lnTo>
                    <a:pt x="206" y="0"/>
                  </a:lnTo>
                  <a:lnTo>
                    <a:pt x="189" y="0"/>
                  </a:lnTo>
                  <a:lnTo>
                    <a:pt x="174" y="0"/>
                  </a:lnTo>
                  <a:lnTo>
                    <a:pt x="159" y="0"/>
                  </a:lnTo>
                  <a:lnTo>
                    <a:pt x="144" y="0"/>
                  </a:lnTo>
                  <a:lnTo>
                    <a:pt x="130" y="0"/>
                  </a:lnTo>
                  <a:lnTo>
                    <a:pt x="117" y="0"/>
                  </a:lnTo>
                  <a:lnTo>
                    <a:pt x="105" y="0"/>
                  </a:lnTo>
                  <a:lnTo>
                    <a:pt x="93" y="0"/>
                  </a:lnTo>
                  <a:lnTo>
                    <a:pt x="82" y="0"/>
                  </a:lnTo>
                  <a:lnTo>
                    <a:pt x="72" y="0"/>
                  </a:lnTo>
                  <a:lnTo>
                    <a:pt x="62" y="0"/>
                  </a:lnTo>
                  <a:lnTo>
                    <a:pt x="52" y="0"/>
                  </a:lnTo>
                  <a:lnTo>
                    <a:pt x="45" y="0"/>
                  </a:lnTo>
                  <a:lnTo>
                    <a:pt x="37" y="0"/>
                  </a:lnTo>
                  <a:lnTo>
                    <a:pt x="29" y="0"/>
                  </a:lnTo>
                  <a:lnTo>
                    <a:pt x="24" y="0"/>
                  </a:lnTo>
                  <a:lnTo>
                    <a:pt x="18" y="0"/>
                  </a:lnTo>
                  <a:lnTo>
                    <a:pt x="13" y="0"/>
                  </a:lnTo>
                  <a:lnTo>
                    <a:pt x="8" y="0"/>
                  </a:lnTo>
                  <a:lnTo>
                    <a:pt x="5" y="0"/>
                  </a:lnTo>
                  <a:lnTo>
                    <a:pt x="3" y="0"/>
                  </a:lnTo>
                  <a:lnTo>
                    <a:pt x="1" y="0"/>
                  </a:lnTo>
                  <a:lnTo>
                    <a:pt x="0" y="0"/>
                  </a:lnTo>
                  <a:lnTo>
                    <a:pt x="0" y="0"/>
                  </a:lnTo>
                  <a:lnTo>
                    <a:pt x="0" y="0"/>
                  </a:lnTo>
                  <a:lnTo>
                    <a:pt x="0" y="48"/>
                  </a:lnTo>
                  <a:lnTo>
                    <a:pt x="0" y="48"/>
                  </a:lnTo>
                  <a:lnTo>
                    <a:pt x="0" y="48"/>
                  </a:lnTo>
                  <a:lnTo>
                    <a:pt x="1" y="48"/>
                  </a:lnTo>
                  <a:lnTo>
                    <a:pt x="3" y="48"/>
                  </a:lnTo>
                  <a:lnTo>
                    <a:pt x="5" y="48"/>
                  </a:lnTo>
                  <a:lnTo>
                    <a:pt x="8" y="48"/>
                  </a:lnTo>
                  <a:lnTo>
                    <a:pt x="13" y="48"/>
                  </a:lnTo>
                  <a:lnTo>
                    <a:pt x="18" y="48"/>
                  </a:lnTo>
                  <a:lnTo>
                    <a:pt x="24" y="48"/>
                  </a:lnTo>
                  <a:lnTo>
                    <a:pt x="29" y="48"/>
                  </a:lnTo>
                  <a:lnTo>
                    <a:pt x="37" y="48"/>
                  </a:lnTo>
                  <a:lnTo>
                    <a:pt x="45" y="48"/>
                  </a:lnTo>
                  <a:lnTo>
                    <a:pt x="52" y="48"/>
                  </a:lnTo>
                  <a:lnTo>
                    <a:pt x="62" y="48"/>
                  </a:lnTo>
                  <a:lnTo>
                    <a:pt x="72" y="48"/>
                  </a:lnTo>
                  <a:lnTo>
                    <a:pt x="82" y="48"/>
                  </a:lnTo>
                  <a:lnTo>
                    <a:pt x="93" y="48"/>
                  </a:lnTo>
                  <a:lnTo>
                    <a:pt x="105" y="48"/>
                  </a:lnTo>
                  <a:lnTo>
                    <a:pt x="117" y="48"/>
                  </a:lnTo>
                  <a:lnTo>
                    <a:pt x="130" y="48"/>
                  </a:lnTo>
                  <a:lnTo>
                    <a:pt x="144" y="48"/>
                  </a:lnTo>
                  <a:lnTo>
                    <a:pt x="159" y="48"/>
                  </a:lnTo>
                  <a:lnTo>
                    <a:pt x="174" y="48"/>
                  </a:lnTo>
                  <a:lnTo>
                    <a:pt x="189" y="48"/>
                  </a:lnTo>
                  <a:lnTo>
                    <a:pt x="206" y="48"/>
                  </a:lnTo>
                  <a:lnTo>
                    <a:pt x="224" y="48"/>
                  </a:lnTo>
                  <a:lnTo>
                    <a:pt x="241" y="48"/>
                  </a:lnTo>
                  <a:lnTo>
                    <a:pt x="259" y="48"/>
                  </a:lnTo>
                  <a:lnTo>
                    <a:pt x="278" y="48"/>
                  </a:lnTo>
                  <a:lnTo>
                    <a:pt x="297" y="48"/>
                  </a:lnTo>
                  <a:lnTo>
                    <a:pt x="318" y="48"/>
                  </a:lnTo>
                  <a:lnTo>
                    <a:pt x="339" y="48"/>
                  </a:lnTo>
                  <a:lnTo>
                    <a:pt x="360" y="48"/>
                  </a:lnTo>
                  <a:lnTo>
                    <a:pt x="382" y="48"/>
                  </a:lnTo>
                  <a:lnTo>
                    <a:pt x="403" y="48"/>
                  </a:lnTo>
                  <a:lnTo>
                    <a:pt x="427" y="48"/>
                  </a:lnTo>
                  <a:lnTo>
                    <a:pt x="451" y="48"/>
                  </a:lnTo>
                  <a:lnTo>
                    <a:pt x="475" y="48"/>
                  </a:lnTo>
                  <a:lnTo>
                    <a:pt x="500" y="48"/>
                  </a:lnTo>
                  <a:lnTo>
                    <a:pt x="525" y="48"/>
                  </a:lnTo>
                  <a:lnTo>
                    <a:pt x="551" y="48"/>
                  </a:lnTo>
                  <a:lnTo>
                    <a:pt x="577" y="48"/>
                  </a:lnTo>
                  <a:lnTo>
                    <a:pt x="604" y="48"/>
                  </a:lnTo>
                  <a:lnTo>
                    <a:pt x="632" y="48"/>
                  </a:lnTo>
                  <a:lnTo>
                    <a:pt x="660" y="48"/>
                  </a:lnTo>
                  <a:lnTo>
                    <a:pt x="689" y="48"/>
                  </a:lnTo>
                  <a:lnTo>
                    <a:pt x="717" y="48"/>
                  </a:lnTo>
                  <a:lnTo>
                    <a:pt x="747" y="48"/>
                  </a:lnTo>
                  <a:lnTo>
                    <a:pt x="778" y="48"/>
                  </a:lnTo>
                  <a:lnTo>
                    <a:pt x="808" y="48"/>
                  </a:lnTo>
                  <a:lnTo>
                    <a:pt x="839" y="48"/>
                  </a:lnTo>
                  <a:lnTo>
                    <a:pt x="871" y="48"/>
                  </a:lnTo>
                  <a:lnTo>
                    <a:pt x="903" y="48"/>
                  </a:lnTo>
                  <a:lnTo>
                    <a:pt x="936" y="48"/>
                  </a:lnTo>
                  <a:lnTo>
                    <a:pt x="969" y="48"/>
                  </a:lnTo>
                  <a:lnTo>
                    <a:pt x="1003" y="48"/>
                  </a:lnTo>
                  <a:lnTo>
                    <a:pt x="1037" y="48"/>
                  </a:lnTo>
                  <a:lnTo>
                    <a:pt x="1071" y="48"/>
                  </a:lnTo>
                  <a:lnTo>
                    <a:pt x="1106" y="48"/>
                  </a:lnTo>
                  <a:lnTo>
                    <a:pt x="1141" y="48"/>
                  </a:lnTo>
                  <a:lnTo>
                    <a:pt x="1177" y="48"/>
                  </a:lnTo>
                  <a:lnTo>
                    <a:pt x="1213" y="48"/>
                  </a:lnTo>
                  <a:lnTo>
                    <a:pt x="1251" y="48"/>
                  </a:lnTo>
                  <a:lnTo>
                    <a:pt x="1288" y="48"/>
                  </a:lnTo>
                  <a:lnTo>
                    <a:pt x="1325" y="48"/>
                  </a:lnTo>
                  <a:lnTo>
                    <a:pt x="1364" y="48"/>
                  </a:lnTo>
                  <a:lnTo>
                    <a:pt x="1402" y="48"/>
                  </a:lnTo>
                  <a:lnTo>
                    <a:pt x="1441" y="48"/>
                  </a:lnTo>
                  <a:lnTo>
                    <a:pt x="1480" y="48"/>
                  </a:lnTo>
                  <a:lnTo>
                    <a:pt x="1520" y="48"/>
                  </a:lnTo>
                  <a:lnTo>
                    <a:pt x="1560" y="48"/>
                  </a:lnTo>
                  <a:lnTo>
                    <a:pt x="1601" y="48"/>
                  </a:lnTo>
                  <a:lnTo>
                    <a:pt x="1641" y="48"/>
                  </a:lnTo>
                  <a:lnTo>
                    <a:pt x="1683" y="48"/>
                  </a:lnTo>
                  <a:lnTo>
                    <a:pt x="1725" y="48"/>
                  </a:lnTo>
                  <a:lnTo>
                    <a:pt x="1766" y="48"/>
                  </a:lnTo>
                  <a:lnTo>
                    <a:pt x="1808" y="48"/>
                  </a:lnTo>
                  <a:lnTo>
                    <a:pt x="1851" y="48"/>
                  </a:lnTo>
                  <a:lnTo>
                    <a:pt x="1895" y="48"/>
                  </a:lnTo>
                  <a:lnTo>
                    <a:pt x="1938" y="48"/>
                  </a:lnTo>
                  <a:lnTo>
                    <a:pt x="1982" y="48"/>
                  </a:lnTo>
                  <a:lnTo>
                    <a:pt x="2025" y="48"/>
                  </a:lnTo>
                  <a:lnTo>
                    <a:pt x="2070" y="48"/>
                  </a:lnTo>
                  <a:lnTo>
                    <a:pt x="2115" y="48"/>
                  </a:lnTo>
                  <a:lnTo>
                    <a:pt x="2160" y="48"/>
                  </a:lnTo>
                  <a:lnTo>
                    <a:pt x="2205" y="48"/>
                  </a:lnTo>
                  <a:lnTo>
                    <a:pt x="2252" y="48"/>
                  </a:lnTo>
                  <a:lnTo>
                    <a:pt x="2298" y="48"/>
                  </a:lnTo>
                  <a:lnTo>
                    <a:pt x="2344" y="48"/>
                  </a:lnTo>
                  <a:lnTo>
                    <a:pt x="2391" y="48"/>
                  </a:lnTo>
                  <a:lnTo>
                    <a:pt x="2438" y="48"/>
                  </a:lnTo>
                  <a:lnTo>
                    <a:pt x="2485" y="48"/>
                  </a:lnTo>
                  <a:lnTo>
                    <a:pt x="2532" y="48"/>
                  </a:lnTo>
                  <a:lnTo>
                    <a:pt x="2581" y="48"/>
                  </a:lnTo>
                  <a:lnTo>
                    <a:pt x="2628" y="48"/>
                  </a:lnTo>
                  <a:lnTo>
                    <a:pt x="2676" y="48"/>
                  </a:lnTo>
                  <a:lnTo>
                    <a:pt x="2726" y="48"/>
                  </a:lnTo>
                  <a:lnTo>
                    <a:pt x="2774" y="48"/>
                  </a:lnTo>
                  <a:lnTo>
                    <a:pt x="2823" y="48"/>
                  </a:lnTo>
                  <a:lnTo>
                    <a:pt x="2873" y="48"/>
                  </a:lnTo>
                  <a:lnTo>
                    <a:pt x="2922" y="48"/>
                  </a:lnTo>
                  <a:lnTo>
                    <a:pt x="2973" y="48"/>
                  </a:lnTo>
                  <a:lnTo>
                    <a:pt x="3022" y="48"/>
                  </a:lnTo>
                  <a:lnTo>
                    <a:pt x="3072" y="48"/>
                  </a:lnTo>
                  <a:lnTo>
                    <a:pt x="3123" y="48"/>
                  </a:lnTo>
                  <a:lnTo>
                    <a:pt x="3173" y="48"/>
                  </a:lnTo>
                  <a:lnTo>
                    <a:pt x="3225" y="48"/>
                  </a:lnTo>
                  <a:lnTo>
                    <a:pt x="3275" y="48"/>
                  </a:lnTo>
                  <a:lnTo>
                    <a:pt x="3327" y="48"/>
                  </a:lnTo>
                  <a:lnTo>
                    <a:pt x="3379" y="48"/>
                  </a:lnTo>
                  <a:lnTo>
                    <a:pt x="3430" y="48"/>
                  </a:lnTo>
                  <a:lnTo>
                    <a:pt x="3483" y="48"/>
                  </a:lnTo>
                  <a:lnTo>
                    <a:pt x="3534" y="48"/>
                  </a:lnTo>
                  <a:lnTo>
                    <a:pt x="3587" y="48"/>
                  </a:lnTo>
                  <a:lnTo>
                    <a:pt x="3639" y="48"/>
                  </a:lnTo>
                  <a:lnTo>
                    <a:pt x="3691" y="48"/>
                  </a:lnTo>
                  <a:lnTo>
                    <a:pt x="3744" y="48"/>
                  </a:lnTo>
                  <a:lnTo>
                    <a:pt x="3798" y="48"/>
                  </a:lnTo>
                  <a:lnTo>
                    <a:pt x="3850" y="48"/>
                  </a:lnTo>
                  <a:lnTo>
                    <a:pt x="3903" y="48"/>
                  </a:lnTo>
                  <a:lnTo>
                    <a:pt x="3957" y="48"/>
                  </a:lnTo>
                  <a:lnTo>
                    <a:pt x="4011" y="48"/>
                  </a:lnTo>
                  <a:lnTo>
                    <a:pt x="4064" y="48"/>
                  </a:lnTo>
                  <a:lnTo>
                    <a:pt x="4118" y="48"/>
                  </a:lnTo>
                  <a:lnTo>
                    <a:pt x="4172" y="48"/>
                  </a:lnTo>
                  <a:lnTo>
                    <a:pt x="4226" y="48"/>
                  </a:lnTo>
                  <a:lnTo>
                    <a:pt x="4280" y="48"/>
                  </a:lnTo>
                  <a:lnTo>
                    <a:pt x="4333" y="48"/>
                  </a:lnTo>
                  <a:lnTo>
                    <a:pt x="4388" y="48"/>
                  </a:lnTo>
                  <a:lnTo>
                    <a:pt x="4442" y="48"/>
                  </a:lnTo>
                  <a:lnTo>
                    <a:pt x="4497" y="48"/>
                  </a:lnTo>
                  <a:lnTo>
                    <a:pt x="4551" y="48"/>
                  </a:lnTo>
                  <a:lnTo>
                    <a:pt x="4605" y="48"/>
                  </a:lnTo>
                  <a:lnTo>
                    <a:pt x="4660" y="48"/>
                  </a:lnTo>
                  <a:lnTo>
                    <a:pt x="4715" y="48"/>
                  </a:lnTo>
                  <a:lnTo>
                    <a:pt x="4770" y="48"/>
                  </a:lnTo>
                  <a:lnTo>
                    <a:pt x="4825" y="48"/>
                  </a:lnTo>
                  <a:lnTo>
                    <a:pt x="4880" y="48"/>
                  </a:lnTo>
                  <a:lnTo>
                    <a:pt x="4935" y="48"/>
                  </a:lnTo>
                  <a:lnTo>
                    <a:pt x="4990" y="48"/>
                  </a:lnTo>
                  <a:lnTo>
                    <a:pt x="5044" y="48"/>
                  </a:lnTo>
                  <a:lnTo>
                    <a:pt x="5099" y="48"/>
                  </a:lnTo>
                  <a:lnTo>
                    <a:pt x="5154" y="48"/>
                  </a:lnTo>
                  <a:lnTo>
                    <a:pt x="5209" y="48"/>
                  </a:lnTo>
                  <a:lnTo>
                    <a:pt x="5264" y="48"/>
                  </a:lnTo>
                  <a:lnTo>
                    <a:pt x="5319" y="48"/>
                  </a:lnTo>
                  <a:lnTo>
                    <a:pt x="5373" y="48"/>
                  </a:lnTo>
                  <a:lnTo>
                    <a:pt x="5429" y="48"/>
                  </a:lnTo>
                  <a:lnTo>
                    <a:pt x="5483" y="48"/>
                  </a:lnTo>
                  <a:lnTo>
                    <a:pt x="5538" y="48"/>
                  </a:lnTo>
                  <a:lnTo>
                    <a:pt x="5593" y="48"/>
                  </a:lnTo>
                  <a:lnTo>
                    <a:pt x="5648" y="48"/>
                  </a:lnTo>
                  <a:lnTo>
                    <a:pt x="5703" y="48"/>
                  </a:lnTo>
                  <a:lnTo>
                    <a:pt x="5758" y="48"/>
                  </a:lnTo>
                  <a:lnTo>
                    <a:pt x="5813" y="48"/>
                  </a:lnTo>
                  <a:lnTo>
                    <a:pt x="5868" y="48"/>
                  </a:lnTo>
                  <a:lnTo>
                    <a:pt x="5922" y="48"/>
                  </a:lnTo>
                  <a:lnTo>
                    <a:pt x="5977" y="48"/>
                  </a:lnTo>
                  <a:lnTo>
                    <a:pt x="6031" y="48"/>
                  </a:lnTo>
                  <a:lnTo>
                    <a:pt x="6086" y="48"/>
                  </a:lnTo>
                  <a:lnTo>
                    <a:pt x="6141" y="48"/>
                  </a:lnTo>
                  <a:lnTo>
                    <a:pt x="6195" y="48"/>
                  </a:lnTo>
                  <a:lnTo>
                    <a:pt x="6249" y="48"/>
                  </a:lnTo>
                  <a:lnTo>
                    <a:pt x="6303" y="48"/>
                  </a:lnTo>
                  <a:lnTo>
                    <a:pt x="6358" y="48"/>
                  </a:lnTo>
                  <a:lnTo>
                    <a:pt x="6412" y="48"/>
                  </a:lnTo>
                  <a:lnTo>
                    <a:pt x="6466" y="48"/>
                  </a:lnTo>
                  <a:lnTo>
                    <a:pt x="6519" y="48"/>
                  </a:lnTo>
                  <a:lnTo>
                    <a:pt x="6573" y="48"/>
                  </a:lnTo>
                  <a:lnTo>
                    <a:pt x="6627" y="48"/>
                  </a:lnTo>
                  <a:lnTo>
                    <a:pt x="6681" y="48"/>
                  </a:lnTo>
                  <a:lnTo>
                    <a:pt x="6733" y="48"/>
                  </a:lnTo>
                  <a:lnTo>
                    <a:pt x="6787" y="48"/>
                  </a:lnTo>
                  <a:lnTo>
                    <a:pt x="6840" y="48"/>
                  </a:lnTo>
                  <a:lnTo>
                    <a:pt x="6892" y="48"/>
                  </a:lnTo>
                  <a:lnTo>
                    <a:pt x="6945" y="48"/>
                  </a:lnTo>
                  <a:lnTo>
                    <a:pt x="6998" y="48"/>
                  </a:lnTo>
                  <a:lnTo>
                    <a:pt x="7051" y="48"/>
                  </a:lnTo>
                  <a:lnTo>
                    <a:pt x="7103" y="48"/>
                  </a:lnTo>
                  <a:lnTo>
                    <a:pt x="7155" y="48"/>
                  </a:lnTo>
                  <a:lnTo>
                    <a:pt x="7206" y="48"/>
                  </a:lnTo>
                  <a:lnTo>
                    <a:pt x="7258" y="48"/>
                  </a:lnTo>
                  <a:lnTo>
                    <a:pt x="7310" y="48"/>
                  </a:lnTo>
                  <a:lnTo>
                    <a:pt x="7361" y="48"/>
                  </a:lnTo>
                  <a:lnTo>
                    <a:pt x="7413" y="48"/>
                  </a:lnTo>
                  <a:lnTo>
                    <a:pt x="7463" y="48"/>
                  </a:lnTo>
                  <a:lnTo>
                    <a:pt x="7514" y="48"/>
                  </a:lnTo>
                  <a:lnTo>
                    <a:pt x="7565" y="48"/>
                  </a:lnTo>
                  <a:lnTo>
                    <a:pt x="7615" y="48"/>
                  </a:lnTo>
                  <a:lnTo>
                    <a:pt x="7665" y="48"/>
                  </a:lnTo>
                  <a:lnTo>
                    <a:pt x="7714" y="48"/>
                  </a:lnTo>
                  <a:lnTo>
                    <a:pt x="7765" y="48"/>
                  </a:lnTo>
                  <a:lnTo>
                    <a:pt x="7814" y="48"/>
                  </a:lnTo>
                  <a:lnTo>
                    <a:pt x="7863" y="48"/>
                  </a:lnTo>
                  <a:lnTo>
                    <a:pt x="7912" y="48"/>
                  </a:lnTo>
                  <a:lnTo>
                    <a:pt x="7960" y="48"/>
                  </a:lnTo>
                  <a:lnTo>
                    <a:pt x="8009" y="48"/>
                  </a:lnTo>
                  <a:lnTo>
                    <a:pt x="8057" y="48"/>
                  </a:lnTo>
                  <a:lnTo>
                    <a:pt x="8105" y="48"/>
                  </a:lnTo>
                  <a:lnTo>
                    <a:pt x="8152" y="48"/>
                  </a:lnTo>
                  <a:lnTo>
                    <a:pt x="8200" y="48"/>
                  </a:lnTo>
                  <a:lnTo>
                    <a:pt x="8247" y="48"/>
                  </a:lnTo>
                  <a:lnTo>
                    <a:pt x="8293" y="48"/>
                  </a:lnTo>
                  <a:lnTo>
                    <a:pt x="8340" y="48"/>
                  </a:lnTo>
                  <a:lnTo>
                    <a:pt x="8386" y="48"/>
                  </a:lnTo>
                  <a:lnTo>
                    <a:pt x="8431" y="48"/>
                  </a:lnTo>
                  <a:lnTo>
                    <a:pt x="8477" y="48"/>
                  </a:lnTo>
                  <a:lnTo>
                    <a:pt x="8522" y="48"/>
                  </a:lnTo>
                  <a:lnTo>
                    <a:pt x="8567" y="48"/>
                  </a:lnTo>
                  <a:lnTo>
                    <a:pt x="8611" y="48"/>
                  </a:lnTo>
                  <a:lnTo>
                    <a:pt x="8655" y="48"/>
                  </a:lnTo>
                  <a:lnTo>
                    <a:pt x="8699" y="48"/>
                  </a:lnTo>
                  <a:lnTo>
                    <a:pt x="8743" y="48"/>
                  </a:lnTo>
                  <a:lnTo>
                    <a:pt x="8786" y="48"/>
                  </a:lnTo>
                  <a:lnTo>
                    <a:pt x="8828" y="48"/>
                  </a:lnTo>
                  <a:lnTo>
                    <a:pt x="8871" y="48"/>
                  </a:lnTo>
                  <a:lnTo>
                    <a:pt x="8913" y="48"/>
                  </a:lnTo>
                  <a:lnTo>
                    <a:pt x="8955" y="48"/>
                  </a:lnTo>
                  <a:lnTo>
                    <a:pt x="8996" y="48"/>
                  </a:lnTo>
                  <a:lnTo>
                    <a:pt x="9037" y="48"/>
                  </a:lnTo>
                  <a:lnTo>
                    <a:pt x="9077" y="48"/>
                  </a:lnTo>
                  <a:lnTo>
                    <a:pt x="9117" y="48"/>
                  </a:lnTo>
                  <a:lnTo>
                    <a:pt x="9158" y="48"/>
                  </a:lnTo>
                  <a:lnTo>
                    <a:pt x="9196" y="48"/>
                  </a:lnTo>
                  <a:lnTo>
                    <a:pt x="9235" y="48"/>
                  </a:lnTo>
                  <a:lnTo>
                    <a:pt x="9274" y="48"/>
                  </a:lnTo>
                  <a:lnTo>
                    <a:pt x="9312" y="48"/>
                  </a:lnTo>
                  <a:lnTo>
                    <a:pt x="9350" y="48"/>
                  </a:lnTo>
                  <a:lnTo>
                    <a:pt x="9387" y="48"/>
                  </a:lnTo>
                  <a:lnTo>
                    <a:pt x="9423" y="48"/>
                  </a:lnTo>
                  <a:lnTo>
                    <a:pt x="9459" y="48"/>
                  </a:lnTo>
                  <a:lnTo>
                    <a:pt x="9496" y="48"/>
                  </a:lnTo>
                  <a:lnTo>
                    <a:pt x="9531" y="48"/>
                  </a:lnTo>
                  <a:lnTo>
                    <a:pt x="9566" y="48"/>
                  </a:lnTo>
                  <a:lnTo>
                    <a:pt x="9601" y="48"/>
                  </a:lnTo>
                  <a:lnTo>
                    <a:pt x="9635" y="48"/>
                  </a:lnTo>
                  <a:lnTo>
                    <a:pt x="9668" y="48"/>
                  </a:lnTo>
                  <a:lnTo>
                    <a:pt x="9702" y="48"/>
                  </a:lnTo>
                  <a:lnTo>
                    <a:pt x="9734" y="48"/>
                  </a:lnTo>
                  <a:lnTo>
                    <a:pt x="9767" y="48"/>
                  </a:lnTo>
                  <a:lnTo>
                    <a:pt x="9797" y="48"/>
                  </a:lnTo>
                  <a:lnTo>
                    <a:pt x="9829" y="48"/>
                  </a:lnTo>
                  <a:lnTo>
                    <a:pt x="9860" y="48"/>
                  </a:lnTo>
                  <a:lnTo>
                    <a:pt x="9890" y="48"/>
                  </a:lnTo>
                  <a:lnTo>
                    <a:pt x="9919" y="48"/>
                  </a:lnTo>
                  <a:lnTo>
                    <a:pt x="9949" y="48"/>
                  </a:lnTo>
                  <a:lnTo>
                    <a:pt x="9977" y="48"/>
                  </a:lnTo>
                  <a:lnTo>
                    <a:pt x="10005" y="48"/>
                  </a:lnTo>
                  <a:lnTo>
                    <a:pt x="10033" y="48"/>
                  </a:lnTo>
                  <a:lnTo>
                    <a:pt x="10060" y="48"/>
                  </a:lnTo>
                  <a:lnTo>
                    <a:pt x="10086" y="48"/>
                  </a:lnTo>
                  <a:lnTo>
                    <a:pt x="10112" y="48"/>
                  </a:lnTo>
                  <a:lnTo>
                    <a:pt x="10138" y="48"/>
                  </a:lnTo>
                  <a:lnTo>
                    <a:pt x="10163" y="48"/>
                  </a:lnTo>
                  <a:lnTo>
                    <a:pt x="10187" y="48"/>
                  </a:lnTo>
                  <a:lnTo>
                    <a:pt x="10210" y="48"/>
                  </a:lnTo>
                  <a:lnTo>
                    <a:pt x="10233" y="48"/>
                  </a:lnTo>
                  <a:lnTo>
                    <a:pt x="10256" y="48"/>
                  </a:lnTo>
                  <a:lnTo>
                    <a:pt x="10278" y="48"/>
                  </a:lnTo>
                  <a:lnTo>
                    <a:pt x="10299" y="48"/>
                  </a:lnTo>
                  <a:lnTo>
                    <a:pt x="10320" y="48"/>
                  </a:lnTo>
                  <a:lnTo>
                    <a:pt x="10339" y="48"/>
                  </a:lnTo>
                  <a:lnTo>
                    <a:pt x="10359" y="48"/>
                  </a:lnTo>
                  <a:lnTo>
                    <a:pt x="10378" y="48"/>
                  </a:lnTo>
                  <a:lnTo>
                    <a:pt x="10397" y="48"/>
                  </a:lnTo>
                  <a:lnTo>
                    <a:pt x="10414" y="48"/>
                  </a:lnTo>
                  <a:lnTo>
                    <a:pt x="10431" y="48"/>
                  </a:lnTo>
                  <a:lnTo>
                    <a:pt x="10447" y="48"/>
                  </a:lnTo>
                  <a:lnTo>
                    <a:pt x="10463" y="48"/>
                  </a:lnTo>
                  <a:lnTo>
                    <a:pt x="10479" y="48"/>
                  </a:lnTo>
                  <a:lnTo>
                    <a:pt x="10493" y="48"/>
                  </a:lnTo>
                  <a:lnTo>
                    <a:pt x="10506" y="48"/>
                  </a:lnTo>
                  <a:lnTo>
                    <a:pt x="10519" y="48"/>
                  </a:lnTo>
                  <a:lnTo>
                    <a:pt x="10533" y="48"/>
                  </a:lnTo>
                  <a:lnTo>
                    <a:pt x="10544" y="48"/>
                  </a:lnTo>
                  <a:lnTo>
                    <a:pt x="10556" y="48"/>
                  </a:lnTo>
                  <a:lnTo>
                    <a:pt x="10566" y="48"/>
                  </a:lnTo>
                  <a:lnTo>
                    <a:pt x="10575" y="48"/>
                  </a:lnTo>
                  <a:lnTo>
                    <a:pt x="10584" y="48"/>
                  </a:lnTo>
                  <a:lnTo>
                    <a:pt x="10593" y="48"/>
                  </a:lnTo>
                  <a:lnTo>
                    <a:pt x="10601" y="48"/>
                  </a:lnTo>
                  <a:lnTo>
                    <a:pt x="10607" y="48"/>
                  </a:lnTo>
                  <a:lnTo>
                    <a:pt x="10614" y="48"/>
                  </a:lnTo>
                  <a:lnTo>
                    <a:pt x="10619" y="48"/>
                  </a:lnTo>
                  <a:lnTo>
                    <a:pt x="10624" y="48"/>
                  </a:lnTo>
                  <a:lnTo>
                    <a:pt x="10628" y="48"/>
                  </a:lnTo>
                  <a:lnTo>
                    <a:pt x="10631" y="48"/>
                  </a:lnTo>
                  <a:lnTo>
                    <a:pt x="10635" y="48"/>
                  </a:lnTo>
                  <a:lnTo>
                    <a:pt x="10636" y="48"/>
                  </a:lnTo>
                  <a:lnTo>
                    <a:pt x="10637" y="48"/>
                  </a:lnTo>
                  <a:lnTo>
                    <a:pt x="10638" y="48"/>
                  </a:lnTo>
                  <a:lnTo>
                    <a:pt x="10638" y="48"/>
                  </a:lnTo>
                  <a:lnTo>
                    <a:pt x="10639" y="48"/>
                  </a:lnTo>
                  <a:lnTo>
                    <a:pt x="10641" y="48"/>
                  </a:lnTo>
                  <a:lnTo>
                    <a:pt x="10642" y="48"/>
                  </a:lnTo>
                  <a:lnTo>
                    <a:pt x="10642" y="48"/>
                  </a:lnTo>
                  <a:lnTo>
                    <a:pt x="10641" y="32"/>
                  </a:lnTo>
                  <a:lnTo>
                    <a:pt x="10641" y="16"/>
                  </a:lnTo>
                  <a:lnTo>
                    <a:pt x="10641" y="0"/>
                  </a:lnTo>
                  <a:lnTo>
                    <a:pt x="10641" y="0"/>
                  </a:lnTo>
                  <a:lnTo>
                    <a:pt x="10641" y="0"/>
                  </a:lnTo>
                </a:path>
              </a:pathLst>
            </a:custGeom>
            <a:solidFill>
              <a:srgbClr val="A50021"/>
            </a:solidFill>
            <a:ln w="4763">
              <a:solidFill>
                <a:srgbClr val="000000"/>
              </a:solidFill>
              <a:prstDash val="solid"/>
              <a:round/>
              <a:headEnd/>
              <a:tailEnd/>
            </a:ln>
          </p:spPr>
          <p:txBody>
            <a:bodyPr/>
            <a:lstStyle/>
            <a:p>
              <a:pPr algn="ctr" fontAlgn="base">
                <a:spcBef>
                  <a:spcPct val="0"/>
                </a:spcBef>
                <a:spcAft>
                  <a:spcPct val="0"/>
                </a:spcAft>
                <a:defRPr/>
              </a:pPr>
              <a:endParaRPr lang="en-US" sz="2200">
                <a:solidFill>
                  <a:srgbClr val="000000"/>
                </a:solidFill>
              </a:endParaRPr>
            </a:p>
          </p:txBody>
        </p:sp>
      </p:grpSp>
      <p:pic>
        <p:nvPicPr>
          <p:cNvPr id="1034" name="Picture 2514" descr="EBIS_logo_color"/>
          <p:cNvPicPr>
            <a:picLocks noChangeAspect="1" noChangeArrowheads="1"/>
          </p:cNvPicPr>
          <p:nvPr userDrawn="1"/>
        </p:nvPicPr>
        <p:blipFill>
          <a:blip r:embed="rId16" cstate="print"/>
          <a:srcRect/>
          <a:stretch>
            <a:fillRect/>
          </a:stretch>
        </p:blipFill>
        <p:spPr bwMode="auto">
          <a:xfrm>
            <a:off x="7162800" y="0"/>
            <a:ext cx="1524000" cy="806450"/>
          </a:xfrm>
          <a:prstGeom prst="rect">
            <a:avLst/>
          </a:prstGeom>
          <a:noFill/>
          <a:ln w="9525">
            <a:noFill/>
            <a:miter lim="800000"/>
            <a:headEnd/>
            <a:tailEnd/>
          </a:ln>
        </p:spPr>
      </p:pic>
      <p:sp>
        <p:nvSpPr>
          <p:cNvPr id="4565" name="Text Box 2517"/>
          <p:cNvSpPr txBox="1">
            <a:spLocks noChangeArrowheads="1"/>
          </p:cNvSpPr>
          <p:nvPr userDrawn="1"/>
        </p:nvSpPr>
        <p:spPr bwMode="auto">
          <a:xfrm>
            <a:off x="3429000" y="6248400"/>
            <a:ext cx="1600200" cy="381000"/>
          </a:xfrm>
          <a:prstGeom prst="rect">
            <a:avLst/>
          </a:prstGeom>
          <a:noFill/>
          <a:ln w="9525">
            <a:noFill/>
            <a:miter lim="800000"/>
            <a:headEnd/>
            <a:tailEnd/>
          </a:ln>
          <a:effectLst/>
        </p:spPr>
        <p:txBody>
          <a:bodyPr/>
          <a:lstStyle/>
          <a:p>
            <a:pPr algn="ctr" fontAlgn="base">
              <a:spcBef>
                <a:spcPct val="0"/>
              </a:spcBef>
              <a:spcAft>
                <a:spcPct val="0"/>
              </a:spcAft>
              <a:defRPr/>
            </a:pPr>
            <a:endParaRPr lang="en-US" sz="900" b="1" i="1">
              <a:solidFill>
                <a:srgbClr val="000000"/>
              </a:solidFill>
            </a:endParaRPr>
          </a:p>
        </p:txBody>
      </p:sp>
      <p:sp>
        <p:nvSpPr>
          <p:cNvPr id="4570" name="Rectangle 2522"/>
          <p:cNvSpPr>
            <a:spLocks noChangeArrowheads="1"/>
          </p:cNvSpPr>
          <p:nvPr userDrawn="1"/>
        </p:nvSpPr>
        <p:spPr bwMode="auto">
          <a:xfrm>
            <a:off x="0" y="2828925"/>
            <a:ext cx="9144000" cy="0"/>
          </a:xfrm>
          <a:prstGeom prst="rect">
            <a:avLst/>
          </a:prstGeom>
          <a:noFill/>
          <a:ln w="9525">
            <a:noFill/>
            <a:miter lim="800000"/>
            <a:headEnd/>
            <a:tailEnd/>
          </a:ln>
          <a:effectLst/>
        </p:spPr>
        <p:txBody>
          <a:bodyPr wrap="none" anchor="ctr">
            <a:spAutoFit/>
          </a:bodyPr>
          <a:lstStyle/>
          <a:p>
            <a:pPr algn="ctr" fontAlgn="base">
              <a:spcBef>
                <a:spcPct val="0"/>
              </a:spcBef>
              <a:spcAft>
                <a:spcPct val="0"/>
              </a:spcAft>
              <a:defRPr/>
            </a:pPr>
            <a:endParaRPr lang="en-US" sz="2200">
              <a:solidFill>
                <a:srgbClr val="000000"/>
              </a:solidFill>
            </a:endParaRPr>
          </a:p>
        </p:txBody>
      </p:sp>
      <p:pic>
        <p:nvPicPr>
          <p:cNvPr id="1038" name="Picture 2524" descr="BNL Logo_Small"/>
          <p:cNvPicPr>
            <a:picLocks noChangeAspect="1" noChangeArrowheads="1"/>
          </p:cNvPicPr>
          <p:nvPr userDrawn="1"/>
        </p:nvPicPr>
        <p:blipFill>
          <a:blip r:embed="rId17" cstate="print"/>
          <a:srcRect/>
          <a:stretch>
            <a:fillRect/>
          </a:stretch>
        </p:blipFill>
        <p:spPr bwMode="auto">
          <a:xfrm>
            <a:off x="228600" y="6172200"/>
            <a:ext cx="1498600" cy="5492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770" r:id="rId8"/>
    <p:sldLayoutId id="2147483672" r:id="rId9"/>
    <p:sldLayoutId id="2147483673" r:id="rId10"/>
    <p:sldLayoutId id="2147483674" r:id="rId11"/>
    <p:sldLayoutId id="2147483675" r:id="rId12"/>
    <p:sldLayoutId id="2147483676" r:id="rId13"/>
    <p:sldLayoutId id="2147483677" r:id="rId14"/>
  </p:sldLayoutIdLst>
  <p:txStyles>
    <p:titleStyle>
      <a:lvl1pPr algn="l" rtl="0" eaLnBrk="0" fontAlgn="base" hangingPunct="0">
        <a:spcBef>
          <a:spcPct val="0"/>
        </a:spcBef>
        <a:spcAft>
          <a:spcPct val="0"/>
        </a:spcAft>
        <a:defRPr sz="2600" b="1">
          <a:solidFill>
            <a:schemeClr val="tx2"/>
          </a:solidFill>
          <a:latin typeface="+mj-lt"/>
          <a:ea typeface="+mj-ea"/>
          <a:cs typeface="+mj-cs"/>
        </a:defRPr>
      </a:lvl1pPr>
      <a:lvl2pPr algn="l" rtl="0" eaLnBrk="0" fontAlgn="base" hangingPunct="0">
        <a:spcBef>
          <a:spcPct val="0"/>
        </a:spcBef>
        <a:spcAft>
          <a:spcPct val="0"/>
        </a:spcAft>
        <a:defRPr sz="2600" b="1">
          <a:solidFill>
            <a:schemeClr val="tx2"/>
          </a:solidFill>
          <a:latin typeface="Arial" charset="0"/>
        </a:defRPr>
      </a:lvl2pPr>
      <a:lvl3pPr algn="l" rtl="0" eaLnBrk="0" fontAlgn="base" hangingPunct="0">
        <a:spcBef>
          <a:spcPct val="0"/>
        </a:spcBef>
        <a:spcAft>
          <a:spcPct val="0"/>
        </a:spcAft>
        <a:defRPr sz="2600" b="1">
          <a:solidFill>
            <a:schemeClr val="tx2"/>
          </a:solidFill>
          <a:latin typeface="Arial" charset="0"/>
        </a:defRPr>
      </a:lvl3pPr>
      <a:lvl4pPr algn="l" rtl="0" eaLnBrk="0" fontAlgn="base" hangingPunct="0">
        <a:spcBef>
          <a:spcPct val="0"/>
        </a:spcBef>
        <a:spcAft>
          <a:spcPct val="0"/>
        </a:spcAft>
        <a:defRPr sz="2600" b="1">
          <a:solidFill>
            <a:schemeClr val="tx2"/>
          </a:solidFill>
          <a:latin typeface="Arial" charset="0"/>
        </a:defRPr>
      </a:lvl4pPr>
      <a:lvl5pPr algn="l" rtl="0" eaLnBrk="0" fontAlgn="base" hangingPunct="0">
        <a:spcBef>
          <a:spcPct val="0"/>
        </a:spcBef>
        <a:spcAft>
          <a:spcPct val="0"/>
        </a:spcAft>
        <a:defRPr sz="2600" b="1">
          <a:solidFill>
            <a:schemeClr val="tx2"/>
          </a:solidFill>
          <a:latin typeface="Arial" charset="0"/>
        </a:defRPr>
      </a:lvl5pPr>
      <a:lvl6pPr marL="457200" algn="l" rtl="0" fontAlgn="base">
        <a:spcBef>
          <a:spcPct val="0"/>
        </a:spcBef>
        <a:spcAft>
          <a:spcPct val="0"/>
        </a:spcAft>
        <a:defRPr sz="2600" b="1">
          <a:solidFill>
            <a:schemeClr val="tx2"/>
          </a:solidFill>
          <a:latin typeface="Arial" charset="0"/>
        </a:defRPr>
      </a:lvl6pPr>
      <a:lvl7pPr marL="914400" algn="l" rtl="0" fontAlgn="base">
        <a:spcBef>
          <a:spcPct val="0"/>
        </a:spcBef>
        <a:spcAft>
          <a:spcPct val="0"/>
        </a:spcAft>
        <a:defRPr sz="2600" b="1">
          <a:solidFill>
            <a:schemeClr val="tx2"/>
          </a:solidFill>
          <a:latin typeface="Arial" charset="0"/>
        </a:defRPr>
      </a:lvl7pPr>
      <a:lvl8pPr marL="1371600" algn="l" rtl="0" fontAlgn="base">
        <a:spcBef>
          <a:spcPct val="0"/>
        </a:spcBef>
        <a:spcAft>
          <a:spcPct val="0"/>
        </a:spcAft>
        <a:defRPr sz="2600" b="1">
          <a:solidFill>
            <a:schemeClr val="tx2"/>
          </a:solidFill>
          <a:latin typeface="Arial" charset="0"/>
        </a:defRPr>
      </a:lvl8pPr>
      <a:lvl9pPr marL="1828800" algn="l" rtl="0" fontAlgn="base">
        <a:spcBef>
          <a:spcPct val="0"/>
        </a:spcBef>
        <a:spcAft>
          <a:spcPct val="0"/>
        </a:spcAft>
        <a:defRPr sz="26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1"/>
        </a:buClr>
        <a:buChar char="•"/>
        <a:defRPr sz="2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200">
          <a:solidFill>
            <a:schemeClr val="tx1"/>
          </a:solidFill>
          <a:latin typeface="+mn-lt"/>
        </a:defRPr>
      </a:lvl2pPr>
      <a:lvl3pPr marL="1143000" indent="-228600" algn="l" rtl="0" eaLnBrk="0" fontAlgn="base" hangingPunct="0">
        <a:spcBef>
          <a:spcPct val="20000"/>
        </a:spcBef>
        <a:spcAft>
          <a:spcPct val="0"/>
        </a:spcAft>
        <a:buClr>
          <a:schemeClr val="tx1"/>
        </a:buClr>
        <a:buFont typeface="Wingdings" pitchFamily="2" charset="2"/>
        <a:buChar char="§"/>
        <a:defRPr sz="22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Helvetica" pitchFamily="34" charset="0"/>
        </a:defRPr>
      </a:lvl4pPr>
      <a:lvl5pPr marL="2057400" indent="-228600" algn="l" rtl="0" eaLnBrk="0" fontAlgn="base" hangingPunct="0">
        <a:spcBef>
          <a:spcPct val="20000"/>
        </a:spcBef>
        <a:spcAft>
          <a:spcPct val="0"/>
        </a:spcAft>
        <a:buChar char="»"/>
        <a:defRPr sz="2000">
          <a:solidFill>
            <a:schemeClr val="tx1"/>
          </a:solidFill>
          <a:latin typeface="Helvetica" pitchFamily="34" charset="0"/>
        </a:defRPr>
      </a:lvl5pPr>
      <a:lvl6pPr marL="2514600" indent="-228600" algn="l" rtl="0" fontAlgn="base">
        <a:spcBef>
          <a:spcPct val="20000"/>
        </a:spcBef>
        <a:spcAft>
          <a:spcPct val="0"/>
        </a:spcAft>
        <a:buChar char="»"/>
        <a:defRPr sz="2000">
          <a:solidFill>
            <a:schemeClr val="tx1"/>
          </a:solidFill>
          <a:latin typeface="Helvetica" pitchFamily="34" charset="0"/>
        </a:defRPr>
      </a:lvl6pPr>
      <a:lvl7pPr marL="2971800" indent="-228600" algn="l" rtl="0" fontAlgn="base">
        <a:spcBef>
          <a:spcPct val="20000"/>
        </a:spcBef>
        <a:spcAft>
          <a:spcPct val="0"/>
        </a:spcAft>
        <a:buChar char="»"/>
        <a:defRPr sz="2000">
          <a:solidFill>
            <a:schemeClr val="tx1"/>
          </a:solidFill>
          <a:latin typeface="Helvetica" pitchFamily="34" charset="0"/>
        </a:defRPr>
      </a:lvl7pPr>
      <a:lvl8pPr marL="3429000" indent="-228600" algn="l" rtl="0" fontAlgn="base">
        <a:spcBef>
          <a:spcPct val="20000"/>
        </a:spcBef>
        <a:spcAft>
          <a:spcPct val="0"/>
        </a:spcAft>
        <a:buChar char="»"/>
        <a:defRPr sz="2000">
          <a:solidFill>
            <a:schemeClr val="tx1"/>
          </a:solidFill>
          <a:latin typeface="Helvetica" pitchFamily="34" charset="0"/>
        </a:defRPr>
      </a:lvl8pPr>
      <a:lvl9pPr marL="3886200" indent="-228600" algn="l" rtl="0" fontAlgn="base">
        <a:spcBef>
          <a:spcPct val="20000"/>
        </a:spcBef>
        <a:spcAft>
          <a:spcPct val="0"/>
        </a:spcAft>
        <a:buChar char="»"/>
        <a:defRPr sz="2000">
          <a:solidFill>
            <a:schemeClr val="tx1"/>
          </a:solidFill>
          <a:latin typeface="Helvetica"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alpha val="3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93B5AF-F3DD-40ED-9E21-BD55B3C553E8}" type="datetimeFigureOut">
              <a:rPr lang="en-US" smtClean="0">
                <a:solidFill>
                  <a:prstClr val="black">
                    <a:tint val="75000"/>
                  </a:prstClr>
                </a:solidFill>
              </a:rPr>
              <a:pPr/>
              <a:t>10/15/2012</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B817BA-3164-4379-8DF9-D76B06CB5608}" type="slidenum">
              <a:rPr lang="en-US" smtClean="0">
                <a:solidFill>
                  <a:prstClr val="black">
                    <a:tint val="75000"/>
                  </a:prstClr>
                </a:solidFill>
              </a:rPr>
              <a:p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35000"/>
          </a:schemeClr>
        </a:solidFill>
        <a:effectLst/>
      </p:bgPr>
    </p:bg>
    <p:spTree>
      <p:nvGrpSpPr>
        <p:cNvPr id="1" name=""/>
        <p:cNvGrpSpPr/>
        <p:nvPr/>
      </p:nvGrpSpPr>
      <p:grpSpPr>
        <a:xfrm>
          <a:off x="0" y="0"/>
          <a:ext cx="0" cy="0"/>
          <a:chOff x="0" y="0"/>
          <a:chExt cx="0" cy="0"/>
        </a:xfrm>
      </p:grpSpPr>
      <p:sp>
        <p:nvSpPr>
          <p:cNvPr id="4458" name="Rectangle 2410"/>
          <p:cNvSpPr>
            <a:spLocks noGrp="1" noChangeArrowheads="1"/>
          </p:cNvSpPr>
          <p:nvPr>
            <p:ph type="title"/>
          </p:nvPr>
        </p:nvSpPr>
        <p:spPr bwMode="auto">
          <a:xfrm>
            <a:off x="304800" y="-123825"/>
            <a:ext cx="5791200" cy="914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WBS 1.6 RF Systems</a:t>
            </a:r>
          </a:p>
        </p:txBody>
      </p:sp>
      <p:sp>
        <p:nvSpPr>
          <p:cNvPr id="4459" name="Rectangle 2411"/>
          <p:cNvSpPr>
            <a:spLocks noGrp="1" noChangeArrowheads="1"/>
          </p:cNvSpPr>
          <p:nvPr>
            <p:ph type="body" idx="1"/>
          </p:nvPr>
        </p:nvSpPr>
        <p:spPr bwMode="auto">
          <a:xfrm>
            <a:off x="381000" y="990600"/>
            <a:ext cx="8382000" cy="4953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grpSp>
        <p:nvGrpSpPr>
          <p:cNvPr id="2" name="Group 2465"/>
          <p:cNvGrpSpPr>
            <a:grpSpLocks/>
          </p:cNvGrpSpPr>
          <p:nvPr/>
        </p:nvGrpSpPr>
        <p:grpSpPr bwMode="auto">
          <a:xfrm>
            <a:off x="381000" y="6096000"/>
            <a:ext cx="8447088" cy="38100"/>
            <a:chOff x="247" y="3980"/>
            <a:chExt cx="5321" cy="24"/>
          </a:xfrm>
        </p:grpSpPr>
        <p:sp>
          <p:nvSpPr>
            <p:cNvPr id="4469" name="Rectangle 2421"/>
            <p:cNvSpPr>
              <a:spLocks noChangeArrowheads="1"/>
            </p:cNvSpPr>
            <p:nvPr userDrawn="1"/>
          </p:nvSpPr>
          <p:spPr bwMode="auto">
            <a:xfrm>
              <a:off x="247"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470" name="Rectangle 2422"/>
            <p:cNvSpPr>
              <a:spLocks noChangeArrowheads="1"/>
            </p:cNvSpPr>
            <p:nvPr userDrawn="1"/>
          </p:nvSpPr>
          <p:spPr bwMode="auto">
            <a:xfrm>
              <a:off x="560"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471" name="Rectangle 2423"/>
            <p:cNvSpPr>
              <a:spLocks noChangeArrowheads="1"/>
            </p:cNvSpPr>
            <p:nvPr userDrawn="1"/>
          </p:nvSpPr>
          <p:spPr bwMode="auto">
            <a:xfrm>
              <a:off x="873"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472" name="Rectangle 2424"/>
            <p:cNvSpPr>
              <a:spLocks noChangeArrowheads="1"/>
            </p:cNvSpPr>
            <p:nvPr userDrawn="1"/>
          </p:nvSpPr>
          <p:spPr bwMode="auto">
            <a:xfrm>
              <a:off x="1186"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473" name="Rectangle 2425"/>
            <p:cNvSpPr>
              <a:spLocks noChangeArrowheads="1"/>
            </p:cNvSpPr>
            <p:nvPr userDrawn="1"/>
          </p:nvSpPr>
          <p:spPr bwMode="auto">
            <a:xfrm>
              <a:off x="1499"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474" name="Rectangle 2426"/>
            <p:cNvSpPr>
              <a:spLocks noChangeArrowheads="1"/>
            </p:cNvSpPr>
            <p:nvPr userDrawn="1"/>
          </p:nvSpPr>
          <p:spPr bwMode="auto">
            <a:xfrm>
              <a:off x="1812"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475" name="Rectangle 2427"/>
            <p:cNvSpPr>
              <a:spLocks noChangeArrowheads="1"/>
            </p:cNvSpPr>
            <p:nvPr userDrawn="1"/>
          </p:nvSpPr>
          <p:spPr bwMode="auto">
            <a:xfrm>
              <a:off x="2125"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476" name="Rectangle 2428"/>
            <p:cNvSpPr>
              <a:spLocks noChangeArrowheads="1"/>
            </p:cNvSpPr>
            <p:nvPr userDrawn="1"/>
          </p:nvSpPr>
          <p:spPr bwMode="auto">
            <a:xfrm>
              <a:off x="2438"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477" name="Rectangle 2429"/>
            <p:cNvSpPr>
              <a:spLocks noChangeArrowheads="1"/>
            </p:cNvSpPr>
            <p:nvPr userDrawn="1"/>
          </p:nvSpPr>
          <p:spPr bwMode="auto">
            <a:xfrm>
              <a:off x="2751"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478" name="Rectangle 2430"/>
            <p:cNvSpPr>
              <a:spLocks noChangeArrowheads="1"/>
            </p:cNvSpPr>
            <p:nvPr userDrawn="1"/>
          </p:nvSpPr>
          <p:spPr bwMode="auto">
            <a:xfrm>
              <a:off x="3064"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479" name="Rectangle 2431"/>
            <p:cNvSpPr>
              <a:spLocks noChangeArrowheads="1"/>
            </p:cNvSpPr>
            <p:nvPr userDrawn="1"/>
          </p:nvSpPr>
          <p:spPr bwMode="auto">
            <a:xfrm>
              <a:off x="3377"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480" name="Rectangle 2432"/>
            <p:cNvSpPr>
              <a:spLocks noChangeArrowheads="1"/>
            </p:cNvSpPr>
            <p:nvPr userDrawn="1"/>
          </p:nvSpPr>
          <p:spPr bwMode="auto">
            <a:xfrm>
              <a:off x="3690"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481" name="Rectangle 2433"/>
            <p:cNvSpPr>
              <a:spLocks noChangeArrowheads="1"/>
            </p:cNvSpPr>
            <p:nvPr userDrawn="1"/>
          </p:nvSpPr>
          <p:spPr bwMode="auto">
            <a:xfrm>
              <a:off x="4003"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482" name="Rectangle 2434"/>
            <p:cNvSpPr>
              <a:spLocks noChangeArrowheads="1"/>
            </p:cNvSpPr>
            <p:nvPr userDrawn="1"/>
          </p:nvSpPr>
          <p:spPr bwMode="auto">
            <a:xfrm>
              <a:off x="4316"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483" name="Rectangle 2435"/>
            <p:cNvSpPr>
              <a:spLocks noChangeArrowheads="1"/>
            </p:cNvSpPr>
            <p:nvPr userDrawn="1"/>
          </p:nvSpPr>
          <p:spPr bwMode="auto">
            <a:xfrm>
              <a:off x="4629"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484" name="Rectangle 2436"/>
            <p:cNvSpPr>
              <a:spLocks noChangeArrowheads="1"/>
            </p:cNvSpPr>
            <p:nvPr userDrawn="1"/>
          </p:nvSpPr>
          <p:spPr bwMode="auto">
            <a:xfrm>
              <a:off x="4942"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485" name="Rectangle 2437"/>
            <p:cNvSpPr>
              <a:spLocks noChangeArrowheads="1"/>
            </p:cNvSpPr>
            <p:nvPr userDrawn="1"/>
          </p:nvSpPr>
          <p:spPr bwMode="auto">
            <a:xfrm>
              <a:off x="5255"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488" name="Freeform 2440"/>
            <p:cNvSpPr>
              <a:spLocks/>
            </p:cNvSpPr>
            <p:nvPr userDrawn="1"/>
          </p:nvSpPr>
          <p:spPr bwMode="auto">
            <a:xfrm>
              <a:off x="247" y="3980"/>
              <a:ext cx="5321" cy="24"/>
            </a:xfrm>
            <a:custGeom>
              <a:avLst/>
              <a:gdLst/>
              <a:ahLst/>
              <a:cxnLst>
                <a:cxn ang="0">
                  <a:pos x="10612" y="0"/>
                </a:cxn>
                <a:cxn ang="0">
                  <a:pos x="10511" y="0"/>
                </a:cxn>
                <a:cxn ang="0">
                  <a:pos x="10344" y="0"/>
                </a:cxn>
                <a:cxn ang="0">
                  <a:pos x="10116" y="0"/>
                </a:cxn>
                <a:cxn ang="0">
                  <a:pos x="9832" y="0"/>
                </a:cxn>
                <a:cxn ang="0">
                  <a:pos x="9499" y="0"/>
                </a:cxn>
                <a:cxn ang="0">
                  <a:pos x="9120" y="0"/>
                </a:cxn>
                <a:cxn ang="0">
                  <a:pos x="8702" y="0"/>
                </a:cxn>
                <a:cxn ang="0">
                  <a:pos x="8250" y="0"/>
                </a:cxn>
                <a:cxn ang="0">
                  <a:pos x="7767" y="0"/>
                </a:cxn>
                <a:cxn ang="0">
                  <a:pos x="7261" y="0"/>
                </a:cxn>
                <a:cxn ang="0">
                  <a:pos x="6736" y="0"/>
                </a:cxn>
                <a:cxn ang="0">
                  <a:pos x="6197" y="0"/>
                </a:cxn>
                <a:cxn ang="0">
                  <a:pos x="5650" y="0"/>
                </a:cxn>
                <a:cxn ang="0">
                  <a:pos x="5100" y="0"/>
                </a:cxn>
                <a:cxn ang="0">
                  <a:pos x="4553" y="0"/>
                </a:cxn>
                <a:cxn ang="0">
                  <a:pos x="4012" y="0"/>
                </a:cxn>
                <a:cxn ang="0">
                  <a:pos x="3484" y="0"/>
                </a:cxn>
                <a:cxn ang="0">
                  <a:pos x="2974" y="0"/>
                </a:cxn>
                <a:cxn ang="0">
                  <a:pos x="2485" y="0"/>
                </a:cxn>
                <a:cxn ang="0">
                  <a:pos x="2027" y="0"/>
                </a:cxn>
                <a:cxn ang="0">
                  <a:pos x="1601" y="0"/>
                </a:cxn>
                <a:cxn ang="0">
                  <a:pos x="1214" y="0"/>
                </a:cxn>
                <a:cxn ang="0">
                  <a:pos x="871" y="0"/>
                </a:cxn>
                <a:cxn ang="0">
                  <a:pos x="578" y="0"/>
                </a:cxn>
                <a:cxn ang="0">
                  <a:pos x="339" y="0"/>
                </a:cxn>
                <a:cxn ang="0">
                  <a:pos x="159" y="0"/>
                </a:cxn>
                <a:cxn ang="0">
                  <a:pos x="45" y="0"/>
                </a:cxn>
                <a:cxn ang="0">
                  <a:pos x="0" y="0"/>
                </a:cxn>
                <a:cxn ang="0">
                  <a:pos x="13" y="48"/>
                </a:cxn>
                <a:cxn ang="0">
                  <a:pos x="93" y="48"/>
                </a:cxn>
                <a:cxn ang="0">
                  <a:pos x="241" y="48"/>
                </a:cxn>
                <a:cxn ang="0">
                  <a:pos x="451" y="48"/>
                </a:cxn>
                <a:cxn ang="0">
                  <a:pos x="717" y="48"/>
                </a:cxn>
                <a:cxn ang="0">
                  <a:pos x="1037" y="48"/>
                </a:cxn>
                <a:cxn ang="0">
                  <a:pos x="1402" y="48"/>
                </a:cxn>
                <a:cxn ang="0">
                  <a:pos x="1808" y="48"/>
                </a:cxn>
                <a:cxn ang="0">
                  <a:pos x="2252" y="48"/>
                </a:cxn>
                <a:cxn ang="0">
                  <a:pos x="2726" y="48"/>
                </a:cxn>
                <a:cxn ang="0">
                  <a:pos x="3225" y="48"/>
                </a:cxn>
                <a:cxn ang="0">
                  <a:pos x="3744" y="48"/>
                </a:cxn>
                <a:cxn ang="0">
                  <a:pos x="4280" y="48"/>
                </a:cxn>
                <a:cxn ang="0">
                  <a:pos x="4825" y="48"/>
                </a:cxn>
                <a:cxn ang="0">
                  <a:pos x="5373" y="48"/>
                </a:cxn>
                <a:cxn ang="0">
                  <a:pos x="5922" y="48"/>
                </a:cxn>
                <a:cxn ang="0">
                  <a:pos x="6466" y="48"/>
                </a:cxn>
                <a:cxn ang="0">
                  <a:pos x="6998" y="48"/>
                </a:cxn>
                <a:cxn ang="0">
                  <a:pos x="7514" y="48"/>
                </a:cxn>
                <a:cxn ang="0">
                  <a:pos x="8009" y="48"/>
                </a:cxn>
                <a:cxn ang="0">
                  <a:pos x="8477" y="48"/>
                </a:cxn>
                <a:cxn ang="0">
                  <a:pos x="8913" y="48"/>
                </a:cxn>
                <a:cxn ang="0">
                  <a:pos x="9312" y="48"/>
                </a:cxn>
                <a:cxn ang="0">
                  <a:pos x="9668" y="48"/>
                </a:cxn>
                <a:cxn ang="0">
                  <a:pos x="9977" y="48"/>
                </a:cxn>
                <a:cxn ang="0">
                  <a:pos x="10233" y="48"/>
                </a:cxn>
                <a:cxn ang="0">
                  <a:pos x="10431" y="48"/>
                </a:cxn>
                <a:cxn ang="0">
                  <a:pos x="10566" y="48"/>
                </a:cxn>
                <a:cxn ang="0">
                  <a:pos x="10631" y="48"/>
                </a:cxn>
                <a:cxn ang="0">
                  <a:pos x="10641" y="32"/>
                </a:cxn>
              </a:cxnLst>
              <a:rect l="0" t="0" r="r" b="b"/>
              <a:pathLst>
                <a:path w="10642" h="48">
                  <a:moveTo>
                    <a:pt x="10641" y="0"/>
                  </a:moveTo>
                  <a:lnTo>
                    <a:pt x="10641" y="0"/>
                  </a:lnTo>
                  <a:lnTo>
                    <a:pt x="10640" y="0"/>
                  </a:lnTo>
                  <a:lnTo>
                    <a:pt x="10638" y="0"/>
                  </a:lnTo>
                  <a:lnTo>
                    <a:pt x="10636" y="0"/>
                  </a:lnTo>
                  <a:lnTo>
                    <a:pt x="10632" y="0"/>
                  </a:lnTo>
                  <a:lnTo>
                    <a:pt x="10628" y="0"/>
                  </a:lnTo>
                  <a:lnTo>
                    <a:pt x="10623" y="0"/>
                  </a:lnTo>
                  <a:lnTo>
                    <a:pt x="10617" y="0"/>
                  </a:lnTo>
                  <a:lnTo>
                    <a:pt x="10612" y="0"/>
                  </a:lnTo>
                  <a:lnTo>
                    <a:pt x="10604" y="0"/>
                  </a:lnTo>
                  <a:lnTo>
                    <a:pt x="10596" y="0"/>
                  </a:lnTo>
                  <a:lnTo>
                    <a:pt x="10589" y="0"/>
                  </a:lnTo>
                  <a:lnTo>
                    <a:pt x="10579" y="0"/>
                  </a:lnTo>
                  <a:lnTo>
                    <a:pt x="10570" y="0"/>
                  </a:lnTo>
                  <a:lnTo>
                    <a:pt x="10559" y="0"/>
                  </a:lnTo>
                  <a:lnTo>
                    <a:pt x="10548" y="0"/>
                  </a:lnTo>
                  <a:lnTo>
                    <a:pt x="10536" y="0"/>
                  </a:lnTo>
                  <a:lnTo>
                    <a:pt x="10524" y="0"/>
                  </a:lnTo>
                  <a:lnTo>
                    <a:pt x="10511" y="0"/>
                  </a:lnTo>
                  <a:lnTo>
                    <a:pt x="10496" y="0"/>
                  </a:lnTo>
                  <a:lnTo>
                    <a:pt x="10482" y="0"/>
                  </a:lnTo>
                  <a:lnTo>
                    <a:pt x="10467" y="0"/>
                  </a:lnTo>
                  <a:lnTo>
                    <a:pt x="10451" y="0"/>
                  </a:lnTo>
                  <a:lnTo>
                    <a:pt x="10435" y="0"/>
                  </a:lnTo>
                  <a:lnTo>
                    <a:pt x="10417" y="0"/>
                  </a:lnTo>
                  <a:lnTo>
                    <a:pt x="10400" y="0"/>
                  </a:lnTo>
                  <a:lnTo>
                    <a:pt x="10382" y="0"/>
                  </a:lnTo>
                  <a:lnTo>
                    <a:pt x="10363" y="0"/>
                  </a:lnTo>
                  <a:lnTo>
                    <a:pt x="10344" y="0"/>
                  </a:lnTo>
                  <a:lnTo>
                    <a:pt x="10323" y="0"/>
                  </a:lnTo>
                  <a:lnTo>
                    <a:pt x="10302" y="0"/>
                  </a:lnTo>
                  <a:lnTo>
                    <a:pt x="10281" y="0"/>
                  </a:lnTo>
                  <a:lnTo>
                    <a:pt x="10259" y="0"/>
                  </a:lnTo>
                  <a:lnTo>
                    <a:pt x="10236" y="0"/>
                  </a:lnTo>
                  <a:lnTo>
                    <a:pt x="10213" y="0"/>
                  </a:lnTo>
                  <a:lnTo>
                    <a:pt x="10190" y="0"/>
                  </a:lnTo>
                  <a:lnTo>
                    <a:pt x="10166" y="0"/>
                  </a:lnTo>
                  <a:lnTo>
                    <a:pt x="10141" y="0"/>
                  </a:lnTo>
                  <a:lnTo>
                    <a:pt x="10116" y="0"/>
                  </a:lnTo>
                  <a:lnTo>
                    <a:pt x="10090" y="0"/>
                  </a:lnTo>
                  <a:lnTo>
                    <a:pt x="10063" y="0"/>
                  </a:lnTo>
                  <a:lnTo>
                    <a:pt x="10037" y="0"/>
                  </a:lnTo>
                  <a:lnTo>
                    <a:pt x="10009" y="0"/>
                  </a:lnTo>
                  <a:lnTo>
                    <a:pt x="9981" y="0"/>
                  </a:lnTo>
                  <a:lnTo>
                    <a:pt x="9952" y="0"/>
                  </a:lnTo>
                  <a:lnTo>
                    <a:pt x="9924" y="0"/>
                  </a:lnTo>
                  <a:lnTo>
                    <a:pt x="9894" y="0"/>
                  </a:lnTo>
                  <a:lnTo>
                    <a:pt x="9863" y="0"/>
                  </a:lnTo>
                  <a:lnTo>
                    <a:pt x="9832" y="0"/>
                  </a:lnTo>
                  <a:lnTo>
                    <a:pt x="9802" y="0"/>
                  </a:lnTo>
                  <a:lnTo>
                    <a:pt x="9770" y="0"/>
                  </a:lnTo>
                  <a:lnTo>
                    <a:pt x="9738" y="0"/>
                  </a:lnTo>
                  <a:lnTo>
                    <a:pt x="9705" y="0"/>
                  </a:lnTo>
                  <a:lnTo>
                    <a:pt x="9672" y="0"/>
                  </a:lnTo>
                  <a:lnTo>
                    <a:pt x="9638" y="0"/>
                  </a:lnTo>
                  <a:lnTo>
                    <a:pt x="9604" y="0"/>
                  </a:lnTo>
                  <a:lnTo>
                    <a:pt x="9569" y="0"/>
                  </a:lnTo>
                  <a:lnTo>
                    <a:pt x="9535" y="0"/>
                  </a:lnTo>
                  <a:lnTo>
                    <a:pt x="9499" y="0"/>
                  </a:lnTo>
                  <a:lnTo>
                    <a:pt x="9464" y="0"/>
                  </a:lnTo>
                  <a:lnTo>
                    <a:pt x="9426" y="0"/>
                  </a:lnTo>
                  <a:lnTo>
                    <a:pt x="9390" y="0"/>
                  </a:lnTo>
                  <a:lnTo>
                    <a:pt x="9353" y="0"/>
                  </a:lnTo>
                  <a:lnTo>
                    <a:pt x="9316" y="0"/>
                  </a:lnTo>
                  <a:lnTo>
                    <a:pt x="9277" y="0"/>
                  </a:lnTo>
                  <a:lnTo>
                    <a:pt x="9239" y="0"/>
                  </a:lnTo>
                  <a:lnTo>
                    <a:pt x="9199" y="0"/>
                  </a:lnTo>
                  <a:lnTo>
                    <a:pt x="9161" y="0"/>
                  </a:lnTo>
                  <a:lnTo>
                    <a:pt x="9120" y="0"/>
                  </a:lnTo>
                  <a:lnTo>
                    <a:pt x="9081" y="0"/>
                  </a:lnTo>
                  <a:lnTo>
                    <a:pt x="9040" y="0"/>
                  </a:lnTo>
                  <a:lnTo>
                    <a:pt x="9000" y="0"/>
                  </a:lnTo>
                  <a:lnTo>
                    <a:pt x="8958" y="0"/>
                  </a:lnTo>
                  <a:lnTo>
                    <a:pt x="8916" y="0"/>
                  </a:lnTo>
                  <a:lnTo>
                    <a:pt x="8874" y="0"/>
                  </a:lnTo>
                  <a:lnTo>
                    <a:pt x="8832" y="0"/>
                  </a:lnTo>
                  <a:lnTo>
                    <a:pt x="8789" y="0"/>
                  </a:lnTo>
                  <a:lnTo>
                    <a:pt x="8746" y="0"/>
                  </a:lnTo>
                  <a:lnTo>
                    <a:pt x="8702" y="0"/>
                  </a:lnTo>
                  <a:lnTo>
                    <a:pt x="8658" y="0"/>
                  </a:lnTo>
                  <a:lnTo>
                    <a:pt x="8614" y="0"/>
                  </a:lnTo>
                  <a:lnTo>
                    <a:pt x="8569" y="0"/>
                  </a:lnTo>
                  <a:lnTo>
                    <a:pt x="8525" y="0"/>
                  </a:lnTo>
                  <a:lnTo>
                    <a:pt x="8479" y="0"/>
                  </a:lnTo>
                  <a:lnTo>
                    <a:pt x="8434" y="0"/>
                  </a:lnTo>
                  <a:lnTo>
                    <a:pt x="8388" y="0"/>
                  </a:lnTo>
                  <a:lnTo>
                    <a:pt x="8342" y="0"/>
                  </a:lnTo>
                  <a:lnTo>
                    <a:pt x="8296" y="0"/>
                  </a:lnTo>
                  <a:lnTo>
                    <a:pt x="8250" y="0"/>
                  </a:lnTo>
                  <a:lnTo>
                    <a:pt x="8203" y="0"/>
                  </a:lnTo>
                  <a:lnTo>
                    <a:pt x="8156" y="0"/>
                  </a:lnTo>
                  <a:lnTo>
                    <a:pt x="8107" y="0"/>
                  </a:lnTo>
                  <a:lnTo>
                    <a:pt x="8060" y="0"/>
                  </a:lnTo>
                  <a:lnTo>
                    <a:pt x="8012" y="0"/>
                  </a:lnTo>
                  <a:lnTo>
                    <a:pt x="7964" y="0"/>
                  </a:lnTo>
                  <a:lnTo>
                    <a:pt x="7914" y="0"/>
                  </a:lnTo>
                  <a:lnTo>
                    <a:pt x="7866" y="0"/>
                  </a:lnTo>
                  <a:lnTo>
                    <a:pt x="7817" y="0"/>
                  </a:lnTo>
                  <a:lnTo>
                    <a:pt x="7767" y="0"/>
                  </a:lnTo>
                  <a:lnTo>
                    <a:pt x="7718" y="0"/>
                  </a:lnTo>
                  <a:lnTo>
                    <a:pt x="7667" y="0"/>
                  </a:lnTo>
                  <a:lnTo>
                    <a:pt x="7618" y="0"/>
                  </a:lnTo>
                  <a:lnTo>
                    <a:pt x="7567" y="0"/>
                  </a:lnTo>
                  <a:lnTo>
                    <a:pt x="7517" y="0"/>
                  </a:lnTo>
                  <a:lnTo>
                    <a:pt x="7466" y="0"/>
                  </a:lnTo>
                  <a:lnTo>
                    <a:pt x="7415" y="0"/>
                  </a:lnTo>
                  <a:lnTo>
                    <a:pt x="7364" y="0"/>
                  </a:lnTo>
                  <a:lnTo>
                    <a:pt x="7313" y="0"/>
                  </a:lnTo>
                  <a:lnTo>
                    <a:pt x="7261" y="0"/>
                  </a:lnTo>
                  <a:lnTo>
                    <a:pt x="7210" y="0"/>
                  </a:lnTo>
                  <a:lnTo>
                    <a:pt x="7157" y="0"/>
                  </a:lnTo>
                  <a:lnTo>
                    <a:pt x="7105" y="0"/>
                  </a:lnTo>
                  <a:lnTo>
                    <a:pt x="7053" y="0"/>
                  </a:lnTo>
                  <a:lnTo>
                    <a:pt x="7000" y="0"/>
                  </a:lnTo>
                  <a:lnTo>
                    <a:pt x="6947" y="0"/>
                  </a:lnTo>
                  <a:lnTo>
                    <a:pt x="6895" y="0"/>
                  </a:lnTo>
                  <a:lnTo>
                    <a:pt x="6842" y="0"/>
                  </a:lnTo>
                  <a:lnTo>
                    <a:pt x="6789" y="0"/>
                  </a:lnTo>
                  <a:lnTo>
                    <a:pt x="6736" y="0"/>
                  </a:lnTo>
                  <a:lnTo>
                    <a:pt x="6683" y="0"/>
                  </a:lnTo>
                  <a:lnTo>
                    <a:pt x="6629" y="0"/>
                  </a:lnTo>
                  <a:lnTo>
                    <a:pt x="6575" y="0"/>
                  </a:lnTo>
                  <a:lnTo>
                    <a:pt x="6522" y="0"/>
                  </a:lnTo>
                  <a:lnTo>
                    <a:pt x="6468" y="0"/>
                  </a:lnTo>
                  <a:lnTo>
                    <a:pt x="6414" y="0"/>
                  </a:lnTo>
                  <a:lnTo>
                    <a:pt x="6360" y="0"/>
                  </a:lnTo>
                  <a:lnTo>
                    <a:pt x="6305" y="0"/>
                  </a:lnTo>
                  <a:lnTo>
                    <a:pt x="6252" y="0"/>
                  </a:lnTo>
                  <a:lnTo>
                    <a:pt x="6197" y="0"/>
                  </a:lnTo>
                  <a:lnTo>
                    <a:pt x="6143" y="0"/>
                  </a:lnTo>
                  <a:lnTo>
                    <a:pt x="6088" y="0"/>
                  </a:lnTo>
                  <a:lnTo>
                    <a:pt x="6033" y="0"/>
                  </a:lnTo>
                  <a:lnTo>
                    <a:pt x="5979" y="0"/>
                  </a:lnTo>
                  <a:lnTo>
                    <a:pt x="5925" y="0"/>
                  </a:lnTo>
                  <a:lnTo>
                    <a:pt x="5870" y="0"/>
                  </a:lnTo>
                  <a:lnTo>
                    <a:pt x="5815" y="0"/>
                  </a:lnTo>
                  <a:lnTo>
                    <a:pt x="5760" y="0"/>
                  </a:lnTo>
                  <a:lnTo>
                    <a:pt x="5705" y="0"/>
                  </a:lnTo>
                  <a:lnTo>
                    <a:pt x="5650" y="0"/>
                  </a:lnTo>
                  <a:lnTo>
                    <a:pt x="5595" y="0"/>
                  </a:lnTo>
                  <a:lnTo>
                    <a:pt x="5540" y="0"/>
                  </a:lnTo>
                  <a:lnTo>
                    <a:pt x="5485" y="0"/>
                  </a:lnTo>
                  <a:lnTo>
                    <a:pt x="5430" y="0"/>
                  </a:lnTo>
                  <a:lnTo>
                    <a:pt x="5375" y="0"/>
                  </a:lnTo>
                  <a:lnTo>
                    <a:pt x="5321" y="0"/>
                  </a:lnTo>
                  <a:lnTo>
                    <a:pt x="5266" y="0"/>
                  </a:lnTo>
                  <a:lnTo>
                    <a:pt x="5211" y="0"/>
                  </a:lnTo>
                  <a:lnTo>
                    <a:pt x="5156" y="0"/>
                  </a:lnTo>
                  <a:lnTo>
                    <a:pt x="5100" y="0"/>
                  </a:lnTo>
                  <a:lnTo>
                    <a:pt x="5046" y="0"/>
                  </a:lnTo>
                  <a:lnTo>
                    <a:pt x="4991" y="0"/>
                  </a:lnTo>
                  <a:lnTo>
                    <a:pt x="4936" y="0"/>
                  </a:lnTo>
                  <a:lnTo>
                    <a:pt x="4881" y="0"/>
                  </a:lnTo>
                  <a:lnTo>
                    <a:pt x="4826" y="0"/>
                  </a:lnTo>
                  <a:lnTo>
                    <a:pt x="4771" y="0"/>
                  </a:lnTo>
                  <a:lnTo>
                    <a:pt x="4716" y="0"/>
                  </a:lnTo>
                  <a:lnTo>
                    <a:pt x="4661" y="0"/>
                  </a:lnTo>
                  <a:lnTo>
                    <a:pt x="4608" y="0"/>
                  </a:lnTo>
                  <a:lnTo>
                    <a:pt x="4553" y="0"/>
                  </a:lnTo>
                  <a:lnTo>
                    <a:pt x="4498" y="0"/>
                  </a:lnTo>
                  <a:lnTo>
                    <a:pt x="4444" y="0"/>
                  </a:lnTo>
                  <a:lnTo>
                    <a:pt x="4389" y="0"/>
                  </a:lnTo>
                  <a:lnTo>
                    <a:pt x="4336" y="0"/>
                  </a:lnTo>
                  <a:lnTo>
                    <a:pt x="4281" y="0"/>
                  </a:lnTo>
                  <a:lnTo>
                    <a:pt x="4227" y="0"/>
                  </a:lnTo>
                  <a:lnTo>
                    <a:pt x="4173" y="0"/>
                  </a:lnTo>
                  <a:lnTo>
                    <a:pt x="4119" y="0"/>
                  </a:lnTo>
                  <a:lnTo>
                    <a:pt x="4066" y="0"/>
                  </a:lnTo>
                  <a:lnTo>
                    <a:pt x="4012" y="0"/>
                  </a:lnTo>
                  <a:lnTo>
                    <a:pt x="3958" y="0"/>
                  </a:lnTo>
                  <a:lnTo>
                    <a:pt x="3905" y="0"/>
                  </a:lnTo>
                  <a:lnTo>
                    <a:pt x="3852" y="0"/>
                  </a:lnTo>
                  <a:lnTo>
                    <a:pt x="3799" y="0"/>
                  </a:lnTo>
                  <a:lnTo>
                    <a:pt x="3746" y="0"/>
                  </a:lnTo>
                  <a:lnTo>
                    <a:pt x="3694" y="0"/>
                  </a:lnTo>
                  <a:lnTo>
                    <a:pt x="3641" y="0"/>
                  </a:lnTo>
                  <a:lnTo>
                    <a:pt x="3588" y="0"/>
                  </a:lnTo>
                  <a:lnTo>
                    <a:pt x="3536" y="0"/>
                  </a:lnTo>
                  <a:lnTo>
                    <a:pt x="3484" y="0"/>
                  </a:lnTo>
                  <a:lnTo>
                    <a:pt x="3431" y="0"/>
                  </a:lnTo>
                  <a:lnTo>
                    <a:pt x="3380" y="0"/>
                  </a:lnTo>
                  <a:lnTo>
                    <a:pt x="3328" y="0"/>
                  </a:lnTo>
                  <a:lnTo>
                    <a:pt x="3277" y="0"/>
                  </a:lnTo>
                  <a:lnTo>
                    <a:pt x="3226" y="0"/>
                  </a:lnTo>
                  <a:lnTo>
                    <a:pt x="3174" y="0"/>
                  </a:lnTo>
                  <a:lnTo>
                    <a:pt x="3124" y="0"/>
                  </a:lnTo>
                  <a:lnTo>
                    <a:pt x="3073" y="0"/>
                  </a:lnTo>
                  <a:lnTo>
                    <a:pt x="3023" y="0"/>
                  </a:lnTo>
                  <a:lnTo>
                    <a:pt x="2974" y="0"/>
                  </a:lnTo>
                  <a:lnTo>
                    <a:pt x="2923" y="0"/>
                  </a:lnTo>
                  <a:lnTo>
                    <a:pt x="2874" y="0"/>
                  </a:lnTo>
                  <a:lnTo>
                    <a:pt x="2824" y="0"/>
                  </a:lnTo>
                  <a:lnTo>
                    <a:pt x="2775" y="0"/>
                  </a:lnTo>
                  <a:lnTo>
                    <a:pt x="2727" y="0"/>
                  </a:lnTo>
                  <a:lnTo>
                    <a:pt x="2677" y="0"/>
                  </a:lnTo>
                  <a:lnTo>
                    <a:pt x="2629" y="0"/>
                  </a:lnTo>
                  <a:lnTo>
                    <a:pt x="2581" y="0"/>
                  </a:lnTo>
                  <a:lnTo>
                    <a:pt x="2534" y="0"/>
                  </a:lnTo>
                  <a:lnTo>
                    <a:pt x="2485" y="0"/>
                  </a:lnTo>
                  <a:lnTo>
                    <a:pt x="2438" y="0"/>
                  </a:lnTo>
                  <a:lnTo>
                    <a:pt x="2392" y="0"/>
                  </a:lnTo>
                  <a:lnTo>
                    <a:pt x="2345" y="0"/>
                  </a:lnTo>
                  <a:lnTo>
                    <a:pt x="2299" y="0"/>
                  </a:lnTo>
                  <a:lnTo>
                    <a:pt x="2253" y="0"/>
                  </a:lnTo>
                  <a:lnTo>
                    <a:pt x="2207" y="0"/>
                  </a:lnTo>
                  <a:lnTo>
                    <a:pt x="2162" y="0"/>
                  </a:lnTo>
                  <a:lnTo>
                    <a:pt x="2115" y="0"/>
                  </a:lnTo>
                  <a:lnTo>
                    <a:pt x="2072" y="0"/>
                  </a:lnTo>
                  <a:lnTo>
                    <a:pt x="2027" y="0"/>
                  </a:lnTo>
                  <a:lnTo>
                    <a:pt x="1983" y="0"/>
                  </a:lnTo>
                  <a:lnTo>
                    <a:pt x="1939" y="0"/>
                  </a:lnTo>
                  <a:lnTo>
                    <a:pt x="1895" y="0"/>
                  </a:lnTo>
                  <a:lnTo>
                    <a:pt x="1852" y="0"/>
                  </a:lnTo>
                  <a:lnTo>
                    <a:pt x="1809" y="0"/>
                  </a:lnTo>
                  <a:lnTo>
                    <a:pt x="1766" y="0"/>
                  </a:lnTo>
                  <a:lnTo>
                    <a:pt x="1725" y="0"/>
                  </a:lnTo>
                  <a:lnTo>
                    <a:pt x="1683" y="0"/>
                  </a:lnTo>
                  <a:lnTo>
                    <a:pt x="1641" y="0"/>
                  </a:lnTo>
                  <a:lnTo>
                    <a:pt x="1601" y="0"/>
                  </a:lnTo>
                  <a:lnTo>
                    <a:pt x="1560" y="0"/>
                  </a:lnTo>
                  <a:lnTo>
                    <a:pt x="1521" y="0"/>
                  </a:lnTo>
                  <a:lnTo>
                    <a:pt x="1481" y="0"/>
                  </a:lnTo>
                  <a:lnTo>
                    <a:pt x="1442" y="0"/>
                  </a:lnTo>
                  <a:lnTo>
                    <a:pt x="1402" y="0"/>
                  </a:lnTo>
                  <a:lnTo>
                    <a:pt x="1364" y="0"/>
                  </a:lnTo>
                  <a:lnTo>
                    <a:pt x="1325" y="0"/>
                  </a:lnTo>
                  <a:lnTo>
                    <a:pt x="1288" y="0"/>
                  </a:lnTo>
                  <a:lnTo>
                    <a:pt x="1251" y="0"/>
                  </a:lnTo>
                  <a:lnTo>
                    <a:pt x="1214" y="0"/>
                  </a:lnTo>
                  <a:lnTo>
                    <a:pt x="1178" y="0"/>
                  </a:lnTo>
                  <a:lnTo>
                    <a:pt x="1142" y="0"/>
                  </a:lnTo>
                  <a:lnTo>
                    <a:pt x="1107" y="0"/>
                  </a:lnTo>
                  <a:lnTo>
                    <a:pt x="1072" y="0"/>
                  </a:lnTo>
                  <a:lnTo>
                    <a:pt x="1037" y="0"/>
                  </a:lnTo>
                  <a:lnTo>
                    <a:pt x="1003" y="0"/>
                  </a:lnTo>
                  <a:lnTo>
                    <a:pt x="969" y="0"/>
                  </a:lnTo>
                  <a:lnTo>
                    <a:pt x="936" y="0"/>
                  </a:lnTo>
                  <a:lnTo>
                    <a:pt x="904" y="0"/>
                  </a:lnTo>
                  <a:lnTo>
                    <a:pt x="871" y="0"/>
                  </a:lnTo>
                  <a:lnTo>
                    <a:pt x="839" y="0"/>
                  </a:lnTo>
                  <a:lnTo>
                    <a:pt x="808" y="0"/>
                  </a:lnTo>
                  <a:lnTo>
                    <a:pt x="778" y="0"/>
                  </a:lnTo>
                  <a:lnTo>
                    <a:pt x="748" y="0"/>
                  </a:lnTo>
                  <a:lnTo>
                    <a:pt x="718" y="0"/>
                  </a:lnTo>
                  <a:lnTo>
                    <a:pt x="689" y="0"/>
                  </a:lnTo>
                  <a:lnTo>
                    <a:pt x="660" y="0"/>
                  </a:lnTo>
                  <a:lnTo>
                    <a:pt x="632" y="0"/>
                  </a:lnTo>
                  <a:lnTo>
                    <a:pt x="604" y="0"/>
                  </a:lnTo>
                  <a:lnTo>
                    <a:pt x="578" y="0"/>
                  </a:lnTo>
                  <a:lnTo>
                    <a:pt x="552" y="0"/>
                  </a:lnTo>
                  <a:lnTo>
                    <a:pt x="525" y="0"/>
                  </a:lnTo>
                  <a:lnTo>
                    <a:pt x="500" y="0"/>
                  </a:lnTo>
                  <a:lnTo>
                    <a:pt x="475" y="0"/>
                  </a:lnTo>
                  <a:lnTo>
                    <a:pt x="451" y="0"/>
                  </a:lnTo>
                  <a:lnTo>
                    <a:pt x="428" y="0"/>
                  </a:lnTo>
                  <a:lnTo>
                    <a:pt x="405" y="0"/>
                  </a:lnTo>
                  <a:lnTo>
                    <a:pt x="382" y="0"/>
                  </a:lnTo>
                  <a:lnTo>
                    <a:pt x="360" y="0"/>
                  </a:lnTo>
                  <a:lnTo>
                    <a:pt x="339" y="0"/>
                  </a:lnTo>
                  <a:lnTo>
                    <a:pt x="318" y="0"/>
                  </a:lnTo>
                  <a:lnTo>
                    <a:pt x="297" y="0"/>
                  </a:lnTo>
                  <a:lnTo>
                    <a:pt x="278" y="0"/>
                  </a:lnTo>
                  <a:lnTo>
                    <a:pt x="259" y="0"/>
                  </a:lnTo>
                  <a:lnTo>
                    <a:pt x="241" y="0"/>
                  </a:lnTo>
                  <a:lnTo>
                    <a:pt x="224" y="0"/>
                  </a:lnTo>
                  <a:lnTo>
                    <a:pt x="206" y="0"/>
                  </a:lnTo>
                  <a:lnTo>
                    <a:pt x="189" y="0"/>
                  </a:lnTo>
                  <a:lnTo>
                    <a:pt x="174" y="0"/>
                  </a:lnTo>
                  <a:lnTo>
                    <a:pt x="159" y="0"/>
                  </a:lnTo>
                  <a:lnTo>
                    <a:pt x="144" y="0"/>
                  </a:lnTo>
                  <a:lnTo>
                    <a:pt x="130" y="0"/>
                  </a:lnTo>
                  <a:lnTo>
                    <a:pt x="117" y="0"/>
                  </a:lnTo>
                  <a:lnTo>
                    <a:pt x="105" y="0"/>
                  </a:lnTo>
                  <a:lnTo>
                    <a:pt x="93" y="0"/>
                  </a:lnTo>
                  <a:lnTo>
                    <a:pt x="82" y="0"/>
                  </a:lnTo>
                  <a:lnTo>
                    <a:pt x="72" y="0"/>
                  </a:lnTo>
                  <a:lnTo>
                    <a:pt x="62" y="0"/>
                  </a:lnTo>
                  <a:lnTo>
                    <a:pt x="52" y="0"/>
                  </a:lnTo>
                  <a:lnTo>
                    <a:pt x="45" y="0"/>
                  </a:lnTo>
                  <a:lnTo>
                    <a:pt x="37" y="0"/>
                  </a:lnTo>
                  <a:lnTo>
                    <a:pt x="29" y="0"/>
                  </a:lnTo>
                  <a:lnTo>
                    <a:pt x="24" y="0"/>
                  </a:lnTo>
                  <a:lnTo>
                    <a:pt x="18" y="0"/>
                  </a:lnTo>
                  <a:lnTo>
                    <a:pt x="13" y="0"/>
                  </a:lnTo>
                  <a:lnTo>
                    <a:pt x="8" y="0"/>
                  </a:lnTo>
                  <a:lnTo>
                    <a:pt x="5" y="0"/>
                  </a:lnTo>
                  <a:lnTo>
                    <a:pt x="3" y="0"/>
                  </a:lnTo>
                  <a:lnTo>
                    <a:pt x="1" y="0"/>
                  </a:lnTo>
                  <a:lnTo>
                    <a:pt x="0" y="0"/>
                  </a:lnTo>
                  <a:lnTo>
                    <a:pt x="0" y="0"/>
                  </a:lnTo>
                  <a:lnTo>
                    <a:pt x="0" y="0"/>
                  </a:lnTo>
                  <a:lnTo>
                    <a:pt x="0" y="48"/>
                  </a:lnTo>
                  <a:lnTo>
                    <a:pt x="0" y="48"/>
                  </a:lnTo>
                  <a:lnTo>
                    <a:pt x="0" y="48"/>
                  </a:lnTo>
                  <a:lnTo>
                    <a:pt x="1" y="48"/>
                  </a:lnTo>
                  <a:lnTo>
                    <a:pt x="3" y="48"/>
                  </a:lnTo>
                  <a:lnTo>
                    <a:pt x="5" y="48"/>
                  </a:lnTo>
                  <a:lnTo>
                    <a:pt x="8" y="48"/>
                  </a:lnTo>
                  <a:lnTo>
                    <a:pt x="13" y="48"/>
                  </a:lnTo>
                  <a:lnTo>
                    <a:pt x="18" y="48"/>
                  </a:lnTo>
                  <a:lnTo>
                    <a:pt x="24" y="48"/>
                  </a:lnTo>
                  <a:lnTo>
                    <a:pt x="29" y="48"/>
                  </a:lnTo>
                  <a:lnTo>
                    <a:pt x="37" y="48"/>
                  </a:lnTo>
                  <a:lnTo>
                    <a:pt x="45" y="48"/>
                  </a:lnTo>
                  <a:lnTo>
                    <a:pt x="52" y="48"/>
                  </a:lnTo>
                  <a:lnTo>
                    <a:pt x="62" y="48"/>
                  </a:lnTo>
                  <a:lnTo>
                    <a:pt x="72" y="48"/>
                  </a:lnTo>
                  <a:lnTo>
                    <a:pt x="82" y="48"/>
                  </a:lnTo>
                  <a:lnTo>
                    <a:pt x="93" y="48"/>
                  </a:lnTo>
                  <a:lnTo>
                    <a:pt x="105" y="48"/>
                  </a:lnTo>
                  <a:lnTo>
                    <a:pt x="117" y="48"/>
                  </a:lnTo>
                  <a:lnTo>
                    <a:pt x="130" y="48"/>
                  </a:lnTo>
                  <a:lnTo>
                    <a:pt x="144" y="48"/>
                  </a:lnTo>
                  <a:lnTo>
                    <a:pt x="159" y="48"/>
                  </a:lnTo>
                  <a:lnTo>
                    <a:pt x="174" y="48"/>
                  </a:lnTo>
                  <a:lnTo>
                    <a:pt x="189" y="48"/>
                  </a:lnTo>
                  <a:lnTo>
                    <a:pt x="206" y="48"/>
                  </a:lnTo>
                  <a:lnTo>
                    <a:pt x="224" y="48"/>
                  </a:lnTo>
                  <a:lnTo>
                    <a:pt x="241" y="48"/>
                  </a:lnTo>
                  <a:lnTo>
                    <a:pt x="259" y="48"/>
                  </a:lnTo>
                  <a:lnTo>
                    <a:pt x="278" y="48"/>
                  </a:lnTo>
                  <a:lnTo>
                    <a:pt x="297" y="48"/>
                  </a:lnTo>
                  <a:lnTo>
                    <a:pt x="318" y="48"/>
                  </a:lnTo>
                  <a:lnTo>
                    <a:pt x="339" y="48"/>
                  </a:lnTo>
                  <a:lnTo>
                    <a:pt x="360" y="48"/>
                  </a:lnTo>
                  <a:lnTo>
                    <a:pt x="382" y="48"/>
                  </a:lnTo>
                  <a:lnTo>
                    <a:pt x="403" y="48"/>
                  </a:lnTo>
                  <a:lnTo>
                    <a:pt x="427" y="48"/>
                  </a:lnTo>
                  <a:lnTo>
                    <a:pt x="451" y="48"/>
                  </a:lnTo>
                  <a:lnTo>
                    <a:pt x="475" y="48"/>
                  </a:lnTo>
                  <a:lnTo>
                    <a:pt x="500" y="48"/>
                  </a:lnTo>
                  <a:lnTo>
                    <a:pt x="525" y="48"/>
                  </a:lnTo>
                  <a:lnTo>
                    <a:pt x="551" y="48"/>
                  </a:lnTo>
                  <a:lnTo>
                    <a:pt x="577" y="48"/>
                  </a:lnTo>
                  <a:lnTo>
                    <a:pt x="604" y="48"/>
                  </a:lnTo>
                  <a:lnTo>
                    <a:pt x="632" y="48"/>
                  </a:lnTo>
                  <a:lnTo>
                    <a:pt x="660" y="48"/>
                  </a:lnTo>
                  <a:lnTo>
                    <a:pt x="689" y="48"/>
                  </a:lnTo>
                  <a:lnTo>
                    <a:pt x="717" y="48"/>
                  </a:lnTo>
                  <a:lnTo>
                    <a:pt x="747" y="48"/>
                  </a:lnTo>
                  <a:lnTo>
                    <a:pt x="778" y="48"/>
                  </a:lnTo>
                  <a:lnTo>
                    <a:pt x="808" y="48"/>
                  </a:lnTo>
                  <a:lnTo>
                    <a:pt x="839" y="48"/>
                  </a:lnTo>
                  <a:lnTo>
                    <a:pt x="871" y="48"/>
                  </a:lnTo>
                  <a:lnTo>
                    <a:pt x="903" y="48"/>
                  </a:lnTo>
                  <a:lnTo>
                    <a:pt x="936" y="48"/>
                  </a:lnTo>
                  <a:lnTo>
                    <a:pt x="969" y="48"/>
                  </a:lnTo>
                  <a:lnTo>
                    <a:pt x="1003" y="48"/>
                  </a:lnTo>
                  <a:lnTo>
                    <a:pt x="1037" y="48"/>
                  </a:lnTo>
                  <a:lnTo>
                    <a:pt x="1071" y="48"/>
                  </a:lnTo>
                  <a:lnTo>
                    <a:pt x="1106" y="48"/>
                  </a:lnTo>
                  <a:lnTo>
                    <a:pt x="1141" y="48"/>
                  </a:lnTo>
                  <a:lnTo>
                    <a:pt x="1177" y="48"/>
                  </a:lnTo>
                  <a:lnTo>
                    <a:pt x="1213" y="48"/>
                  </a:lnTo>
                  <a:lnTo>
                    <a:pt x="1251" y="48"/>
                  </a:lnTo>
                  <a:lnTo>
                    <a:pt x="1288" y="48"/>
                  </a:lnTo>
                  <a:lnTo>
                    <a:pt x="1325" y="48"/>
                  </a:lnTo>
                  <a:lnTo>
                    <a:pt x="1364" y="48"/>
                  </a:lnTo>
                  <a:lnTo>
                    <a:pt x="1402" y="48"/>
                  </a:lnTo>
                  <a:lnTo>
                    <a:pt x="1441" y="48"/>
                  </a:lnTo>
                  <a:lnTo>
                    <a:pt x="1480" y="48"/>
                  </a:lnTo>
                  <a:lnTo>
                    <a:pt x="1520" y="48"/>
                  </a:lnTo>
                  <a:lnTo>
                    <a:pt x="1560" y="48"/>
                  </a:lnTo>
                  <a:lnTo>
                    <a:pt x="1601" y="48"/>
                  </a:lnTo>
                  <a:lnTo>
                    <a:pt x="1641" y="48"/>
                  </a:lnTo>
                  <a:lnTo>
                    <a:pt x="1683" y="48"/>
                  </a:lnTo>
                  <a:lnTo>
                    <a:pt x="1725" y="48"/>
                  </a:lnTo>
                  <a:lnTo>
                    <a:pt x="1766" y="48"/>
                  </a:lnTo>
                  <a:lnTo>
                    <a:pt x="1808" y="48"/>
                  </a:lnTo>
                  <a:lnTo>
                    <a:pt x="1851" y="48"/>
                  </a:lnTo>
                  <a:lnTo>
                    <a:pt x="1895" y="48"/>
                  </a:lnTo>
                  <a:lnTo>
                    <a:pt x="1938" y="48"/>
                  </a:lnTo>
                  <a:lnTo>
                    <a:pt x="1982" y="48"/>
                  </a:lnTo>
                  <a:lnTo>
                    <a:pt x="2025" y="48"/>
                  </a:lnTo>
                  <a:lnTo>
                    <a:pt x="2070" y="48"/>
                  </a:lnTo>
                  <a:lnTo>
                    <a:pt x="2115" y="48"/>
                  </a:lnTo>
                  <a:lnTo>
                    <a:pt x="2160" y="48"/>
                  </a:lnTo>
                  <a:lnTo>
                    <a:pt x="2205" y="48"/>
                  </a:lnTo>
                  <a:lnTo>
                    <a:pt x="2252" y="48"/>
                  </a:lnTo>
                  <a:lnTo>
                    <a:pt x="2298" y="48"/>
                  </a:lnTo>
                  <a:lnTo>
                    <a:pt x="2344" y="48"/>
                  </a:lnTo>
                  <a:lnTo>
                    <a:pt x="2391" y="48"/>
                  </a:lnTo>
                  <a:lnTo>
                    <a:pt x="2438" y="48"/>
                  </a:lnTo>
                  <a:lnTo>
                    <a:pt x="2485" y="48"/>
                  </a:lnTo>
                  <a:lnTo>
                    <a:pt x="2532" y="48"/>
                  </a:lnTo>
                  <a:lnTo>
                    <a:pt x="2581" y="48"/>
                  </a:lnTo>
                  <a:lnTo>
                    <a:pt x="2628" y="48"/>
                  </a:lnTo>
                  <a:lnTo>
                    <a:pt x="2676" y="48"/>
                  </a:lnTo>
                  <a:lnTo>
                    <a:pt x="2726" y="48"/>
                  </a:lnTo>
                  <a:lnTo>
                    <a:pt x="2774" y="48"/>
                  </a:lnTo>
                  <a:lnTo>
                    <a:pt x="2823" y="48"/>
                  </a:lnTo>
                  <a:lnTo>
                    <a:pt x="2873" y="48"/>
                  </a:lnTo>
                  <a:lnTo>
                    <a:pt x="2922" y="48"/>
                  </a:lnTo>
                  <a:lnTo>
                    <a:pt x="2973" y="48"/>
                  </a:lnTo>
                  <a:lnTo>
                    <a:pt x="3022" y="48"/>
                  </a:lnTo>
                  <a:lnTo>
                    <a:pt x="3072" y="48"/>
                  </a:lnTo>
                  <a:lnTo>
                    <a:pt x="3123" y="48"/>
                  </a:lnTo>
                  <a:lnTo>
                    <a:pt x="3173" y="48"/>
                  </a:lnTo>
                  <a:lnTo>
                    <a:pt x="3225" y="48"/>
                  </a:lnTo>
                  <a:lnTo>
                    <a:pt x="3275" y="48"/>
                  </a:lnTo>
                  <a:lnTo>
                    <a:pt x="3327" y="48"/>
                  </a:lnTo>
                  <a:lnTo>
                    <a:pt x="3379" y="48"/>
                  </a:lnTo>
                  <a:lnTo>
                    <a:pt x="3430" y="48"/>
                  </a:lnTo>
                  <a:lnTo>
                    <a:pt x="3483" y="48"/>
                  </a:lnTo>
                  <a:lnTo>
                    <a:pt x="3534" y="48"/>
                  </a:lnTo>
                  <a:lnTo>
                    <a:pt x="3587" y="48"/>
                  </a:lnTo>
                  <a:lnTo>
                    <a:pt x="3639" y="48"/>
                  </a:lnTo>
                  <a:lnTo>
                    <a:pt x="3691" y="48"/>
                  </a:lnTo>
                  <a:lnTo>
                    <a:pt x="3744" y="48"/>
                  </a:lnTo>
                  <a:lnTo>
                    <a:pt x="3798" y="48"/>
                  </a:lnTo>
                  <a:lnTo>
                    <a:pt x="3850" y="48"/>
                  </a:lnTo>
                  <a:lnTo>
                    <a:pt x="3903" y="48"/>
                  </a:lnTo>
                  <a:lnTo>
                    <a:pt x="3957" y="48"/>
                  </a:lnTo>
                  <a:lnTo>
                    <a:pt x="4011" y="48"/>
                  </a:lnTo>
                  <a:lnTo>
                    <a:pt x="4064" y="48"/>
                  </a:lnTo>
                  <a:lnTo>
                    <a:pt x="4118" y="48"/>
                  </a:lnTo>
                  <a:lnTo>
                    <a:pt x="4172" y="48"/>
                  </a:lnTo>
                  <a:lnTo>
                    <a:pt x="4226" y="48"/>
                  </a:lnTo>
                  <a:lnTo>
                    <a:pt x="4280" y="48"/>
                  </a:lnTo>
                  <a:lnTo>
                    <a:pt x="4333" y="48"/>
                  </a:lnTo>
                  <a:lnTo>
                    <a:pt x="4388" y="48"/>
                  </a:lnTo>
                  <a:lnTo>
                    <a:pt x="4442" y="48"/>
                  </a:lnTo>
                  <a:lnTo>
                    <a:pt x="4497" y="48"/>
                  </a:lnTo>
                  <a:lnTo>
                    <a:pt x="4551" y="48"/>
                  </a:lnTo>
                  <a:lnTo>
                    <a:pt x="4605" y="48"/>
                  </a:lnTo>
                  <a:lnTo>
                    <a:pt x="4660" y="48"/>
                  </a:lnTo>
                  <a:lnTo>
                    <a:pt x="4715" y="48"/>
                  </a:lnTo>
                  <a:lnTo>
                    <a:pt x="4770" y="48"/>
                  </a:lnTo>
                  <a:lnTo>
                    <a:pt x="4825" y="48"/>
                  </a:lnTo>
                  <a:lnTo>
                    <a:pt x="4880" y="48"/>
                  </a:lnTo>
                  <a:lnTo>
                    <a:pt x="4935" y="48"/>
                  </a:lnTo>
                  <a:lnTo>
                    <a:pt x="4990" y="48"/>
                  </a:lnTo>
                  <a:lnTo>
                    <a:pt x="5044" y="48"/>
                  </a:lnTo>
                  <a:lnTo>
                    <a:pt x="5099" y="48"/>
                  </a:lnTo>
                  <a:lnTo>
                    <a:pt x="5154" y="48"/>
                  </a:lnTo>
                  <a:lnTo>
                    <a:pt x="5209" y="48"/>
                  </a:lnTo>
                  <a:lnTo>
                    <a:pt x="5264" y="48"/>
                  </a:lnTo>
                  <a:lnTo>
                    <a:pt x="5319" y="48"/>
                  </a:lnTo>
                  <a:lnTo>
                    <a:pt x="5373" y="48"/>
                  </a:lnTo>
                  <a:lnTo>
                    <a:pt x="5429" y="48"/>
                  </a:lnTo>
                  <a:lnTo>
                    <a:pt x="5483" y="48"/>
                  </a:lnTo>
                  <a:lnTo>
                    <a:pt x="5538" y="48"/>
                  </a:lnTo>
                  <a:lnTo>
                    <a:pt x="5593" y="48"/>
                  </a:lnTo>
                  <a:lnTo>
                    <a:pt x="5648" y="48"/>
                  </a:lnTo>
                  <a:lnTo>
                    <a:pt x="5703" y="48"/>
                  </a:lnTo>
                  <a:lnTo>
                    <a:pt x="5758" y="48"/>
                  </a:lnTo>
                  <a:lnTo>
                    <a:pt x="5813" y="48"/>
                  </a:lnTo>
                  <a:lnTo>
                    <a:pt x="5868" y="48"/>
                  </a:lnTo>
                  <a:lnTo>
                    <a:pt x="5922" y="48"/>
                  </a:lnTo>
                  <a:lnTo>
                    <a:pt x="5977" y="48"/>
                  </a:lnTo>
                  <a:lnTo>
                    <a:pt x="6031" y="48"/>
                  </a:lnTo>
                  <a:lnTo>
                    <a:pt x="6086" y="48"/>
                  </a:lnTo>
                  <a:lnTo>
                    <a:pt x="6141" y="48"/>
                  </a:lnTo>
                  <a:lnTo>
                    <a:pt x="6195" y="48"/>
                  </a:lnTo>
                  <a:lnTo>
                    <a:pt x="6249" y="48"/>
                  </a:lnTo>
                  <a:lnTo>
                    <a:pt x="6303" y="48"/>
                  </a:lnTo>
                  <a:lnTo>
                    <a:pt x="6358" y="48"/>
                  </a:lnTo>
                  <a:lnTo>
                    <a:pt x="6412" y="48"/>
                  </a:lnTo>
                  <a:lnTo>
                    <a:pt x="6466" y="48"/>
                  </a:lnTo>
                  <a:lnTo>
                    <a:pt x="6519" y="48"/>
                  </a:lnTo>
                  <a:lnTo>
                    <a:pt x="6573" y="48"/>
                  </a:lnTo>
                  <a:lnTo>
                    <a:pt x="6627" y="48"/>
                  </a:lnTo>
                  <a:lnTo>
                    <a:pt x="6681" y="48"/>
                  </a:lnTo>
                  <a:lnTo>
                    <a:pt x="6733" y="48"/>
                  </a:lnTo>
                  <a:lnTo>
                    <a:pt x="6787" y="48"/>
                  </a:lnTo>
                  <a:lnTo>
                    <a:pt x="6840" y="48"/>
                  </a:lnTo>
                  <a:lnTo>
                    <a:pt x="6892" y="48"/>
                  </a:lnTo>
                  <a:lnTo>
                    <a:pt x="6945" y="48"/>
                  </a:lnTo>
                  <a:lnTo>
                    <a:pt x="6998" y="48"/>
                  </a:lnTo>
                  <a:lnTo>
                    <a:pt x="7051" y="48"/>
                  </a:lnTo>
                  <a:lnTo>
                    <a:pt x="7103" y="48"/>
                  </a:lnTo>
                  <a:lnTo>
                    <a:pt x="7155" y="48"/>
                  </a:lnTo>
                  <a:lnTo>
                    <a:pt x="7206" y="48"/>
                  </a:lnTo>
                  <a:lnTo>
                    <a:pt x="7258" y="48"/>
                  </a:lnTo>
                  <a:lnTo>
                    <a:pt x="7310" y="48"/>
                  </a:lnTo>
                  <a:lnTo>
                    <a:pt x="7361" y="48"/>
                  </a:lnTo>
                  <a:lnTo>
                    <a:pt x="7413" y="48"/>
                  </a:lnTo>
                  <a:lnTo>
                    <a:pt x="7463" y="48"/>
                  </a:lnTo>
                  <a:lnTo>
                    <a:pt x="7514" y="48"/>
                  </a:lnTo>
                  <a:lnTo>
                    <a:pt x="7565" y="48"/>
                  </a:lnTo>
                  <a:lnTo>
                    <a:pt x="7615" y="48"/>
                  </a:lnTo>
                  <a:lnTo>
                    <a:pt x="7665" y="48"/>
                  </a:lnTo>
                  <a:lnTo>
                    <a:pt x="7714" y="48"/>
                  </a:lnTo>
                  <a:lnTo>
                    <a:pt x="7765" y="48"/>
                  </a:lnTo>
                  <a:lnTo>
                    <a:pt x="7814" y="48"/>
                  </a:lnTo>
                  <a:lnTo>
                    <a:pt x="7863" y="48"/>
                  </a:lnTo>
                  <a:lnTo>
                    <a:pt x="7912" y="48"/>
                  </a:lnTo>
                  <a:lnTo>
                    <a:pt x="7960" y="48"/>
                  </a:lnTo>
                  <a:lnTo>
                    <a:pt x="8009" y="48"/>
                  </a:lnTo>
                  <a:lnTo>
                    <a:pt x="8057" y="48"/>
                  </a:lnTo>
                  <a:lnTo>
                    <a:pt x="8105" y="48"/>
                  </a:lnTo>
                  <a:lnTo>
                    <a:pt x="8152" y="48"/>
                  </a:lnTo>
                  <a:lnTo>
                    <a:pt x="8200" y="48"/>
                  </a:lnTo>
                  <a:lnTo>
                    <a:pt x="8247" y="48"/>
                  </a:lnTo>
                  <a:lnTo>
                    <a:pt x="8293" y="48"/>
                  </a:lnTo>
                  <a:lnTo>
                    <a:pt x="8340" y="48"/>
                  </a:lnTo>
                  <a:lnTo>
                    <a:pt x="8386" y="48"/>
                  </a:lnTo>
                  <a:lnTo>
                    <a:pt x="8431" y="48"/>
                  </a:lnTo>
                  <a:lnTo>
                    <a:pt x="8477" y="48"/>
                  </a:lnTo>
                  <a:lnTo>
                    <a:pt x="8522" y="48"/>
                  </a:lnTo>
                  <a:lnTo>
                    <a:pt x="8567" y="48"/>
                  </a:lnTo>
                  <a:lnTo>
                    <a:pt x="8611" y="48"/>
                  </a:lnTo>
                  <a:lnTo>
                    <a:pt x="8655" y="48"/>
                  </a:lnTo>
                  <a:lnTo>
                    <a:pt x="8699" y="48"/>
                  </a:lnTo>
                  <a:lnTo>
                    <a:pt x="8743" y="48"/>
                  </a:lnTo>
                  <a:lnTo>
                    <a:pt x="8786" y="48"/>
                  </a:lnTo>
                  <a:lnTo>
                    <a:pt x="8828" y="48"/>
                  </a:lnTo>
                  <a:lnTo>
                    <a:pt x="8871" y="48"/>
                  </a:lnTo>
                  <a:lnTo>
                    <a:pt x="8913" y="48"/>
                  </a:lnTo>
                  <a:lnTo>
                    <a:pt x="8955" y="48"/>
                  </a:lnTo>
                  <a:lnTo>
                    <a:pt x="8996" y="48"/>
                  </a:lnTo>
                  <a:lnTo>
                    <a:pt x="9037" y="48"/>
                  </a:lnTo>
                  <a:lnTo>
                    <a:pt x="9077" y="48"/>
                  </a:lnTo>
                  <a:lnTo>
                    <a:pt x="9117" y="48"/>
                  </a:lnTo>
                  <a:lnTo>
                    <a:pt x="9158" y="48"/>
                  </a:lnTo>
                  <a:lnTo>
                    <a:pt x="9196" y="48"/>
                  </a:lnTo>
                  <a:lnTo>
                    <a:pt x="9235" y="48"/>
                  </a:lnTo>
                  <a:lnTo>
                    <a:pt x="9274" y="48"/>
                  </a:lnTo>
                  <a:lnTo>
                    <a:pt x="9312" y="48"/>
                  </a:lnTo>
                  <a:lnTo>
                    <a:pt x="9350" y="48"/>
                  </a:lnTo>
                  <a:lnTo>
                    <a:pt x="9387" y="48"/>
                  </a:lnTo>
                  <a:lnTo>
                    <a:pt x="9423" y="48"/>
                  </a:lnTo>
                  <a:lnTo>
                    <a:pt x="9459" y="48"/>
                  </a:lnTo>
                  <a:lnTo>
                    <a:pt x="9496" y="48"/>
                  </a:lnTo>
                  <a:lnTo>
                    <a:pt x="9531" y="48"/>
                  </a:lnTo>
                  <a:lnTo>
                    <a:pt x="9566" y="48"/>
                  </a:lnTo>
                  <a:lnTo>
                    <a:pt x="9601" y="48"/>
                  </a:lnTo>
                  <a:lnTo>
                    <a:pt x="9635" y="48"/>
                  </a:lnTo>
                  <a:lnTo>
                    <a:pt x="9668" y="48"/>
                  </a:lnTo>
                  <a:lnTo>
                    <a:pt x="9702" y="48"/>
                  </a:lnTo>
                  <a:lnTo>
                    <a:pt x="9734" y="48"/>
                  </a:lnTo>
                  <a:lnTo>
                    <a:pt x="9767" y="48"/>
                  </a:lnTo>
                  <a:lnTo>
                    <a:pt x="9797" y="48"/>
                  </a:lnTo>
                  <a:lnTo>
                    <a:pt x="9829" y="48"/>
                  </a:lnTo>
                  <a:lnTo>
                    <a:pt x="9860" y="48"/>
                  </a:lnTo>
                  <a:lnTo>
                    <a:pt x="9890" y="48"/>
                  </a:lnTo>
                  <a:lnTo>
                    <a:pt x="9919" y="48"/>
                  </a:lnTo>
                  <a:lnTo>
                    <a:pt x="9949" y="48"/>
                  </a:lnTo>
                  <a:lnTo>
                    <a:pt x="9977" y="48"/>
                  </a:lnTo>
                  <a:lnTo>
                    <a:pt x="10005" y="48"/>
                  </a:lnTo>
                  <a:lnTo>
                    <a:pt x="10033" y="48"/>
                  </a:lnTo>
                  <a:lnTo>
                    <a:pt x="10060" y="48"/>
                  </a:lnTo>
                  <a:lnTo>
                    <a:pt x="10086" y="48"/>
                  </a:lnTo>
                  <a:lnTo>
                    <a:pt x="10112" y="48"/>
                  </a:lnTo>
                  <a:lnTo>
                    <a:pt x="10138" y="48"/>
                  </a:lnTo>
                  <a:lnTo>
                    <a:pt x="10163" y="48"/>
                  </a:lnTo>
                  <a:lnTo>
                    <a:pt x="10187" y="48"/>
                  </a:lnTo>
                  <a:lnTo>
                    <a:pt x="10210" y="48"/>
                  </a:lnTo>
                  <a:lnTo>
                    <a:pt x="10233" y="48"/>
                  </a:lnTo>
                  <a:lnTo>
                    <a:pt x="10256" y="48"/>
                  </a:lnTo>
                  <a:lnTo>
                    <a:pt x="10278" y="48"/>
                  </a:lnTo>
                  <a:lnTo>
                    <a:pt x="10299" y="48"/>
                  </a:lnTo>
                  <a:lnTo>
                    <a:pt x="10320" y="48"/>
                  </a:lnTo>
                  <a:lnTo>
                    <a:pt x="10339" y="48"/>
                  </a:lnTo>
                  <a:lnTo>
                    <a:pt x="10359" y="48"/>
                  </a:lnTo>
                  <a:lnTo>
                    <a:pt x="10378" y="48"/>
                  </a:lnTo>
                  <a:lnTo>
                    <a:pt x="10397" y="48"/>
                  </a:lnTo>
                  <a:lnTo>
                    <a:pt x="10414" y="48"/>
                  </a:lnTo>
                  <a:lnTo>
                    <a:pt x="10431" y="48"/>
                  </a:lnTo>
                  <a:lnTo>
                    <a:pt x="10447" y="48"/>
                  </a:lnTo>
                  <a:lnTo>
                    <a:pt x="10463" y="48"/>
                  </a:lnTo>
                  <a:lnTo>
                    <a:pt x="10479" y="48"/>
                  </a:lnTo>
                  <a:lnTo>
                    <a:pt x="10493" y="48"/>
                  </a:lnTo>
                  <a:lnTo>
                    <a:pt x="10506" y="48"/>
                  </a:lnTo>
                  <a:lnTo>
                    <a:pt x="10519" y="48"/>
                  </a:lnTo>
                  <a:lnTo>
                    <a:pt x="10533" y="48"/>
                  </a:lnTo>
                  <a:lnTo>
                    <a:pt x="10544" y="48"/>
                  </a:lnTo>
                  <a:lnTo>
                    <a:pt x="10556" y="48"/>
                  </a:lnTo>
                  <a:lnTo>
                    <a:pt x="10566" y="48"/>
                  </a:lnTo>
                  <a:lnTo>
                    <a:pt x="10575" y="48"/>
                  </a:lnTo>
                  <a:lnTo>
                    <a:pt x="10584" y="48"/>
                  </a:lnTo>
                  <a:lnTo>
                    <a:pt x="10593" y="48"/>
                  </a:lnTo>
                  <a:lnTo>
                    <a:pt x="10601" y="48"/>
                  </a:lnTo>
                  <a:lnTo>
                    <a:pt x="10607" y="48"/>
                  </a:lnTo>
                  <a:lnTo>
                    <a:pt x="10614" y="48"/>
                  </a:lnTo>
                  <a:lnTo>
                    <a:pt x="10619" y="48"/>
                  </a:lnTo>
                  <a:lnTo>
                    <a:pt x="10624" y="48"/>
                  </a:lnTo>
                  <a:lnTo>
                    <a:pt x="10628" y="48"/>
                  </a:lnTo>
                  <a:lnTo>
                    <a:pt x="10631" y="48"/>
                  </a:lnTo>
                  <a:lnTo>
                    <a:pt x="10635" y="48"/>
                  </a:lnTo>
                  <a:lnTo>
                    <a:pt x="10636" y="48"/>
                  </a:lnTo>
                  <a:lnTo>
                    <a:pt x="10637" y="48"/>
                  </a:lnTo>
                  <a:lnTo>
                    <a:pt x="10638" y="48"/>
                  </a:lnTo>
                  <a:lnTo>
                    <a:pt x="10638" y="48"/>
                  </a:lnTo>
                  <a:lnTo>
                    <a:pt x="10639" y="48"/>
                  </a:lnTo>
                  <a:lnTo>
                    <a:pt x="10641" y="48"/>
                  </a:lnTo>
                  <a:lnTo>
                    <a:pt x="10642" y="48"/>
                  </a:lnTo>
                  <a:lnTo>
                    <a:pt x="10642" y="48"/>
                  </a:lnTo>
                  <a:lnTo>
                    <a:pt x="10641" y="32"/>
                  </a:lnTo>
                  <a:lnTo>
                    <a:pt x="10641" y="16"/>
                  </a:lnTo>
                  <a:lnTo>
                    <a:pt x="10641" y="0"/>
                  </a:lnTo>
                  <a:lnTo>
                    <a:pt x="10641" y="0"/>
                  </a:lnTo>
                  <a:close/>
                </a:path>
              </a:pathLst>
            </a:custGeom>
            <a:solidFill>
              <a:srgbClr val="0000FF"/>
            </a:solidFill>
            <a:ln w="9525">
              <a:noFill/>
              <a:round/>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490" name="Rectangle 2442"/>
            <p:cNvSpPr>
              <a:spLocks noChangeArrowheads="1"/>
            </p:cNvSpPr>
            <p:nvPr userDrawn="1"/>
          </p:nvSpPr>
          <p:spPr bwMode="auto">
            <a:xfrm>
              <a:off x="247"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491" name="Rectangle 2443"/>
            <p:cNvSpPr>
              <a:spLocks noChangeArrowheads="1"/>
            </p:cNvSpPr>
            <p:nvPr userDrawn="1"/>
          </p:nvSpPr>
          <p:spPr bwMode="auto">
            <a:xfrm>
              <a:off x="560"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492" name="Rectangle 2444"/>
            <p:cNvSpPr>
              <a:spLocks noChangeArrowheads="1"/>
            </p:cNvSpPr>
            <p:nvPr userDrawn="1"/>
          </p:nvSpPr>
          <p:spPr bwMode="auto">
            <a:xfrm>
              <a:off x="873"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493" name="Rectangle 2445"/>
            <p:cNvSpPr>
              <a:spLocks noChangeArrowheads="1"/>
            </p:cNvSpPr>
            <p:nvPr userDrawn="1"/>
          </p:nvSpPr>
          <p:spPr bwMode="auto">
            <a:xfrm>
              <a:off x="1186"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494" name="Rectangle 2446"/>
            <p:cNvSpPr>
              <a:spLocks noChangeArrowheads="1"/>
            </p:cNvSpPr>
            <p:nvPr userDrawn="1"/>
          </p:nvSpPr>
          <p:spPr bwMode="auto">
            <a:xfrm>
              <a:off x="1499"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495" name="Rectangle 2447"/>
            <p:cNvSpPr>
              <a:spLocks noChangeArrowheads="1"/>
            </p:cNvSpPr>
            <p:nvPr userDrawn="1"/>
          </p:nvSpPr>
          <p:spPr bwMode="auto">
            <a:xfrm>
              <a:off x="1812"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496" name="Rectangle 2448"/>
            <p:cNvSpPr>
              <a:spLocks noChangeArrowheads="1"/>
            </p:cNvSpPr>
            <p:nvPr userDrawn="1"/>
          </p:nvSpPr>
          <p:spPr bwMode="auto">
            <a:xfrm>
              <a:off x="2125"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497" name="Rectangle 2449"/>
            <p:cNvSpPr>
              <a:spLocks noChangeArrowheads="1"/>
            </p:cNvSpPr>
            <p:nvPr userDrawn="1"/>
          </p:nvSpPr>
          <p:spPr bwMode="auto">
            <a:xfrm>
              <a:off x="2438"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498" name="Rectangle 2450"/>
            <p:cNvSpPr>
              <a:spLocks noChangeArrowheads="1"/>
            </p:cNvSpPr>
            <p:nvPr userDrawn="1"/>
          </p:nvSpPr>
          <p:spPr bwMode="auto">
            <a:xfrm>
              <a:off x="2751"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499" name="Rectangle 2451"/>
            <p:cNvSpPr>
              <a:spLocks noChangeArrowheads="1"/>
            </p:cNvSpPr>
            <p:nvPr userDrawn="1"/>
          </p:nvSpPr>
          <p:spPr bwMode="auto">
            <a:xfrm>
              <a:off x="3064"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00" name="Rectangle 2452"/>
            <p:cNvSpPr>
              <a:spLocks noChangeArrowheads="1"/>
            </p:cNvSpPr>
            <p:nvPr userDrawn="1"/>
          </p:nvSpPr>
          <p:spPr bwMode="auto">
            <a:xfrm>
              <a:off x="3377"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01" name="Rectangle 2453"/>
            <p:cNvSpPr>
              <a:spLocks noChangeArrowheads="1"/>
            </p:cNvSpPr>
            <p:nvPr userDrawn="1"/>
          </p:nvSpPr>
          <p:spPr bwMode="auto">
            <a:xfrm>
              <a:off x="3690"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02" name="Rectangle 2454"/>
            <p:cNvSpPr>
              <a:spLocks noChangeArrowheads="1"/>
            </p:cNvSpPr>
            <p:nvPr userDrawn="1"/>
          </p:nvSpPr>
          <p:spPr bwMode="auto">
            <a:xfrm>
              <a:off x="4003"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03" name="Rectangle 2455"/>
            <p:cNvSpPr>
              <a:spLocks noChangeArrowheads="1"/>
            </p:cNvSpPr>
            <p:nvPr userDrawn="1"/>
          </p:nvSpPr>
          <p:spPr bwMode="auto">
            <a:xfrm>
              <a:off x="4316"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04" name="Rectangle 2456"/>
            <p:cNvSpPr>
              <a:spLocks noChangeArrowheads="1"/>
            </p:cNvSpPr>
            <p:nvPr userDrawn="1"/>
          </p:nvSpPr>
          <p:spPr bwMode="auto">
            <a:xfrm>
              <a:off x="4629"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05" name="Rectangle 2457"/>
            <p:cNvSpPr>
              <a:spLocks noChangeArrowheads="1"/>
            </p:cNvSpPr>
            <p:nvPr userDrawn="1"/>
          </p:nvSpPr>
          <p:spPr bwMode="auto">
            <a:xfrm>
              <a:off x="4942"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06" name="Rectangle 2458"/>
            <p:cNvSpPr>
              <a:spLocks noChangeArrowheads="1"/>
            </p:cNvSpPr>
            <p:nvPr userDrawn="1"/>
          </p:nvSpPr>
          <p:spPr bwMode="auto">
            <a:xfrm>
              <a:off x="5255"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09" name="Freeform 2461"/>
            <p:cNvSpPr>
              <a:spLocks/>
            </p:cNvSpPr>
            <p:nvPr userDrawn="1"/>
          </p:nvSpPr>
          <p:spPr bwMode="auto">
            <a:xfrm>
              <a:off x="247" y="3980"/>
              <a:ext cx="5321" cy="24"/>
            </a:xfrm>
            <a:custGeom>
              <a:avLst/>
              <a:gdLst/>
              <a:ahLst/>
              <a:cxnLst>
                <a:cxn ang="0">
                  <a:pos x="10612" y="0"/>
                </a:cxn>
                <a:cxn ang="0">
                  <a:pos x="10511" y="0"/>
                </a:cxn>
                <a:cxn ang="0">
                  <a:pos x="10344" y="0"/>
                </a:cxn>
                <a:cxn ang="0">
                  <a:pos x="10116" y="0"/>
                </a:cxn>
                <a:cxn ang="0">
                  <a:pos x="9832" y="0"/>
                </a:cxn>
                <a:cxn ang="0">
                  <a:pos x="9499" y="0"/>
                </a:cxn>
                <a:cxn ang="0">
                  <a:pos x="9120" y="0"/>
                </a:cxn>
                <a:cxn ang="0">
                  <a:pos x="8702" y="0"/>
                </a:cxn>
                <a:cxn ang="0">
                  <a:pos x="8250" y="0"/>
                </a:cxn>
                <a:cxn ang="0">
                  <a:pos x="7767" y="0"/>
                </a:cxn>
                <a:cxn ang="0">
                  <a:pos x="7261" y="0"/>
                </a:cxn>
                <a:cxn ang="0">
                  <a:pos x="6736" y="0"/>
                </a:cxn>
                <a:cxn ang="0">
                  <a:pos x="6197" y="0"/>
                </a:cxn>
                <a:cxn ang="0">
                  <a:pos x="5650" y="0"/>
                </a:cxn>
                <a:cxn ang="0">
                  <a:pos x="5100" y="0"/>
                </a:cxn>
                <a:cxn ang="0">
                  <a:pos x="4553" y="0"/>
                </a:cxn>
                <a:cxn ang="0">
                  <a:pos x="4012" y="0"/>
                </a:cxn>
                <a:cxn ang="0">
                  <a:pos x="3484" y="0"/>
                </a:cxn>
                <a:cxn ang="0">
                  <a:pos x="2974" y="0"/>
                </a:cxn>
                <a:cxn ang="0">
                  <a:pos x="2485" y="0"/>
                </a:cxn>
                <a:cxn ang="0">
                  <a:pos x="2027" y="0"/>
                </a:cxn>
                <a:cxn ang="0">
                  <a:pos x="1601" y="0"/>
                </a:cxn>
                <a:cxn ang="0">
                  <a:pos x="1214" y="0"/>
                </a:cxn>
                <a:cxn ang="0">
                  <a:pos x="871" y="0"/>
                </a:cxn>
                <a:cxn ang="0">
                  <a:pos x="578" y="0"/>
                </a:cxn>
                <a:cxn ang="0">
                  <a:pos x="339" y="0"/>
                </a:cxn>
                <a:cxn ang="0">
                  <a:pos x="159" y="0"/>
                </a:cxn>
                <a:cxn ang="0">
                  <a:pos x="45" y="0"/>
                </a:cxn>
                <a:cxn ang="0">
                  <a:pos x="0" y="0"/>
                </a:cxn>
                <a:cxn ang="0">
                  <a:pos x="13" y="48"/>
                </a:cxn>
                <a:cxn ang="0">
                  <a:pos x="93" y="48"/>
                </a:cxn>
                <a:cxn ang="0">
                  <a:pos x="241" y="48"/>
                </a:cxn>
                <a:cxn ang="0">
                  <a:pos x="451" y="48"/>
                </a:cxn>
                <a:cxn ang="0">
                  <a:pos x="717" y="48"/>
                </a:cxn>
                <a:cxn ang="0">
                  <a:pos x="1037" y="48"/>
                </a:cxn>
                <a:cxn ang="0">
                  <a:pos x="1402" y="48"/>
                </a:cxn>
                <a:cxn ang="0">
                  <a:pos x="1808" y="48"/>
                </a:cxn>
                <a:cxn ang="0">
                  <a:pos x="2252" y="48"/>
                </a:cxn>
                <a:cxn ang="0">
                  <a:pos x="2726" y="48"/>
                </a:cxn>
                <a:cxn ang="0">
                  <a:pos x="3225" y="48"/>
                </a:cxn>
                <a:cxn ang="0">
                  <a:pos x="3744" y="48"/>
                </a:cxn>
                <a:cxn ang="0">
                  <a:pos x="4280" y="48"/>
                </a:cxn>
                <a:cxn ang="0">
                  <a:pos x="4825" y="48"/>
                </a:cxn>
                <a:cxn ang="0">
                  <a:pos x="5373" y="48"/>
                </a:cxn>
                <a:cxn ang="0">
                  <a:pos x="5922" y="48"/>
                </a:cxn>
                <a:cxn ang="0">
                  <a:pos x="6466" y="48"/>
                </a:cxn>
                <a:cxn ang="0">
                  <a:pos x="6998" y="48"/>
                </a:cxn>
                <a:cxn ang="0">
                  <a:pos x="7514" y="48"/>
                </a:cxn>
                <a:cxn ang="0">
                  <a:pos x="8009" y="48"/>
                </a:cxn>
                <a:cxn ang="0">
                  <a:pos x="8477" y="48"/>
                </a:cxn>
                <a:cxn ang="0">
                  <a:pos x="8913" y="48"/>
                </a:cxn>
                <a:cxn ang="0">
                  <a:pos x="9312" y="48"/>
                </a:cxn>
                <a:cxn ang="0">
                  <a:pos x="9668" y="48"/>
                </a:cxn>
                <a:cxn ang="0">
                  <a:pos x="9977" y="48"/>
                </a:cxn>
                <a:cxn ang="0">
                  <a:pos x="10233" y="48"/>
                </a:cxn>
                <a:cxn ang="0">
                  <a:pos x="10431" y="48"/>
                </a:cxn>
                <a:cxn ang="0">
                  <a:pos x="10566" y="48"/>
                </a:cxn>
                <a:cxn ang="0">
                  <a:pos x="10631" y="48"/>
                </a:cxn>
                <a:cxn ang="0">
                  <a:pos x="10641" y="32"/>
                </a:cxn>
              </a:cxnLst>
              <a:rect l="0" t="0" r="r" b="b"/>
              <a:pathLst>
                <a:path w="10642" h="48">
                  <a:moveTo>
                    <a:pt x="10641" y="0"/>
                  </a:moveTo>
                  <a:lnTo>
                    <a:pt x="10641" y="0"/>
                  </a:lnTo>
                  <a:lnTo>
                    <a:pt x="10640" y="0"/>
                  </a:lnTo>
                  <a:lnTo>
                    <a:pt x="10638" y="0"/>
                  </a:lnTo>
                  <a:lnTo>
                    <a:pt x="10636" y="0"/>
                  </a:lnTo>
                  <a:lnTo>
                    <a:pt x="10632" y="0"/>
                  </a:lnTo>
                  <a:lnTo>
                    <a:pt x="10628" y="0"/>
                  </a:lnTo>
                  <a:lnTo>
                    <a:pt x="10623" y="0"/>
                  </a:lnTo>
                  <a:lnTo>
                    <a:pt x="10617" y="0"/>
                  </a:lnTo>
                  <a:lnTo>
                    <a:pt x="10612" y="0"/>
                  </a:lnTo>
                  <a:lnTo>
                    <a:pt x="10604" y="0"/>
                  </a:lnTo>
                  <a:lnTo>
                    <a:pt x="10596" y="0"/>
                  </a:lnTo>
                  <a:lnTo>
                    <a:pt x="10589" y="0"/>
                  </a:lnTo>
                  <a:lnTo>
                    <a:pt x="10579" y="0"/>
                  </a:lnTo>
                  <a:lnTo>
                    <a:pt x="10570" y="0"/>
                  </a:lnTo>
                  <a:lnTo>
                    <a:pt x="10559" y="0"/>
                  </a:lnTo>
                  <a:lnTo>
                    <a:pt x="10548" y="0"/>
                  </a:lnTo>
                  <a:lnTo>
                    <a:pt x="10536" y="0"/>
                  </a:lnTo>
                  <a:lnTo>
                    <a:pt x="10524" y="0"/>
                  </a:lnTo>
                  <a:lnTo>
                    <a:pt x="10511" y="0"/>
                  </a:lnTo>
                  <a:lnTo>
                    <a:pt x="10496" y="0"/>
                  </a:lnTo>
                  <a:lnTo>
                    <a:pt x="10482" y="0"/>
                  </a:lnTo>
                  <a:lnTo>
                    <a:pt x="10467" y="0"/>
                  </a:lnTo>
                  <a:lnTo>
                    <a:pt x="10451" y="0"/>
                  </a:lnTo>
                  <a:lnTo>
                    <a:pt x="10435" y="0"/>
                  </a:lnTo>
                  <a:lnTo>
                    <a:pt x="10417" y="0"/>
                  </a:lnTo>
                  <a:lnTo>
                    <a:pt x="10400" y="0"/>
                  </a:lnTo>
                  <a:lnTo>
                    <a:pt x="10382" y="0"/>
                  </a:lnTo>
                  <a:lnTo>
                    <a:pt x="10363" y="0"/>
                  </a:lnTo>
                  <a:lnTo>
                    <a:pt x="10344" y="0"/>
                  </a:lnTo>
                  <a:lnTo>
                    <a:pt x="10323" y="0"/>
                  </a:lnTo>
                  <a:lnTo>
                    <a:pt x="10302" y="0"/>
                  </a:lnTo>
                  <a:lnTo>
                    <a:pt x="10281" y="0"/>
                  </a:lnTo>
                  <a:lnTo>
                    <a:pt x="10259" y="0"/>
                  </a:lnTo>
                  <a:lnTo>
                    <a:pt x="10236" y="0"/>
                  </a:lnTo>
                  <a:lnTo>
                    <a:pt x="10213" y="0"/>
                  </a:lnTo>
                  <a:lnTo>
                    <a:pt x="10190" y="0"/>
                  </a:lnTo>
                  <a:lnTo>
                    <a:pt x="10166" y="0"/>
                  </a:lnTo>
                  <a:lnTo>
                    <a:pt x="10141" y="0"/>
                  </a:lnTo>
                  <a:lnTo>
                    <a:pt x="10116" y="0"/>
                  </a:lnTo>
                  <a:lnTo>
                    <a:pt x="10090" y="0"/>
                  </a:lnTo>
                  <a:lnTo>
                    <a:pt x="10063" y="0"/>
                  </a:lnTo>
                  <a:lnTo>
                    <a:pt x="10037" y="0"/>
                  </a:lnTo>
                  <a:lnTo>
                    <a:pt x="10009" y="0"/>
                  </a:lnTo>
                  <a:lnTo>
                    <a:pt x="9981" y="0"/>
                  </a:lnTo>
                  <a:lnTo>
                    <a:pt x="9952" y="0"/>
                  </a:lnTo>
                  <a:lnTo>
                    <a:pt x="9924" y="0"/>
                  </a:lnTo>
                  <a:lnTo>
                    <a:pt x="9894" y="0"/>
                  </a:lnTo>
                  <a:lnTo>
                    <a:pt x="9863" y="0"/>
                  </a:lnTo>
                  <a:lnTo>
                    <a:pt x="9832" y="0"/>
                  </a:lnTo>
                  <a:lnTo>
                    <a:pt x="9802" y="0"/>
                  </a:lnTo>
                  <a:lnTo>
                    <a:pt x="9770" y="0"/>
                  </a:lnTo>
                  <a:lnTo>
                    <a:pt x="9738" y="0"/>
                  </a:lnTo>
                  <a:lnTo>
                    <a:pt x="9705" y="0"/>
                  </a:lnTo>
                  <a:lnTo>
                    <a:pt x="9672" y="0"/>
                  </a:lnTo>
                  <a:lnTo>
                    <a:pt x="9638" y="0"/>
                  </a:lnTo>
                  <a:lnTo>
                    <a:pt x="9604" y="0"/>
                  </a:lnTo>
                  <a:lnTo>
                    <a:pt x="9569" y="0"/>
                  </a:lnTo>
                  <a:lnTo>
                    <a:pt x="9535" y="0"/>
                  </a:lnTo>
                  <a:lnTo>
                    <a:pt x="9499" y="0"/>
                  </a:lnTo>
                  <a:lnTo>
                    <a:pt x="9464" y="0"/>
                  </a:lnTo>
                  <a:lnTo>
                    <a:pt x="9426" y="0"/>
                  </a:lnTo>
                  <a:lnTo>
                    <a:pt x="9390" y="0"/>
                  </a:lnTo>
                  <a:lnTo>
                    <a:pt x="9353" y="0"/>
                  </a:lnTo>
                  <a:lnTo>
                    <a:pt x="9316" y="0"/>
                  </a:lnTo>
                  <a:lnTo>
                    <a:pt x="9277" y="0"/>
                  </a:lnTo>
                  <a:lnTo>
                    <a:pt x="9239" y="0"/>
                  </a:lnTo>
                  <a:lnTo>
                    <a:pt x="9199" y="0"/>
                  </a:lnTo>
                  <a:lnTo>
                    <a:pt x="9161" y="0"/>
                  </a:lnTo>
                  <a:lnTo>
                    <a:pt x="9120" y="0"/>
                  </a:lnTo>
                  <a:lnTo>
                    <a:pt x="9081" y="0"/>
                  </a:lnTo>
                  <a:lnTo>
                    <a:pt x="9040" y="0"/>
                  </a:lnTo>
                  <a:lnTo>
                    <a:pt x="9000" y="0"/>
                  </a:lnTo>
                  <a:lnTo>
                    <a:pt x="8958" y="0"/>
                  </a:lnTo>
                  <a:lnTo>
                    <a:pt x="8916" y="0"/>
                  </a:lnTo>
                  <a:lnTo>
                    <a:pt x="8874" y="0"/>
                  </a:lnTo>
                  <a:lnTo>
                    <a:pt x="8832" y="0"/>
                  </a:lnTo>
                  <a:lnTo>
                    <a:pt x="8789" y="0"/>
                  </a:lnTo>
                  <a:lnTo>
                    <a:pt x="8746" y="0"/>
                  </a:lnTo>
                  <a:lnTo>
                    <a:pt x="8702" y="0"/>
                  </a:lnTo>
                  <a:lnTo>
                    <a:pt x="8658" y="0"/>
                  </a:lnTo>
                  <a:lnTo>
                    <a:pt x="8614" y="0"/>
                  </a:lnTo>
                  <a:lnTo>
                    <a:pt x="8569" y="0"/>
                  </a:lnTo>
                  <a:lnTo>
                    <a:pt x="8525" y="0"/>
                  </a:lnTo>
                  <a:lnTo>
                    <a:pt x="8479" y="0"/>
                  </a:lnTo>
                  <a:lnTo>
                    <a:pt x="8434" y="0"/>
                  </a:lnTo>
                  <a:lnTo>
                    <a:pt x="8388" y="0"/>
                  </a:lnTo>
                  <a:lnTo>
                    <a:pt x="8342" y="0"/>
                  </a:lnTo>
                  <a:lnTo>
                    <a:pt x="8296" y="0"/>
                  </a:lnTo>
                  <a:lnTo>
                    <a:pt x="8250" y="0"/>
                  </a:lnTo>
                  <a:lnTo>
                    <a:pt x="8203" y="0"/>
                  </a:lnTo>
                  <a:lnTo>
                    <a:pt x="8156" y="0"/>
                  </a:lnTo>
                  <a:lnTo>
                    <a:pt x="8107" y="0"/>
                  </a:lnTo>
                  <a:lnTo>
                    <a:pt x="8060" y="0"/>
                  </a:lnTo>
                  <a:lnTo>
                    <a:pt x="8012" y="0"/>
                  </a:lnTo>
                  <a:lnTo>
                    <a:pt x="7964" y="0"/>
                  </a:lnTo>
                  <a:lnTo>
                    <a:pt x="7914" y="0"/>
                  </a:lnTo>
                  <a:lnTo>
                    <a:pt x="7866" y="0"/>
                  </a:lnTo>
                  <a:lnTo>
                    <a:pt x="7817" y="0"/>
                  </a:lnTo>
                  <a:lnTo>
                    <a:pt x="7767" y="0"/>
                  </a:lnTo>
                  <a:lnTo>
                    <a:pt x="7718" y="0"/>
                  </a:lnTo>
                  <a:lnTo>
                    <a:pt x="7667" y="0"/>
                  </a:lnTo>
                  <a:lnTo>
                    <a:pt x="7618" y="0"/>
                  </a:lnTo>
                  <a:lnTo>
                    <a:pt x="7567" y="0"/>
                  </a:lnTo>
                  <a:lnTo>
                    <a:pt x="7517" y="0"/>
                  </a:lnTo>
                  <a:lnTo>
                    <a:pt x="7466" y="0"/>
                  </a:lnTo>
                  <a:lnTo>
                    <a:pt x="7415" y="0"/>
                  </a:lnTo>
                  <a:lnTo>
                    <a:pt x="7364" y="0"/>
                  </a:lnTo>
                  <a:lnTo>
                    <a:pt x="7313" y="0"/>
                  </a:lnTo>
                  <a:lnTo>
                    <a:pt x="7261" y="0"/>
                  </a:lnTo>
                  <a:lnTo>
                    <a:pt x="7210" y="0"/>
                  </a:lnTo>
                  <a:lnTo>
                    <a:pt x="7157" y="0"/>
                  </a:lnTo>
                  <a:lnTo>
                    <a:pt x="7105" y="0"/>
                  </a:lnTo>
                  <a:lnTo>
                    <a:pt x="7053" y="0"/>
                  </a:lnTo>
                  <a:lnTo>
                    <a:pt x="7000" y="0"/>
                  </a:lnTo>
                  <a:lnTo>
                    <a:pt x="6947" y="0"/>
                  </a:lnTo>
                  <a:lnTo>
                    <a:pt x="6895" y="0"/>
                  </a:lnTo>
                  <a:lnTo>
                    <a:pt x="6842" y="0"/>
                  </a:lnTo>
                  <a:lnTo>
                    <a:pt x="6789" y="0"/>
                  </a:lnTo>
                  <a:lnTo>
                    <a:pt x="6736" y="0"/>
                  </a:lnTo>
                  <a:lnTo>
                    <a:pt x="6683" y="0"/>
                  </a:lnTo>
                  <a:lnTo>
                    <a:pt x="6629" y="0"/>
                  </a:lnTo>
                  <a:lnTo>
                    <a:pt x="6575" y="0"/>
                  </a:lnTo>
                  <a:lnTo>
                    <a:pt x="6522" y="0"/>
                  </a:lnTo>
                  <a:lnTo>
                    <a:pt x="6468" y="0"/>
                  </a:lnTo>
                  <a:lnTo>
                    <a:pt x="6414" y="0"/>
                  </a:lnTo>
                  <a:lnTo>
                    <a:pt x="6360" y="0"/>
                  </a:lnTo>
                  <a:lnTo>
                    <a:pt x="6305" y="0"/>
                  </a:lnTo>
                  <a:lnTo>
                    <a:pt x="6252" y="0"/>
                  </a:lnTo>
                  <a:lnTo>
                    <a:pt x="6197" y="0"/>
                  </a:lnTo>
                  <a:lnTo>
                    <a:pt x="6143" y="0"/>
                  </a:lnTo>
                  <a:lnTo>
                    <a:pt x="6088" y="0"/>
                  </a:lnTo>
                  <a:lnTo>
                    <a:pt x="6033" y="0"/>
                  </a:lnTo>
                  <a:lnTo>
                    <a:pt x="5979" y="0"/>
                  </a:lnTo>
                  <a:lnTo>
                    <a:pt x="5925" y="0"/>
                  </a:lnTo>
                  <a:lnTo>
                    <a:pt x="5870" y="0"/>
                  </a:lnTo>
                  <a:lnTo>
                    <a:pt x="5815" y="0"/>
                  </a:lnTo>
                  <a:lnTo>
                    <a:pt x="5760" y="0"/>
                  </a:lnTo>
                  <a:lnTo>
                    <a:pt x="5705" y="0"/>
                  </a:lnTo>
                  <a:lnTo>
                    <a:pt x="5650" y="0"/>
                  </a:lnTo>
                  <a:lnTo>
                    <a:pt x="5595" y="0"/>
                  </a:lnTo>
                  <a:lnTo>
                    <a:pt x="5540" y="0"/>
                  </a:lnTo>
                  <a:lnTo>
                    <a:pt x="5485" y="0"/>
                  </a:lnTo>
                  <a:lnTo>
                    <a:pt x="5430" y="0"/>
                  </a:lnTo>
                  <a:lnTo>
                    <a:pt x="5375" y="0"/>
                  </a:lnTo>
                  <a:lnTo>
                    <a:pt x="5321" y="0"/>
                  </a:lnTo>
                  <a:lnTo>
                    <a:pt x="5266" y="0"/>
                  </a:lnTo>
                  <a:lnTo>
                    <a:pt x="5211" y="0"/>
                  </a:lnTo>
                  <a:lnTo>
                    <a:pt x="5156" y="0"/>
                  </a:lnTo>
                  <a:lnTo>
                    <a:pt x="5100" y="0"/>
                  </a:lnTo>
                  <a:lnTo>
                    <a:pt x="5046" y="0"/>
                  </a:lnTo>
                  <a:lnTo>
                    <a:pt x="4991" y="0"/>
                  </a:lnTo>
                  <a:lnTo>
                    <a:pt x="4936" y="0"/>
                  </a:lnTo>
                  <a:lnTo>
                    <a:pt x="4881" y="0"/>
                  </a:lnTo>
                  <a:lnTo>
                    <a:pt x="4826" y="0"/>
                  </a:lnTo>
                  <a:lnTo>
                    <a:pt x="4771" y="0"/>
                  </a:lnTo>
                  <a:lnTo>
                    <a:pt x="4716" y="0"/>
                  </a:lnTo>
                  <a:lnTo>
                    <a:pt x="4661" y="0"/>
                  </a:lnTo>
                  <a:lnTo>
                    <a:pt x="4608" y="0"/>
                  </a:lnTo>
                  <a:lnTo>
                    <a:pt x="4553" y="0"/>
                  </a:lnTo>
                  <a:lnTo>
                    <a:pt x="4498" y="0"/>
                  </a:lnTo>
                  <a:lnTo>
                    <a:pt x="4444" y="0"/>
                  </a:lnTo>
                  <a:lnTo>
                    <a:pt x="4389" y="0"/>
                  </a:lnTo>
                  <a:lnTo>
                    <a:pt x="4336" y="0"/>
                  </a:lnTo>
                  <a:lnTo>
                    <a:pt x="4281" y="0"/>
                  </a:lnTo>
                  <a:lnTo>
                    <a:pt x="4227" y="0"/>
                  </a:lnTo>
                  <a:lnTo>
                    <a:pt x="4173" y="0"/>
                  </a:lnTo>
                  <a:lnTo>
                    <a:pt x="4119" y="0"/>
                  </a:lnTo>
                  <a:lnTo>
                    <a:pt x="4066" y="0"/>
                  </a:lnTo>
                  <a:lnTo>
                    <a:pt x="4012" y="0"/>
                  </a:lnTo>
                  <a:lnTo>
                    <a:pt x="3958" y="0"/>
                  </a:lnTo>
                  <a:lnTo>
                    <a:pt x="3905" y="0"/>
                  </a:lnTo>
                  <a:lnTo>
                    <a:pt x="3852" y="0"/>
                  </a:lnTo>
                  <a:lnTo>
                    <a:pt x="3799" y="0"/>
                  </a:lnTo>
                  <a:lnTo>
                    <a:pt x="3746" y="0"/>
                  </a:lnTo>
                  <a:lnTo>
                    <a:pt x="3694" y="0"/>
                  </a:lnTo>
                  <a:lnTo>
                    <a:pt x="3641" y="0"/>
                  </a:lnTo>
                  <a:lnTo>
                    <a:pt x="3588" y="0"/>
                  </a:lnTo>
                  <a:lnTo>
                    <a:pt x="3536" y="0"/>
                  </a:lnTo>
                  <a:lnTo>
                    <a:pt x="3484" y="0"/>
                  </a:lnTo>
                  <a:lnTo>
                    <a:pt x="3431" y="0"/>
                  </a:lnTo>
                  <a:lnTo>
                    <a:pt x="3380" y="0"/>
                  </a:lnTo>
                  <a:lnTo>
                    <a:pt x="3328" y="0"/>
                  </a:lnTo>
                  <a:lnTo>
                    <a:pt x="3277" y="0"/>
                  </a:lnTo>
                  <a:lnTo>
                    <a:pt x="3226" y="0"/>
                  </a:lnTo>
                  <a:lnTo>
                    <a:pt x="3174" y="0"/>
                  </a:lnTo>
                  <a:lnTo>
                    <a:pt x="3124" y="0"/>
                  </a:lnTo>
                  <a:lnTo>
                    <a:pt x="3073" y="0"/>
                  </a:lnTo>
                  <a:lnTo>
                    <a:pt x="3023" y="0"/>
                  </a:lnTo>
                  <a:lnTo>
                    <a:pt x="2974" y="0"/>
                  </a:lnTo>
                  <a:lnTo>
                    <a:pt x="2923" y="0"/>
                  </a:lnTo>
                  <a:lnTo>
                    <a:pt x="2874" y="0"/>
                  </a:lnTo>
                  <a:lnTo>
                    <a:pt x="2824" y="0"/>
                  </a:lnTo>
                  <a:lnTo>
                    <a:pt x="2775" y="0"/>
                  </a:lnTo>
                  <a:lnTo>
                    <a:pt x="2727" y="0"/>
                  </a:lnTo>
                  <a:lnTo>
                    <a:pt x="2677" y="0"/>
                  </a:lnTo>
                  <a:lnTo>
                    <a:pt x="2629" y="0"/>
                  </a:lnTo>
                  <a:lnTo>
                    <a:pt x="2581" y="0"/>
                  </a:lnTo>
                  <a:lnTo>
                    <a:pt x="2534" y="0"/>
                  </a:lnTo>
                  <a:lnTo>
                    <a:pt x="2485" y="0"/>
                  </a:lnTo>
                  <a:lnTo>
                    <a:pt x="2438" y="0"/>
                  </a:lnTo>
                  <a:lnTo>
                    <a:pt x="2392" y="0"/>
                  </a:lnTo>
                  <a:lnTo>
                    <a:pt x="2345" y="0"/>
                  </a:lnTo>
                  <a:lnTo>
                    <a:pt x="2299" y="0"/>
                  </a:lnTo>
                  <a:lnTo>
                    <a:pt x="2253" y="0"/>
                  </a:lnTo>
                  <a:lnTo>
                    <a:pt x="2207" y="0"/>
                  </a:lnTo>
                  <a:lnTo>
                    <a:pt x="2162" y="0"/>
                  </a:lnTo>
                  <a:lnTo>
                    <a:pt x="2115" y="0"/>
                  </a:lnTo>
                  <a:lnTo>
                    <a:pt x="2072" y="0"/>
                  </a:lnTo>
                  <a:lnTo>
                    <a:pt x="2027" y="0"/>
                  </a:lnTo>
                  <a:lnTo>
                    <a:pt x="1983" y="0"/>
                  </a:lnTo>
                  <a:lnTo>
                    <a:pt x="1939" y="0"/>
                  </a:lnTo>
                  <a:lnTo>
                    <a:pt x="1895" y="0"/>
                  </a:lnTo>
                  <a:lnTo>
                    <a:pt x="1852" y="0"/>
                  </a:lnTo>
                  <a:lnTo>
                    <a:pt x="1809" y="0"/>
                  </a:lnTo>
                  <a:lnTo>
                    <a:pt x="1766" y="0"/>
                  </a:lnTo>
                  <a:lnTo>
                    <a:pt x="1725" y="0"/>
                  </a:lnTo>
                  <a:lnTo>
                    <a:pt x="1683" y="0"/>
                  </a:lnTo>
                  <a:lnTo>
                    <a:pt x="1641" y="0"/>
                  </a:lnTo>
                  <a:lnTo>
                    <a:pt x="1601" y="0"/>
                  </a:lnTo>
                  <a:lnTo>
                    <a:pt x="1560" y="0"/>
                  </a:lnTo>
                  <a:lnTo>
                    <a:pt x="1521" y="0"/>
                  </a:lnTo>
                  <a:lnTo>
                    <a:pt x="1481" y="0"/>
                  </a:lnTo>
                  <a:lnTo>
                    <a:pt x="1442" y="0"/>
                  </a:lnTo>
                  <a:lnTo>
                    <a:pt x="1402" y="0"/>
                  </a:lnTo>
                  <a:lnTo>
                    <a:pt x="1364" y="0"/>
                  </a:lnTo>
                  <a:lnTo>
                    <a:pt x="1325" y="0"/>
                  </a:lnTo>
                  <a:lnTo>
                    <a:pt x="1288" y="0"/>
                  </a:lnTo>
                  <a:lnTo>
                    <a:pt x="1251" y="0"/>
                  </a:lnTo>
                  <a:lnTo>
                    <a:pt x="1214" y="0"/>
                  </a:lnTo>
                  <a:lnTo>
                    <a:pt x="1178" y="0"/>
                  </a:lnTo>
                  <a:lnTo>
                    <a:pt x="1142" y="0"/>
                  </a:lnTo>
                  <a:lnTo>
                    <a:pt x="1107" y="0"/>
                  </a:lnTo>
                  <a:lnTo>
                    <a:pt x="1072" y="0"/>
                  </a:lnTo>
                  <a:lnTo>
                    <a:pt x="1037" y="0"/>
                  </a:lnTo>
                  <a:lnTo>
                    <a:pt x="1003" y="0"/>
                  </a:lnTo>
                  <a:lnTo>
                    <a:pt x="969" y="0"/>
                  </a:lnTo>
                  <a:lnTo>
                    <a:pt x="936" y="0"/>
                  </a:lnTo>
                  <a:lnTo>
                    <a:pt x="904" y="0"/>
                  </a:lnTo>
                  <a:lnTo>
                    <a:pt x="871" y="0"/>
                  </a:lnTo>
                  <a:lnTo>
                    <a:pt x="839" y="0"/>
                  </a:lnTo>
                  <a:lnTo>
                    <a:pt x="808" y="0"/>
                  </a:lnTo>
                  <a:lnTo>
                    <a:pt x="778" y="0"/>
                  </a:lnTo>
                  <a:lnTo>
                    <a:pt x="748" y="0"/>
                  </a:lnTo>
                  <a:lnTo>
                    <a:pt x="718" y="0"/>
                  </a:lnTo>
                  <a:lnTo>
                    <a:pt x="689" y="0"/>
                  </a:lnTo>
                  <a:lnTo>
                    <a:pt x="660" y="0"/>
                  </a:lnTo>
                  <a:lnTo>
                    <a:pt x="632" y="0"/>
                  </a:lnTo>
                  <a:lnTo>
                    <a:pt x="604" y="0"/>
                  </a:lnTo>
                  <a:lnTo>
                    <a:pt x="578" y="0"/>
                  </a:lnTo>
                  <a:lnTo>
                    <a:pt x="552" y="0"/>
                  </a:lnTo>
                  <a:lnTo>
                    <a:pt x="525" y="0"/>
                  </a:lnTo>
                  <a:lnTo>
                    <a:pt x="500" y="0"/>
                  </a:lnTo>
                  <a:lnTo>
                    <a:pt x="475" y="0"/>
                  </a:lnTo>
                  <a:lnTo>
                    <a:pt x="451" y="0"/>
                  </a:lnTo>
                  <a:lnTo>
                    <a:pt x="428" y="0"/>
                  </a:lnTo>
                  <a:lnTo>
                    <a:pt x="405" y="0"/>
                  </a:lnTo>
                  <a:lnTo>
                    <a:pt x="382" y="0"/>
                  </a:lnTo>
                  <a:lnTo>
                    <a:pt x="360" y="0"/>
                  </a:lnTo>
                  <a:lnTo>
                    <a:pt x="339" y="0"/>
                  </a:lnTo>
                  <a:lnTo>
                    <a:pt x="318" y="0"/>
                  </a:lnTo>
                  <a:lnTo>
                    <a:pt x="297" y="0"/>
                  </a:lnTo>
                  <a:lnTo>
                    <a:pt x="278" y="0"/>
                  </a:lnTo>
                  <a:lnTo>
                    <a:pt x="259" y="0"/>
                  </a:lnTo>
                  <a:lnTo>
                    <a:pt x="241" y="0"/>
                  </a:lnTo>
                  <a:lnTo>
                    <a:pt x="224" y="0"/>
                  </a:lnTo>
                  <a:lnTo>
                    <a:pt x="206" y="0"/>
                  </a:lnTo>
                  <a:lnTo>
                    <a:pt x="189" y="0"/>
                  </a:lnTo>
                  <a:lnTo>
                    <a:pt x="174" y="0"/>
                  </a:lnTo>
                  <a:lnTo>
                    <a:pt x="159" y="0"/>
                  </a:lnTo>
                  <a:lnTo>
                    <a:pt x="144" y="0"/>
                  </a:lnTo>
                  <a:lnTo>
                    <a:pt x="130" y="0"/>
                  </a:lnTo>
                  <a:lnTo>
                    <a:pt x="117" y="0"/>
                  </a:lnTo>
                  <a:lnTo>
                    <a:pt x="105" y="0"/>
                  </a:lnTo>
                  <a:lnTo>
                    <a:pt x="93" y="0"/>
                  </a:lnTo>
                  <a:lnTo>
                    <a:pt x="82" y="0"/>
                  </a:lnTo>
                  <a:lnTo>
                    <a:pt x="72" y="0"/>
                  </a:lnTo>
                  <a:lnTo>
                    <a:pt x="62" y="0"/>
                  </a:lnTo>
                  <a:lnTo>
                    <a:pt x="52" y="0"/>
                  </a:lnTo>
                  <a:lnTo>
                    <a:pt x="45" y="0"/>
                  </a:lnTo>
                  <a:lnTo>
                    <a:pt x="37" y="0"/>
                  </a:lnTo>
                  <a:lnTo>
                    <a:pt x="29" y="0"/>
                  </a:lnTo>
                  <a:lnTo>
                    <a:pt x="24" y="0"/>
                  </a:lnTo>
                  <a:lnTo>
                    <a:pt x="18" y="0"/>
                  </a:lnTo>
                  <a:lnTo>
                    <a:pt x="13" y="0"/>
                  </a:lnTo>
                  <a:lnTo>
                    <a:pt x="8" y="0"/>
                  </a:lnTo>
                  <a:lnTo>
                    <a:pt x="5" y="0"/>
                  </a:lnTo>
                  <a:lnTo>
                    <a:pt x="3" y="0"/>
                  </a:lnTo>
                  <a:lnTo>
                    <a:pt x="1" y="0"/>
                  </a:lnTo>
                  <a:lnTo>
                    <a:pt x="0" y="0"/>
                  </a:lnTo>
                  <a:lnTo>
                    <a:pt x="0" y="0"/>
                  </a:lnTo>
                  <a:lnTo>
                    <a:pt x="0" y="0"/>
                  </a:lnTo>
                  <a:lnTo>
                    <a:pt x="0" y="48"/>
                  </a:lnTo>
                  <a:lnTo>
                    <a:pt x="0" y="48"/>
                  </a:lnTo>
                  <a:lnTo>
                    <a:pt x="0" y="48"/>
                  </a:lnTo>
                  <a:lnTo>
                    <a:pt x="1" y="48"/>
                  </a:lnTo>
                  <a:lnTo>
                    <a:pt x="3" y="48"/>
                  </a:lnTo>
                  <a:lnTo>
                    <a:pt x="5" y="48"/>
                  </a:lnTo>
                  <a:lnTo>
                    <a:pt x="8" y="48"/>
                  </a:lnTo>
                  <a:lnTo>
                    <a:pt x="13" y="48"/>
                  </a:lnTo>
                  <a:lnTo>
                    <a:pt x="18" y="48"/>
                  </a:lnTo>
                  <a:lnTo>
                    <a:pt x="24" y="48"/>
                  </a:lnTo>
                  <a:lnTo>
                    <a:pt x="29" y="48"/>
                  </a:lnTo>
                  <a:lnTo>
                    <a:pt x="37" y="48"/>
                  </a:lnTo>
                  <a:lnTo>
                    <a:pt x="45" y="48"/>
                  </a:lnTo>
                  <a:lnTo>
                    <a:pt x="52" y="48"/>
                  </a:lnTo>
                  <a:lnTo>
                    <a:pt x="62" y="48"/>
                  </a:lnTo>
                  <a:lnTo>
                    <a:pt x="72" y="48"/>
                  </a:lnTo>
                  <a:lnTo>
                    <a:pt x="82" y="48"/>
                  </a:lnTo>
                  <a:lnTo>
                    <a:pt x="93" y="48"/>
                  </a:lnTo>
                  <a:lnTo>
                    <a:pt x="105" y="48"/>
                  </a:lnTo>
                  <a:lnTo>
                    <a:pt x="117" y="48"/>
                  </a:lnTo>
                  <a:lnTo>
                    <a:pt x="130" y="48"/>
                  </a:lnTo>
                  <a:lnTo>
                    <a:pt x="144" y="48"/>
                  </a:lnTo>
                  <a:lnTo>
                    <a:pt x="159" y="48"/>
                  </a:lnTo>
                  <a:lnTo>
                    <a:pt x="174" y="48"/>
                  </a:lnTo>
                  <a:lnTo>
                    <a:pt x="189" y="48"/>
                  </a:lnTo>
                  <a:lnTo>
                    <a:pt x="206" y="48"/>
                  </a:lnTo>
                  <a:lnTo>
                    <a:pt x="224" y="48"/>
                  </a:lnTo>
                  <a:lnTo>
                    <a:pt x="241" y="48"/>
                  </a:lnTo>
                  <a:lnTo>
                    <a:pt x="259" y="48"/>
                  </a:lnTo>
                  <a:lnTo>
                    <a:pt x="278" y="48"/>
                  </a:lnTo>
                  <a:lnTo>
                    <a:pt x="297" y="48"/>
                  </a:lnTo>
                  <a:lnTo>
                    <a:pt x="318" y="48"/>
                  </a:lnTo>
                  <a:lnTo>
                    <a:pt x="339" y="48"/>
                  </a:lnTo>
                  <a:lnTo>
                    <a:pt x="360" y="48"/>
                  </a:lnTo>
                  <a:lnTo>
                    <a:pt x="382" y="48"/>
                  </a:lnTo>
                  <a:lnTo>
                    <a:pt x="403" y="48"/>
                  </a:lnTo>
                  <a:lnTo>
                    <a:pt x="427" y="48"/>
                  </a:lnTo>
                  <a:lnTo>
                    <a:pt x="451" y="48"/>
                  </a:lnTo>
                  <a:lnTo>
                    <a:pt x="475" y="48"/>
                  </a:lnTo>
                  <a:lnTo>
                    <a:pt x="500" y="48"/>
                  </a:lnTo>
                  <a:lnTo>
                    <a:pt x="525" y="48"/>
                  </a:lnTo>
                  <a:lnTo>
                    <a:pt x="551" y="48"/>
                  </a:lnTo>
                  <a:lnTo>
                    <a:pt x="577" y="48"/>
                  </a:lnTo>
                  <a:lnTo>
                    <a:pt x="604" y="48"/>
                  </a:lnTo>
                  <a:lnTo>
                    <a:pt x="632" y="48"/>
                  </a:lnTo>
                  <a:lnTo>
                    <a:pt x="660" y="48"/>
                  </a:lnTo>
                  <a:lnTo>
                    <a:pt x="689" y="48"/>
                  </a:lnTo>
                  <a:lnTo>
                    <a:pt x="717" y="48"/>
                  </a:lnTo>
                  <a:lnTo>
                    <a:pt x="747" y="48"/>
                  </a:lnTo>
                  <a:lnTo>
                    <a:pt x="778" y="48"/>
                  </a:lnTo>
                  <a:lnTo>
                    <a:pt x="808" y="48"/>
                  </a:lnTo>
                  <a:lnTo>
                    <a:pt x="839" y="48"/>
                  </a:lnTo>
                  <a:lnTo>
                    <a:pt x="871" y="48"/>
                  </a:lnTo>
                  <a:lnTo>
                    <a:pt x="903" y="48"/>
                  </a:lnTo>
                  <a:lnTo>
                    <a:pt x="936" y="48"/>
                  </a:lnTo>
                  <a:lnTo>
                    <a:pt x="969" y="48"/>
                  </a:lnTo>
                  <a:lnTo>
                    <a:pt x="1003" y="48"/>
                  </a:lnTo>
                  <a:lnTo>
                    <a:pt x="1037" y="48"/>
                  </a:lnTo>
                  <a:lnTo>
                    <a:pt x="1071" y="48"/>
                  </a:lnTo>
                  <a:lnTo>
                    <a:pt x="1106" y="48"/>
                  </a:lnTo>
                  <a:lnTo>
                    <a:pt x="1141" y="48"/>
                  </a:lnTo>
                  <a:lnTo>
                    <a:pt x="1177" y="48"/>
                  </a:lnTo>
                  <a:lnTo>
                    <a:pt x="1213" y="48"/>
                  </a:lnTo>
                  <a:lnTo>
                    <a:pt x="1251" y="48"/>
                  </a:lnTo>
                  <a:lnTo>
                    <a:pt x="1288" y="48"/>
                  </a:lnTo>
                  <a:lnTo>
                    <a:pt x="1325" y="48"/>
                  </a:lnTo>
                  <a:lnTo>
                    <a:pt x="1364" y="48"/>
                  </a:lnTo>
                  <a:lnTo>
                    <a:pt x="1402" y="48"/>
                  </a:lnTo>
                  <a:lnTo>
                    <a:pt x="1441" y="48"/>
                  </a:lnTo>
                  <a:lnTo>
                    <a:pt x="1480" y="48"/>
                  </a:lnTo>
                  <a:lnTo>
                    <a:pt x="1520" y="48"/>
                  </a:lnTo>
                  <a:lnTo>
                    <a:pt x="1560" y="48"/>
                  </a:lnTo>
                  <a:lnTo>
                    <a:pt x="1601" y="48"/>
                  </a:lnTo>
                  <a:lnTo>
                    <a:pt x="1641" y="48"/>
                  </a:lnTo>
                  <a:lnTo>
                    <a:pt x="1683" y="48"/>
                  </a:lnTo>
                  <a:lnTo>
                    <a:pt x="1725" y="48"/>
                  </a:lnTo>
                  <a:lnTo>
                    <a:pt x="1766" y="48"/>
                  </a:lnTo>
                  <a:lnTo>
                    <a:pt x="1808" y="48"/>
                  </a:lnTo>
                  <a:lnTo>
                    <a:pt x="1851" y="48"/>
                  </a:lnTo>
                  <a:lnTo>
                    <a:pt x="1895" y="48"/>
                  </a:lnTo>
                  <a:lnTo>
                    <a:pt x="1938" y="48"/>
                  </a:lnTo>
                  <a:lnTo>
                    <a:pt x="1982" y="48"/>
                  </a:lnTo>
                  <a:lnTo>
                    <a:pt x="2025" y="48"/>
                  </a:lnTo>
                  <a:lnTo>
                    <a:pt x="2070" y="48"/>
                  </a:lnTo>
                  <a:lnTo>
                    <a:pt x="2115" y="48"/>
                  </a:lnTo>
                  <a:lnTo>
                    <a:pt x="2160" y="48"/>
                  </a:lnTo>
                  <a:lnTo>
                    <a:pt x="2205" y="48"/>
                  </a:lnTo>
                  <a:lnTo>
                    <a:pt x="2252" y="48"/>
                  </a:lnTo>
                  <a:lnTo>
                    <a:pt x="2298" y="48"/>
                  </a:lnTo>
                  <a:lnTo>
                    <a:pt x="2344" y="48"/>
                  </a:lnTo>
                  <a:lnTo>
                    <a:pt x="2391" y="48"/>
                  </a:lnTo>
                  <a:lnTo>
                    <a:pt x="2438" y="48"/>
                  </a:lnTo>
                  <a:lnTo>
                    <a:pt x="2485" y="48"/>
                  </a:lnTo>
                  <a:lnTo>
                    <a:pt x="2532" y="48"/>
                  </a:lnTo>
                  <a:lnTo>
                    <a:pt x="2581" y="48"/>
                  </a:lnTo>
                  <a:lnTo>
                    <a:pt x="2628" y="48"/>
                  </a:lnTo>
                  <a:lnTo>
                    <a:pt x="2676" y="48"/>
                  </a:lnTo>
                  <a:lnTo>
                    <a:pt x="2726" y="48"/>
                  </a:lnTo>
                  <a:lnTo>
                    <a:pt x="2774" y="48"/>
                  </a:lnTo>
                  <a:lnTo>
                    <a:pt x="2823" y="48"/>
                  </a:lnTo>
                  <a:lnTo>
                    <a:pt x="2873" y="48"/>
                  </a:lnTo>
                  <a:lnTo>
                    <a:pt x="2922" y="48"/>
                  </a:lnTo>
                  <a:lnTo>
                    <a:pt x="2973" y="48"/>
                  </a:lnTo>
                  <a:lnTo>
                    <a:pt x="3022" y="48"/>
                  </a:lnTo>
                  <a:lnTo>
                    <a:pt x="3072" y="48"/>
                  </a:lnTo>
                  <a:lnTo>
                    <a:pt x="3123" y="48"/>
                  </a:lnTo>
                  <a:lnTo>
                    <a:pt x="3173" y="48"/>
                  </a:lnTo>
                  <a:lnTo>
                    <a:pt x="3225" y="48"/>
                  </a:lnTo>
                  <a:lnTo>
                    <a:pt x="3275" y="48"/>
                  </a:lnTo>
                  <a:lnTo>
                    <a:pt x="3327" y="48"/>
                  </a:lnTo>
                  <a:lnTo>
                    <a:pt x="3379" y="48"/>
                  </a:lnTo>
                  <a:lnTo>
                    <a:pt x="3430" y="48"/>
                  </a:lnTo>
                  <a:lnTo>
                    <a:pt x="3483" y="48"/>
                  </a:lnTo>
                  <a:lnTo>
                    <a:pt x="3534" y="48"/>
                  </a:lnTo>
                  <a:lnTo>
                    <a:pt x="3587" y="48"/>
                  </a:lnTo>
                  <a:lnTo>
                    <a:pt x="3639" y="48"/>
                  </a:lnTo>
                  <a:lnTo>
                    <a:pt x="3691" y="48"/>
                  </a:lnTo>
                  <a:lnTo>
                    <a:pt x="3744" y="48"/>
                  </a:lnTo>
                  <a:lnTo>
                    <a:pt x="3798" y="48"/>
                  </a:lnTo>
                  <a:lnTo>
                    <a:pt x="3850" y="48"/>
                  </a:lnTo>
                  <a:lnTo>
                    <a:pt x="3903" y="48"/>
                  </a:lnTo>
                  <a:lnTo>
                    <a:pt x="3957" y="48"/>
                  </a:lnTo>
                  <a:lnTo>
                    <a:pt x="4011" y="48"/>
                  </a:lnTo>
                  <a:lnTo>
                    <a:pt x="4064" y="48"/>
                  </a:lnTo>
                  <a:lnTo>
                    <a:pt x="4118" y="48"/>
                  </a:lnTo>
                  <a:lnTo>
                    <a:pt x="4172" y="48"/>
                  </a:lnTo>
                  <a:lnTo>
                    <a:pt x="4226" y="48"/>
                  </a:lnTo>
                  <a:lnTo>
                    <a:pt x="4280" y="48"/>
                  </a:lnTo>
                  <a:lnTo>
                    <a:pt x="4333" y="48"/>
                  </a:lnTo>
                  <a:lnTo>
                    <a:pt x="4388" y="48"/>
                  </a:lnTo>
                  <a:lnTo>
                    <a:pt x="4442" y="48"/>
                  </a:lnTo>
                  <a:lnTo>
                    <a:pt x="4497" y="48"/>
                  </a:lnTo>
                  <a:lnTo>
                    <a:pt x="4551" y="48"/>
                  </a:lnTo>
                  <a:lnTo>
                    <a:pt x="4605" y="48"/>
                  </a:lnTo>
                  <a:lnTo>
                    <a:pt x="4660" y="48"/>
                  </a:lnTo>
                  <a:lnTo>
                    <a:pt x="4715" y="48"/>
                  </a:lnTo>
                  <a:lnTo>
                    <a:pt x="4770" y="48"/>
                  </a:lnTo>
                  <a:lnTo>
                    <a:pt x="4825" y="48"/>
                  </a:lnTo>
                  <a:lnTo>
                    <a:pt x="4880" y="48"/>
                  </a:lnTo>
                  <a:lnTo>
                    <a:pt x="4935" y="48"/>
                  </a:lnTo>
                  <a:lnTo>
                    <a:pt x="4990" y="48"/>
                  </a:lnTo>
                  <a:lnTo>
                    <a:pt x="5044" y="48"/>
                  </a:lnTo>
                  <a:lnTo>
                    <a:pt x="5099" y="48"/>
                  </a:lnTo>
                  <a:lnTo>
                    <a:pt x="5154" y="48"/>
                  </a:lnTo>
                  <a:lnTo>
                    <a:pt x="5209" y="48"/>
                  </a:lnTo>
                  <a:lnTo>
                    <a:pt x="5264" y="48"/>
                  </a:lnTo>
                  <a:lnTo>
                    <a:pt x="5319" y="48"/>
                  </a:lnTo>
                  <a:lnTo>
                    <a:pt x="5373" y="48"/>
                  </a:lnTo>
                  <a:lnTo>
                    <a:pt x="5429" y="48"/>
                  </a:lnTo>
                  <a:lnTo>
                    <a:pt x="5483" y="48"/>
                  </a:lnTo>
                  <a:lnTo>
                    <a:pt x="5538" y="48"/>
                  </a:lnTo>
                  <a:lnTo>
                    <a:pt x="5593" y="48"/>
                  </a:lnTo>
                  <a:lnTo>
                    <a:pt x="5648" y="48"/>
                  </a:lnTo>
                  <a:lnTo>
                    <a:pt x="5703" y="48"/>
                  </a:lnTo>
                  <a:lnTo>
                    <a:pt x="5758" y="48"/>
                  </a:lnTo>
                  <a:lnTo>
                    <a:pt x="5813" y="48"/>
                  </a:lnTo>
                  <a:lnTo>
                    <a:pt x="5868" y="48"/>
                  </a:lnTo>
                  <a:lnTo>
                    <a:pt x="5922" y="48"/>
                  </a:lnTo>
                  <a:lnTo>
                    <a:pt x="5977" y="48"/>
                  </a:lnTo>
                  <a:lnTo>
                    <a:pt x="6031" y="48"/>
                  </a:lnTo>
                  <a:lnTo>
                    <a:pt x="6086" y="48"/>
                  </a:lnTo>
                  <a:lnTo>
                    <a:pt x="6141" y="48"/>
                  </a:lnTo>
                  <a:lnTo>
                    <a:pt x="6195" y="48"/>
                  </a:lnTo>
                  <a:lnTo>
                    <a:pt x="6249" y="48"/>
                  </a:lnTo>
                  <a:lnTo>
                    <a:pt x="6303" y="48"/>
                  </a:lnTo>
                  <a:lnTo>
                    <a:pt x="6358" y="48"/>
                  </a:lnTo>
                  <a:lnTo>
                    <a:pt x="6412" y="48"/>
                  </a:lnTo>
                  <a:lnTo>
                    <a:pt x="6466" y="48"/>
                  </a:lnTo>
                  <a:lnTo>
                    <a:pt x="6519" y="48"/>
                  </a:lnTo>
                  <a:lnTo>
                    <a:pt x="6573" y="48"/>
                  </a:lnTo>
                  <a:lnTo>
                    <a:pt x="6627" y="48"/>
                  </a:lnTo>
                  <a:lnTo>
                    <a:pt x="6681" y="48"/>
                  </a:lnTo>
                  <a:lnTo>
                    <a:pt x="6733" y="48"/>
                  </a:lnTo>
                  <a:lnTo>
                    <a:pt x="6787" y="48"/>
                  </a:lnTo>
                  <a:lnTo>
                    <a:pt x="6840" y="48"/>
                  </a:lnTo>
                  <a:lnTo>
                    <a:pt x="6892" y="48"/>
                  </a:lnTo>
                  <a:lnTo>
                    <a:pt x="6945" y="48"/>
                  </a:lnTo>
                  <a:lnTo>
                    <a:pt x="6998" y="48"/>
                  </a:lnTo>
                  <a:lnTo>
                    <a:pt x="7051" y="48"/>
                  </a:lnTo>
                  <a:lnTo>
                    <a:pt x="7103" y="48"/>
                  </a:lnTo>
                  <a:lnTo>
                    <a:pt x="7155" y="48"/>
                  </a:lnTo>
                  <a:lnTo>
                    <a:pt x="7206" y="48"/>
                  </a:lnTo>
                  <a:lnTo>
                    <a:pt x="7258" y="48"/>
                  </a:lnTo>
                  <a:lnTo>
                    <a:pt x="7310" y="48"/>
                  </a:lnTo>
                  <a:lnTo>
                    <a:pt x="7361" y="48"/>
                  </a:lnTo>
                  <a:lnTo>
                    <a:pt x="7413" y="48"/>
                  </a:lnTo>
                  <a:lnTo>
                    <a:pt x="7463" y="48"/>
                  </a:lnTo>
                  <a:lnTo>
                    <a:pt x="7514" y="48"/>
                  </a:lnTo>
                  <a:lnTo>
                    <a:pt x="7565" y="48"/>
                  </a:lnTo>
                  <a:lnTo>
                    <a:pt x="7615" y="48"/>
                  </a:lnTo>
                  <a:lnTo>
                    <a:pt x="7665" y="48"/>
                  </a:lnTo>
                  <a:lnTo>
                    <a:pt x="7714" y="48"/>
                  </a:lnTo>
                  <a:lnTo>
                    <a:pt x="7765" y="48"/>
                  </a:lnTo>
                  <a:lnTo>
                    <a:pt x="7814" y="48"/>
                  </a:lnTo>
                  <a:lnTo>
                    <a:pt x="7863" y="48"/>
                  </a:lnTo>
                  <a:lnTo>
                    <a:pt x="7912" y="48"/>
                  </a:lnTo>
                  <a:lnTo>
                    <a:pt x="7960" y="48"/>
                  </a:lnTo>
                  <a:lnTo>
                    <a:pt x="8009" y="48"/>
                  </a:lnTo>
                  <a:lnTo>
                    <a:pt x="8057" y="48"/>
                  </a:lnTo>
                  <a:lnTo>
                    <a:pt x="8105" y="48"/>
                  </a:lnTo>
                  <a:lnTo>
                    <a:pt x="8152" y="48"/>
                  </a:lnTo>
                  <a:lnTo>
                    <a:pt x="8200" y="48"/>
                  </a:lnTo>
                  <a:lnTo>
                    <a:pt x="8247" y="48"/>
                  </a:lnTo>
                  <a:lnTo>
                    <a:pt x="8293" y="48"/>
                  </a:lnTo>
                  <a:lnTo>
                    <a:pt x="8340" y="48"/>
                  </a:lnTo>
                  <a:lnTo>
                    <a:pt x="8386" y="48"/>
                  </a:lnTo>
                  <a:lnTo>
                    <a:pt x="8431" y="48"/>
                  </a:lnTo>
                  <a:lnTo>
                    <a:pt x="8477" y="48"/>
                  </a:lnTo>
                  <a:lnTo>
                    <a:pt x="8522" y="48"/>
                  </a:lnTo>
                  <a:lnTo>
                    <a:pt x="8567" y="48"/>
                  </a:lnTo>
                  <a:lnTo>
                    <a:pt x="8611" y="48"/>
                  </a:lnTo>
                  <a:lnTo>
                    <a:pt x="8655" y="48"/>
                  </a:lnTo>
                  <a:lnTo>
                    <a:pt x="8699" y="48"/>
                  </a:lnTo>
                  <a:lnTo>
                    <a:pt x="8743" y="48"/>
                  </a:lnTo>
                  <a:lnTo>
                    <a:pt x="8786" y="48"/>
                  </a:lnTo>
                  <a:lnTo>
                    <a:pt x="8828" y="48"/>
                  </a:lnTo>
                  <a:lnTo>
                    <a:pt x="8871" y="48"/>
                  </a:lnTo>
                  <a:lnTo>
                    <a:pt x="8913" y="48"/>
                  </a:lnTo>
                  <a:lnTo>
                    <a:pt x="8955" y="48"/>
                  </a:lnTo>
                  <a:lnTo>
                    <a:pt x="8996" y="48"/>
                  </a:lnTo>
                  <a:lnTo>
                    <a:pt x="9037" y="48"/>
                  </a:lnTo>
                  <a:lnTo>
                    <a:pt x="9077" y="48"/>
                  </a:lnTo>
                  <a:lnTo>
                    <a:pt x="9117" y="48"/>
                  </a:lnTo>
                  <a:lnTo>
                    <a:pt x="9158" y="48"/>
                  </a:lnTo>
                  <a:lnTo>
                    <a:pt x="9196" y="48"/>
                  </a:lnTo>
                  <a:lnTo>
                    <a:pt x="9235" y="48"/>
                  </a:lnTo>
                  <a:lnTo>
                    <a:pt x="9274" y="48"/>
                  </a:lnTo>
                  <a:lnTo>
                    <a:pt x="9312" y="48"/>
                  </a:lnTo>
                  <a:lnTo>
                    <a:pt x="9350" y="48"/>
                  </a:lnTo>
                  <a:lnTo>
                    <a:pt x="9387" y="48"/>
                  </a:lnTo>
                  <a:lnTo>
                    <a:pt x="9423" y="48"/>
                  </a:lnTo>
                  <a:lnTo>
                    <a:pt x="9459" y="48"/>
                  </a:lnTo>
                  <a:lnTo>
                    <a:pt x="9496" y="48"/>
                  </a:lnTo>
                  <a:lnTo>
                    <a:pt x="9531" y="48"/>
                  </a:lnTo>
                  <a:lnTo>
                    <a:pt x="9566" y="48"/>
                  </a:lnTo>
                  <a:lnTo>
                    <a:pt x="9601" y="48"/>
                  </a:lnTo>
                  <a:lnTo>
                    <a:pt x="9635" y="48"/>
                  </a:lnTo>
                  <a:lnTo>
                    <a:pt x="9668" y="48"/>
                  </a:lnTo>
                  <a:lnTo>
                    <a:pt x="9702" y="48"/>
                  </a:lnTo>
                  <a:lnTo>
                    <a:pt x="9734" y="48"/>
                  </a:lnTo>
                  <a:lnTo>
                    <a:pt x="9767" y="48"/>
                  </a:lnTo>
                  <a:lnTo>
                    <a:pt x="9797" y="48"/>
                  </a:lnTo>
                  <a:lnTo>
                    <a:pt x="9829" y="48"/>
                  </a:lnTo>
                  <a:lnTo>
                    <a:pt x="9860" y="48"/>
                  </a:lnTo>
                  <a:lnTo>
                    <a:pt x="9890" y="48"/>
                  </a:lnTo>
                  <a:lnTo>
                    <a:pt x="9919" y="48"/>
                  </a:lnTo>
                  <a:lnTo>
                    <a:pt x="9949" y="48"/>
                  </a:lnTo>
                  <a:lnTo>
                    <a:pt x="9977" y="48"/>
                  </a:lnTo>
                  <a:lnTo>
                    <a:pt x="10005" y="48"/>
                  </a:lnTo>
                  <a:lnTo>
                    <a:pt x="10033" y="48"/>
                  </a:lnTo>
                  <a:lnTo>
                    <a:pt x="10060" y="48"/>
                  </a:lnTo>
                  <a:lnTo>
                    <a:pt x="10086" y="48"/>
                  </a:lnTo>
                  <a:lnTo>
                    <a:pt x="10112" y="48"/>
                  </a:lnTo>
                  <a:lnTo>
                    <a:pt x="10138" y="48"/>
                  </a:lnTo>
                  <a:lnTo>
                    <a:pt x="10163" y="48"/>
                  </a:lnTo>
                  <a:lnTo>
                    <a:pt x="10187" y="48"/>
                  </a:lnTo>
                  <a:lnTo>
                    <a:pt x="10210" y="48"/>
                  </a:lnTo>
                  <a:lnTo>
                    <a:pt x="10233" y="48"/>
                  </a:lnTo>
                  <a:lnTo>
                    <a:pt x="10256" y="48"/>
                  </a:lnTo>
                  <a:lnTo>
                    <a:pt x="10278" y="48"/>
                  </a:lnTo>
                  <a:lnTo>
                    <a:pt x="10299" y="48"/>
                  </a:lnTo>
                  <a:lnTo>
                    <a:pt x="10320" y="48"/>
                  </a:lnTo>
                  <a:lnTo>
                    <a:pt x="10339" y="48"/>
                  </a:lnTo>
                  <a:lnTo>
                    <a:pt x="10359" y="48"/>
                  </a:lnTo>
                  <a:lnTo>
                    <a:pt x="10378" y="48"/>
                  </a:lnTo>
                  <a:lnTo>
                    <a:pt x="10397" y="48"/>
                  </a:lnTo>
                  <a:lnTo>
                    <a:pt x="10414" y="48"/>
                  </a:lnTo>
                  <a:lnTo>
                    <a:pt x="10431" y="48"/>
                  </a:lnTo>
                  <a:lnTo>
                    <a:pt x="10447" y="48"/>
                  </a:lnTo>
                  <a:lnTo>
                    <a:pt x="10463" y="48"/>
                  </a:lnTo>
                  <a:lnTo>
                    <a:pt x="10479" y="48"/>
                  </a:lnTo>
                  <a:lnTo>
                    <a:pt x="10493" y="48"/>
                  </a:lnTo>
                  <a:lnTo>
                    <a:pt x="10506" y="48"/>
                  </a:lnTo>
                  <a:lnTo>
                    <a:pt x="10519" y="48"/>
                  </a:lnTo>
                  <a:lnTo>
                    <a:pt x="10533" y="48"/>
                  </a:lnTo>
                  <a:lnTo>
                    <a:pt x="10544" y="48"/>
                  </a:lnTo>
                  <a:lnTo>
                    <a:pt x="10556" y="48"/>
                  </a:lnTo>
                  <a:lnTo>
                    <a:pt x="10566" y="48"/>
                  </a:lnTo>
                  <a:lnTo>
                    <a:pt x="10575" y="48"/>
                  </a:lnTo>
                  <a:lnTo>
                    <a:pt x="10584" y="48"/>
                  </a:lnTo>
                  <a:lnTo>
                    <a:pt x="10593" y="48"/>
                  </a:lnTo>
                  <a:lnTo>
                    <a:pt x="10601" y="48"/>
                  </a:lnTo>
                  <a:lnTo>
                    <a:pt x="10607" y="48"/>
                  </a:lnTo>
                  <a:lnTo>
                    <a:pt x="10614" y="48"/>
                  </a:lnTo>
                  <a:lnTo>
                    <a:pt x="10619" y="48"/>
                  </a:lnTo>
                  <a:lnTo>
                    <a:pt x="10624" y="48"/>
                  </a:lnTo>
                  <a:lnTo>
                    <a:pt x="10628" y="48"/>
                  </a:lnTo>
                  <a:lnTo>
                    <a:pt x="10631" y="48"/>
                  </a:lnTo>
                  <a:lnTo>
                    <a:pt x="10635" y="48"/>
                  </a:lnTo>
                  <a:lnTo>
                    <a:pt x="10636" y="48"/>
                  </a:lnTo>
                  <a:lnTo>
                    <a:pt x="10637" y="48"/>
                  </a:lnTo>
                  <a:lnTo>
                    <a:pt x="10638" y="48"/>
                  </a:lnTo>
                  <a:lnTo>
                    <a:pt x="10638" y="48"/>
                  </a:lnTo>
                  <a:lnTo>
                    <a:pt x="10639" y="48"/>
                  </a:lnTo>
                  <a:lnTo>
                    <a:pt x="10641" y="48"/>
                  </a:lnTo>
                  <a:lnTo>
                    <a:pt x="10642" y="48"/>
                  </a:lnTo>
                  <a:lnTo>
                    <a:pt x="10642" y="48"/>
                  </a:lnTo>
                  <a:lnTo>
                    <a:pt x="10641" y="32"/>
                  </a:lnTo>
                  <a:lnTo>
                    <a:pt x="10641" y="16"/>
                  </a:lnTo>
                  <a:lnTo>
                    <a:pt x="10641" y="0"/>
                  </a:lnTo>
                  <a:lnTo>
                    <a:pt x="10641" y="0"/>
                  </a:lnTo>
                  <a:lnTo>
                    <a:pt x="10641" y="0"/>
                  </a:lnTo>
                </a:path>
              </a:pathLst>
            </a:custGeom>
            <a:solidFill>
              <a:srgbClr val="0000FF"/>
            </a:solidFill>
            <a:ln w="4763">
              <a:solidFill>
                <a:srgbClr val="000000"/>
              </a:solidFill>
              <a:prstDash val="solid"/>
              <a:round/>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grpSp>
      <p:sp>
        <p:nvSpPr>
          <p:cNvPr id="4516" name="Text Box 2468"/>
          <p:cNvSpPr txBox="1">
            <a:spLocks noChangeArrowheads="1"/>
          </p:cNvSpPr>
          <p:nvPr/>
        </p:nvSpPr>
        <p:spPr bwMode="auto">
          <a:xfrm>
            <a:off x="5410200" y="6248400"/>
            <a:ext cx="2667000" cy="323850"/>
          </a:xfrm>
          <a:prstGeom prst="rect">
            <a:avLst/>
          </a:prstGeom>
          <a:noFill/>
          <a:ln w="9525">
            <a:noFill/>
            <a:miter lim="800000"/>
            <a:headEnd/>
            <a:tailEnd/>
          </a:ln>
          <a:effectLst/>
        </p:spPr>
        <p:txBody>
          <a:bodyPr lIns="45720" rIns="0">
            <a:spAutoFit/>
          </a:bodyPr>
          <a:lstStyle/>
          <a:p>
            <a:pPr algn="r" fontAlgn="base">
              <a:lnSpc>
                <a:spcPct val="95000"/>
              </a:lnSpc>
              <a:spcBef>
                <a:spcPct val="0"/>
              </a:spcBef>
              <a:spcAft>
                <a:spcPct val="0"/>
              </a:spcAft>
            </a:pPr>
            <a:endParaRPr lang="en-US" sz="1600" b="1" i="1" smtClean="0">
              <a:solidFill>
                <a:srgbClr val="000000"/>
              </a:solidFill>
            </a:endParaRPr>
          </a:p>
        </p:txBody>
      </p:sp>
      <p:grpSp>
        <p:nvGrpSpPr>
          <p:cNvPr id="3" name="Group 2475"/>
          <p:cNvGrpSpPr>
            <a:grpSpLocks/>
          </p:cNvGrpSpPr>
          <p:nvPr/>
        </p:nvGrpSpPr>
        <p:grpSpPr bwMode="auto">
          <a:xfrm>
            <a:off x="381000" y="838200"/>
            <a:ext cx="8447088" cy="74613"/>
            <a:chOff x="247" y="3980"/>
            <a:chExt cx="5321" cy="24"/>
          </a:xfrm>
        </p:grpSpPr>
        <p:sp>
          <p:nvSpPr>
            <p:cNvPr id="4524" name="Rectangle 2476"/>
            <p:cNvSpPr>
              <a:spLocks noChangeArrowheads="1"/>
            </p:cNvSpPr>
            <p:nvPr userDrawn="1"/>
          </p:nvSpPr>
          <p:spPr bwMode="auto">
            <a:xfrm>
              <a:off x="247"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25" name="Rectangle 2477"/>
            <p:cNvSpPr>
              <a:spLocks noChangeArrowheads="1"/>
            </p:cNvSpPr>
            <p:nvPr userDrawn="1"/>
          </p:nvSpPr>
          <p:spPr bwMode="auto">
            <a:xfrm>
              <a:off x="560"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26" name="Rectangle 2478"/>
            <p:cNvSpPr>
              <a:spLocks noChangeArrowheads="1"/>
            </p:cNvSpPr>
            <p:nvPr userDrawn="1"/>
          </p:nvSpPr>
          <p:spPr bwMode="auto">
            <a:xfrm>
              <a:off x="873"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27" name="Rectangle 2479"/>
            <p:cNvSpPr>
              <a:spLocks noChangeArrowheads="1"/>
            </p:cNvSpPr>
            <p:nvPr userDrawn="1"/>
          </p:nvSpPr>
          <p:spPr bwMode="auto">
            <a:xfrm>
              <a:off x="1186"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28" name="Rectangle 2480"/>
            <p:cNvSpPr>
              <a:spLocks noChangeArrowheads="1"/>
            </p:cNvSpPr>
            <p:nvPr userDrawn="1"/>
          </p:nvSpPr>
          <p:spPr bwMode="auto">
            <a:xfrm>
              <a:off x="1499"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29" name="Rectangle 2481"/>
            <p:cNvSpPr>
              <a:spLocks noChangeArrowheads="1"/>
            </p:cNvSpPr>
            <p:nvPr userDrawn="1"/>
          </p:nvSpPr>
          <p:spPr bwMode="auto">
            <a:xfrm>
              <a:off x="1812"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30" name="Rectangle 2482"/>
            <p:cNvSpPr>
              <a:spLocks noChangeArrowheads="1"/>
            </p:cNvSpPr>
            <p:nvPr userDrawn="1"/>
          </p:nvSpPr>
          <p:spPr bwMode="auto">
            <a:xfrm>
              <a:off x="2125"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31" name="Rectangle 2483"/>
            <p:cNvSpPr>
              <a:spLocks noChangeArrowheads="1"/>
            </p:cNvSpPr>
            <p:nvPr userDrawn="1"/>
          </p:nvSpPr>
          <p:spPr bwMode="auto">
            <a:xfrm>
              <a:off x="2438"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32" name="Rectangle 2484"/>
            <p:cNvSpPr>
              <a:spLocks noChangeArrowheads="1"/>
            </p:cNvSpPr>
            <p:nvPr userDrawn="1"/>
          </p:nvSpPr>
          <p:spPr bwMode="auto">
            <a:xfrm>
              <a:off x="2751"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33" name="Rectangle 2485"/>
            <p:cNvSpPr>
              <a:spLocks noChangeArrowheads="1"/>
            </p:cNvSpPr>
            <p:nvPr userDrawn="1"/>
          </p:nvSpPr>
          <p:spPr bwMode="auto">
            <a:xfrm>
              <a:off x="3064"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34" name="Rectangle 2486"/>
            <p:cNvSpPr>
              <a:spLocks noChangeArrowheads="1"/>
            </p:cNvSpPr>
            <p:nvPr userDrawn="1"/>
          </p:nvSpPr>
          <p:spPr bwMode="auto">
            <a:xfrm>
              <a:off x="3377"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35" name="Rectangle 2487"/>
            <p:cNvSpPr>
              <a:spLocks noChangeArrowheads="1"/>
            </p:cNvSpPr>
            <p:nvPr userDrawn="1"/>
          </p:nvSpPr>
          <p:spPr bwMode="auto">
            <a:xfrm>
              <a:off x="3690"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36" name="Rectangle 2488"/>
            <p:cNvSpPr>
              <a:spLocks noChangeArrowheads="1"/>
            </p:cNvSpPr>
            <p:nvPr userDrawn="1"/>
          </p:nvSpPr>
          <p:spPr bwMode="auto">
            <a:xfrm>
              <a:off x="4003"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37" name="Rectangle 2489"/>
            <p:cNvSpPr>
              <a:spLocks noChangeArrowheads="1"/>
            </p:cNvSpPr>
            <p:nvPr userDrawn="1"/>
          </p:nvSpPr>
          <p:spPr bwMode="auto">
            <a:xfrm>
              <a:off x="4316"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38" name="Rectangle 2490"/>
            <p:cNvSpPr>
              <a:spLocks noChangeArrowheads="1"/>
            </p:cNvSpPr>
            <p:nvPr userDrawn="1"/>
          </p:nvSpPr>
          <p:spPr bwMode="auto">
            <a:xfrm>
              <a:off x="4629"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39" name="Rectangle 2491"/>
            <p:cNvSpPr>
              <a:spLocks noChangeArrowheads="1"/>
            </p:cNvSpPr>
            <p:nvPr userDrawn="1"/>
          </p:nvSpPr>
          <p:spPr bwMode="auto">
            <a:xfrm>
              <a:off x="4942"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40" name="Rectangle 2492"/>
            <p:cNvSpPr>
              <a:spLocks noChangeArrowheads="1"/>
            </p:cNvSpPr>
            <p:nvPr userDrawn="1"/>
          </p:nvSpPr>
          <p:spPr bwMode="auto">
            <a:xfrm>
              <a:off x="5255"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41" name="Freeform 2493"/>
            <p:cNvSpPr>
              <a:spLocks/>
            </p:cNvSpPr>
            <p:nvPr userDrawn="1"/>
          </p:nvSpPr>
          <p:spPr bwMode="auto">
            <a:xfrm>
              <a:off x="247" y="3980"/>
              <a:ext cx="5321" cy="24"/>
            </a:xfrm>
            <a:custGeom>
              <a:avLst/>
              <a:gdLst/>
              <a:ahLst/>
              <a:cxnLst>
                <a:cxn ang="0">
                  <a:pos x="10612" y="0"/>
                </a:cxn>
                <a:cxn ang="0">
                  <a:pos x="10511" y="0"/>
                </a:cxn>
                <a:cxn ang="0">
                  <a:pos x="10344" y="0"/>
                </a:cxn>
                <a:cxn ang="0">
                  <a:pos x="10116" y="0"/>
                </a:cxn>
                <a:cxn ang="0">
                  <a:pos x="9832" y="0"/>
                </a:cxn>
                <a:cxn ang="0">
                  <a:pos x="9499" y="0"/>
                </a:cxn>
                <a:cxn ang="0">
                  <a:pos x="9120" y="0"/>
                </a:cxn>
                <a:cxn ang="0">
                  <a:pos x="8702" y="0"/>
                </a:cxn>
                <a:cxn ang="0">
                  <a:pos x="8250" y="0"/>
                </a:cxn>
                <a:cxn ang="0">
                  <a:pos x="7767" y="0"/>
                </a:cxn>
                <a:cxn ang="0">
                  <a:pos x="7261" y="0"/>
                </a:cxn>
                <a:cxn ang="0">
                  <a:pos x="6736" y="0"/>
                </a:cxn>
                <a:cxn ang="0">
                  <a:pos x="6197" y="0"/>
                </a:cxn>
                <a:cxn ang="0">
                  <a:pos x="5650" y="0"/>
                </a:cxn>
                <a:cxn ang="0">
                  <a:pos x="5100" y="0"/>
                </a:cxn>
                <a:cxn ang="0">
                  <a:pos x="4553" y="0"/>
                </a:cxn>
                <a:cxn ang="0">
                  <a:pos x="4012" y="0"/>
                </a:cxn>
                <a:cxn ang="0">
                  <a:pos x="3484" y="0"/>
                </a:cxn>
                <a:cxn ang="0">
                  <a:pos x="2974" y="0"/>
                </a:cxn>
                <a:cxn ang="0">
                  <a:pos x="2485" y="0"/>
                </a:cxn>
                <a:cxn ang="0">
                  <a:pos x="2027" y="0"/>
                </a:cxn>
                <a:cxn ang="0">
                  <a:pos x="1601" y="0"/>
                </a:cxn>
                <a:cxn ang="0">
                  <a:pos x="1214" y="0"/>
                </a:cxn>
                <a:cxn ang="0">
                  <a:pos x="871" y="0"/>
                </a:cxn>
                <a:cxn ang="0">
                  <a:pos x="578" y="0"/>
                </a:cxn>
                <a:cxn ang="0">
                  <a:pos x="339" y="0"/>
                </a:cxn>
                <a:cxn ang="0">
                  <a:pos x="159" y="0"/>
                </a:cxn>
                <a:cxn ang="0">
                  <a:pos x="45" y="0"/>
                </a:cxn>
                <a:cxn ang="0">
                  <a:pos x="0" y="0"/>
                </a:cxn>
                <a:cxn ang="0">
                  <a:pos x="13" y="48"/>
                </a:cxn>
                <a:cxn ang="0">
                  <a:pos x="93" y="48"/>
                </a:cxn>
                <a:cxn ang="0">
                  <a:pos x="241" y="48"/>
                </a:cxn>
                <a:cxn ang="0">
                  <a:pos x="451" y="48"/>
                </a:cxn>
                <a:cxn ang="0">
                  <a:pos x="717" y="48"/>
                </a:cxn>
                <a:cxn ang="0">
                  <a:pos x="1037" y="48"/>
                </a:cxn>
                <a:cxn ang="0">
                  <a:pos x="1402" y="48"/>
                </a:cxn>
                <a:cxn ang="0">
                  <a:pos x="1808" y="48"/>
                </a:cxn>
                <a:cxn ang="0">
                  <a:pos x="2252" y="48"/>
                </a:cxn>
                <a:cxn ang="0">
                  <a:pos x="2726" y="48"/>
                </a:cxn>
                <a:cxn ang="0">
                  <a:pos x="3225" y="48"/>
                </a:cxn>
                <a:cxn ang="0">
                  <a:pos x="3744" y="48"/>
                </a:cxn>
                <a:cxn ang="0">
                  <a:pos x="4280" y="48"/>
                </a:cxn>
                <a:cxn ang="0">
                  <a:pos x="4825" y="48"/>
                </a:cxn>
                <a:cxn ang="0">
                  <a:pos x="5373" y="48"/>
                </a:cxn>
                <a:cxn ang="0">
                  <a:pos x="5922" y="48"/>
                </a:cxn>
                <a:cxn ang="0">
                  <a:pos x="6466" y="48"/>
                </a:cxn>
                <a:cxn ang="0">
                  <a:pos x="6998" y="48"/>
                </a:cxn>
                <a:cxn ang="0">
                  <a:pos x="7514" y="48"/>
                </a:cxn>
                <a:cxn ang="0">
                  <a:pos x="8009" y="48"/>
                </a:cxn>
                <a:cxn ang="0">
                  <a:pos x="8477" y="48"/>
                </a:cxn>
                <a:cxn ang="0">
                  <a:pos x="8913" y="48"/>
                </a:cxn>
                <a:cxn ang="0">
                  <a:pos x="9312" y="48"/>
                </a:cxn>
                <a:cxn ang="0">
                  <a:pos x="9668" y="48"/>
                </a:cxn>
                <a:cxn ang="0">
                  <a:pos x="9977" y="48"/>
                </a:cxn>
                <a:cxn ang="0">
                  <a:pos x="10233" y="48"/>
                </a:cxn>
                <a:cxn ang="0">
                  <a:pos x="10431" y="48"/>
                </a:cxn>
                <a:cxn ang="0">
                  <a:pos x="10566" y="48"/>
                </a:cxn>
                <a:cxn ang="0">
                  <a:pos x="10631" y="48"/>
                </a:cxn>
                <a:cxn ang="0">
                  <a:pos x="10641" y="32"/>
                </a:cxn>
              </a:cxnLst>
              <a:rect l="0" t="0" r="r" b="b"/>
              <a:pathLst>
                <a:path w="10642" h="48">
                  <a:moveTo>
                    <a:pt x="10641" y="0"/>
                  </a:moveTo>
                  <a:lnTo>
                    <a:pt x="10641" y="0"/>
                  </a:lnTo>
                  <a:lnTo>
                    <a:pt x="10640" y="0"/>
                  </a:lnTo>
                  <a:lnTo>
                    <a:pt x="10638" y="0"/>
                  </a:lnTo>
                  <a:lnTo>
                    <a:pt x="10636" y="0"/>
                  </a:lnTo>
                  <a:lnTo>
                    <a:pt x="10632" y="0"/>
                  </a:lnTo>
                  <a:lnTo>
                    <a:pt x="10628" y="0"/>
                  </a:lnTo>
                  <a:lnTo>
                    <a:pt x="10623" y="0"/>
                  </a:lnTo>
                  <a:lnTo>
                    <a:pt x="10617" y="0"/>
                  </a:lnTo>
                  <a:lnTo>
                    <a:pt x="10612" y="0"/>
                  </a:lnTo>
                  <a:lnTo>
                    <a:pt x="10604" y="0"/>
                  </a:lnTo>
                  <a:lnTo>
                    <a:pt x="10596" y="0"/>
                  </a:lnTo>
                  <a:lnTo>
                    <a:pt x="10589" y="0"/>
                  </a:lnTo>
                  <a:lnTo>
                    <a:pt x="10579" y="0"/>
                  </a:lnTo>
                  <a:lnTo>
                    <a:pt x="10570" y="0"/>
                  </a:lnTo>
                  <a:lnTo>
                    <a:pt x="10559" y="0"/>
                  </a:lnTo>
                  <a:lnTo>
                    <a:pt x="10548" y="0"/>
                  </a:lnTo>
                  <a:lnTo>
                    <a:pt x="10536" y="0"/>
                  </a:lnTo>
                  <a:lnTo>
                    <a:pt x="10524" y="0"/>
                  </a:lnTo>
                  <a:lnTo>
                    <a:pt x="10511" y="0"/>
                  </a:lnTo>
                  <a:lnTo>
                    <a:pt x="10496" y="0"/>
                  </a:lnTo>
                  <a:lnTo>
                    <a:pt x="10482" y="0"/>
                  </a:lnTo>
                  <a:lnTo>
                    <a:pt x="10467" y="0"/>
                  </a:lnTo>
                  <a:lnTo>
                    <a:pt x="10451" y="0"/>
                  </a:lnTo>
                  <a:lnTo>
                    <a:pt x="10435" y="0"/>
                  </a:lnTo>
                  <a:lnTo>
                    <a:pt x="10417" y="0"/>
                  </a:lnTo>
                  <a:lnTo>
                    <a:pt x="10400" y="0"/>
                  </a:lnTo>
                  <a:lnTo>
                    <a:pt x="10382" y="0"/>
                  </a:lnTo>
                  <a:lnTo>
                    <a:pt x="10363" y="0"/>
                  </a:lnTo>
                  <a:lnTo>
                    <a:pt x="10344" y="0"/>
                  </a:lnTo>
                  <a:lnTo>
                    <a:pt x="10323" y="0"/>
                  </a:lnTo>
                  <a:lnTo>
                    <a:pt x="10302" y="0"/>
                  </a:lnTo>
                  <a:lnTo>
                    <a:pt x="10281" y="0"/>
                  </a:lnTo>
                  <a:lnTo>
                    <a:pt x="10259" y="0"/>
                  </a:lnTo>
                  <a:lnTo>
                    <a:pt x="10236" y="0"/>
                  </a:lnTo>
                  <a:lnTo>
                    <a:pt x="10213" y="0"/>
                  </a:lnTo>
                  <a:lnTo>
                    <a:pt x="10190" y="0"/>
                  </a:lnTo>
                  <a:lnTo>
                    <a:pt x="10166" y="0"/>
                  </a:lnTo>
                  <a:lnTo>
                    <a:pt x="10141" y="0"/>
                  </a:lnTo>
                  <a:lnTo>
                    <a:pt x="10116" y="0"/>
                  </a:lnTo>
                  <a:lnTo>
                    <a:pt x="10090" y="0"/>
                  </a:lnTo>
                  <a:lnTo>
                    <a:pt x="10063" y="0"/>
                  </a:lnTo>
                  <a:lnTo>
                    <a:pt x="10037" y="0"/>
                  </a:lnTo>
                  <a:lnTo>
                    <a:pt x="10009" y="0"/>
                  </a:lnTo>
                  <a:lnTo>
                    <a:pt x="9981" y="0"/>
                  </a:lnTo>
                  <a:lnTo>
                    <a:pt x="9952" y="0"/>
                  </a:lnTo>
                  <a:lnTo>
                    <a:pt x="9924" y="0"/>
                  </a:lnTo>
                  <a:lnTo>
                    <a:pt x="9894" y="0"/>
                  </a:lnTo>
                  <a:lnTo>
                    <a:pt x="9863" y="0"/>
                  </a:lnTo>
                  <a:lnTo>
                    <a:pt x="9832" y="0"/>
                  </a:lnTo>
                  <a:lnTo>
                    <a:pt x="9802" y="0"/>
                  </a:lnTo>
                  <a:lnTo>
                    <a:pt x="9770" y="0"/>
                  </a:lnTo>
                  <a:lnTo>
                    <a:pt x="9738" y="0"/>
                  </a:lnTo>
                  <a:lnTo>
                    <a:pt x="9705" y="0"/>
                  </a:lnTo>
                  <a:lnTo>
                    <a:pt x="9672" y="0"/>
                  </a:lnTo>
                  <a:lnTo>
                    <a:pt x="9638" y="0"/>
                  </a:lnTo>
                  <a:lnTo>
                    <a:pt x="9604" y="0"/>
                  </a:lnTo>
                  <a:lnTo>
                    <a:pt x="9569" y="0"/>
                  </a:lnTo>
                  <a:lnTo>
                    <a:pt x="9535" y="0"/>
                  </a:lnTo>
                  <a:lnTo>
                    <a:pt x="9499" y="0"/>
                  </a:lnTo>
                  <a:lnTo>
                    <a:pt x="9464" y="0"/>
                  </a:lnTo>
                  <a:lnTo>
                    <a:pt x="9426" y="0"/>
                  </a:lnTo>
                  <a:lnTo>
                    <a:pt x="9390" y="0"/>
                  </a:lnTo>
                  <a:lnTo>
                    <a:pt x="9353" y="0"/>
                  </a:lnTo>
                  <a:lnTo>
                    <a:pt x="9316" y="0"/>
                  </a:lnTo>
                  <a:lnTo>
                    <a:pt x="9277" y="0"/>
                  </a:lnTo>
                  <a:lnTo>
                    <a:pt x="9239" y="0"/>
                  </a:lnTo>
                  <a:lnTo>
                    <a:pt x="9199" y="0"/>
                  </a:lnTo>
                  <a:lnTo>
                    <a:pt x="9161" y="0"/>
                  </a:lnTo>
                  <a:lnTo>
                    <a:pt x="9120" y="0"/>
                  </a:lnTo>
                  <a:lnTo>
                    <a:pt x="9081" y="0"/>
                  </a:lnTo>
                  <a:lnTo>
                    <a:pt x="9040" y="0"/>
                  </a:lnTo>
                  <a:lnTo>
                    <a:pt x="9000" y="0"/>
                  </a:lnTo>
                  <a:lnTo>
                    <a:pt x="8958" y="0"/>
                  </a:lnTo>
                  <a:lnTo>
                    <a:pt x="8916" y="0"/>
                  </a:lnTo>
                  <a:lnTo>
                    <a:pt x="8874" y="0"/>
                  </a:lnTo>
                  <a:lnTo>
                    <a:pt x="8832" y="0"/>
                  </a:lnTo>
                  <a:lnTo>
                    <a:pt x="8789" y="0"/>
                  </a:lnTo>
                  <a:lnTo>
                    <a:pt x="8746" y="0"/>
                  </a:lnTo>
                  <a:lnTo>
                    <a:pt x="8702" y="0"/>
                  </a:lnTo>
                  <a:lnTo>
                    <a:pt x="8658" y="0"/>
                  </a:lnTo>
                  <a:lnTo>
                    <a:pt x="8614" y="0"/>
                  </a:lnTo>
                  <a:lnTo>
                    <a:pt x="8569" y="0"/>
                  </a:lnTo>
                  <a:lnTo>
                    <a:pt x="8525" y="0"/>
                  </a:lnTo>
                  <a:lnTo>
                    <a:pt x="8479" y="0"/>
                  </a:lnTo>
                  <a:lnTo>
                    <a:pt x="8434" y="0"/>
                  </a:lnTo>
                  <a:lnTo>
                    <a:pt x="8388" y="0"/>
                  </a:lnTo>
                  <a:lnTo>
                    <a:pt x="8342" y="0"/>
                  </a:lnTo>
                  <a:lnTo>
                    <a:pt x="8296" y="0"/>
                  </a:lnTo>
                  <a:lnTo>
                    <a:pt x="8250" y="0"/>
                  </a:lnTo>
                  <a:lnTo>
                    <a:pt x="8203" y="0"/>
                  </a:lnTo>
                  <a:lnTo>
                    <a:pt x="8156" y="0"/>
                  </a:lnTo>
                  <a:lnTo>
                    <a:pt x="8107" y="0"/>
                  </a:lnTo>
                  <a:lnTo>
                    <a:pt x="8060" y="0"/>
                  </a:lnTo>
                  <a:lnTo>
                    <a:pt x="8012" y="0"/>
                  </a:lnTo>
                  <a:lnTo>
                    <a:pt x="7964" y="0"/>
                  </a:lnTo>
                  <a:lnTo>
                    <a:pt x="7914" y="0"/>
                  </a:lnTo>
                  <a:lnTo>
                    <a:pt x="7866" y="0"/>
                  </a:lnTo>
                  <a:lnTo>
                    <a:pt x="7817" y="0"/>
                  </a:lnTo>
                  <a:lnTo>
                    <a:pt x="7767" y="0"/>
                  </a:lnTo>
                  <a:lnTo>
                    <a:pt x="7718" y="0"/>
                  </a:lnTo>
                  <a:lnTo>
                    <a:pt x="7667" y="0"/>
                  </a:lnTo>
                  <a:lnTo>
                    <a:pt x="7618" y="0"/>
                  </a:lnTo>
                  <a:lnTo>
                    <a:pt x="7567" y="0"/>
                  </a:lnTo>
                  <a:lnTo>
                    <a:pt x="7517" y="0"/>
                  </a:lnTo>
                  <a:lnTo>
                    <a:pt x="7466" y="0"/>
                  </a:lnTo>
                  <a:lnTo>
                    <a:pt x="7415" y="0"/>
                  </a:lnTo>
                  <a:lnTo>
                    <a:pt x="7364" y="0"/>
                  </a:lnTo>
                  <a:lnTo>
                    <a:pt x="7313" y="0"/>
                  </a:lnTo>
                  <a:lnTo>
                    <a:pt x="7261" y="0"/>
                  </a:lnTo>
                  <a:lnTo>
                    <a:pt x="7210" y="0"/>
                  </a:lnTo>
                  <a:lnTo>
                    <a:pt x="7157" y="0"/>
                  </a:lnTo>
                  <a:lnTo>
                    <a:pt x="7105" y="0"/>
                  </a:lnTo>
                  <a:lnTo>
                    <a:pt x="7053" y="0"/>
                  </a:lnTo>
                  <a:lnTo>
                    <a:pt x="7000" y="0"/>
                  </a:lnTo>
                  <a:lnTo>
                    <a:pt x="6947" y="0"/>
                  </a:lnTo>
                  <a:lnTo>
                    <a:pt x="6895" y="0"/>
                  </a:lnTo>
                  <a:lnTo>
                    <a:pt x="6842" y="0"/>
                  </a:lnTo>
                  <a:lnTo>
                    <a:pt x="6789" y="0"/>
                  </a:lnTo>
                  <a:lnTo>
                    <a:pt x="6736" y="0"/>
                  </a:lnTo>
                  <a:lnTo>
                    <a:pt x="6683" y="0"/>
                  </a:lnTo>
                  <a:lnTo>
                    <a:pt x="6629" y="0"/>
                  </a:lnTo>
                  <a:lnTo>
                    <a:pt x="6575" y="0"/>
                  </a:lnTo>
                  <a:lnTo>
                    <a:pt x="6522" y="0"/>
                  </a:lnTo>
                  <a:lnTo>
                    <a:pt x="6468" y="0"/>
                  </a:lnTo>
                  <a:lnTo>
                    <a:pt x="6414" y="0"/>
                  </a:lnTo>
                  <a:lnTo>
                    <a:pt x="6360" y="0"/>
                  </a:lnTo>
                  <a:lnTo>
                    <a:pt x="6305" y="0"/>
                  </a:lnTo>
                  <a:lnTo>
                    <a:pt x="6252" y="0"/>
                  </a:lnTo>
                  <a:lnTo>
                    <a:pt x="6197" y="0"/>
                  </a:lnTo>
                  <a:lnTo>
                    <a:pt x="6143" y="0"/>
                  </a:lnTo>
                  <a:lnTo>
                    <a:pt x="6088" y="0"/>
                  </a:lnTo>
                  <a:lnTo>
                    <a:pt x="6033" y="0"/>
                  </a:lnTo>
                  <a:lnTo>
                    <a:pt x="5979" y="0"/>
                  </a:lnTo>
                  <a:lnTo>
                    <a:pt x="5925" y="0"/>
                  </a:lnTo>
                  <a:lnTo>
                    <a:pt x="5870" y="0"/>
                  </a:lnTo>
                  <a:lnTo>
                    <a:pt x="5815" y="0"/>
                  </a:lnTo>
                  <a:lnTo>
                    <a:pt x="5760" y="0"/>
                  </a:lnTo>
                  <a:lnTo>
                    <a:pt x="5705" y="0"/>
                  </a:lnTo>
                  <a:lnTo>
                    <a:pt x="5650" y="0"/>
                  </a:lnTo>
                  <a:lnTo>
                    <a:pt x="5595" y="0"/>
                  </a:lnTo>
                  <a:lnTo>
                    <a:pt x="5540" y="0"/>
                  </a:lnTo>
                  <a:lnTo>
                    <a:pt x="5485" y="0"/>
                  </a:lnTo>
                  <a:lnTo>
                    <a:pt x="5430" y="0"/>
                  </a:lnTo>
                  <a:lnTo>
                    <a:pt x="5375" y="0"/>
                  </a:lnTo>
                  <a:lnTo>
                    <a:pt x="5321" y="0"/>
                  </a:lnTo>
                  <a:lnTo>
                    <a:pt x="5266" y="0"/>
                  </a:lnTo>
                  <a:lnTo>
                    <a:pt x="5211" y="0"/>
                  </a:lnTo>
                  <a:lnTo>
                    <a:pt x="5156" y="0"/>
                  </a:lnTo>
                  <a:lnTo>
                    <a:pt x="5100" y="0"/>
                  </a:lnTo>
                  <a:lnTo>
                    <a:pt x="5046" y="0"/>
                  </a:lnTo>
                  <a:lnTo>
                    <a:pt x="4991" y="0"/>
                  </a:lnTo>
                  <a:lnTo>
                    <a:pt x="4936" y="0"/>
                  </a:lnTo>
                  <a:lnTo>
                    <a:pt x="4881" y="0"/>
                  </a:lnTo>
                  <a:lnTo>
                    <a:pt x="4826" y="0"/>
                  </a:lnTo>
                  <a:lnTo>
                    <a:pt x="4771" y="0"/>
                  </a:lnTo>
                  <a:lnTo>
                    <a:pt x="4716" y="0"/>
                  </a:lnTo>
                  <a:lnTo>
                    <a:pt x="4661" y="0"/>
                  </a:lnTo>
                  <a:lnTo>
                    <a:pt x="4608" y="0"/>
                  </a:lnTo>
                  <a:lnTo>
                    <a:pt x="4553" y="0"/>
                  </a:lnTo>
                  <a:lnTo>
                    <a:pt x="4498" y="0"/>
                  </a:lnTo>
                  <a:lnTo>
                    <a:pt x="4444" y="0"/>
                  </a:lnTo>
                  <a:lnTo>
                    <a:pt x="4389" y="0"/>
                  </a:lnTo>
                  <a:lnTo>
                    <a:pt x="4336" y="0"/>
                  </a:lnTo>
                  <a:lnTo>
                    <a:pt x="4281" y="0"/>
                  </a:lnTo>
                  <a:lnTo>
                    <a:pt x="4227" y="0"/>
                  </a:lnTo>
                  <a:lnTo>
                    <a:pt x="4173" y="0"/>
                  </a:lnTo>
                  <a:lnTo>
                    <a:pt x="4119" y="0"/>
                  </a:lnTo>
                  <a:lnTo>
                    <a:pt x="4066" y="0"/>
                  </a:lnTo>
                  <a:lnTo>
                    <a:pt x="4012" y="0"/>
                  </a:lnTo>
                  <a:lnTo>
                    <a:pt x="3958" y="0"/>
                  </a:lnTo>
                  <a:lnTo>
                    <a:pt x="3905" y="0"/>
                  </a:lnTo>
                  <a:lnTo>
                    <a:pt x="3852" y="0"/>
                  </a:lnTo>
                  <a:lnTo>
                    <a:pt x="3799" y="0"/>
                  </a:lnTo>
                  <a:lnTo>
                    <a:pt x="3746" y="0"/>
                  </a:lnTo>
                  <a:lnTo>
                    <a:pt x="3694" y="0"/>
                  </a:lnTo>
                  <a:lnTo>
                    <a:pt x="3641" y="0"/>
                  </a:lnTo>
                  <a:lnTo>
                    <a:pt x="3588" y="0"/>
                  </a:lnTo>
                  <a:lnTo>
                    <a:pt x="3536" y="0"/>
                  </a:lnTo>
                  <a:lnTo>
                    <a:pt x="3484" y="0"/>
                  </a:lnTo>
                  <a:lnTo>
                    <a:pt x="3431" y="0"/>
                  </a:lnTo>
                  <a:lnTo>
                    <a:pt x="3380" y="0"/>
                  </a:lnTo>
                  <a:lnTo>
                    <a:pt x="3328" y="0"/>
                  </a:lnTo>
                  <a:lnTo>
                    <a:pt x="3277" y="0"/>
                  </a:lnTo>
                  <a:lnTo>
                    <a:pt x="3226" y="0"/>
                  </a:lnTo>
                  <a:lnTo>
                    <a:pt x="3174" y="0"/>
                  </a:lnTo>
                  <a:lnTo>
                    <a:pt x="3124" y="0"/>
                  </a:lnTo>
                  <a:lnTo>
                    <a:pt x="3073" y="0"/>
                  </a:lnTo>
                  <a:lnTo>
                    <a:pt x="3023" y="0"/>
                  </a:lnTo>
                  <a:lnTo>
                    <a:pt x="2974" y="0"/>
                  </a:lnTo>
                  <a:lnTo>
                    <a:pt x="2923" y="0"/>
                  </a:lnTo>
                  <a:lnTo>
                    <a:pt x="2874" y="0"/>
                  </a:lnTo>
                  <a:lnTo>
                    <a:pt x="2824" y="0"/>
                  </a:lnTo>
                  <a:lnTo>
                    <a:pt x="2775" y="0"/>
                  </a:lnTo>
                  <a:lnTo>
                    <a:pt x="2727" y="0"/>
                  </a:lnTo>
                  <a:lnTo>
                    <a:pt x="2677" y="0"/>
                  </a:lnTo>
                  <a:lnTo>
                    <a:pt x="2629" y="0"/>
                  </a:lnTo>
                  <a:lnTo>
                    <a:pt x="2581" y="0"/>
                  </a:lnTo>
                  <a:lnTo>
                    <a:pt x="2534" y="0"/>
                  </a:lnTo>
                  <a:lnTo>
                    <a:pt x="2485" y="0"/>
                  </a:lnTo>
                  <a:lnTo>
                    <a:pt x="2438" y="0"/>
                  </a:lnTo>
                  <a:lnTo>
                    <a:pt x="2392" y="0"/>
                  </a:lnTo>
                  <a:lnTo>
                    <a:pt x="2345" y="0"/>
                  </a:lnTo>
                  <a:lnTo>
                    <a:pt x="2299" y="0"/>
                  </a:lnTo>
                  <a:lnTo>
                    <a:pt x="2253" y="0"/>
                  </a:lnTo>
                  <a:lnTo>
                    <a:pt x="2207" y="0"/>
                  </a:lnTo>
                  <a:lnTo>
                    <a:pt x="2162" y="0"/>
                  </a:lnTo>
                  <a:lnTo>
                    <a:pt x="2115" y="0"/>
                  </a:lnTo>
                  <a:lnTo>
                    <a:pt x="2072" y="0"/>
                  </a:lnTo>
                  <a:lnTo>
                    <a:pt x="2027" y="0"/>
                  </a:lnTo>
                  <a:lnTo>
                    <a:pt x="1983" y="0"/>
                  </a:lnTo>
                  <a:lnTo>
                    <a:pt x="1939" y="0"/>
                  </a:lnTo>
                  <a:lnTo>
                    <a:pt x="1895" y="0"/>
                  </a:lnTo>
                  <a:lnTo>
                    <a:pt x="1852" y="0"/>
                  </a:lnTo>
                  <a:lnTo>
                    <a:pt x="1809" y="0"/>
                  </a:lnTo>
                  <a:lnTo>
                    <a:pt x="1766" y="0"/>
                  </a:lnTo>
                  <a:lnTo>
                    <a:pt x="1725" y="0"/>
                  </a:lnTo>
                  <a:lnTo>
                    <a:pt x="1683" y="0"/>
                  </a:lnTo>
                  <a:lnTo>
                    <a:pt x="1641" y="0"/>
                  </a:lnTo>
                  <a:lnTo>
                    <a:pt x="1601" y="0"/>
                  </a:lnTo>
                  <a:lnTo>
                    <a:pt x="1560" y="0"/>
                  </a:lnTo>
                  <a:lnTo>
                    <a:pt x="1521" y="0"/>
                  </a:lnTo>
                  <a:lnTo>
                    <a:pt x="1481" y="0"/>
                  </a:lnTo>
                  <a:lnTo>
                    <a:pt x="1442" y="0"/>
                  </a:lnTo>
                  <a:lnTo>
                    <a:pt x="1402" y="0"/>
                  </a:lnTo>
                  <a:lnTo>
                    <a:pt x="1364" y="0"/>
                  </a:lnTo>
                  <a:lnTo>
                    <a:pt x="1325" y="0"/>
                  </a:lnTo>
                  <a:lnTo>
                    <a:pt x="1288" y="0"/>
                  </a:lnTo>
                  <a:lnTo>
                    <a:pt x="1251" y="0"/>
                  </a:lnTo>
                  <a:lnTo>
                    <a:pt x="1214" y="0"/>
                  </a:lnTo>
                  <a:lnTo>
                    <a:pt x="1178" y="0"/>
                  </a:lnTo>
                  <a:lnTo>
                    <a:pt x="1142" y="0"/>
                  </a:lnTo>
                  <a:lnTo>
                    <a:pt x="1107" y="0"/>
                  </a:lnTo>
                  <a:lnTo>
                    <a:pt x="1072" y="0"/>
                  </a:lnTo>
                  <a:lnTo>
                    <a:pt x="1037" y="0"/>
                  </a:lnTo>
                  <a:lnTo>
                    <a:pt x="1003" y="0"/>
                  </a:lnTo>
                  <a:lnTo>
                    <a:pt x="969" y="0"/>
                  </a:lnTo>
                  <a:lnTo>
                    <a:pt x="936" y="0"/>
                  </a:lnTo>
                  <a:lnTo>
                    <a:pt x="904" y="0"/>
                  </a:lnTo>
                  <a:lnTo>
                    <a:pt x="871" y="0"/>
                  </a:lnTo>
                  <a:lnTo>
                    <a:pt x="839" y="0"/>
                  </a:lnTo>
                  <a:lnTo>
                    <a:pt x="808" y="0"/>
                  </a:lnTo>
                  <a:lnTo>
                    <a:pt x="778" y="0"/>
                  </a:lnTo>
                  <a:lnTo>
                    <a:pt x="748" y="0"/>
                  </a:lnTo>
                  <a:lnTo>
                    <a:pt x="718" y="0"/>
                  </a:lnTo>
                  <a:lnTo>
                    <a:pt x="689" y="0"/>
                  </a:lnTo>
                  <a:lnTo>
                    <a:pt x="660" y="0"/>
                  </a:lnTo>
                  <a:lnTo>
                    <a:pt x="632" y="0"/>
                  </a:lnTo>
                  <a:lnTo>
                    <a:pt x="604" y="0"/>
                  </a:lnTo>
                  <a:lnTo>
                    <a:pt x="578" y="0"/>
                  </a:lnTo>
                  <a:lnTo>
                    <a:pt x="552" y="0"/>
                  </a:lnTo>
                  <a:lnTo>
                    <a:pt x="525" y="0"/>
                  </a:lnTo>
                  <a:lnTo>
                    <a:pt x="500" y="0"/>
                  </a:lnTo>
                  <a:lnTo>
                    <a:pt x="475" y="0"/>
                  </a:lnTo>
                  <a:lnTo>
                    <a:pt x="451" y="0"/>
                  </a:lnTo>
                  <a:lnTo>
                    <a:pt x="428" y="0"/>
                  </a:lnTo>
                  <a:lnTo>
                    <a:pt x="405" y="0"/>
                  </a:lnTo>
                  <a:lnTo>
                    <a:pt x="382" y="0"/>
                  </a:lnTo>
                  <a:lnTo>
                    <a:pt x="360" y="0"/>
                  </a:lnTo>
                  <a:lnTo>
                    <a:pt x="339" y="0"/>
                  </a:lnTo>
                  <a:lnTo>
                    <a:pt x="318" y="0"/>
                  </a:lnTo>
                  <a:lnTo>
                    <a:pt x="297" y="0"/>
                  </a:lnTo>
                  <a:lnTo>
                    <a:pt x="278" y="0"/>
                  </a:lnTo>
                  <a:lnTo>
                    <a:pt x="259" y="0"/>
                  </a:lnTo>
                  <a:lnTo>
                    <a:pt x="241" y="0"/>
                  </a:lnTo>
                  <a:lnTo>
                    <a:pt x="224" y="0"/>
                  </a:lnTo>
                  <a:lnTo>
                    <a:pt x="206" y="0"/>
                  </a:lnTo>
                  <a:lnTo>
                    <a:pt x="189" y="0"/>
                  </a:lnTo>
                  <a:lnTo>
                    <a:pt x="174" y="0"/>
                  </a:lnTo>
                  <a:lnTo>
                    <a:pt x="159" y="0"/>
                  </a:lnTo>
                  <a:lnTo>
                    <a:pt x="144" y="0"/>
                  </a:lnTo>
                  <a:lnTo>
                    <a:pt x="130" y="0"/>
                  </a:lnTo>
                  <a:lnTo>
                    <a:pt x="117" y="0"/>
                  </a:lnTo>
                  <a:lnTo>
                    <a:pt x="105" y="0"/>
                  </a:lnTo>
                  <a:lnTo>
                    <a:pt x="93" y="0"/>
                  </a:lnTo>
                  <a:lnTo>
                    <a:pt x="82" y="0"/>
                  </a:lnTo>
                  <a:lnTo>
                    <a:pt x="72" y="0"/>
                  </a:lnTo>
                  <a:lnTo>
                    <a:pt x="62" y="0"/>
                  </a:lnTo>
                  <a:lnTo>
                    <a:pt x="52" y="0"/>
                  </a:lnTo>
                  <a:lnTo>
                    <a:pt x="45" y="0"/>
                  </a:lnTo>
                  <a:lnTo>
                    <a:pt x="37" y="0"/>
                  </a:lnTo>
                  <a:lnTo>
                    <a:pt x="29" y="0"/>
                  </a:lnTo>
                  <a:lnTo>
                    <a:pt x="24" y="0"/>
                  </a:lnTo>
                  <a:lnTo>
                    <a:pt x="18" y="0"/>
                  </a:lnTo>
                  <a:lnTo>
                    <a:pt x="13" y="0"/>
                  </a:lnTo>
                  <a:lnTo>
                    <a:pt x="8" y="0"/>
                  </a:lnTo>
                  <a:lnTo>
                    <a:pt x="5" y="0"/>
                  </a:lnTo>
                  <a:lnTo>
                    <a:pt x="3" y="0"/>
                  </a:lnTo>
                  <a:lnTo>
                    <a:pt x="1" y="0"/>
                  </a:lnTo>
                  <a:lnTo>
                    <a:pt x="0" y="0"/>
                  </a:lnTo>
                  <a:lnTo>
                    <a:pt x="0" y="0"/>
                  </a:lnTo>
                  <a:lnTo>
                    <a:pt x="0" y="0"/>
                  </a:lnTo>
                  <a:lnTo>
                    <a:pt x="0" y="48"/>
                  </a:lnTo>
                  <a:lnTo>
                    <a:pt x="0" y="48"/>
                  </a:lnTo>
                  <a:lnTo>
                    <a:pt x="0" y="48"/>
                  </a:lnTo>
                  <a:lnTo>
                    <a:pt x="1" y="48"/>
                  </a:lnTo>
                  <a:lnTo>
                    <a:pt x="3" y="48"/>
                  </a:lnTo>
                  <a:lnTo>
                    <a:pt x="5" y="48"/>
                  </a:lnTo>
                  <a:lnTo>
                    <a:pt x="8" y="48"/>
                  </a:lnTo>
                  <a:lnTo>
                    <a:pt x="13" y="48"/>
                  </a:lnTo>
                  <a:lnTo>
                    <a:pt x="18" y="48"/>
                  </a:lnTo>
                  <a:lnTo>
                    <a:pt x="24" y="48"/>
                  </a:lnTo>
                  <a:lnTo>
                    <a:pt x="29" y="48"/>
                  </a:lnTo>
                  <a:lnTo>
                    <a:pt x="37" y="48"/>
                  </a:lnTo>
                  <a:lnTo>
                    <a:pt x="45" y="48"/>
                  </a:lnTo>
                  <a:lnTo>
                    <a:pt x="52" y="48"/>
                  </a:lnTo>
                  <a:lnTo>
                    <a:pt x="62" y="48"/>
                  </a:lnTo>
                  <a:lnTo>
                    <a:pt x="72" y="48"/>
                  </a:lnTo>
                  <a:lnTo>
                    <a:pt x="82" y="48"/>
                  </a:lnTo>
                  <a:lnTo>
                    <a:pt x="93" y="48"/>
                  </a:lnTo>
                  <a:lnTo>
                    <a:pt x="105" y="48"/>
                  </a:lnTo>
                  <a:lnTo>
                    <a:pt x="117" y="48"/>
                  </a:lnTo>
                  <a:lnTo>
                    <a:pt x="130" y="48"/>
                  </a:lnTo>
                  <a:lnTo>
                    <a:pt x="144" y="48"/>
                  </a:lnTo>
                  <a:lnTo>
                    <a:pt x="159" y="48"/>
                  </a:lnTo>
                  <a:lnTo>
                    <a:pt x="174" y="48"/>
                  </a:lnTo>
                  <a:lnTo>
                    <a:pt x="189" y="48"/>
                  </a:lnTo>
                  <a:lnTo>
                    <a:pt x="206" y="48"/>
                  </a:lnTo>
                  <a:lnTo>
                    <a:pt x="224" y="48"/>
                  </a:lnTo>
                  <a:lnTo>
                    <a:pt x="241" y="48"/>
                  </a:lnTo>
                  <a:lnTo>
                    <a:pt x="259" y="48"/>
                  </a:lnTo>
                  <a:lnTo>
                    <a:pt x="278" y="48"/>
                  </a:lnTo>
                  <a:lnTo>
                    <a:pt x="297" y="48"/>
                  </a:lnTo>
                  <a:lnTo>
                    <a:pt x="318" y="48"/>
                  </a:lnTo>
                  <a:lnTo>
                    <a:pt x="339" y="48"/>
                  </a:lnTo>
                  <a:lnTo>
                    <a:pt x="360" y="48"/>
                  </a:lnTo>
                  <a:lnTo>
                    <a:pt x="382" y="48"/>
                  </a:lnTo>
                  <a:lnTo>
                    <a:pt x="403" y="48"/>
                  </a:lnTo>
                  <a:lnTo>
                    <a:pt x="427" y="48"/>
                  </a:lnTo>
                  <a:lnTo>
                    <a:pt x="451" y="48"/>
                  </a:lnTo>
                  <a:lnTo>
                    <a:pt x="475" y="48"/>
                  </a:lnTo>
                  <a:lnTo>
                    <a:pt x="500" y="48"/>
                  </a:lnTo>
                  <a:lnTo>
                    <a:pt x="525" y="48"/>
                  </a:lnTo>
                  <a:lnTo>
                    <a:pt x="551" y="48"/>
                  </a:lnTo>
                  <a:lnTo>
                    <a:pt x="577" y="48"/>
                  </a:lnTo>
                  <a:lnTo>
                    <a:pt x="604" y="48"/>
                  </a:lnTo>
                  <a:lnTo>
                    <a:pt x="632" y="48"/>
                  </a:lnTo>
                  <a:lnTo>
                    <a:pt x="660" y="48"/>
                  </a:lnTo>
                  <a:lnTo>
                    <a:pt x="689" y="48"/>
                  </a:lnTo>
                  <a:lnTo>
                    <a:pt x="717" y="48"/>
                  </a:lnTo>
                  <a:lnTo>
                    <a:pt x="747" y="48"/>
                  </a:lnTo>
                  <a:lnTo>
                    <a:pt x="778" y="48"/>
                  </a:lnTo>
                  <a:lnTo>
                    <a:pt x="808" y="48"/>
                  </a:lnTo>
                  <a:lnTo>
                    <a:pt x="839" y="48"/>
                  </a:lnTo>
                  <a:lnTo>
                    <a:pt x="871" y="48"/>
                  </a:lnTo>
                  <a:lnTo>
                    <a:pt x="903" y="48"/>
                  </a:lnTo>
                  <a:lnTo>
                    <a:pt x="936" y="48"/>
                  </a:lnTo>
                  <a:lnTo>
                    <a:pt x="969" y="48"/>
                  </a:lnTo>
                  <a:lnTo>
                    <a:pt x="1003" y="48"/>
                  </a:lnTo>
                  <a:lnTo>
                    <a:pt x="1037" y="48"/>
                  </a:lnTo>
                  <a:lnTo>
                    <a:pt x="1071" y="48"/>
                  </a:lnTo>
                  <a:lnTo>
                    <a:pt x="1106" y="48"/>
                  </a:lnTo>
                  <a:lnTo>
                    <a:pt x="1141" y="48"/>
                  </a:lnTo>
                  <a:lnTo>
                    <a:pt x="1177" y="48"/>
                  </a:lnTo>
                  <a:lnTo>
                    <a:pt x="1213" y="48"/>
                  </a:lnTo>
                  <a:lnTo>
                    <a:pt x="1251" y="48"/>
                  </a:lnTo>
                  <a:lnTo>
                    <a:pt x="1288" y="48"/>
                  </a:lnTo>
                  <a:lnTo>
                    <a:pt x="1325" y="48"/>
                  </a:lnTo>
                  <a:lnTo>
                    <a:pt x="1364" y="48"/>
                  </a:lnTo>
                  <a:lnTo>
                    <a:pt x="1402" y="48"/>
                  </a:lnTo>
                  <a:lnTo>
                    <a:pt x="1441" y="48"/>
                  </a:lnTo>
                  <a:lnTo>
                    <a:pt x="1480" y="48"/>
                  </a:lnTo>
                  <a:lnTo>
                    <a:pt x="1520" y="48"/>
                  </a:lnTo>
                  <a:lnTo>
                    <a:pt x="1560" y="48"/>
                  </a:lnTo>
                  <a:lnTo>
                    <a:pt x="1601" y="48"/>
                  </a:lnTo>
                  <a:lnTo>
                    <a:pt x="1641" y="48"/>
                  </a:lnTo>
                  <a:lnTo>
                    <a:pt x="1683" y="48"/>
                  </a:lnTo>
                  <a:lnTo>
                    <a:pt x="1725" y="48"/>
                  </a:lnTo>
                  <a:lnTo>
                    <a:pt x="1766" y="48"/>
                  </a:lnTo>
                  <a:lnTo>
                    <a:pt x="1808" y="48"/>
                  </a:lnTo>
                  <a:lnTo>
                    <a:pt x="1851" y="48"/>
                  </a:lnTo>
                  <a:lnTo>
                    <a:pt x="1895" y="48"/>
                  </a:lnTo>
                  <a:lnTo>
                    <a:pt x="1938" y="48"/>
                  </a:lnTo>
                  <a:lnTo>
                    <a:pt x="1982" y="48"/>
                  </a:lnTo>
                  <a:lnTo>
                    <a:pt x="2025" y="48"/>
                  </a:lnTo>
                  <a:lnTo>
                    <a:pt x="2070" y="48"/>
                  </a:lnTo>
                  <a:lnTo>
                    <a:pt x="2115" y="48"/>
                  </a:lnTo>
                  <a:lnTo>
                    <a:pt x="2160" y="48"/>
                  </a:lnTo>
                  <a:lnTo>
                    <a:pt x="2205" y="48"/>
                  </a:lnTo>
                  <a:lnTo>
                    <a:pt x="2252" y="48"/>
                  </a:lnTo>
                  <a:lnTo>
                    <a:pt x="2298" y="48"/>
                  </a:lnTo>
                  <a:lnTo>
                    <a:pt x="2344" y="48"/>
                  </a:lnTo>
                  <a:lnTo>
                    <a:pt x="2391" y="48"/>
                  </a:lnTo>
                  <a:lnTo>
                    <a:pt x="2438" y="48"/>
                  </a:lnTo>
                  <a:lnTo>
                    <a:pt x="2485" y="48"/>
                  </a:lnTo>
                  <a:lnTo>
                    <a:pt x="2532" y="48"/>
                  </a:lnTo>
                  <a:lnTo>
                    <a:pt x="2581" y="48"/>
                  </a:lnTo>
                  <a:lnTo>
                    <a:pt x="2628" y="48"/>
                  </a:lnTo>
                  <a:lnTo>
                    <a:pt x="2676" y="48"/>
                  </a:lnTo>
                  <a:lnTo>
                    <a:pt x="2726" y="48"/>
                  </a:lnTo>
                  <a:lnTo>
                    <a:pt x="2774" y="48"/>
                  </a:lnTo>
                  <a:lnTo>
                    <a:pt x="2823" y="48"/>
                  </a:lnTo>
                  <a:lnTo>
                    <a:pt x="2873" y="48"/>
                  </a:lnTo>
                  <a:lnTo>
                    <a:pt x="2922" y="48"/>
                  </a:lnTo>
                  <a:lnTo>
                    <a:pt x="2973" y="48"/>
                  </a:lnTo>
                  <a:lnTo>
                    <a:pt x="3022" y="48"/>
                  </a:lnTo>
                  <a:lnTo>
                    <a:pt x="3072" y="48"/>
                  </a:lnTo>
                  <a:lnTo>
                    <a:pt x="3123" y="48"/>
                  </a:lnTo>
                  <a:lnTo>
                    <a:pt x="3173" y="48"/>
                  </a:lnTo>
                  <a:lnTo>
                    <a:pt x="3225" y="48"/>
                  </a:lnTo>
                  <a:lnTo>
                    <a:pt x="3275" y="48"/>
                  </a:lnTo>
                  <a:lnTo>
                    <a:pt x="3327" y="48"/>
                  </a:lnTo>
                  <a:lnTo>
                    <a:pt x="3379" y="48"/>
                  </a:lnTo>
                  <a:lnTo>
                    <a:pt x="3430" y="48"/>
                  </a:lnTo>
                  <a:lnTo>
                    <a:pt x="3483" y="48"/>
                  </a:lnTo>
                  <a:lnTo>
                    <a:pt x="3534" y="48"/>
                  </a:lnTo>
                  <a:lnTo>
                    <a:pt x="3587" y="48"/>
                  </a:lnTo>
                  <a:lnTo>
                    <a:pt x="3639" y="48"/>
                  </a:lnTo>
                  <a:lnTo>
                    <a:pt x="3691" y="48"/>
                  </a:lnTo>
                  <a:lnTo>
                    <a:pt x="3744" y="48"/>
                  </a:lnTo>
                  <a:lnTo>
                    <a:pt x="3798" y="48"/>
                  </a:lnTo>
                  <a:lnTo>
                    <a:pt x="3850" y="48"/>
                  </a:lnTo>
                  <a:lnTo>
                    <a:pt x="3903" y="48"/>
                  </a:lnTo>
                  <a:lnTo>
                    <a:pt x="3957" y="48"/>
                  </a:lnTo>
                  <a:lnTo>
                    <a:pt x="4011" y="48"/>
                  </a:lnTo>
                  <a:lnTo>
                    <a:pt x="4064" y="48"/>
                  </a:lnTo>
                  <a:lnTo>
                    <a:pt x="4118" y="48"/>
                  </a:lnTo>
                  <a:lnTo>
                    <a:pt x="4172" y="48"/>
                  </a:lnTo>
                  <a:lnTo>
                    <a:pt x="4226" y="48"/>
                  </a:lnTo>
                  <a:lnTo>
                    <a:pt x="4280" y="48"/>
                  </a:lnTo>
                  <a:lnTo>
                    <a:pt x="4333" y="48"/>
                  </a:lnTo>
                  <a:lnTo>
                    <a:pt x="4388" y="48"/>
                  </a:lnTo>
                  <a:lnTo>
                    <a:pt x="4442" y="48"/>
                  </a:lnTo>
                  <a:lnTo>
                    <a:pt x="4497" y="48"/>
                  </a:lnTo>
                  <a:lnTo>
                    <a:pt x="4551" y="48"/>
                  </a:lnTo>
                  <a:lnTo>
                    <a:pt x="4605" y="48"/>
                  </a:lnTo>
                  <a:lnTo>
                    <a:pt x="4660" y="48"/>
                  </a:lnTo>
                  <a:lnTo>
                    <a:pt x="4715" y="48"/>
                  </a:lnTo>
                  <a:lnTo>
                    <a:pt x="4770" y="48"/>
                  </a:lnTo>
                  <a:lnTo>
                    <a:pt x="4825" y="48"/>
                  </a:lnTo>
                  <a:lnTo>
                    <a:pt x="4880" y="48"/>
                  </a:lnTo>
                  <a:lnTo>
                    <a:pt x="4935" y="48"/>
                  </a:lnTo>
                  <a:lnTo>
                    <a:pt x="4990" y="48"/>
                  </a:lnTo>
                  <a:lnTo>
                    <a:pt x="5044" y="48"/>
                  </a:lnTo>
                  <a:lnTo>
                    <a:pt x="5099" y="48"/>
                  </a:lnTo>
                  <a:lnTo>
                    <a:pt x="5154" y="48"/>
                  </a:lnTo>
                  <a:lnTo>
                    <a:pt x="5209" y="48"/>
                  </a:lnTo>
                  <a:lnTo>
                    <a:pt x="5264" y="48"/>
                  </a:lnTo>
                  <a:lnTo>
                    <a:pt x="5319" y="48"/>
                  </a:lnTo>
                  <a:lnTo>
                    <a:pt x="5373" y="48"/>
                  </a:lnTo>
                  <a:lnTo>
                    <a:pt x="5429" y="48"/>
                  </a:lnTo>
                  <a:lnTo>
                    <a:pt x="5483" y="48"/>
                  </a:lnTo>
                  <a:lnTo>
                    <a:pt x="5538" y="48"/>
                  </a:lnTo>
                  <a:lnTo>
                    <a:pt x="5593" y="48"/>
                  </a:lnTo>
                  <a:lnTo>
                    <a:pt x="5648" y="48"/>
                  </a:lnTo>
                  <a:lnTo>
                    <a:pt x="5703" y="48"/>
                  </a:lnTo>
                  <a:lnTo>
                    <a:pt x="5758" y="48"/>
                  </a:lnTo>
                  <a:lnTo>
                    <a:pt x="5813" y="48"/>
                  </a:lnTo>
                  <a:lnTo>
                    <a:pt x="5868" y="48"/>
                  </a:lnTo>
                  <a:lnTo>
                    <a:pt x="5922" y="48"/>
                  </a:lnTo>
                  <a:lnTo>
                    <a:pt x="5977" y="48"/>
                  </a:lnTo>
                  <a:lnTo>
                    <a:pt x="6031" y="48"/>
                  </a:lnTo>
                  <a:lnTo>
                    <a:pt x="6086" y="48"/>
                  </a:lnTo>
                  <a:lnTo>
                    <a:pt x="6141" y="48"/>
                  </a:lnTo>
                  <a:lnTo>
                    <a:pt x="6195" y="48"/>
                  </a:lnTo>
                  <a:lnTo>
                    <a:pt x="6249" y="48"/>
                  </a:lnTo>
                  <a:lnTo>
                    <a:pt x="6303" y="48"/>
                  </a:lnTo>
                  <a:lnTo>
                    <a:pt x="6358" y="48"/>
                  </a:lnTo>
                  <a:lnTo>
                    <a:pt x="6412" y="48"/>
                  </a:lnTo>
                  <a:lnTo>
                    <a:pt x="6466" y="48"/>
                  </a:lnTo>
                  <a:lnTo>
                    <a:pt x="6519" y="48"/>
                  </a:lnTo>
                  <a:lnTo>
                    <a:pt x="6573" y="48"/>
                  </a:lnTo>
                  <a:lnTo>
                    <a:pt x="6627" y="48"/>
                  </a:lnTo>
                  <a:lnTo>
                    <a:pt x="6681" y="48"/>
                  </a:lnTo>
                  <a:lnTo>
                    <a:pt x="6733" y="48"/>
                  </a:lnTo>
                  <a:lnTo>
                    <a:pt x="6787" y="48"/>
                  </a:lnTo>
                  <a:lnTo>
                    <a:pt x="6840" y="48"/>
                  </a:lnTo>
                  <a:lnTo>
                    <a:pt x="6892" y="48"/>
                  </a:lnTo>
                  <a:lnTo>
                    <a:pt x="6945" y="48"/>
                  </a:lnTo>
                  <a:lnTo>
                    <a:pt x="6998" y="48"/>
                  </a:lnTo>
                  <a:lnTo>
                    <a:pt x="7051" y="48"/>
                  </a:lnTo>
                  <a:lnTo>
                    <a:pt x="7103" y="48"/>
                  </a:lnTo>
                  <a:lnTo>
                    <a:pt x="7155" y="48"/>
                  </a:lnTo>
                  <a:lnTo>
                    <a:pt x="7206" y="48"/>
                  </a:lnTo>
                  <a:lnTo>
                    <a:pt x="7258" y="48"/>
                  </a:lnTo>
                  <a:lnTo>
                    <a:pt x="7310" y="48"/>
                  </a:lnTo>
                  <a:lnTo>
                    <a:pt x="7361" y="48"/>
                  </a:lnTo>
                  <a:lnTo>
                    <a:pt x="7413" y="48"/>
                  </a:lnTo>
                  <a:lnTo>
                    <a:pt x="7463" y="48"/>
                  </a:lnTo>
                  <a:lnTo>
                    <a:pt x="7514" y="48"/>
                  </a:lnTo>
                  <a:lnTo>
                    <a:pt x="7565" y="48"/>
                  </a:lnTo>
                  <a:lnTo>
                    <a:pt x="7615" y="48"/>
                  </a:lnTo>
                  <a:lnTo>
                    <a:pt x="7665" y="48"/>
                  </a:lnTo>
                  <a:lnTo>
                    <a:pt x="7714" y="48"/>
                  </a:lnTo>
                  <a:lnTo>
                    <a:pt x="7765" y="48"/>
                  </a:lnTo>
                  <a:lnTo>
                    <a:pt x="7814" y="48"/>
                  </a:lnTo>
                  <a:lnTo>
                    <a:pt x="7863" y="48"/>
                  </a:lnTo>
                  <a:lnTo>
                    <a:pt x="7912" y="48"/>
                  </a:lnTo>
                  <a:lnTo>
                    <a:pt x="7960" y="48"/>
                  </a:lnTo>
                  <a:lnTo>
                    <a:pt x="8009" y="48"/>
                  </a:lnTo>
                  <a:lnTo>
                    <a:pt x="8057" y="48"/>
                  </a:lnTo>
                  <a:lnTo>
                    <a:pt x="8105" y="48"/>
                  </a:lnTo>
                  <a:lnTo>
                    <a:pt x="8152" y="48"/>
                  </a:lnTo>
                  <a:lnTo>
                    <a:pt x="8200" y="48"/>
                  </a:lnTo>
                  <a:lnTo>
                    <a:pt x="8247" y="48"/>
                  </a:lnTo>
                  <a:lnTo>
                    <a:pt x="8293" y="48"/>
                  </a:lnTo>
                  <a:lnTo>
                    <a:pt x="8340" y="48"/>
                  </a:lnTo>
                  <a:lnTo>
                    <a:pt x="8386" y="48"/>
                  </a:lnTo>
                  <a:lnTo>
                    <a:pt x="8431" y="48"/>
                  </a:lnTo>
                  <a:lnTo>
                    <a:pt x="8477" y="48"/>
                  </a:lnTo>
                  <a:lnTo>
                    <a:pt x="8522" y="48"/>
                  </a:lnTo>
                  <a:lnTo>
                    <a:pt x="8567" y="48"/>
                  </a:lnTo>
                  <a:lnTo>
                    <a:pt x="8611" y="48"/>
                  </a:lnTo>
                  <a:lnTo>
                    <a:pt x="8655" y="48"/>
                  </a:lnTo>
                  <a:lnTo>
                    <a:pt x="8699" y="48"/>
                  </a:lnTo>
                  <a:lnTo>
                    <a:pt x="8743" y="48"/>
                  </a:lnTo>
                  <a:lnTo>
                    <a:pt x="8786" y="48"/>
                  </a:lnTo>
                  <a:lnTo>
                    <a:pt x="8828" y="48"/>
                  </a:lnTo>
                  <a:lnTo>
                    <a:pt x="8871" y="48"/>
                  </a:lnTo>
                  <a:lnTo>
                    <a:pt x="8913" y="48"/>
                  </a:lnTo>
                  <a:lnTo>
                    <a:pt x="8955" y="48"/>
                  </a:lnTo>
                  <a:lnTo>
                    <a:pt x="8996" y="48"/>
                  </a:lnTo>
                  <a:lnTo>
                    <a:pt x="9037" y="48"/>
                  </a:lnTo>
                  <a:lnTo>
                    <a:pt x="9077" y="48"/>
                  </a:lnTo>
                  <a:lnTo>
                    <a:pt x="9117" y="48"/>
                  </a:lnTo>
                  <a:lnTo>
                    <a:pt x="9158" y="48"/>
                  </a:lnTo>
                  <a:lnTo>
                    <a:pt x="9196" y="48"/>
                  </a:lnTo>
                  <a:lnTo>
                    <a:pt x="9235" y="48"/>
                  </a:lnTo>
                  <a:lnTo>
                    <a:pt x="9274" y="48"/>
                  </a:lnTo>
                  <a:lnTo>
                    <a:pt x="9312" y="48"/>
                  </a:lnTo>
                  <a:lnTo>
                    <a:pt x="9350" y="48"/>
                  </a:lnTo>
                  <a:lnTo>
                    <a:pt x="9387" y="48"/>
                  </a:lnTo>
                  <a:lnTo>
                    <a:pt x="9423" y="48"/>
                  </a:lnTo>
                  <a:lnTo>
                    <a:pt x="9459" y="48"/>
                  </a:lnTo>
                  <a:lnTo>
                    <a:pt x="9496" y="48"/>
                  </a:lnTo>
                  <a:lnTo>
                    <a:pt x="9531" y="48"/>
                  </a:lnTo>
                  <a:lnTo>
                    <a:pt x="9566" y="48"/>
                  </a:lnTo>
                  <a:lnTo>
                    <a:pt x="9601" y="48"/>
                  </a:lnTo>
                  <a:lnTo>
                    <a:pt x="9635" y="48"/>
                  </a:lnTo>
                  <a:lnTo>
                    <a:pt x="9668" y="48"/>
                  </a:lnTo>
                  <a:lnTo>
                    <a:pt x="9702" y="48"/>
                  </a:lnTo>
                  <a:lnTo>
                    <a:pt x="9734" y="48"/>
                  </a:lnTo>
                  <a:lnTo>
                    <a:pt x="9767" y="48"/>
                  </a:lnTo>
                  <a:lnTo>
                    <a:pt x="9797" y="48"/>
                  </a:lnTo>
                  <a:lnTo>
                    <a:pt x="9829" y="48"/>
                  </a:lnTo>
                  <a:lnTo>
                    <a:pt x="9860" y="48"/>
                  </a:lnTo>
                  <a:lnTo>
                    <a:pt x="9890" y="48"/>
                  </a:lnTo>
                  <a:lnTo>
                    <a:pt x="9919" y="48"/>
                  </a:lnTo>
                  <a:lnTo>
                    <a:pt x="9949" y="48"/>
                  </a:lnTo>
                  <a:lnTo>
                    <a:pt x="9977" y="48"/>
                  </a:lnTo>
                  <a:lnTo>
                    <a:pt x="10005" y="48"/>
                  </a:lnTo>
                  <a:lnTo>
                    <a:pt x="10033" y="48"/>
                  </a:lnTo>
                  <a:lnTo>
                    <a:pt x="10060" y="48"/>
                  </a:lnTo>
                  <a:lnTo>
                    <a:pt x="10086" y="48"/>
                  </a:lnTo>
                  <a:lnTo>
                    <a:pt x="10112" y="48"/>
                  </a:lnTo>
                  <a:lnTo>
                    <a:pt x="10138" y="48"/>
                  </a:lnTo>
                  <a:lnTo>
                    <a:pt x="10163" y="48"/>
                  </a:lnTo>
                  <a:lnTo>
                    <a:pt x="10187" y="48"/>
                  </a:lnTo>
                  <a:lnTo>
                    <a:pt x="10210" y="48"/>
                  </a:lnTo>
                  <a:lnTo>
                    <a:pt x="10233" y="48"/>
                  </a:lnTo>
                  <a:lnTo>
                    <a:pt x="10256" y="48"/>
                  </a:lnTo>
                  <a:lnTo>
                    <a:pt x="10278" y="48"/>
                  </a:lnTo>
                  <a:lnTo>
                    <a:pt x="10299" y="48"/>
                  </a:lnTo>
                  <a:lnTo>
                    <a:pt x="10320" y="48"/>
                  </a:lnTo>
                  <a:lnTo>
                    <a:pt x="10339" y="48"/>
                  </a:lnTo>
                  <a:lnTo>
                    <a:pt x="10359" y="48"/>
                  </a:lnTo>
                  <a:lnTo>
                    <a:pt x="10378" y="48"/>
                  </a:lnTo>
                  <a:lnTo>
                    <a:pt x="10397" y="48"/>
                  </a:lnTo>
                  <a:lnTo>
                    <a:pt x="10414" y="48"/>
                  </a:lnTo>
                  <a:lnTo>
                    <a:pt x="10431" y="48"/>
                  </a:lnTo>
                  <a:lnTo>
                    <a:pt x="10447" y="48"/>
                  </a:lnTo>
                  <a:lnTo>
                    <a:pt x="10463" y="48"/>
                  </a:lnTo>
                  <a:lnTo>
                    <a:pt x="10479" y="48"/>
                  </a:lnTo>
                  <a:lnTo>
                    <a:pt x="10493" y="48"/>
                  </a:lnTo>
                  <a:lnTo>
                    <a:pt x="10506" y="48"/>
                  </a:lnTo>
                  <a:lnTo>
                    <a:pt x="10519" y="48"/>
                  </a:lnTo>
                  <a:lnTo>
                    <a:pt x="10533" y="48"/>
                  </a:lnTo>
                  <a:lnTo>
                    <a:pt x="10544" y="48"/>
                  </a:lnTo>
                  <a:lnTo>
                    <a:pt x="10556" y="48"/>
                  </a:lnTo>
                  <a:lnTo>
                    <a:pt x="10566" y="48"/>
                  </a:lnTo>
                  <a:lnTo>
                    <a:pt x="10575" y="48"/>
                  </a:lnTo>
                  <a:lnTo>
                    <a:pt x="10584" y="48"/>
                  </a:lnTo>
                  <a:lnTo>
                    <a:pt x="10593" y="48"/>
                  </a:lnTo>
                  <a:lnTo>
                    <a:pt x="10601" y="48"/>
                  </a:lnTo>
                  <a:lnTo>
                    <a:pt x="10607" y="48"/>
                  </a:lnTo>
                  <a:lnTo>
                    <a:pt x="10614" y="48"/>
                  </a:lnTo>
                  <a:lnTo>
                    <a:pt x="10619" y="48"/>
                  </a:lnTo>
                  <a:lnTo>
                    <a:pt x="10624" y="48"/>
                  </a:lnTo>
                  <a:lnTo>
                    <a:pt x="10628" y="48"/>
                  </a:lnTo>
                  <a:lnTo>
                    <a:pt x="10631" y="48"/>
                  </a:lnTo>
                  <a:lnTo>
                    <a:pt x="10635" y="48"/>
                  </a:lnTo>
                  <a:lnTo>
                    <a:pt x="10636" y="48"/>
                  </a:lnTo>
                  <a:lnTo>
                    <a:pt x="10637" y="48"/>
                  </a:lnTo>
                  <a:lnTo>
                    <a:pt x="10638" y="48"/>
                  </a:lnTo>
                  <a:lnTo>
                    <a:pt x="10638" y="48"/>
                  </a:lnTo>
                  <a:lnTo>
                    <a:pt x="10639" y="48"/>
                  </a:lnTo>
                  <a:lnTo>
                    <a:pt x="10641" y="48"/>
                  </a:lnTo>
                  <a:lnTo>
                    <a:pt x="10642" y="48"/>
                  </a:lnTo>
                  <a:lnTo>
                    <a:pt x="10642" y="48"/>
                  </a:lnTo>
                  <a:lnTo>
                    <a:pt x="10641" y="32"/>
                  </a:lnTo>
                  <a:lnTo>
                    <a:pt x="10641" y="16"/>
                  </a:lnTo>
                  <a:lnTo>
                    <a:pt x="10641" y="0"/>
                  </a:lnTo>
                  <a:lnTo>
                    <a:pt x="10641" y="0"/>
                  </a:lnTo>
                  <a:close/>
                </a:path>
              </a:pathLst>
            </a:custGeom>
            <a:solidFill>
              <a:srgbClr val="0000FF"/>
            </a:solidFill>
            <a:ln w="9525">
              <a:noFill/>
              <a:round/>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42" name="Rectangle 2494"/>
            <p:cNvSpPr>
              <a:spLocks noChangeArrowheads="1"/>
            </p:cNvSpPr>
            <p:nvPr userDrawn="1"/>
          </p:nvSpPr>
          <p:spPr bwMode="auto">
            <a:xfrm>
              <a:off x="247"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43" name="Rectangle 2495"/>
            <p:cNvSpPr>
              <a:spLocks noChangeArrowheads="1"/>
            </p:cNvSpPr>
            <p:nvPr userDrawn="1"/>
          </p:nvSpPr>
          <p:spPr bwMode="auto">
            <a:xfrm>
              <a:off x="560"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44" name="Rectangle 2496"/>
            <p:cNvSpPr>
              <a:spLocks noChangeArrowheads="1"/>
            </p:cNvSpPr>
            <p:nvPr userDrawn="1"/>
          </p:nvSpPr>
          <p:spPr bwMode="auto">
            <a:xfrm>
              <a:off x="873"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45" name="Rectangle 2497"/>
            <p:cNvSpPr>
              <a:spLocks noChangeArrowheads="1"/>
            </p:cNvSpPr>
            <p:nvPr userDrawn="1"/>
          </p:nvSpPr>
          <p:spPr bwMode="auto">
            <a:xfrm>
              <a:off x="1186"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46" name="Rectangle 2498"/>
            <p:cNvSpPr>
              <a:spLocks noChangeArrowheads="1"/>
            </p:cNvSpPr>
            <p:nvPr userDrawn="1"/>
          </p:nvSpPr>
          <p:spPr bwMode="auto">
            <a:xfrm>
              <a:off x="1499"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47" name="Rectangle 2499"/>
            <p:cNvSpPr>
              <a:spLocks noChangeArrowheads="1"/>
            </p:cNvSpPr>
            <p:nvPr userDrawn="1"/>
          </p:nvSpPr>
          <p:spPr bwMode="auto">
            <a:xfrm>
              <a:off x="1812"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48" name="Rectangle 2500"/>
            <p:cNvSpPr>
              <a:spLocks noChangeArrowheads="1"/>
            </p:cNvSpPr>
            <p:nvPr userDrawn="1"/>
          </p:nvSpPr>
          <p:spPr bwMode="auto">
            <a:xfrm>
              <a:off x="2125"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49" name="Rectangle 2501"/>
            <p:cNvSpPr>
              <a:spLocks noChangeArrowheads="1"/>
            </p:cNvSpPr>
            <p:nvPr userDrawn="1"/>
          </p:nvSpPr>
          <p:spPr bwMode="auto">
            <a:xfrm>
              <a:off x="2438"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50" name="Rectangle 2502"/>
            <p:cNvSpPr>
              <a:spLocks noChangeArrowheads="1"/>
            </p:cNvSpPr>
            <p:nvPr userDrawn="1"/>
          </p:nvSpPr>
          <p:spPr bwMode="auto">
            <a:xfrm>
              <a:off x="2751"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51" name="Rectangle 2503"/>
            <p:cNvSpPr>
              <a:spLocks noChangeArrowheads="1"/>
            </p:cNvSpPr>
            <p:nvPr userDrawn="1"/>
          </p:nvSpPr>
          <p:spPr bwMode="auto">
            <a:xfrm>
              <a:off x="3064"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52" name="Rectangle 2504"/>
            <p:cNvSpPr>
              <a:spLocks noChangeArrowheads="1"/>
            </p:cNvSpPr>
            <p:nvPr userDrawn="1"/>
          </p:nvSpPr>
          <p:spPr bwMode="auto">
            <a:xfrm>
              <a:off x="3377"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53" name="Rectangle 2505"/>
            <p:cNvSpPr>
              <a:spLocks noChangeArrowheads="1"/>
            </p:cNvSpPr>
            <p:nvPr userDrawn="1"/>
          </p:nvSpPr>
          <p:spPr bwMode="auto">
            <a:xfrm>
              <a:off x="3690"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54" name="Rectangle 2506"/>
            <p:cNvSpPr>
              <a:spLocks noChangeArrowheads="1"/>
            </p:cNvSpPr>
            <p:nvPr userDrawn="1"/>
          </p:nvSpPr>
          <p:spPr bwMode="auto">
            <a:xfrm>
              <a:off x="4003"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55" name="Rectangle 2507"/>
            <p:cNvSpPr>
              <a:spLocks noChangeArrowheads="1"/>
            </p:cNvSpPr>
            <p:nvPr userDrawn="1"/>
          </p:nvSpPr>
          <p:spPr bwMode="auto">
            <a:xfrm>
              <a:off x="4316"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56" name="Rectangle 2508"/>
            <p:cNvSpPr>
              <a:spLocks noChangeArrowheads="1"/>
            </p:cNvSpPr>
            <p:nvPr userDrawn="1"/>
          </p:nvSpPr>
          <p:spPr bwMode="auto">
            <a:xfrm>
              <a:off x="4629"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57" name="Rectangle 2509"/>
            <p:cNvSpPr>
              <a:spLocks noChangeArrowheads="1"/>
            </p:cNvSpPr>
            <p:nvPr userDrawn="1"/>
          </p:nvSpPr>
          <p:spPr bwMode="auto">
            <a:xfrm>
              <a:off x="4942"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58" name="Rectangle 2510"/>
            <p:cNvSpPr>
              <a:spLocks noChangeArrowheads="1"/>
            </p:cNvSpPr>
            <p:nvPr userDrawn="1"/>
          </p:nvSpPr>
          <p:spPr bwMode="auto">
            <a:xfrm>
              <a:off x="5255"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59" name="Freeform 2511"/>
            <p:cNvSpPr>
              <a:spLocks/>
            </p:cNvSpPr>
            <p:nvPr userDrawn="1"/>
          </p:nvSpPr>
          <p:spPr bwMode="auto">
            <a:xfrm>
              <a:off x="247" y="3980"/>
              <a:ext cx="5321" cy="24"/>
            </a:xfrm>
            <a:custGeom>
              <a:avLst/>
              <a:gdLst/>
              <a:ahLst/>
              <a:cxnLst>
                <a:cxn ang="0">
                  <a:pos x="10612" y="0"/>
                </a:cxn>
                <a:cxn ang="0">
                  <a:pos x="10511" y="0"/>
                </a:cxn>
                <a:cxn ang="0">
                  <a:pos x="10344" y="0"/>
                </a:cxn>
                <a:cxn ang="0">
                  <a:pos x="10116" y="0"/>
                </a:cxn>
                <a:cxn ang="0">
                  <a:pos x="9832" y="0"/>
                </a:cxn>
                <a:cxn ang="0">
                  <a:pos x="9499" y="0"/>
                </a:cxn>
                <a:cxn ang="0">
                  <a:pos x="9120" y="0"/>
                </a:cxn>
                <a:cxn ang="0">
                  <a:pos x="8702" y="0"/>
                </a:cxn>
                <a:cxn ang="0">
                  <a:pos x="8250" y="0"/>
                </a:cxn>
                <a:cxn ang="0">
                  <a:pos x="7767" y="0"/>
                </a:cxn>
                <a:cxn ang="0">
                  <a:pos x="7261" y="0"/>
                </a:cxn>
                <a:cxn ang="0">
                  <a:pos x="6736" y="0"/>
                </a:cxn>
                <a:cxn ang="0">
                  <a:pos x="6197" y="0"/>
                </a:cxn>
                <a:cxn ang="0">
                  <a:pos x="5650" y="0"/>
                </a:cxn>
                <a:cxn ang="0">
                  <a:pos x="5100" y="0"/>
                </a:cxn>
                <a:cxn ang="0">
                  <a:pos x="4553" y="0"/>
                </a:cxn>
                <a:cxn ang="0">
                  <a:pos x="4012" y="0"/>
                </a:cxn>
                <a:cxn ang="0">
                  <a:pos x="3484" y="0"/>
                </a:cxn>
                <a:cxn ang="0">
                  <a:pos x="2974" y="0"/>
                </a:cxn>
                <a:cxn ang="0">
                  <a:pos x="2485" y="0"/>
                </a:cxn>
                <a:cxn ang="0">
                  <a:pos x="2027" y="0"/>
                </a:cxn>
                <a:cxn ang="0">
                  <a:pos x="1601" y="0"/>
                </a:cxn>
                <a:cxn ang="0">
                  <a:pos x="1214" y="0"/>
                </a:cxn>
                <a:cxn ang="0">
                  <a:pos x="871" y="0"/>
                </a:cxn>
                <a:cxn ang="0">
                  <a:pos x="578" y="0"/>
                </a:cxn>
                <a:cxn ang="0">
                  <a:pos x="339" y="0"/>
                </a:cxn>
                <a:cxn ang="0">
                  <a:pos x="159" y="0"/>
                </a:cxn>
                <a:cxn ang="0">
                  <a:pos x="45" y="0"/>
                </a:cxn>
                <a:cxn ang="0">
                  <a:pos x="0" y="0"/>
                </a:cxn>
                <a:cxn ang="0">
                  <a:pos x="13" y="48"/>
                </a:cxn>
                <a:cxn ang="0">
                  <a:pos x="93" y="48"/>
                </a:cxn>
                <a:cxn ang="0">
                  <a:pos x="241" y="48"/>
                </a:cxn>
                <a:cxn ang="0">
                  <a:pos x="451" y="48"/>
                </a:cxn>
                <a:cxn ang="0">
                  <a:pos x="717" y="48"/>
                </a:cxn>
                <a:cxn ang="0">
                  <a:pos x="1037" y="48"/>
                </a:cxn>
                <a:cxn ang="0">
                  <a:pos x="1402" y="48"/>
                </a:cxn>
                <a:cxn ang="0">
                  <a:pos x="1808" y="48"/>
                </a:cxn>
                <a:cxn ang="0">
                  <a:pos x="2252" y="48"/>
                </a:cxn>
                <a:cxn ang="0">
                  <a:pos x="2726" y="48"/>
                </a:cxn>
                <a:cxn ang="0">
                  <a:pos x="3225" y="48"/>
                </a:cxn>
                <a:cxn ang="0">
                  <a:pos x="3744" y="48"/>
                </a:cxn>
                <a:cxn ang="0">
                  <a:pos x="4280" y="48"/>
                </a:cxn>
                <a:cxn ang="0">
                  <a:pos x="4825" y="48"/>
                </a:cxn>
                <a:cxn ang="0">
                  <a:pos x="5373" y="48"/>
                </a:cxn>
                <a:cxn ang="0">
                  <a:pos x="5922" y="48"/>
                </a:cxn>
                <a:cxn ang="0">
                  <a:pos x="6466" y="48"/>
                </a:cxn>
                <a:cxn ang="0">
                  <a:pos x="6998" y="48"/>
                </a:cxn>
                <a:cxn ang="0">
                  <a:pos x="7514" y="48"/>
                </a:cxn>
                <a:cxn ang="0">
                  <a:pos x="8009" y="48"/>
                </a:cxn>
                <a:cxn ang="0">
                  <a:pos x="8477" y="48"/>
                </a:cxn>
                <a:cxn ang="0">
                  <a:pos x="8913" y="48"/>
                </a:cxn>
                <a:cxn ang="0">
                  <a:pos x="9312" y="48"/>
                </a:cxn>
                <a:cxn ang="0">
                  <a:pos x="9668" y="48"/>
                </a:cxn>
                <a:cxn ang="0">
                  <a:pos x="9977" y="48"/>
                </a:cxn>
                <a:cxn ang="0">
                  <a:pos x="10233" y="48"/>
                </a:cxn>
                <a:cxn ang="0">
                  <a:pos x="10431" y="48"/>
                </a:cxn>
                <a:cxn ang="0">
                  <a:pos x="10566" y="48"/>
                </a:cxn>
                <a:cxn ang="0">
                  <a:pos x="10631" y="48"/>
                </a:cxn>
                <a:cxn ang="0">
                  <a:pos x="10641" y="32"/>
                </a:cxn>
              </a:cxnLst>
              <a:rect l="0" t="0" r="r" b="b"/>
              <a:pathLst>
                <a:path w="10642" h="48">
                  <a:moveTo>
                    <a:pt x="10641" y="0"/>
                  </a:moveTo>
                  <a:lnTo>
                    <a:pt x="10641" y="0"/>
                  </a:lnTo>
                  <a:lnTo>
                    <a:pt x="10640" y="0"/>
                  </a:lnTo>
                  <a:lnTo>
                    <a:pt x="10638" y="0"/>
                  </a:lnTo>
                  <a:lnTo>
                    <a:pt x="10636" y="0"/>
                  </a:lnTo>
                  <a:lnTo>
                    <a:pt x="10632" y="0"/>
                  </a:lnTo>
                  <a:lnTo>
                    <a:pt x="10628" y="0"/>
                  </a:lnTo>
                  <a:lnTo>
                    <a:pt x="10623" y="0"/>
                  </a:lnTo>
                  <a:lnTo>
                    <a:pt x="10617" y="0"/>
                  </a:lnTo>
                  <a:lnTo>
                    <a:pt x="10612" y="0"/>
                  </a:lnTo>
                  <a:lnTo>
                    <a:pt x="10604" y="0"/>
                  </a:lnTo>
                  <a:lnTo>
                    <a:pt x="10596" y="0"/>
                  </a:lnTo>
                  <a:lnTo>
                    <a:pt x="10589" y="0"/>
                  </a:lnTo>
                  <a:lnTo>
                    <a:pt x="10579" y="0"/>
                  </a:lnTo>
                  <a:lnTo>
                    <a:pt x="10570" y="0"/>
                  </a:lnTo>
                  <a:lnTo>
                    <a:pt x="10559" y="0"/>
                  </a:lnTo>
                  <a:lnTo>
                    <a:pt x="10548" y="0"/>
                  </a:lnTo>
                  <a:lnTo>
                    <a:pt x="10536" y="0"/>
                  </a:lnTo>
                  <a:lnTo>
                    <a:pt x="10524" y="0"/>
                  </a:lnTo>
                  <a:lnTo>
                    <a:pt x="10511" y="0"/>
                  </a:lnTo>
                  <a:lnTo>
                    <a:pt x="10496" y="0"/>
                  </a:lnTo>
                  <a:lnTo>
                    <a:pt x="10482" y="0"/>
                  </a:lnTo>
                  <a:lnTo>
                    <a:pt x="10467" y="0"/>
                  </a:lnTo>
                  <a:lnTo>
                    <a:pt x="10451" y="0"/>
                  </a:lnTo>
                  <a:lnTo>
                    <a:pt x="10435" y="0"/>
                  </a:lnTo>
                  <a:lnTo>
                    <a:pt x="10417" y="0"/>
                  </a:lnTo>
                  <a:lnTo>
                    <a:pt x="10400" y="0"/>
                  </a:lnTo>
                  <a:lnTo>
                    <a:pt x="10382" y="0"/>
                  </a:lnTo>
                  <a:lnTo>
                    <a:pt x="10363" y="0"/>
                  </a:lnTo>
                  <a:lnTo>
                    <a:pt x="10344" y="0"/>
                  </a:lnTo>
                  <a:lnTo>
                    <a:pt x="10323" y="0"/>
                  </a:lnTo>
                  <a:lnTo>
                    <a:pt x="10302" y="0"/>
                  </a:lnTo>
                  <a:lnTo>
                    <a:pt x="10281" y="0"/>
                  </a:lnTo>
                  <a:lnTo>
                    <a:pt x="10259" y="0"/>
                  </a:lnTo>
                  <a:lnTo>
                    <a:pt x="10236" y="0"/>
                  </a:lnTo>
                  <a:lnTo>
                    <a:pt x="10213" y="0"/>
                  </a:lnTo>
                  <a:lnTo>
                    <a:pt x="10190" y="0"/>
                  </a:lnTo>
                  <a:lnTo>
                    <a:pt x="10166" y="0"/>
                  </a:lnTo>
                  <a:lnTo>
                    <a:pt x="10141" y="0"/>
                  </a:lnTo>
                  <a:lnTo>
                    <a:pt x="10116" y="0"/>
                  </a:lnTo>
                  <a:lnTo>
                    <a:pt x="10090" y="0"/>
                  </a:lnTo>
                  <a:lnTo>
                    <a:pt x="10063" y="0"/>
                  </a:lnTo>
                  <a:lnTo>
                    <a:pt x="10037" y="0"/>
                  </a:lnTo>
                  <a:lnTo>
                    <a:pt x="10009" y="0"/>
                  </a:lnTo>
                  <a:lnTo>
                    <a:pt x="9981" y="0"/>
                  </a:lnTo>
                  <a:lnTo>
                    <a:pt x="9952" y="0"/>
                  </a:lnTo>
                  <a:lnTo>
                    <a:pt x="9924" y="0"/>
                  </a:lnTo>
                  <a:lnTo>
                    <a:pt x="9894" y="0"/>
                  </a:lnTo>
                  <a:lnTo>
                    <a:pt x="9863" y="0"/>
                  </a:lnTo>
                  <a:lnTo>
                    <a:pt x="9832" y="0"/>
                  </a:lnTo>
                  <a:lnTo>
                    <a:pt x="9802" y="0"/>
                  </a:lnTo>
                  <a:lnTo>
                    <a:pt x="9770" y="0"/>
                  </a:lnTo>
                  <a:lnTo>
                    <a:pt x="9738" y="0"/>
                  </a:lnTo>
                  <a:lnTo>
                    <a:pt x="9705" y="0"/>
                  </a:lnTo>
                  <a:lnTo>
                    <a:pt x="9672" y="0"/>
                  </a:lnTo>
                  <a:lnTo>
                    <a:pt x="9638" y="0"/>
                  </a:lnTo>
                  <a:lnTo>
                    <a:pt x="9604" y="0"/>
                  </a:lnTo>
                  <a:lnTo>
                    <a:pt x="9569" y="0"/>
                  </a:lnTo>
                  <a:lnTo>
                    <a:pt x="9535" y="0"/>
                  </a:lnTo>
                  <a:lnTo>
                    <a:pt x="9499" y="0"/>
                  </a:lnTo>
                  <a:lnTo>
                    <a:pt x="9464" y="0"/>
                  </a:lnTo>
                  <a:lnTo>
                    <a:pt x="9426" y="0"/>
                  </a:lnTo>
                  <a:lnTo>
                    <a:pt x="9390" y="0"/>
                  </a:lnTo>
                  <a:lnTo>
                    <a:pt x="9353" y="0"/>
                  </a:lnTo>
                  <a:lnTo>
                    <a:pt x="9316" y="0"/>
                  </a:lnTo>
                  <a:lnTo>
                    <a:pt x="9277" y="0"/>
                  </a:lnTo>
                  <a:lnTo>
                    <a:pt x="9239" y="0"/>
                  </a:lnTo>
                  <a:lnTo>
                    <a:pt x="9199" y="0"/>
                  </a:lnTo>
                  <a:lnTo>
                    <a:pt x="9161" y="0"/>
                  </a:lnTo>
                  <a:lnTo>
                    <a:pt x="9120" y="0"/>
                  </a:lnTo>
                  <a:lnTo>
                    <a:pt x="9081" y="0"/>
                  </a:lnTo>
                  <a:lnTo>
                    <a:pt x="9040" y="0"/>
                  </a:lnTo>
                  <a:lnTo>
                    <a:pt x="9000" y="0"/>
                  </a:lnTo>
                  <a:lnTo>
                    <a:pt x="8958" y="0"/>
                  </a:lnTo>
                  <a:lnTo>
                    <a:pt x="8916" y="0"/>
                  </a:lnTo>
                  <a:lnTo>
                    <a:pt x="8874" y="0"/>
                  </a:lnTo>
                  <a:lnTo>
                    <a:pt x="8832" y="0"/>
                  </a:lnTo>
                  <a:lnTo>
                    <a:pt x="8789" y="0"/>
                  </a:lnTo>
                  <a:lnTo>
                    <a:pt x="8746" y="0"/>
                  </a:lnTo>
                  <a:lnTo>
                    <a:pt x="8702" y="0"/>
                  </a:lnTo>
                  <a:lnTo>
                    <a:pt x="8658" y="0"/>
                  </a:lnTo>
                  <a:lnTo>
                    <a:pt x="8614" y="0"/>
                  </a:lnTo>
                  <a:lnTo>
                    <a:pt x="8569" y="0"/>
                  </a:lnTo>
                  <a:lnTo>
                    <a:pt x="8525" y="0"/>
                  </a:lnTo>
                  <a:lnTo>
                    <a:pt x="8479" y="0"/>
                  </a:lnTo>
                  <a:lnTo>
                    <a:pt x="8434" y="0"/>
                  </a:lnTo>
                  <a:lnTo>
                    <a:pt x="8388" y="0"/>
                  </a:lnTo>
                  <a:lnTo>
                    <a:pt x="8342" y="0"/>
                  </a:lnTo>
                  <a:lnTo>
                    <a:pt x="8296" y="0"/>
                  </a:lnTo>
                  <a:lnTo>
                    <a:pt x="8250" y="0"/>
                  </a:lnTo>
                  <a:lnTo>
                    <a:pt x="8203" y="0"/>
                  </a:lnTo>
                  <a:lnTo>
                    <a:pt x="8156" y="0"/>
                  </a:lnTo>
                  <a:lnTo>
                    <a:pt x="8107" y="0"/>
                  </a:lnTo>
                  <a:lnTo>
                    <a:pt x="8060" y="0"/>
                  </a:lnTo>
                  <a:lnTo>
                    <a:pt x="8012" y="0"/>
                  </a:lnTo>
                  <a:lnTo>
                    <a:pt x="7964" y="0"/>
                  </a:lnTo>
                  <a:lnTo>
                    <a:pt x="7914" y="0"/>
                  </a:lnTo>
                  <a:lnTo>
                    <a:pt x="7866" y="0"/>
                  </a:lnTo>
                  <a:lnTo>
                    <a:pt x="7817" y="0"/>
                  </a:lnTo>
                  <a:lnTo>
                    <a:pt x="7767" y="0"/>
                  </a:lnTo>
                  <a:lnTo>
                    <a:pt x="7718" y="0"/>
                  </a:lnTo>
                  <a:lnTo>
                    <a:pt x="7667" y="0"/>
                  </a:lnTo>
                  <a:lnTo>
                    <a:pt x="7618" y="0"/>
                  </a:lnTo>
                  <a:lnTo>
                    <a:pt x="7567" y="0"/>
                  </a:lnTo>
                  <a:lnTo>
                    <a:pt x="7517" y="0"/>
                  </a:lnTo>
                  <a:lnTo>
                    <a:pt x="7466" y="0"/>
                  </a:lnTo>
                  <a:lnTo>
                    <a:pt x="7415" y="0"/>
                  </a:lnTo>
                  <a:lnTo>
                    <a:pt x="7364" y="0"/>
                  </a:lnTo>
                  <a:lnTo>
                    <a:pt x="7313" y="0"/>
                  </a:lnTo>
                  <a:lnTo>
                    <a:pt x="7261" y="0"/>
                  </a:lnTo>
                  <a:lnTo>
                    <a:pt x="7210" y="0"/>
                  </a:lnTo>
                  <a:lnTo>
                    <a:pt x="7157" y="0"/>
                  </a:lnTo>
                  <a:lnTo>
                    <a:pt x="7105" y="0"/>
                  </a:lnTo>
                  <a:lnTo>
                    <a:pt x="7053" y="0"/>
                  </a:lnTo>
                  <a:lnTo>
                    <a:pt x="7000" y="0"/>
                  </a:lnTo>
                  <a:lnTo>
                    <a:pt x="6947" y="0"/>
                  </a:lnTo>
                  <a:lnTo>
                    <a:pt x="6895" y="0"/>
                  </a:lnTo>
                  <a:lnTo>
                    <a:pt x="6842" y="0"/>
                  </a:lnTo>
                  <a:lnTo>
                    <a:pt x="6789" y="0"/>
                  </a:lnTo>
                  <a:lnTo>
                    <a:pt x="6736" y="0"/>
                  </a:lnTo>
                  <a:lnTo>
                    <a:pt x="6683" y="0"/>
                  </a:lnTo>
                  <a:lnTo>
                    <a:pt x="6629" y="0"/>
                  </a:lnTo>
                  <a:lnTo>
                    <a:pt x="6575" y="0"/>
                  </a:lnTo>
                  <a:lnTo>
                    <a:pt x="6522" y="0"/>
                  </a:lnTo>
                  <a:lnTo>
                    <a:pt x="6468" y="0"/>
                  </a:lnTo>
                  <a:lnTo>
                    <a:pt x="6414" y="0"/>
                  </a:lnTo>
                  <a:lnTo>
                    <a:pt x="6360" y="0"/>
                  </a:lnTo>
                  <a:lnTo>
                    <a:pt x="6305" y="0"/>
                  </a:lnTo>
                  <a:lnTo>
                    <a:pt x="6252" y="0"/>
                  </a:lnTo>
                  <a:lnTo>
                    <a:pt x="6197" y="0"/>
                  </a:lnTo>
                  <a:lnTo>
                    <a:pt x="6143" y="0"/>
                  </a:lnTo>
                  <a:lnTo>
                    <a:pt x="6088" y="0"/>
                  </a:lnTo>
                  <a:lnTo>
                    <a:pt x="6033" y="0"/>
                  </a:lnTo>
                  <a:lnTo>
                    <a:pt x="5979" y="0"/>
                  </a:lnTo>
                  <a:lnTo>
                    <a:pt x="5925" y="0"/>
                  </a:lnTo>
                  <a:lnTo>
                    <a:pt x="5870" y="0"/>
                  </a:lnTo>
                  <a:lnTo>
                    <a:pt x="5815" y="0"/>
                  </a:lnTo>
                  <a:lnTo>
                    <a:pt x="5760" y="0"/>
                  </a:lnTo>
                  <a:lnTo>
                    <a:pt x="5705" y="0"/>
                  </a:lnTo>
                  <a:lnTo>
                    <a:pt x="5650" y="0"/>
                  </a:lnTo>
                  <a:lnTo>
                    <a:pt x="5595" y="0"/>
                  </a:lnTo>
                  <a:lnTo>
                    <a:pt x="5540" y="0"/>
                  </a:lnTo>
                  <a:lnTo>
                    <a:pt x="5485" y="0"/>
                  </a:lnTo>
                  <a:lnTo>
                    <a:pt x="5430" y="0"/>
                  </a:lnTo>
                  <a:lnTo>
                    <a:pt x="5375" y="0"/>
                  </a:lnTo>
                  <a:lnTo>
                    <a:pt x="5321" y="0"/>
                  </a:lnTo>
                  <a:lnTo>
                    <a:pt x="5266" y="0"/>
                  </a:lnTo>
                  <a:lnTo>
                    <a:pt x="5211" y="0"/>
                  </a:lnTo>
                  <a:lnTo>
                    <a:pt x="5156" y="0"/>
                  </a:lnTo>
                  <a:lnTo>
                    <a:pt x="5100" y="0"/>
                  </a:lnTo>
                  <a:lnTo>
                    <a:pt x="5046" y="0"/>
                  </a:lnTo>
                  <a:lnTo>
                    <a:pt x="4991" y="0"/>
                  </a:lnTo>
                  <a:lnTo>
                    <a:pt x="4936" y="0"/>
                  </a:lnTo>
                  <a:lnTo>
                    <a:pt x="4881" y="0"/>
                  </a:lnTo>
                  <a:lnTo>
                    <a:pt x="4826" y="0"/>
                  </a:lnTo>
                  <a:lnTo>
                    <a:pt x="4771" y="0"/>
                  </a:lnTo>
                  <a:lnTo>
                    <a:pt x="4716" y="0"/>
                  </a:lnTo>
                  <a:lnTo>
                    <a:pt x="4661" y="0"/>
                  </a:lnTo>
                  <a:lnTo>
                    <a:pt x="4608" y="0"/>
                  </a:lnTo>
                  <a:lnTo>
                    <a:pt x="4553" y="0"/>
                  </a:lnTo>
                  <a:lnTo>
                    <a:pt x="4498" y="0"/>
                  </a:lnTo>
                  <a:lnTo>
                    <a:pt x="4444" y="0"/>
                  </a:lnTo>
                  <a:lnTo>
                    <a:pt x="4389" y="0"/>
                  </a:lnTo>
                  <a:lnTo>
                    <a:pt x="4336" y="0"/>
                  </a:lnTo>
                  <a:lnTo>
                    <a:pt x="4281" y="0"/>
                  </a:lnTo>
                  <a:lnTo>
                    <a:pt x="4227" y="0"/>
                  </a:lnTo>
                  <a:lnTo>
                    <a:pt x="4173" y="0"/>
                  </a:lnTo>
                  <a:lnTo>
                    <a:pt x="4119" y="0"/>
                  </a:lnTo>
                  <a:lnTo>
                    <a:pt x="4066" y="0"/>
                  </a:lnTo>
                  <a:lnTo>
                    <a:pt x="4012" y="0"/>
                  </a:lnTo>
                  <a:lnTo>
                    <a:pt x="3958" y="0"/>
                  </a:lnTo>
                  <a:lnTo>
                    <a:pt x="3905" y="0"/>
                  </a:lnTo>
                  <a:lnTo>
                    <a:pt x="3852" y="0"/>
                  </a:lnTo>
                  <a:lnTo>
                    <a:pt x="3799" y="0"/>
                  </a:lnTo>
                  <a:lnTo>
                    <a:pt x="3746" y="0"/>
                  </a:lnTo>
                  <a:lnTo>
                    <a:pt x="3694" y="0"/>
                  </a:lnTo>
                  <a:lnTo>
                    <a:pt x="3641" y="0"/>
                  </a:lnTo>
                  <a:lnTo>
                    <a:pt x="3588" y="0"/>
                  </a:lnTo>
                  <a:lnTo>
                    <a:pt x="3536" y="0"/>
                  </a:lnTo>
                  <a:lnTo>
                    <a:pt x="3484" y="0"/>
                  </a:lnTo>
                  <a:lnTo>
                    <a:pt x="3431" y="0"/>
                  </a:lnTo>
                  <a:lnTo>
                    <a:pt x="3380" y="0"/>
                  </a:lnTo>
                  <a:lnTo>
                    <a:pt x="3328" y="0"/>
                  </a:lnTo>
                  <a:lnTo>
                    <a:pt x="3277" y="0"/>
                  </a:lnTo>
                  <a:lnTo>
                    <a:pt x="3226" y="0"/>
                  </a:lnTo>
                  <a:lnTo>
                    <a:pt x="3174" y="0"/>
                  </a:lnTo>
                  <a:lnTo>
                    <a:pt x="3124" y="0"/>
                  </a:lnTo>
                  <a:lnTo>
                    <a:pt x="3073" y="0"/>
                  </a:lnTo>
                  <a:lnTo>
                    <a:pt x="3023" y="0"/>
                  </a:lnTo>
                  <a:lnTo>
                    <a:pt x="2974" y="0"/>
                  </a:lnTo>
                  <a:lnTo>
                    <a:pt x="2923" y="0"/>
                  </a:lnTo>
                  <a:lnTo>
                    <a:pt x="2874" y="0"/>
                  </a:lnTo>
                  <a:lnTo>
                    <a:pt x="2824" y="0"/>
                  </a:lnTo>
                  <a:lnTo>
                    <a:pt x="2775" y="0"/>
                  </a:lnTo>
                  <a:lnTo>
                    <a:pt x="2727" y="0"/>
                  </a:lnTo>
                  <a:lnTo>
                    <a:pt x="2677" y="0"/>
                  </a:lnTo>
                  <a:lnTo>
                    <a:pt x="2629" y="0"/>
                  </a:lnTo>
                  <a:lnTo>
                    <a:pt x="2581" y="0"/>
                  </a:lnTo>
                  <a:lnTo>
                    <a:pt x="2534" y="0"/>
                  </a:lnTo>
                  <a:lnTo>
                    <a:pt x="2485" y="0"/>
                  </a:lnTo>
                  <a:lnTo>
                    <a:pt x="2438" y="0"/>
                  </a:lnTo>
                  <a:lnTo>
                    <a:pt x="2392" y="0"/>
                  </a:lnTo>
                  <a:lnTo>
                    <a:pt x="2345" y="0"/>
                  </a:lnTo>
                  <a:lnTo>
                    <a:pt x="2299" y="0"/>
                  </a:lnTo>
                  <a:lnTo>
                    <a:pt x="2253" y="0"/>
                  </a:lnTo>
                  <a:lnTo>
                    <a:pt x="2207" y="0"/>
                  </a:lnTo>
                  <a:lnTo>
                    <a:pt x="2162" y="0"/>
                  </a:lnTo>
                  <a:lnTo>
                    <a:pt x="2115" y="0"/>
                  </a:lnTo>
                  <a:lnTo>
                    <a:pt x="2072" y="0"/>
                  </a:lnTo>
                  <a:lnTo>
                    <a:pt x="2027" y="0"/>
                  </a:lnTo>
                  <a:lnTo>
                    <a:pt x="1983" y="0"/>
                  </a:lnTo>
                  <a:lnTo>
                    <a:pt x="1939" y="0"/>
                  </a:lnTo>
                  <a:lnTo>
                    <a:pt x="1895" y="0"/>
                  </a:lnTo>
                  <a:lnTo>
                    <a:pt x="1852" y="0"/>
                  </a:lnTo>
                  <a:lnTo>
                    <a:pt x="1809" y="0"/>
                  </a:lnTo>
                  <a:lnTo>
                    <a:pt x="1766" y="0"/>
                  </a:lnTo>
                  <a:lnTo>
                    <a:pt x="1725" y="0"/>
                  </a:lnTo>
                  <a:lnTo>
                    <a:pt x="1683" y="0"/>
                  </a:lnTo>
                  <a:lnTo>
                    <a:pt x="1641" y="0"/>
                  </a:lnTo>
                  <a:lnTo>
                    <a:pt x="1601" y="0"/>
                  </a:lnTo>
                  <a:lnTo>
                    <a:pt x="1560" y="0"/>
                  </a:lnTo>
                  <a:lnTo>
                    <a:pt x="1521" y="0"/>
                  </a:lnTo>
                  <a:lnTo>
                    <a:pt x="1481" y="0"/>
                  </a:lnTo>
                  <a:lnTo>
                    <a:pt x="1442" y="0"/>
                  </a:lnTo>
                  <a:lnTo>
                    <a:pt x="1402" y="0"/>
                  </a:lnTo>
                  <a:lnTo>
                    <a:pt x="1364" y="0"/>
                  </a:lnTo>
                  <a:lnTo>
                    <a:pt x="1325" y="0"/>
                  </a:lnTo>
                  <a:lnTo>
                    <a:pt x="1288" y="0"/>
                  </a:lnTo>
                  <a:lnTo>
                    <a:pt x="1251" y="0"/>
                  </a:lnTo>
                  <a:lnTo>
                    <a:pt x="1214" y="0"/>
                  </a:lnTo>
                  <a:lnTo>
                    <a:pt x="1178" y="0"/>
                  </a:lnTo>
                  <a:lnTo>
                    <a:pt x="1142" y="0"/>
                  </a:lnTo>
                  <a:lnTo>
                    <a:pt x="1107" y="0"/>
                  </a:lnTo>
                  <a:lnTo>
                    <a:pt x="1072" y="0"/>
                  </a:lnTo>
                  <a:lnTo>
                    <a:pt x="1037" y="0"/>
                  </a:lnTo>
                  <a:lnTo>
                    <a:pt x="1003" y="0"/>
                  </a:lnTo>
                  <a:lnTo>
                    <a:pt x="969" y="0"/>
                  </a:lnTo>
                  <a:lnTo>
                    <a:pt x="936" y="0"/>
                  </a:lnTo>
                  <a:lnTo>
                    <a:pt x="904" y="0"/>
                  </a:lnTo>
                  <a:lnTo>
                    <a:pt x="871" y="0"/>
                  </a:lnTo>
                  <a:lnTo>
                    <a:pt x="839" y="0"/>
                  </a:lnTo>
                  <a:lnTo>
                    <a:pt x="808" y="0"/>
                  </a:lnTo>
                  <a:lnTo>
                    <a:pt x="778" y="0"/>
                  </a:lnTo>
                  <a:lnTo>
                    <a:pt x="748" y="0"/>
                  </a:lnTo>
                  <a:lnTo>
                    <a:pt x="718" y="0"/>
                  </a:lnTo>
                  <a:lnTo>
                    <a:pt x="689" y="0"/>
                  </a:lnTo>
                  <a:lnTo>
                    <a:pt x="660" y="0"/>
                  </a:lnTo>
                  <a:lnTo>
                    <a:pt x="632" y="0"/>
                  </a:lnTo>
                  <a:lnTo>
                    <a:pt x="604" y="0"/>
                  </a:lnTo>
                  <a:lnTo>
                    <a:pt x="578" y="0"/>
                  </a:lnTo>
                  <a:lnTo>
                    <a:pt x="552" y="0"/>
                  </a:lnTo>
                  <a:lnTo>
                    <a:pt x="525" y="0"/>
                  </a:lnTo>
                  <a:lnTo>
                    <a:pt x="500" y="0"/>
                  </a:lnTo>
                  <a:lnTo>
                    <a:pt x="475" y="0"/>
                  </a:lnTo>
                  <a:lnTo>
                    <a:pt x="451" y="0"/>
                  </a:lnTo>
                  <a:lnTo>
                    <a:pt x="428" y="0"/>
                  </a:lnTo>
                  <a:lnTo>
                    <a:pt x="405" y="0"/>
                  </a:lnTo>
                  <a:lnTo>
                    <a:pt x="382" y="0"/>
                  </a:lnTo>
                  <a:lnTo>
                    <a:pt x="360" y="0"/>
                  </a:lnTo>
                  <a:lnTo>
                    <a:pt x="339" y="0"/>
                  </a:lnTo>
                  <a:lnTo>
                    <a:pt x="318" y="0"/>
                  </a:lnTo>
                  <a:lnTo>
                    <a:pt x="297" y="0"/>
                  </a:lnTo>
                  <a:lnTo>
                    <a:pt x="278" y="0"/>
                  </a:lnTo>
                  <a:lnTo>
                    <a:pt x="259" y="0"/>
                  </a:lnTo>
                  <a:lnTo>
                    <a:pt x="241" y="0"/>
                  </a:lnTo>
                  <a:lnTo>
                    <a:pt x="224" y="0"/>
                  </a:lnTo>
                  <a:lnTo>
                    <a:pt x="206" y="0"/>
                  </a:lnTo>
                  <a:lnTo>
                    <a:pt x="189" y="0"/>
                  </a:lnTo>
                  <a:lnTo>
                    <a:pt x="174" y="0"/>
                  </a:lnTo>
                  <a:lnTo>
                    <a:pt x="159" y="0"/>
                  </a:lnTo>
                  <a:lnTo>
                    <a:pt x="144" y="0"/>
                  </a:lnTo>
                  <a:lnTo>
                    <a:pt x="130" y="0"/>
                  </a:lnTo>
                  <a:lnTo>
                    <a:pt x="117" y="0"/>
                  </a:lnTo>
                  <a:lnTo>
                    <a:pt x="105" y="0"/>
                  </a:lnTo>
                  <a:lnTo>
                    <a:pt x="93" y="0"/>
                  </a:lnTo>
                  <a:lnTo>
                    <a:pt x="82" y="0"/>
                  </a:lnTo>
                  <a:lnTo>
                    <a:pt x="72" y="0"/>
                  </a:lnTo>
                  <a:lnTo>
                    <a:pt x="62" y="0"/>
                  </a:lnTo>
                  <a:lnTo>
                    <a:pt x="52" y="0"/>
                  </a:lnTo>
                  <a:lnTo>
                    <a:pt x="45" y="0"/>
                  </a:lnTo>
                  <a:lnTo>
                    <a:pt x="37" y="0"/>
                  </a:lnTo>
                  <a:lnTo>
                    <a:pt x="29" y="0"/>
                  </a:lnTo>
                  <a:lnTo>
                    <a:pt x="24" y="0"/>
                  </a:lnTo>
                  <a:lnTo>
                    <a:pt x="18" y="0"/>
                  </a:lnTo>
                  <a:lnTo>
                    <a:pt x="13" y="0"/>
                  </a:lnTo>
                  <a:lnTo>
                    <a:pt x="8" y="0"/>
                  </a:lnTo>
                  <a:lnTo>
                    <a:pt x="5" y="0"/>
                  </a:lnTo>
                  <a:lnTo>
                    <a:pt x="3" y="0"/>
                  </a:lnTo>
                  <a:lnTo>
                    <a:pt x="1" y="0"/>
                  </a:lnTo>
                  <a:lnTo>
                    <a:pt x="0" y="0"/>
                  </a:lnTo>
                  <a:lnTo>
                    <a:pt x="0" y="0"/>
                  </a:lnTo>
                  <a:lnTo>
                    <a:pt x="0" y="0"/>
                  </a:lnTo>
                  <a:lnTo>
                    <a:pt x="0" y="48"/>
                  </a:lnTo>
                  <a:lnTo>
                    <a:pt x="0" y="48"/>
                  </a:lnTo>
                  <a:lnTo>
                    <a:pt x="0" y="48"/>
                  </a:lnTo>
                  <a:lnTo>
                    <a:pt x="1" y="48"/>
                  </a:lnTo>
                  <a:lnTo>
                    <a:pt x="3" y="48"/>
                  </a:lnTo>
                  <a:lnTo>
                    <a:pt x="5" y="48"/>
                  </a:lnTo>
                  <a:lnTo>
                    <a:pt x="8" y="48"/>
                  </a:lnTo>
                  <a:lnTo>
                    <a:pt x="13" y="48"/>
                  </a:lnTo>
                  <a:lnTo>
                    <a:pt x="18" y="48"/>
                  </a:lnTo>
                  <a:lnTo>
                    <a:pt x="24" y="48"/>
                  </a:lnTo>
                  <a:lnTo>
                    <a:pt x="29" y="48"/>
                  </a:lnTo>
                  <a:lnTo>
                    <a:pt x="37" y="48"/>
                  </a:lnTo>
                  <a:lnTo>
                    <a:pt x="45" y="48"/>
                  </a:lnTo>
                  <a:lnTo>
                    <a:pt x="52" y="48"/>
                  </a:lnTo>
                  <a:lnTo>
                    <a:pt x="62" y="48"/>
                  </a:lnTo>
                  <a:lnTo>
                    <a:pt x="72" y="48"/>
                  </a:lnTo>
                  <a:lnTo>
                    <a:pt x="82" y="48"/>
                  </a:lnTo>
                  <a:lnTo>
                    <a:pt x="93" y="48"/>
                  </a:lnTo>
                  <a:lnTo>
                    <a:pt x="105" y="48"/>
                  </a:lnTo>
                  <a:lnTo>
                    <a:pt x="117" y="48"/>
                  </a:lnTo>
                  <a:lnTo>
                    <a:pt x="130" y="48"/>
                  </a:lnTo>
                  <a:lnTo>
                    <a:pt x="144" y="48"/>
                  </a:lnTo>
                  <a:lnTo>
                    <a:pt x="159" y="48"/>
                  </a:lnTo>
                  <a:lnTo>
                    <a:pt x="174" y="48"/>
                  </a:lnTo>
                  <a:lnTo>
                    <a:pt x="189" y="48"/>
                  </a:lnTo>
                  <a:lnTo>
                    <a:pt x="206" y="48"/>
                  </a:lnTo>
                  <a:lnTo>
                    <a:pt x="224" y="48"/>
                  </a:lnTo>
                  <a:lnTo>
                    <a:pt x="241" y="48"/>
                  </a:lnTo>
                  <a:lnTo>
                    <a:pt x="259" y="48"/>
                  </a:lnTo>
                  <a:lnTo>
                    <a:pt x="278" y="48"/>
                  </a:lnTo>
                  <a:lnTo>
                    <a:pt x="297" y="48"/>
                  </a:lnTo>
                  <a:lnTo>
                    <a:pt x="318" y="48"/>
                  </a:lnTo>
                  <a:lnTo>
                    <a:pt x="339" y="48"/>
                  </a:lnTo>
                  <a:lnTo>
                    <a:pt x="360" y="48"/>
                  </a:lnTo>
                  <a:lnTo>
                    <a:pt x="382" y="48"/>
                  </a:lnTo>
                  <a:lnTo>
                    <a:pt x="403" y="48"/>
                  </a:lnTo>
                  <a:lnTo>
                    <a:pt x="427" y="48"/>
                  </a:lnTo>
                  <a:lnTo>
                    <a:pt x="451" y="48"/>
                  </a:lnTo>
                  <a:lnTo>
                    <a:pt x="475" y="48"/>
                  </a:lnTo>
                  <a:lnTo>
                    <a:pt x="500" y="48"/>
                  </a:lnTo>
                  <a:lnTo>
                    <a:pt x="525" y="48"/>
                  </a:lnTo>
                  <a:lnTo>
                    <a:pt x="551" y="48"/>
                  </a:lnTo>
                  <a:lnTo>
                    <a:pt x="577" y="48"/>
                  </a:lnTo>
                  <a:lnTo>
                    <a:pt x="604" y="48"/>
                  </a:lnTo>
                  <a:lnTo>
                    <a:pt x="632" y="48"/>
                  </a:lnTo>
                  <a:lnTo>
                    <a:pt x="660" y="48"/>
                  </a:lnTo>
                  <a:lnTo>
                    <a:pt x="689" y="48"/>
                  </a:lnTo>
                  <a:lnTo>
                    <a:pt x="717" y="48"/>
                  </a:lnTo>
                  <a:lnTo>
                    <a:pt x="747" y="48"/>
                  </a:lnTo>
                  <a:lnTo>
                    <a:pt x="778" y="48"/>
                  </a:lnTo>
                  <a:lnTo>
                    <a:pt x="808" y="48"/>
                  </a:lnTo>
                  <a:lnTo>
                    <a:pt x="839" y="48"/>
                  </a:lnTo>
                  <a:lnTo>
                    <a:pt x="871" y="48"/>
                  </a:lnTo>
                  <a:lnTo>
                    <a:pt x="903" y="48"/>
                  </a:lnTo>
                  <a:lnTo>
                    <a:pt x="936" y="48"/>
                  </a:lnTo>
                  <a:lnTo>
                    <a:pt x="969" y="48"/>
                  </a:lnTo>
                  <a:lnTo>
                    <a:pt x="1003" y="48"/>
                  </a:lnTo>
                  <a:lnTo>
                    <a:pt x="1037" y="48"/>
                  </a:lnTo>
                  <a:lnTo>
                    <a:pt x="1071" y="48"/>
                  </a:lnTo>
                  <a:lnTo>
                    <a:pt x="1106" y="48"/>
                  </a:lnTo>
                  <a:lnTo>
                    <a:pt x="1141" y="48"/>
                  </a:lnTo>
                  <a:lnTo>
                    <a:pt x="1177" y="48"/>
                  </a:lnTo>
                  <a:lnTo>
                    <a:pt x="1213" y="48"/>
                  </a:lnTo>
                  <a:lnTo>
                    <a:pt x="1251" y="48"/>
                  </a:lnTo>
                  <a:lnTo>
                    <a:pt x="1288" y="48"/>
                  </a:lnTo>
                  <a:lnTo>
                    <a:pt x="1325" y="48"/>
                  </a:lnTo>
                  <a:lnTo>
                    <a:pt x="1364" y="48"/>
                  </a:lnTo>
                  <a:lnTo>
                    <a:pt x="1402" y="48"/>
                  </a:lnTo>
                  <a:lnTo>
                    <a:pt x="1441" y="48"/>
                  </a:lnTo>
                  <a:lnTo>
                    <a:pt x="1480" y="48"/>
                  </a:lnTo>
                  <a:lnTo>
                    <a:pt x="1520" y="48"/>
                  </a:lnTo>
                  <a:lnTo>
                    <a:pt x="1560" y="48"/>
                  </a:lnTo>
                  <a:lnTo>
                    <a:pt x="1601" y="48"/>
                  </a:lnTo>
                  <a:lnTo>
                    <a:pt x="1641" y="48"/>
                  </a:lnTo>
                  <a:lnTo>
                    <a:pt x="1683" y="48"/>
                  </a:lnTo>
                  <a:lnTo>
                    <a:pt x="1725" y="48"/>
                  </a:lnTo>
                  <a:lnTo>
                    <a:pt x="1766" y="48"/>
                  </a:lnTo>
                  <a:lnTo>
                    <a:pt x="1808" y="48"/>
                  </a:lnTo>
                  <a:lnTo>
                    <a:pt x="1851" y="48"/>
                  </a:lnTo>
                  <a:lnTo>
                    <a:pt x="1895" y="48"/>
                  </a:lnTo>
                  <a:lnTo>
                    <a:pt x="1938" y="48"/>
                  </a:lnTo>
                  <a:lnTo>
                    <a:pt x="1982" y="48"/>
                  </a:lnTo>
                  <a:lnTo>
                    <a:pt x="2025" y="48"/>
                  </a:lnTo>
                  <a:lnTo>
                    <a:pt x="2070" y="48"/>
                  </a:lnTo>
                  <a:lnTo>
                    <a:pt x="2115" y="48"/>
                  </a:lnTo>
                  <a:lnTo>
                    <a:pt x="2160" y="48"/>
                  </a:lnTo>
                  <a:lnTo>
                    <a:pt x="2205" y="48"/>
                  </a:lnTo>
                  <a:lnTo>
                    <a:pt x="2252" y="48"/>
                  </a:lnTo>
                  <a:lnTo>
                    <a:pt x="2298" y="48"/>
                  </a:lnTo>
                  <a:lnTo>
                    <a:pt x="2344" y="48"/>
                  </a:lnTo>
                  <a:lnTo>
                    <a:pt x="2391" y="48"/>
                  </a:lnTo>
                  <a:lnTo>
                    <a:pt x="2438" y="48"/>
                  </a:lnTo>
                  <a:lnTo>
                    <a:pt x="2485" y="48"/>
                  </a:lnTo>
                  <a:lnTo>
                    <a:pt x="2532" y="48"/>
                  </a:lnTo>
                  <a:lnTo>
                    <a:pt x="2581" y="48"/>
                  </a:lnTo>
                  <a:lnTo>
                    <a:pt x="2628" y="48"/>
                  </a:lnTo>
                  <a:lnTo>
                    <a:pt x="2676" y="48"/>
                  </a:lnTo>
                  <a:lnTo>
                    <a:pt x="2726" y="48"/>
                  </a:lnTo>
                  <a:lnTo>
                    <a:pt x="2774" y="48"/>
                  </a:lnTo>
                  <a:lnTo>
                    <a:pt x="2823" y="48"/>
                  </a:lnTo>
                  <a:lnTo>
                    <a:pt x="2873" y="48"/>
                  </a:lnTo>
                  <a:lnTo>
                    <a:pt x="2922" y="48"/>
                  </a:lnTo>
                  <a:lnTo>
                    <a:pt x="2973" y="48"/>
                  </a:lnTo>
                  <a:lnTo>
                    <a:pt x="3022" y="48"/>
                  </a:lnTo>
                  <a:lnTo>
                    <a:pt x="3072" y="48"/>
                  </a:lnTo>
                  <a:lnTo>
                    <a:pt x="3123" y="48"/>
                  </a:lnTo>
                  <a:lnTo>
                    <a:pt x="3173" y="48"/>
                  </a:lnTo>
                  <a:lnTo>
                    <a:pt x="3225" y="48"/>
                  </a:lnTo>
                  <a:lnTo>
                    <a:pt x="3275" y="48"/>
                  </a:lnTo>
                  <a:lnTo>
                    <a:pt x="3327" y="48"/>
                  </a:lnTo>
                  <a:lnTo>
                    <a:pt x="3379" y="48"/>
                  </a:lnTo>
                  <a:lnTo>
                    <a:pt x="3430" y="48"/>
                  </a:lnTo>
                  <a:lnTo>
                    <a:pt x="3483" y="48"/>
                  </a:lnTo>
                  <a:lnTo>
                    <a:pt x="3534" y="48"/>
                  </a:lnTo>
                  <a:lnTo>
                    <a:pt x="3587" y="48"/>
                  </a:lnTo>
                  <a:lnTo>
                    <a:pt x="3639" y="48"/>
                  </a:lnTo>
                  <a:lnTo>
                    <a:pt x="3691" y="48"/>
                  </a:lnTo>
                  <a:lnTo>
                    <a:pt x="3744" y="48"/>
                  </a:lnTo>
                  <a:lnTo>
                    <a:pt x="3798" y="48"/>
                  </a:lnTo>
                  <a:lnTo>
                    <a:pt x="3850" y="48"/>
                  </a:lnTo>
                  <a:lnTo>
                    <a:pt x="3903" y="48"/>
                  </a:lnTo>
                  <a:lnTo>
                    <a:pt x="3957" y="48"/>
                  </a:lnTo>
                  <a:lnTo>
                    <a:pt x="4011" y="48"/>
                  </a:lnTo>
                  <a:lnTo>
                    <a:pt x="4064" y="48"/>
                  </a:lnTo>
                  <a:lnTo>
                    <a:pt x="4118" y="48"/>
                  </a:lnTo>
                  <a:lnTo>
                    <a:pt x="4172" y="48"/>
                  </a:lnTo>
                  <a:lnTo>
                    <a:pt x="4226" y="48"/>
                  </a:lnTo>
                  <a:lnTo>
                    <a:pt x="4280" y="48"/>
                  </a:lnTo>
                  <a:lnTo>
                    <a:pt x="4333" y="48"/>
                  </a:lnTo>
                  <a:lnTo>
                    <a:pt x="4388" y="48"/>
                  </a:lnTo>
                  <a:lnTo>
                    <a:pt x="4442" y="48"/>
                  </a:lnTo>
                  <a:lnTo>
                    <a:pt x="4497" y="48"/>
                  </a:lnTo>
                  <a:lnTo>
                    <a:pt x="4551" y="48"/>
                  </a:lnTo>
                  <a:lnTo>
                    <a:pt x="4605" y="48"/>
                  </a:lnTo>
                  <a:lnTo>
                    <a:pt x="4660" y="48"/>
                  </a:lnTo>
                  <a:lnTo>
                    <a:pt x="4715" y="48"/>
                  </a:lnTo>
                  <a:lnTo>
                    <a:pt x="4770" y="48"/>
                  </a:lnTo>
                  <a:lnTo>
                    <a:pt x="4825" y="48"/>
                  </a:lnTo>
                  <a:lnTo>
                    <a:pt x="4880" y="48"/>
                  </a:lnTo>
                  <a:lnTo>
                    <a:pt x="4935" y="48"/>
                  </a:lnTo>
                  <a:lnTo>
                    <a:pt x="4990" y="48"/>
                  </a:lnTo>
                  <a:lnTo>
                    <a:pt x="5044" y="48"/>
                  </a:lnTo>
                  <a:lnTo>
                    <a:pt x="5099" y="48"/>
                  </a:lnTo>
                  <a:lnTo>
                    <a:pt x="5154" y="48"/>
                  </a:lnTo>
                  <a:lnTo>
                    <a:pt x="5209" y="48"/>
                  </a:lnTo>
                  <a:lnTo>
                    <a:pt x="5264" y="48"/>
                  </a:lnTo>
                  <a:lnTo>
                    <a:pt x="5319" y="48"/>
                  </a:lnTo>
                  <a:lnTo>
                    <a:pt x="5373" y="48"/>
                  </a:lnTo>
                  <a:lnTo>
                    <a:pt x="5429" y="48"/>
                  </a:lnTo>
                  <a:lnTo>
                    <a:pt x="5483" y="48"/>
                  </a:lnTo>
                  <a:lnTo>
                    <a:pt x="5538" y="48"/>
                  </a:lnTo>
                  <a:lnTo>
                    <a:pt x="5593" y="48"/>
                  </a:lnTo>
                  <a:lnTo>
                    <a:pt x="5648" y="48"/>
                  </a:lnTo>
                  <a:lnTo>
                    <a:pt x="5703" y="48"/>
                  </a:lnTo>
                  <a:lnTo>
                    <a:pt x="5758" y="48"/>
                  </a:lnTo>
                  <a:lnTo>
                    <a:pt x="5813" y="48"/>
                  </a:lnTo>
                  <a:lnTo>
                    <a:pt x="5868" y="48"/>
                  </a:lnTo>
                  <a:lnTo>
                    <a:pt x="5922" y="48"/>
                  </a:lnTo>
                  <a:lnTo>
                    <a:pt x="5977" y="48"/>
                  </a:lnTo>
                  <a:lnTo>
                    <a:pt x="6031" y="48"/>
                  </a:lnTo>
                  <a:lnTo>
                    <a:pt x="6086" y="48"/>
                  </a:lnTo>
                  <a:lnTo>
                    <a:pt x="6141" y="48"/>
                  </a:lnTo>
                  <a:lnTo>
                    <a:pt x="6195" y="48"/>
                  </a:lnTo>
                  <a:lnTo>
                    <a:pt x="6249" y="48"/>
                  </a:lnTo>
                  <a:lnTo>
                    <a:pt x="6303" y="48"/>
                  </a:lnTo>
                  <a:lnTo>
                    <a:pt x="6358" y="48"/>
                  </a:lnTo>
                  <a:lnTo>
                    <a:pt x="6412" y="48"/>
                  </a:lnTo>
                  <a:lnTo>
                    <a:pt x="6466" y="48"/>
                  </a:lnTo>
                  <a:lnTo>
                    <a:pt x="6519" y="48"/>
                  </a:lnTo>
                  <a:lnTo>
                    <a:pt x="6573" y="48"/>
                  </a:lnTo>
                  <a:lnTo>
                    <a:pt x="6627" y="48"/>
                  </a:lnTo>
                  <a:lnTo>
                    <a:pt x="6681" y="48"/>
                  </a:lnTo>
                  <a:lnTo>
                    <a:pt x="6733" y="48"/>
                  </a:lnTo>
                  <a:lnTo>
                    <a:pt x="6787" y="48"/>
                  </a:lnTo>
                  <a:lnTo>
                    <a:pt x="6840" y="48"/>
                  </a:lnTo>
                  <a:lnTo>
                    <a:pt x="6892" y="48"/>
                  </a:lnTo>
                  <a:lnTo>
                    <a:pt x="6945" y="48"/>
                  </a:lnTo>
                  <a:lnTo>
                    <a:pt x="6998" y="48"/>
                  </a:lnTo>
                  <a:lnTo>
                    <a:pt x="7051" y="48"/>
                  </a:lnTo>
                  <a:lnTo>
                    <a:pt x="7103" y="48"/>
                  </a:lnTo>
                  <a:lnTo>
                    <a:pt x="7155" y="48"/>
                  </a:lnTo>
                  <a:lnTo>
                    <a:pt x="7206" y="48"/>
                  </a:lnTo>
                  <a:lnTo>
                    <a:pt x="7258" y="48"/>
                  </a:lnTo>
                  <a:lnTo>
                    <a:pt x="7310" y="48"/>
                  </a:lnTo>
                  <a:lnTo>
                    <a:pt x="7361" y="48"/>
                  </a:lnTo>
                  <a:lnTo>
                    <a:pt x="7413" y="48"/>
                  </a:lnTo>
                  <a:lnTo>
                    <a:pt x="7463" y="48"/>
                  </a:lnTo>
                  <a:lnTo>
                    <a:pt x="7514" y="48"/>
                  </a:lnTo>
                  <a:lnTo>
                    <a:pt x="7565" y="48"/>
                  </a:lnTo>
                  <a:lnTo>
                    <a:pt x="7615" y="48"/>
                  </a:lnTo>
                  <a:lnTo>
                    <a:pt x="7665" y="48"/>
                  </a:lnTo>
                  <a:lnTo>
                    <a:pt x="7714" y="48"/>
                  </a:lnTo>
                  <a:lnTo>
                    <a:pt x="7765" y="48"/>
                  </a:lnTo>
                  <a:lnTo>
                    <a:pt x="7814" y="48"/>
                  </a:lnTo>
                  <a:lnTo>
                    <a:pt x="7863" y="48"/>
                  </a:lnTo>
                  <a:lnTo>
                    <a:pt x="7912" y="48"/>
                  </a:lnTo>
                  <a:lnTo>
                    <a:pt x="7960" y="48"/>
                  </a:lnTo>
                  <a:lnTo>
                    <a:pt x="8009" y="48"/>
                  </a:lnTo>
                  <a:lnTo>
                    <a:pt x="8057" y="48"/>
                  </a:lnTo>
                  <a:lnTo>
                    <a:pt x="8105" y="48"/>
                  </a:lnTo>
                  <a:lnTo>
                    <a:pt x="8152" y="48"/>
                  </a:lnTo>
                  <a:lnTo>
                    <a:pt x="8200" y="48"/>
                  </a:lnTo>
                  <a:lnTo>
                    <a:pt x="8247" y="48"/>
                  </a:lnTo>
                  <a:lnTo>
                    <a:pt x="8293" y="48"/>
                  </a:lnTo>
                  <a:lnTo>
                    <a:pt x="8340" y="48"/>
                  </a:lnTo>
                  <a:lnTo>
                    <a:pt x="8386" y="48"/>
                  </a:lnTo>
                  <a:lnTo>
                    <a:pt x="8431" y="48"/>
                  </a:lnTo>
                  <a:lnTo>
                    <a:pt x="8477" y="48"/>
                  </a:lnTo>
                  <a:lnTo>
                    <a:pt x="8522" y="48"/>
                  </a:lnTo>
                  <a:lnTo>
                    <a:pt x="8567" y="48"/>
                  </a:lnTo>
                  <a:lnTo>
                    <a:pt x="8611" y="48"/>
                  </a:lnTo>
                  <a:lnTo>
                    <a:pt x="8655" y="48"/>
                  </a:lnTo>
                  <a:lnTo>
                    <a:pt x="8699" y="48"/>
                  </a:lnTo>
                  <a:lnTo>
                    <a:pt x="8743" y="48"/>
                  </a:lnTo>
                  <a:lnTo>
                    <a:pt x="8786" y="48"/>
                  </a:lnTo>
                  <a:lnTo>
                    <a:pt x="8828" y="48"/>
                  </a:lnTo>
                  <a:lnTo>
                    <a:pt x="8871" y="48"/>
                  </a:lnTo>
                  <a:lnTo>
                    <a:pt x="8913" y="48"/>
                  </a:lnTo>
                  <a:lnTo>
                    <a:pt x="8955" y="48"/>
                  </a:lnTo>
                  <a:lnTo>
                    <a:pt x="8996" y="48"/>
                  </a:lnTo>
                  <a:lnTo>
                    <a:pt x="9037" y="48"/>
                  </a:lnTo>
                  <a:lnTo>
                    <a:pt x="9077" y="48"/>
                  </a:lnTo>
                  <a:lnTo>
                    <a:pt x="9117" y="48"/>
                  </a:lnTo>
                  <a:lnTo>
                    <a:pt x="9158" y="48"/>
                  </a:lnTo>
                  <a:lnTo>
                    <a:pt x="9196" y="48"/>
                  </a:lnTo>
                  <a:lnTo>
                    <a:pt x="9235" y="48"/>
                  </a:lnTo>
                  <a:lnTo>
                    <a:pt x="9274" y="48"/>
                  </a:lnTo>
                  <a:lnTo>
                    <a:pt x="9312" y="48"/>
                  </a:lnTo>
                  <a:lnTo>
                    <a:pt x="9350" y="48"/>
                  </a:lnTo>
                  <a:lnTo>
                    <a:pt x="9387" y="48"/>
                  </a:lnTo>
                  <a:lnTo>
                    <a:pt x="9423" y="48"/>
                  </a:lnTo>
                  <a:lnTo>
                    <a:pt x="9459" y="48"/>
                  </a:lnTo>
                  <a:lnTo>
                    <a:pt x="9496" y="48"/>
                  </a:lnTo>
                  <a:lnTo>
                    <a:pt x="9531" y="48"/>
                  </a:lnTo>
                  <a:lnTo>
                    <a:pt x="9566" y="48"/>
                  </a:lnTo>
                  <a:lnTo>
                    <a:pt x="9601" y="48"/>
                  </a:lnTo>
                  <a:lnTo>
                    <a:pt x="9635" y="48"/>
                  </a:lnTo>
                  <a:lnTo>
                    <a:pt x="9668" y="48"/>
                  </a:lnTo>
                  <a:lnTo>
                    <a:pt x="9702" y="48"/>
                  </a:lnTo>
                  <a:lnTo>
                    <a:pt x="9734" y="48"/>
                  </a:lnTo>
                  <a:lnTo>
                    <a:pt x="9767" y="48"/>
                  </a:lnTo>
                  <a:lnTo>
                    <a:pt x="9797" y="48"/>
                  </a:lnTo>
                  <a:lnTo>
                    <a:pt x="9829" y="48"/>
                  </a:lnTo>
                  <a:lnTo>
                    <a:pt x="9860" y="48"/>
                  </a:lnTo>
                  <a:lnTo>
                    <a:pt x="9890" y="48"/>
                  </a:lnTo>
                  <a:lnTo>
                    <a:pt x="9919" y="48"/>
                  </a:lnTo>
                  <a:lnTo>
                    <a:pt x="9949" y="48"/>
                  </a:lnTo>
                  <a:lnTo>
                    <a:pt x="9977" y="48"/>
                  </a:lnTo>
                  <a:lnTo>
                    <a:pt x="10005" y="48"/>
                  </a:lnTo>
                  <a:lnTo>
                    <a:pt x="10033" y="48"/>
                  </a:lnTo>
                  <a:lnTo>
                    <a:pt x="10060" y="48"/>
                  </a:lnTo>
                  <a:lnTo>
                    <a:pt x="10086" y="48"/>
                  </a:lnTo>
                  <a:lnTo>
                    <a:pt x="10112" y="48"/>
                  </a:lnTo>
                  <a:lnTo>
                    <a:pt x="10138" y="48"/>
                  </a:lnTo>
                  <a:lnTo>
                    <a:pt x="10163" y="48"/>
                  </a:lnTo>
                  <a:lnTo>
                    <a:pt x="10187" y="48"/>
                  </a:lnTo>
                  <a:lnTo>
                    <a:pt x="10210" y="48"/>
                  </a:lnTo>
                  <a:lnTo>
                    <a:pt x="10233" y="48"/>
                  </a:lnTo>
                  <a:lnTo>
                    <a:pt x="10256" y="48"/>
                  </a:lnTo>
                  <a:lnTo>
                    <a:pt x="10278" y="48"/>
                  </a:lnTo>
                  <a:lnTo>
                    <a:pt x="10299" y="48"/>
                  </a:lnTo>
                  <a:lnTo>
                    <a:pt x="10320" y="48"/>
                  </a:lnTo>
                  <a:lnTo>
                    <a:pt x="10339" y="48"/>
                  </a:lnTo>
                  <a:lnTo>
                    <a:pt x="10359" y="48"/>
                  </a:lnTo>
                  <a:lnTo>
                    <a:pt x="10378" y="48"/>
                  </a:lnTo>
                  <a:lnTo>
                    <a:pt x="10397" y="48"/>
                  </a:lnTo>
                  <a:lnTo>
                    <a:pt x="10414" y="48"/>
                  </a:lnTo>
                  <a:lnTo>
                    <a:pt x="10431" y="48"/>
                  </a:lnTo>
                  <a:lnTo>
                    <a:pt x="10447" y="48"/>
                  </a:lnTo>
                  <a:lnTo>
                    <a:pt x="10463" y="48"/>
                  </a:lnTo>
                  <a:lnTo>
                    <a:pt x="10479" y="48"/>
                  </a:lnTo>
                  <a:lnTo>
                    <a:pt x="10493" y="48"/>
                  </a:lnTo>
                  <a:lnTo>
                    <a:pt x="10506" y="48"/>
                  </a:lnTo>
                  <a:lnTo>
                    <a:pt x="10519" y="48"/>
                  </a:lnTo>
                  <a:lnTo>
                    <a:pt x="10533" y="48"/>
                  </a:lnTo>
                  <a:lnTo>
                    <a:pt x="10544" y="48"/>
                  </a:lnTo>
                  <a:lnTo>
                    <a:pt x="10556" y="48"/>
                  </a:lnTo>
                  <a:lnTo>
                    <a:pt x="10566" y="48"/>
                  </a:lnTo>
                  <a:lnTo>
                    <a:pt x="10575" y="48"/>
                  </a:lnTo>
                  <a:lnTo>
                    <a:pt x="10584" y="48"/>
                  </a:lnTo>
                  <a:lnTo>
                    <a:pt x="10593" y="48"/>
                  </a:lnTo>
                  <a:lnTo>
                    <a:pt x="10601" y="48"/>
                  </a:lnTo>
                  <a:lnTo>
                    <a:pt x="10607" y="48"/>
                  </a:lnTo>
                  <a:lnTo>
                    <a:pt x="10614" y="48"/>
                  </a:lnTo>
                  <a:lnTo>
                    <a:pt x="10619" y="48"/>
                  </a:lnTo>
                  <a:lnTo>
                    <a:pt x="10624" y="48"/>
                  </a:lnTo>
                  <a:lnTo>
                    <a:pt x="10628" y="48"/>
                  </a:lnTo>
                  <a:lnTo>
                    <a:pt x="10631" y="48"/>
                  </a:lnTo>
                  <a:lnTo>
                    <a:pt x="10635" y="48"/>
                  </a:lnTo>
                  <a:lnTo>
                    <a:pt x="10636" y="48"/>
                  </a:lnTo>
                  <a:lnTo>
                    <a:pt x="10637" y="48"/>
                  </a:lnTo>
                  <a:lnTo>
                    <a:pt x="10638" y="48"/>
                  </a:lnTo>
                  <a:lnTo>
                    <a:pt x="10638" y="48"/>
                  </a:lnTo>
                  <a:lnTo>
                    <a:pt x="10639" y="48"/>
                  </a:lnTo>
                  <a:lnTo>
                    <a:pt x="10641" y="48"/>
                  </a:lnTo>
                  <a:lnTo>
                    <a:pt x="10642" y="48"/>
                  </a:lnTo>
                  <a:lnTo>
                    <a:pt x="10642" y="48"/>
                  </a:lnTo>
                  <a:lnTo>
                    <a:pt x="10641" y="32"/>
                  </a:lnTo>
                  <a:lnTo>
                    <a:pt x="10641" y="16"/>
                  </a:lnTo>
                  <a:lnTo>
                    <a:pt x="10641" y="0"/>
                  </a:lnTo>
                  <a:lnTo>
                    <a:pt x="10641" y="0"/>
                  </a:lnTo>
                  <a:lnTo>
                    <a:pt x="10641" y="0"/>
                  </a:lnTo>
                </a:path>
              </a:pathLst>
            </a:custGeom>
            <a:solidFill>
              <a:srgbClr val="0000FF"/>
            </a:solidFill>
            <a:ln w="4763">
              <a:solidFill>
                <a:srgbClr val="000000"/>
              </a:solidFill>
              <a:prstDash val="solid"/>
              <a:round/>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grpSp>
      <p:pic>
        <p:nvPicPr>
          <p:cNvPr id="4560" name="Picture 2512" descr="BNL Logo_Small"/>
          <p:cNvPicPr>
            <a:picLocks noChangeAspect="1" noChangeArrowheads="1"/>
          </p:cNvPicPr>
          <p:nvPr/>
        </p:nvPicPr>
        <p:blipFill>
          <a:blip r:embed="rId19" cstate="print"/>
          <a:srcRect/>
          <a:stretch>
            <a:fillRect/>
          </a:stretch>
        </p:blipFill>
        <p:spPr bwMode="auto">
          <a:xfrm>
            <a:off x="6934200" y="0"/>
            <a:ext cx="1981200" cy="809625"/>
          </a:xfrm>
          <a:prstGeom prst="rect">
            <a:avLst/>
          </a:prstGeom>
          <a:noFill/>
        </p:spPr>
      </p:pic>
      <p:pic>
        <p:nvPicPr>
          <p:cNvPr id="4561" name="Picture 2513" descr="sc-Banner-CMYK-whitethumb"/>
          <p:cNvPicPr>
            <a:picLocks noChangeAspect="1" noChangeArrowheads="1"/>
          </p:cNvPicPr>
          <p:nvPr/>
        </p:nvPicPr>
        <p:blipFill>
          <a:blip r:embed="rId20" cstate="print"/>
          <a:srcRect/>
          <a:stretch>
            <a:fillRect/>
          </a:stretch>
        </p:blipFill>
        <p:spPr bwMode="auto">
          <a:xfrm>
            <a:off x="152400" y="6248400"/>
            <a:ext cx="1343025" cy="503238"/>
          </a:xfrm>
          <a:prstGeom prst="rect">
            <a:avLst/>
          </a:prstGeom>
          <a:noFill/>
        </p:spPr>
      </p:pic>
      <p:pic>
        <p:nvPicPr>
          <p:cNvPr id="4562" name="Picture 2514" descr="EBIS_logo_color"/>
          <p:cNvPicPr>
            <a:picLocks noChangeAspect="1" noChangeArrowheads="1"/>
          </p:cNvPicPr>
          <p:nvPr/>
        </p:nvPicPr>
        <p:blipFill>
          <a:blip r:embed="rId21" cstate="print"/>
          <a:srcRect/>
          <a:stretch>
            <a:fillRect/>
          </a:stretch>
        </p:blipFill>
        <p:spPr bwMode="auto">
          <a:xfrm>
            <a:off x="4191000" y="6172200"/>
            <a:ext cx="1295400" cy="685800"/>
          </a:xfrm>
          <a:prstGeom prst="rect">
            <a:avLst/>
          </a:prstGeom>
          <a:noFill/>
        </p:spPr>
      </p:pic>
      <p:pic>
        <p:nvPicPr>
          <p:cNvPr id="4564" name="Picture 2516" descr="http://www.redorbit.com/technology/space_tech/">
            <a:hlinkClick r:id="rId22"/>
          </p:cNvPr>
          <p:cNvPicPr>
            <a:picLocks noChangeAspect="1" noChangeArrowheads="1"/>
          </p:cNvPicPr>
          <p:nvPr/>
        </p:nvPicPr>
        <p:blipFill>
          <a:blip r:embed="rId23" cstate="print"/>
          <a:srcRect/>
          <a:stretch>
            <a:fillRect/>
          </a:stretch>
        </p:blipFill>
        <p:spPr bwMode="auto">
          <a:xfrm>
            <a:off x="7958138" y="6172200"/>
            <a:ext cx="1033462" cy="628650"/>
          </a:xfrm>
          <a:prstGeom prst="rect">
            <a:avLst/>
          </a:prstGeom>
          <a:noFill/>
        </p:spPr>
      </p:pic>
      <p:sp>
        <p:nvSpPr>
          <p:cNvPr id="4565" name="Text Box 2517"/>
          <p:cNvSpPr txBox="1">
            <a:spLocks noChangeArrowheads="1"/>
          </p:cNvSpPr>
          <p:nvPr/>
        </p:nvSpPr>
        <p:spPr bwMode="auto">
          <a:xfrm>
            <a:off x="2057400" y="6324600"/>
            <a:ext cx="1676400" cy="274638"/>
          </a:xfrm>
          <a:prstGeom prst="rect">
            <a:avLst/>
          </a:prstGeom>
          <a:noFill/>
          <a:ln w="9525">
            <a:noFill/>
            <a:miter lim="800000"/>
            <a:headEnd/>
            <a:tailEnd/>
          </a:ln>
          <a:effectLst/>
        </p:spPr>
        <p:txBody>
          <a:bodyPr>
            <a:spAutoFit/>
          </a:bodyPr>
          <a:lstStyle/>
          <a:p>
            <a:pPr fontAlgn="base">
              <a:spcBef>
                <a:spcPct val="0"/>
              </a:spcBef>
              <a:spcAft>
                <a:spcPct val="0"/>
              </a:spcAft>
            </a:pPr>
            <a:r>
              <a:rPr lang="en-US" sz="1200" dirty="0" smtClean="0">
                <a:solidFill>
                  <a:srgbClr val="000000"/>
                </a:solidFill>
                <a:latin typeface="Times New Roman" pitchFamily="18" charset="0"/>
              </a:rPr>
              <a:t>E. Beebe  CAARI 2010</a:t>
            </a:r>
          </a:p>
        </p:txBody>
      </p:sp>
      <p:sp>
        <p:nvSpPr>
          <p:cNvPr id="4566" name="Text Box 2518"/>
          <p:cNvSpPr txBox="1">
            <a:spLocks noChangeArrowheads="1"/>
          </p:cNvSpPr>
          <p:nvPr/>
        </p:nvSpPr>
        <p:spPr bwMode="auto">
          <a:xfrm>
            <a:off x="5791200" y="6324600"/>
            <a:ext cx="1989006" cy="276999"/>
          </a:xfrm>
          <a:prstGeom prst="rect">
            <a:avLst/>
          </a:prstGeom>
          <a:noFill/>
          <a:ln w="9525">
            <a:noFill/>
            <a:miter lim="800000"/>
            <a:headEnd/>
            <a:tailEnd/>
          </a:ln>
          <a:effectLst/>
        </p:spPr>
        <p:txBody>
          <a:bodyPr wrap="none">
            <a:spAutoFit/>
          </a:bodyPr>
          <a:lstStyle/>
          <a:p>
            <a:pPr fontAlgn="base">
              <a:spcBef>
                <a:spcPct val="0"/>
              </a:spcBef>
              <a:spcAft>
                <a:spcPct val="0"/>
              </a:spcAft>
            </a:pPr>
            <a:r>
              <a:rPr lang="en-US" sz="1200" dirty="0" smtClean="0">
                <a:solidFill>
                  <a:srgbClr val="000000"/>
                </a:solidFill>
                <a:latin typeface="Times New Roman" pitchFamily="18" charset="0"/>
              </a:rPr>
              <a:t>Ft Worth, </a:t>
            </a:r>
            <a:r>
              <a:rPr lang="en-US" sz="1200" dirty="0" err="1" smtClean="0">
                <a:solidFill>
                  <a:srgbClr val="000000"/>
                </a:solidFill>
                <a:latin typeface="Times New Roman" pitchFamily="18" charset="0"/>
              </a:rPr>
              <a:t>Tx</a:t>
            </a:r>
            <a:r>
              <a:rPr lang="en-US" sz="1200" dirty="0" smtClean="0">
                <a:solidFill>
                  <a:srgbClr val="000000"/>
                </a:solidFill>
                <a:latin typeface="Times New Roman" pitchFamily="18" charset="0"/>
              </a:rPr>
              <a:t>  August 9, 2010</a:t>
            </a:r>
          </a:p>
        </p:txBody>
      </p:sp>
    </p:spTree>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 id="2147483731" r:id="rId12"/>
    <p:sldLayoutId id="2147483732" r:id="rId13"/>
    <p:sldLayoutId id="2147483733" r:id="rId14"/>
    <p:sldLayoutId id="2147483734" r:id="rId15"/>
    <p:sldLayoutId id="2147483735" r:id="rId16"/>
    <p:sldLayoutId id="2147483736" r:id="rId17"/>
  </p:sldLayoutIdLst>
  <p:txStyles>
    <p:titleStyle>
      <a:lvl1pPr algn="l" rtl="0" fontAlgn="base">
        <a:spcBef>
          <a:spcPct val="0"/>
        </a:spcBef>
        <a:spcAft>
          <a:spcPct val="0"/>
        </a:spcAft>
        <a:defRPr sz="2600" b="1">
          <a:solidFill>
            <a:schemeClr val="tx2"/>
          </a:solidFill>
          <a:latin typeface="+mj-lt"/>
          <a:ea typeface="+mj-ea"/>
          <a:cs typeface="+mj-cs"/>
        </a:defRPr>
      </a:lvl1pPr>
      <a:lvl2pPr algn="l" rtl="0" fontAlgn="base">
        <a:spcBef>
          <a:spcPct val="0"/>
        </a:spcBef>
        <a:spcAft>
          <a:spcPct val="0"/>
        </a:spcAft>
        <a:defRPr sz="2600" b="1">
          <a:solidFill>
            <a:schemeClr val="tx2"/>
          </a:solidFill>
          <a:latin typeface="Arial" pitchFamily="34" charset="0"/>
        </a:defRPr>
      </a:lvl2pPr>
      <a:lvl3pPr algn="l" rtl="0" fontAlgn="base">
        <a:spcBef>
          <a:spcPct val="0"/>
        </a:spcBef>
        <a:spcAft>
          <a:spcPct val="0"/>
        </a:spcAft>
        <a:defRPr sz="2600" b="1">
          <a:solidFill>
            <a:schemeClr val="tx2"/>
          </a:solidFill>
          <a:latin typeface="Arial" pitchFamily="34" charset="0"/>
        </a:defRPr>
      </a:lvl3pPr>
      <a:lvl4pPr algn="l" rtl="0" fontAlgn="base">
        <a:spcBef>
          <a:spcPct val="0"/>
        </a:spcBef>
        <a:spcAft>
          <a:spcPct val="0"/>
        </a:spcAft>
        <a:defRPr sz="2600" b="1">
          <a:solidFill>
            <a:schemeClr val="tx2"/>
          </a:solidFill>
          <a:latin typeface="Arial" pitchFamily="34" charset="0"/>
        </a:defRPr>
      </a:lvl4pPr>
      <a:lvl5pPr algn="l" rtl="0" fontAlgn="base">
        <a:spcBef>
          <a:spcPct val="0"/>
        </a:spcBef>
        <a:spcAft>
          <a:spcPct val="0"/>
        </a:spcAft>
        <a:defRPr sz="2600" b="1">
          <a:solidFill>
            <a:schemeClr val="tx2"/>
          </a:solidFill>
          <a:latin typeface="Arial" pitchFamily="34" charset="0"/>
        </a:defRPr>
      </a:lvl5pPr>
      <a:lvl6pPr marL="457200" algn="l" rtl="0" fontAlgn="base">
        <a:spcBef>
          <a:spcPct val="0"/>
        </a:spcBef>
        <a:spcAft>
          <a:spcPct val="0"/>
        </a:spcAft>
        <a:defRPr sz="2600" b="1">
          <a:solidFill>
            <a:schemeClr val="tx2"/>
          </a:solidFill>
          <a:latin typeface="Arial" pitchFamily="34" charset="0"/>
        </a:defRPr>
      </a:lvl6pPr>
      <a:lvl7pPr marL="914400" algn="l" rtl="0" fontAlgn="base">
        <a:spcBef>
          <a:spcPct val="0"/>
        </a:spcBef>
        <a:spcAft>
          <a:spcPct val="0"/>
        </a:spcAft>
        <a:defRPr sz="2600" b="1">
          <a:solidFill>
            <a:schemeClr val="tx2"/>
          </a:solidFill>
          <a:latin typeface="Arial" pitchFamily="34" charset="0"/>
        </a:defRPr>
      </a:lvl7pPr>
      <a:lvl8pPr marL="1371600" algn="l" rtl="0" fontAlgn="base">
        <a:spcBef>
          <a:spcPct val="0"/>
        </a:spcBef>
        <a:spcAft>
          <a:spcPct val="0"/>
        </a:spcAft>
        <a:defRPr sz="2600" b="1">
          <a:solidFill>
            <a:schemeClr val="tx2"/>
          </a:solidFill>
          <a:latin typeface="Arial" pitchFamily="34" charset="0"/>
        </a:defRPr>
      </a:lvl8pPr>
      <a:lvl9pPr marL="1828800" algn="l" rtl="0" fontAlgn="base">
        <a:spcBef>
          <a:spcPct val="0"/>
        </a:spcBef>
        <a:spcAft>
          <a:spcPct val="0"/>
        </a:spcAft>
        <a:defRPr sz="2600" b="1">
          <a:solidFill>
            <a:schemeClr val="tx2"/>
          </a:solidFill>
          <a:latin typeface="Arial" pitchFamily="34" charset="0"/>
        </a:defRPr>
      </a:lvl9pPr>
    </p:titleStyle>
    <p:bodyStyle>
      <a:lvl1pPr marL="342900" indent="-342900" algn="l" rtl="0" fontAlgn="base">
        <a:spcBef>
          <a:spcPct val="20000"/>
        </a:spcBef>
        <a:spcAft>
          <a:spcPct val="0"/>
        </a:spcAft>
        <a:buClr>
          <a:schemeClr val="tx1"/>
        </a:buClr>
        <a:buChar char="•"/>
        <a:defRPr sz="2200">
          <a:solidFill>
            <a:schemeClr val="tx1"/>
          </a:solidFill>
          <a:latin typeface="+mn-lt"/>
          <a:ea typeface="+mn-ea"/>
          <a:cs typeface="+mn-cs"/>
        </a:defRPr>
      </a:lvl1pPr>
      <a:lvl2pPr marL="742950" indent="-285750" algn="l" rtl="0" fontAlgn="base">
        <a:spcBef>
          <a:spcPct val="20000"/>
        </a:spcBef>
        <a:spcAft>
          <a:spcPct val="0"/>
        </a:spcAft>
        <a:buClr>
          <a:schemeClr val="tx1"/>
        </a:buClr>
        <a:buChar char="–"/>
        <a:defRPr sz="2200">
          <a:solidFill>
            <a:schemeClr val="tx1"/>
          </a:solidFill>
          <a:latin typeface="+mn-lt"/>
        </a:defRPr>
      </a:lvl2pPr>
      <a:lvl3pPr marL="1143000" indent="-228600" algn="l" rtl="0" fontAlgn="base">
        <a:spcBef>
          <a:spcPct val="20000"/>
        </a:spcBef>
        <a:spcAft>
          <a:spcPct val="0"/>
        </a:spcAft>
        <a:buClr>
          <a:schemeClr val="tx1"/>
        </a:buClr>
        <a:buFont typeface="Wingdings" pitchFamily="2" charset="2"/>
        <a:buChar char="§"/>
        <a:defRPr sz="22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Helvetica" pitchFamily="34" charset="0"/>
        </a:defRPr>
      </a:lvl4pPr>
      <a:lvl5pPr marL="2057400" indent="-228600" algn="l" rtl="0" fontAlgn="base">
        <a:spcBef>
          <a:spcPct val="20000"/>
        </a:spcBef>
        <a:spcAft>
          <a:spcPct val="0"/>
        </a:spcAft>
        <a:buChar char="»"/>
        <a:defRPr sz="2000">
          <a:solidFill>
            <a:schemeClr val="tx1"/>
          </a:solidFill>
          <a:latin typeface="Helvetica" pitchFamily="34" charset="0"/>
        </a:defRPr>
      </a:lvl5pPr>
      <a:lvl6pPr marL="2514600" indent="-228600" algn="l" rtl="0" fontAlgn="base">
        <a:spcBef>
          <a:spcPct val="20000"/>
        </a:spcBef>
        <a:spcAft>
          <a:spcPct val="0"/>
        </a:spcAft>
        <a:buChar char="»"/>
        <a:defRPr sz="2000">
          <a:solidFill>
            <a:schemeClr val="tx1"/>
          </a:solidFill>
          <a:latin typeface="Helvetica" pitchFamily="34" charset="0"/>
        </a:defRPr>
      </a:lvl6pPr>
      <a:lvl7pPr marL="2971800" indent="-228600" algn="l" rtl="0" fontAlgn="base">
        <a:spcBef>
          <a:spcPct val="20000"/>
        </a:spcBef>
        <a:spcAft>
          <a:spcPct val="0"/>
        </a:spcAft>
        <a:buChar char="»"/>
        <a:defRPr sz="2000">
          <a:solidFill>
            <a:schemeClr val="tx1"/>
          </a:solidFill>
          <a:latin typeface="Helvetica" pitchFamily="34" charset="0"/>
        </a:defRPr>
      </a:lvl7pPr>
      <a:lvl8pPr marL="3429000" indent="-228600" algn="l" rtl="0" fontAlgn="base">
        <a:spcBef>
          <a:spcPct val="20000"/>
        </a:spcBef>
        <a:spcAft>
          <a:spcPct val="0"/>
        </a:spcAft>
        <a:buChar char="»"/>
        <a:defRPr sz="2000">
          <a:solidFill>
            <a:schemeClr val="tx1"/>
          </a:solidFill>
          <a:latin typeface="Helvetica" pitchFamily="34" charset="0"/>
        </a:defRPr>
      </a:lvl8pPr>
      <a:lvl9pPr marL="3886200" indent="-228600" algn="l" rtl="0" fontAlgn="base">
        <a:spcBef>
          <a:spcPct val="20000"/>
        </a:spcBef>
        <a:spcAft>
          <a:spcPct val="0"/>
        </a:spcAft>
        <a:buChar char="»"/>
        <a:defRPr sz="2000">
          <a:solidFill>
            <a:schemeClr val="tx1"/>
          </a:solidFill>
          <a:latin typeface="Helvetica"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35000"/>
          </a:schemeClr>
        </a:solidFill>
        <a:effectLst/>
      </p:bgPr>
    </p:bg>
    <p:spTree>
      <p:nvGrpSpPr>
        <p:cNvPr id="1" name=""/>
        <p:cNvGrpSpPr/>
        <p:nvPr/>
      </p:nvGrpSpPr>
      <p:grpSpPr>
        <a:xfrm>
          <a:off x="0" y="0"/>
          <a:ext cx="0" cy="0"/>
          <a:chOff x="0" y="0"/>
          <a:chExt cx="0" cy="0"/>
        </a:xfrm>
      </p:grpSpPr>
      <p:sp>
        <p:nvSpPr>
          <p:cNvPr id="4458" name="Rectangle 2410"/>
          <p:cNvSpPr>
            <a:spLocks noGrp="1" noChangeArrowheads="1"/>
          </p:cNvSpPr>
          <p:nvPr>
            <p:ph type="title"/>
          </p:nvPr>
        </p:nvSpPr>
        <p:spPr bwMode="auto">
          <a:xfrm>
            <a:off x="304800" y="-123825"/>
            <a:ext cx="5791200" cy="914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WBS 1.6 RF Systems</a:t>
            </a:r>
          </a:p>
        </p:txBody>
      </p:sp>
      <p:sp>
        <p:nvSpPr>
          <p:cNvPr id="4459" name="Rectangle 2411"/>
          <p:cNvSpPr>
            <a:spLocks noGrp="1" noChangeArrowheads="1"/>
          </p:cNvSpPr>
          <p:nvPr>
            <p:ph type="body" idx="1"/>
          </p:nvPr>
        </p:nvSpPr>
        <p:spPr bwMode="auto">
          <a:xfrm>
            <a:off x="381000" y="990600"/>
            <a:ext cx="8382000" cy="4953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grpSp>
        <p:nvGrpSpPr>
          <p:cNvPr id="2" name="Group 2465"/>
          <p:cNvGrpSpPr>
            <a:grpSpLocks/>
          </p:cNvGrpSpPr>
          <p:nvPr/>
        </p:nvGrpSpPr>
        <p:grpSpPr bwMode="auto">
          <a:xfrm>
            <a:off x="381000" y="6096000"/>
            <a:ext cx="8447088" cy="38100"/>
            <a:chOff x="247" y="3980"/>
            <a:chExt cx="5321" cy="24"/>
          </a:xfrm>
        </p:grpSpPr>
        <p:sp>
          <p:nvSpPr>
            <p:cNvPr id="4469" name="Rectangle 2421"/>
            <p:cNvSpPr>
              <a:spLocks noChangeArrowheads="1"/>
            </p:cNvSpPr>
            <p:nvPr userDrawn="1"/>
          </p:nvSpPr>
          <p:spPr bwMode="auto">
            <a:xfrm>
              <a:off x="247"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470" name="Rectangle 2422"/>
            <p:cNvSpPr>
              <a:spLocks noChangeArrowheads="1"/>
            </p:cNvSpPr>
            <p:nvPr userDrawn="1"/>
          </p:nvSpPr>
          <p:spPr bwMode="auto">
            <a:xfrm>
              <a:off x="560"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471" name="Rectangle 2423"/>
            <p:cNvSpPr>
              <a:spLocks noChangeArrowheads="1"/>
            </p:cNvSpPr>
            <p:nvPr userDrawn="1"/>
          </p:nvSpPr>
          <p:spPr bwMode="auto">
            <a:xfrm>
              <a:off x="873"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472" name="Rectangle 2424"/>
            <p:cNvSpPr>
              <a:spLocks noChangeArrowheads="1"/>
            </p:cNvSpPr>
            <p:nvPr userDrawn="1"/>
          </p:nvSpPr>
          <p:spPr bwMode="auto">
            <a:xfrm>
              <a:off x="1186"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473" name="Rectangle 2425"/>
            <p:cNvSpPr>
              <a:spLocks noChangeArrowheads="1"/>
            </p:cNvSpPr>
            <p:nvPr userDrawn="1"/>
          </p:nvSpPr>
          <p:spPr bwMode="auto">
            <a:xfrm>
              <a:off x="1499"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474" name="Rectangle 2426"/>
            <p:cNvSpPr>
              <a:spLocks noChangeArrowheads="1"/>
            </p:cNvSpPr>
            <p:nvPr userDrawn="1"/>
          </p:nvSpPr>
          <p:spPr bwMode="auto">
            <a:xfrm>
              <a:off x="1812"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475" name="Rectangle 2427"/>
            <p:cNvSpPr>
              <a:spLocks noChangeArrowheads="1"/>
            </p:cNvSpPr>
            <p:nvPr userDrawn="1"/>
          </p:nvSpPr>
          <p:spPr bwMode="auto">
            <a:xfrm>
              <a:off x="2125"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476" name="Rectangle 2428"/>
            <p:cNvSpPr>
              <a:spLocks noChangeArrowheads="1"/>
            </p:cNvSpPr>
            <p:nvPr userDrawn="1"/>
          </p:nvSpPr>
          <p:spPr bwMode="auto">
            <a:xfrm>
              <a:off x="2438"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477" name="Rectangle 2429"/>
            <p:cNvSpPr>
              <a:spLocks noChangeArrowheads="1"/>
            </p:cNvSpPr>
            <p:nvPr userDrawn="1"/>
          </p:nvSpPr>
          <p:spPr bwMode="auto">
            <a:xfrm>
              <a:off x="2751"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478" name="Rectangle 2430"/>
            <p:cNvSpPr>
              <a:spLocks noChangeArrowheads="1"/>
            </p:cNvSpPr>
            <p:nvPr userDrawn="1"/>
          </p:nvSpPr>
          <p:spPr bwMode="auto">
            <a:xfrm>
              <a:off x="3064"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479" name="Rectangle 2431"/>
            <p:cNvSpPr>
              <a:spLocks noChangeArrowheads="1"/>
            </p:cNvSpPr>
            <p:nvPr userDrawn="1"/>
          </p:nvSpPr>
          <p:spPr bwMode="auto">
            <a:xfrm>
              <a:off x="3377"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480" name="Rectangle 2432"/>
            <p:cNvSpPr>
              <a:spLocks noChangeArrowheads="1"/>
            </p:cNvSpPr>
            <p:nvPr userDrawn="1"/>
          </p:nvSpPr>
          <p:spPr bwMode="auto">
            <a:xfrm>
              <a:off x="3690"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481" name="Rectangle 2433"/>
            <p:cNvSpPr>
              <a:spLocks noChangeArrowheads="1"/>
            </p:cNvSpPr>
            <p:nvPr userDrawn="1"/>
          </p:nvSpPr>
          <p:spPr bwMode="auto">
            <a:xfrm>
              <a:off x="4003"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482" name="Rectangle 2434"/>
            <p:cNvSpPr>
              <a:spLocks noChangeArrowheads="1"/>
            </p:cNvSpPr>
            <p:nvPr userDrawn="1"/>
          </p:nvSpPr>
          <p:spPr bwMode="auto">
            <a:xfrm>
              <a:off x="4316"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483" name="Rectangle 2435"/>
            <p:cNvSpPr>
              <a:spLocks noChangeArrowheads="1"/>
            </p:cNvSpPr>
            <p:nvPr userDrawn="1"/>
          </p:nvSpPr>
          <p:spPr bwMode="auto">
            <a:xfrm>
              <a:off x="4629"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484" name="Rectangle 2436"/>
            <p:cNvSpPr>
              <a:spLocks noChangeArrowheads="1"/>
            </p:cNvSpPr>
            <p:nvPr userDrawn="1"/>
          </p:nvSpPr>
          <p:spPr bwMode="auto">
            <a:xfrm>
              <a:off x="4942"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485" name="Rectangle 2437"/>
            <p:cNvSpPr>
              <a:spLocks noChangeArrowheads="1"/>
            </p:cNvSpPr>
            <p:nvPr userDrawn="1"/>
          </p:nvSpPr>
          <p:spPr bwMode="auto">
            <a:xfrm>
              <a:off x="5255"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488" name="Freeform 2440"/>
            <p:cNvSpPr>
              <a:spLocks/>
            </p:cNvSpPr>
            <p:nvPr userDrawn="1"/>
          </p:nvSpPr>
          <p:spPr bwMode="auto">
            <a:xfrm>
              <a:off x="247" y="3980"/>
              <a:ext cx="5321" cy="24"/>
            </a:xfrm>
            <a:custGeom>
              <a:avLst/>
              <a:gdLst/>
              <a:ahLst/>
              <a:cxnLst>
                <a:cxn ang="0">
                  <a:pos x="10612" y="0"/>
                </a:cxn>
                <a:cxn ang="0">
                  <a:pos x="10511" y="0"/>
                </a:cxn>
                <a:cxn ang="0">
                  <a:pos x="10344" y="0"/>
                </a:cxn>
                <a:cxn ang="0">
                  <a:pos x="10116" y="0"/>
                </a:cxn>
                <a:cxn ang="0">
                  <a:pos x="9832" y="0"/>
                </a:cxn>
                <a:cxn ang="0">
                  <a:pos x="9499" y="0"/>
                </a:cxn>
                <a:cxn ang="0">
                  <a:pos x="9120" y="0"/>
                </a:cxn>
                <a:cxn ang="0">
                  <a:pos x="8702" y="0"/>
                </a:cxn>
                <a:cxn ang="0">
                  <a:pos x="8250" y="0"/>
                </a:cxn>
                <a:cxn ang="0">
                  <a:pos x="7767" y="0"/>
                </a:cxn>
                <a:cxn ang="0">
                  <a:pos x="7261" y="0"/>
                </a:cxn>
                <a:cxn ang="0">
                  <a:pos x="6736" y="0"/>
                </a:cxn>
                <a:cxn ang="0">
                  <a:pos x="6197" y="0"/>
                </a:cxn>
                <a:cxn ang="0">
                  <a:pos x="5650" y="0"/>
                </a:cxn>
                <a:cxn ang="0">
                  <a:pos x="5100" y="0"/>
                </a:cxn>
                <a:cxn ang="0">
                  <a:pos x="4553" y="0"/>
                </a:cxn>
                <a:cxn ang="0">
                  <a:pos x="4012" y="0"/>
                </a:cxn>
                <a:cxn ang="0">
                  <a:pos x="3484" y="0"/>
                </a:cxn>
                <a:cxn ang="0">
                  <a:pos x="2974" y="0"/>
                </a:cxn>
                <a:cxn ang="0">
                  <a:pos x="2485" y="0"/>
                </a:cxn>
                <a:cxn ang="0">
                  <a:pos x="2027" y="0"/>
                </a:cxn>
                <a:cxn ang="0">
                  <a:pos x="1601" y="0"/>
                </a:cxn>
                <a:cxn ang="0">
                  <a:pos x="1214" y="0"/>
                </a:cxn>
                <a:cxn ang="0">
                  <a:pos x="871" y="0"/>
                </a:cxn>
                <a:cxn ang="0">
                  <a:pos x="578" y="0"/>
                </a:cxn>
                <a:cxn ang="0">
                  <a:pos x="339" y="0"/>
                </a:cxn>
                <a:cxn ang="0">
                  <a:pos x="159" y="0"/>
                </a:cxn>
                <a:cxn ang="0">
                  <a:pos x="45" y="0"/>
                </a:cxn>
                <a:cxn ang="0">
                  <a:pos x="0" y="0"/>
                </a:cxn>
                <a:cxn ang="0">
                  <a:pos x="13" y="48"/>
                </a:cxn>
                <a:cxn ang="0">
                  <a:pos x="93" y="48"/>
                </a:cxn>
                <a:cxn ang="0">
                  <a:pos x="241" y="48"/>
                </a:cxn>
                <a:cxn ang="0">
                  <a:pos x="451" y="48"/>
                </a:cxn>
                <a:cxn ang="0">
                  <a:pos x="717" y="48"/>
                </a:cxn>
                <a:cxn ang="0">
                  <a:pos x="1037" y="48"/>
                </a:cxn>
                <a:cxn ang="0">
                  <a:pos x="1402" y="48"/>
                </a:cxn>
                <a:cxn ang="0">
                  <a:pos x="1808" y="48"/>
                </a:cxn>
                <a:cxn ang="0">
                  <a:pos x="2252" y="48"/>
                </a:cxn>
                <a:cxn ang="0">
                  <a:pos x="2726" y="48"/>
                </a:cxn>
                <a:cxn ang="0">
                  <a:pos x="3225" y="48"/>
                </a:cxn>
                <a:cxn ang="0">
                  <a:pos x="3744" y="48"/>
                </a:cxn>
                <a:cxn ang="0">
                  <a:pos x="4280" y="48"/>
                </a:cxn>
                <a:cxn ang="0">
                  <a:pos x="4825" y="48"/>
                </a:cxn>
                <a:cxn ang="0">
                  <a:pos x="5373" y="48"/>
                </a:cxn>
                <a:cxn ang="0">
                  <a:pos x="5922" y="48"/>
                </a:cxn>
                <a:cxn ang="0">
                  <a:pos x="6466" y="48"/>
                </a:cxn>
                <a:cxn ang="0">
                  <a:pos x="6998" y="48"/>
                </a:cxn>
                <a:cxn ang="0">
                  <a:pos x="7514" y="48"/>
                </a:cxn>
                <a:cxn ang="0">
                  <a:pos x="8009" y="48"/>
                </a:cxn>
                <a:cxn ang="0">
                  <a:pos x="8477" y="48"/>
                </a:cxn>
                <a:cxn ang="0">
                  <a:pos x="8913" y="48"/>
                </a:cxn>
                <a:cxn ang="0">
                  <a:pos x="9312" y="48"/>
                </a:cxn>
                <a:cxn ang="0">
                  <a:pos x="9668" y="48"/>
                </a:cxn>
                <a:cxn ang="0">
                  <a:pos x="9977" y="48"/>
                </a:cxn>
                <a:cxn ang="0">
                  <a:pos x="10233" y="48"/>
                </a:cxn>
                <a:cxn ang="0">
                  <a:pos x="10431" y="48"/>
                </a:cxn>
                <a:cxn ang="0">
                  <a:pos x="10566" y="48"/>
                </a:cxn>
                <a:cxn ang="0">
                  <a:pos x="10631" y="48"/>
                </a:cxn>
                <a:cxn ang="0">
                  <a:pos x="10641" y="32"/>
                </a:cxn>
              </a:cxnLst>
              <a:rect l="0" t="0" r="r" b="b"/>
              <a:pathLst>
                <a:path w="10642" h="48">
                  <a:moveTo>
                    <a:pt x="10641" y="0"/>
                  </a:moveTo>
                  <a:lnTo>
                    <a:pt x="10641" y="0"/>
                  </a:lnTo>
                  <a:lnTo>
                    <a:pt x="10640" y="0"/>
                  </a:lnTo>
                  <a:lnTo>
                    <a:pt x="10638" y="0"/>
                  </a:lnTo>
                  <a:lnTo>
                    <a:pt x="10636" y="0"/>
                  </a:lnTo>
                  <a:lnTo>
                    <a:pt x="10632" y="0"/>
                  </a:lnTo>
                  <a:lnTo>
                    <a:pt x="10628" y="0"/>
                  </a:lnTo>
                  <a:lnTo>
                    <a:pt x="10623" y="0"/>
                  </a:lnTo>
                  <a:lnTo>
                    <a:pt x="10617" y="0"/>
                  </a:lnTo>
                  <a:lnTo>
                    <a:pt x="10612" y="0"/>
                  </a:lnTo>
                  <a:lnTo>
                    <a:pt x="10604" y="0"/>
                  </a:lnTo>
                  <a:lnTo>
                    <a:pt x="10596" y="0"/>
                  </a:lnTo>
                  <a:lnTo>
                    <a:pt x="10589" y="0"/>
                  </a:lnTo>
                  <a:lnTo>
                    <a:pt x="10579" y="0"/>
                  </a:lnTo>
                  <a:lnTo>
                    <a:pt x="10570" y="0"/>
                  </a:lnTo>
                  <a:lnTo>
                    <a:pt x="10559" y="0"/>
                  </a:lnTo>
                  <a:lnTo>
                    <a:pt x="10548" y="0"/>
                  </a:lnTo>
                  <a:lnTo>
                    <a:pt x="10536" y="0"/>
                  </a:lnTo>
                  <a:lnTo>
                    <a:pt x="10524" y="0"/>
                  </a:lnTo>
                  <a:lnTo>
                    <a:pt x="10511" y="0"/>
                  </a:lnTo>
                  <a:lnTo>
                    <a:pt x="10496" y="0"/>
                  </a:lnTo>
                  <a:lnTo>
                    <a:pt x="10482" y="0"/>
                  </a:lnTo>
                  <a:lnTo>
                    <a:pt x="10467" y="0"/>
                  </a:lnTo>
                  <a:lnTo>
                    <a:pt x="10451" y="0"/>
                  </a:lnTo>
                  <a:lnTo>
                    <a:pt x="10435" y="0"/>
                  </a:lnTo>
                  <a:lnTo>
                    <a:pt x="10417" y="0"/>
                  </a:lnTo>
                  <a:lnTo>
                    <a:pt x="10400" y="0"/>
                  </a:lnTo>
                  <a:lnTo>
                    <a:pt x="10382" y="0"/>
                  </a:lnTo>
                  <a:lnTo>
                    <a:pt x="10363" y="0"/>
                  </a:lnTo>
                  <a:lnTo>
                    <a:pt x="10344" y="0"/>
                  </a:lnTo>
                  <a:lnTo>
                    <a:pt x="10323" y="0"/>
                  </a:lnTo>
                  <a:lnTo>
                    <a:pt x="10302" y="0"/>
                  </a:lnTo>
                  <a:lnTo>
                    <a:pt x="10281" y="0"/>
                  </a:lnTo>
                  <a:lnTo>
                    <a:pt x="10259" y="0"/>
                  </a:lnTo>
                  <a:lnTo>
                    <a:pt x="10236" y="0"/>
                  </a:lnTo>
                  <a:lnTo>
                    <a:pt x="10213" y="0"/>
                  </a:lnTo>
                  <a:lnTo>
                    <a:pt x="10190" y="0"/>
                  </a:lnTo>
                  <a:lnTo>
                    <a:pt x="10166" y="0"/>
                  </a:lnTo>
                  <a:lnTo>
                    <a:pt x="10141" y="0"/>
                  </a:lnTo>
                  <a:lnTo>
                    <a:pt x="10116" y="0"/>
                  </a:lnTo>
                  <a:lnTo>
                    <a:pt x="10090" y="0"/>
                  </a:lnTo>
                  <a:lnTo>
                    <a:pt x="10063" y="0"/>
                  </a:lnTo>
                  <a:lnTo>
                    <a:pt x="10037" y="0"/>
                  </a:lnTo>
                  <a:lnTo>
                    <a:pt x="10009" y="0"/>
                  </a:lnTo>
                  <a:lnTo>
                    <a:pt x="9981" y="0"/>
                  </a:lnTo>
                  <a:lnTo>
                    <a:pt x="9952" y="0"/>
                  </a:lnTo>
                  <a:lnTo>
                    <a:pt x="9924" y="0"/>
                  </a:lnTo>
                  <a:lnTo>
                    <a:pt x="9894" y="0"/>
                  </a:lnTo>
                  <a:lnTo>
                    <a:pt x="9863" y="0"/>
                  </a:lnTo>
                  <a:lnTo>
                    <a:pt x="9832" y="0"/>
                  </a:lnTo>
                  <a:lnTo>
                    <a:pt x="9802" y="0"/>
                  </a:lnTo>
                  <a:lnTo>
                    <a:pt x="9770" y="0"/>
                  </a:lnTo>
                  <a:lnTo>
                    <a:pt x="9738" y="0"/>
                  </a:lnTo>
                  <a:lnTo>
                    <a:pt x="9705" y="0"/>
                  </a:lnTo>
                  <a:lnTo>
                    <a:pt x="9672" y="0"/>
                  </a:lnTo>
                  <a:lnTo>
                    <a:pt x="9638" y="0"/>
                  </a:lnTo>
                  <a:lnTo>
                    <a:pt x="9604" y="0"/>
                  </a:lnTo>
                  <a:lnTo>
                    <a:pt x="9569" y="0"/>
                  </a:lnTo>
                  <a:lnTo>
                    <a:pt x="9535" y="0"/>
                  </a:lnTo>
                  <a:lnTo>
                    <a:pt x="9499" y="0"/>
                  </a:lnTo>
                  <a:lnTo>
                    <a:pt x="9464" y="0"/>
                  </a:lnTo>
                  <a:lnTo>
                    <a:pt x="9426" y="0"/>
                  </a:lnTo>
                  <a:lnTo>
                    <a:pt x="9390" y="0"/>
                  </a:lnTo>
                  <a:lnTo>
                    <a:pt x="9353" y="0"/>
                  </a:lnTo>
                  <a:lnTo>
                    <a:pt x="9316" y="0"/>
                  </a:lnTo>
                  <a:lnTo>
                    <a:pt x="9277" y="0"/>
                  </a:lnTo>
                  <a:lnTo>
                    <a:pt x="9239" y="0"/>
                  </a:lnTo>
                  <a:lnTo>
                    <a:pt x="9199" y="0"/>
                  </a:lnTo>
                  <a:lnTo>
                    <a:pt x="9161" y="0"/>
                  </a:lnTo>
                  <a:lnTo>
                    <a:pt x="9120" y="0"/>
                  </a:lnTo>
                  <a:lnTo>
                    <a:pt x="9081" y="0"/>
                  </a:lnTo>
                  <a:lnTo>
                    <a:pt x="9040" y="0"/>
                  </a:lnTo>
                  <a:lnTo>
                    <a:pt x="9000" y="0"/>
                  </a:lnTo>
                  <a:lnTo>
                    <a:pt x="8958" y="0"/>
                  </a:lnTo>
                  <a:lnTo>
                    <a:pt x="8916" y="0"/>
                  </a:lnTo>
                  <a:lnTo>
                    <a:pt x="8874" y="0"/>
                  </a:lnTo>
                  <a:lnTo>
                    <a:pt x="8832" y="0"/>
                  </a:lnTo>
                  <a:lnTo>
                    <a:pt x="8789" y="0"/>
                  </a:lnTo>
                  <a:lnTo>
                    <a:pt x="8746" y="0"/>
                  </a:lnTo>
                  <a:lnTo>
                    <a:pt x="8702" y="0"/>
                  </a:lnTo>
                  <a:lnTo>
                    <a:pt x="8658" y="0"/>
                  </a:lnTo>
                  <a:lnTo>
                    <a:pt x="8614" y="0"/>
                  </a:lnTo>
                  <a:lnTo>
                    <a:pt x="8569" y="0"/>
                  </a:lnTo>
                  <a:lnTo>
                    <a:pt x="8525" y="0"/>
                  </a:lnTo>
                  <a:lnTo>
                    <a:pt x="8479" y="0"/>
                  </a:lnTo>
                  <a:lnTo>
                    <a:pt x="8434" y="0"/>
                  </a:lnTo>
                  <a:lnTo>
                    <a:pt x="8388" y="0"/>
                  </a:lnTo>
                  <a:lnTo>
                    <a:pt x="8342" y="0"/>
                  </a:lnTo>
                  <a:lnTo>
                    <a:pt x="8296" y="0"/>
                  </a:lnTo>
                  <a:lnTo>
                    <a:pt x="8250" y="0"/>
                  </a:lnTo>
                  <a:lnTo>
                    <a:pt x="8203" y="0"/>
                  </a:lnTo>
                  <a:lnTo>
                    <a:pt x="8156" y="0"/>
                  </a:lnTo>
                  <a:lnTo>
                    <a:pt x="8107" y="0"/>
                  </a:lnTo>
                  <a:lnTo>
                    <a:pt x="8060" y="0"/>
                  </a:lnTo>
                  <a:lnTo>
                    <a:pt x="8012" y="0"/>
                  </a:lnTo>
                  <a:lnTo>
                    <a:pt x="7964" y="0"/>
                  </a:lnTo>
                  <a:lnTo>
                    <a:pt x="7914" y="0"/>
                  </a:lnTo>
                  <a:lnTo>
                    <a:pt x="7866" y="0"/>
                  </a:lnTo>
                  <a:lnTo>
                    <a:pt x="7817" y="0"/>
                  </a:lnTo>
                  <a:lnTo>
                    <a:pt x="7767" y="0"/>
                  </a:lnTo>
                  <a:lnTo>
                    <a:pt x="7718" y="0"/>
                  </a:lnTo>
                  <a:lnTo>
                    <a:pt x="7667" y="0"/>
                  </a:lnTo>
                  <a:lnTo>
                    <a:pt x="7618" y="0"/>
                  </a:lnTo>
                  <a:lnTo>
                    <a:pt x="7567" y="0"/>
                  </a:lnTo>
                  <a:lnTo>
                    <a:pt x="7517" y="0"/>
                  </a:lnTo>
                  <a:lnTo>
                    <a:pt x="7466" y="0"/>
                  </a:lnTo>
                  <a:lnTo>
                    <a:pt x="7415" y="0"/>
                  </a:lnTo>
                  <a:lnTo>
                    <a:pt x="7364" y="0"/>
                  </a:lnTo>
                  <a:lnTo>
                    <a:pt x="7313" y="0"/>
                  </a:lnTo>
                  <a:lnTo>
                    <a:pt x="7261" y="0"/>
                  </a:lnTo>
                  <a:lnTo>
                    <a:pt x="7210" y="0"/>
                  </a:lnTo>
                  <a:lnTo>
                    <a:pt x="7157" y="0"/>
                  </a:lnTo>
                  <a:lnTo>
                    <a:pt x="7105" y="0"/>
                  </a:lnTo>
                  <a:lnTo>
                    <a:pt x="7053" y="0"/>
                  </a:lnTo>
                  <a:lnTo>
                    <a:pt x="7000" y="0"/>
                  </a:lnTo>
                  <a:lnTo>
                    <a:pt x="6947" y="0"/>
                  </a:lnTo>
                  <a:lnTo>
                    <a:pt x="6895" y="0"/>
                  </a:lnTo>
                  <a:lnTo>
                    <a:pt x="6842" y="0"/>
                  </a:lnTo>
                  <a:lnTo>
                    <a:pt x="6789" y="0"/>
                  </a:lnTo>
                  <a:lnTo>
                    <a:pt x="6736" y="0"/>
                  </a:lnTo>
                  <a:lnTo>
                    <a:pt x="6683" y="0"/>
                  </a:lnTo>
                  <a:lnTo>
                    <a:pt x="6629" y="0"/>
                  </a:lnTo>
                  <a:lnTo>
                    <a:pt x="6575" y="0"/>
                  </a:lnTo>
                  <a:lnTo>
                    <a:pt x="6522" y="0"/>
                  </a:lnTo>
                  <a:lnTo>
                    <a:pt x="6468" y="0"/>
                  </a:lnTo>
                  <a:lnTo>
                    <a:pt x="6414" y="0"/>
                  </a:lnTo>
                  <a:lnTo>
                    <a:pt x="6360" y="0"/>
                  </a:lnTo>
                  <a:lnTo>
                    <a:pt x="6305" y="0"/>
                  </a:lnTo>
                  <a:lnTo>
                    <a:pt x="6252" y="0"/>
                  </a:lnTo>
                  <a:lnTo>
                    <a:pt x="6197" y="0"/>
                  </a:lnTo>
                  <a:lnTo>
                    <a:pt x="6143" y="0"/>
                  </a:lnTo>
                  <a:lnTo>
                    <a:pt x="6088" y="0"/>
                  </a:lnTo>
                  <a:lnTo>
                    <a:pt x="6033" y="0"/>
                  </a:lnTo>
                  <a:lnTo>
                    <a:pt x="5979" y="0"/>
                  </a:lnTo>
                  <a:lnTo>
                    <a:pt x="5925" y="0"/>
                  </a:lnTo>
                  <a:lnTo>
                    <a:pt x="5870" y="0"/>
                  </a:lnTo>
                  <a:lnTo>
                    <a:pt x="5815" y="0"/>
                  </a:lnTo>
                  <a:lnTo>
                    <a:pt x="5760" y="0"/>
                  </a:lnTo>
                  <a:lnTo>
                    <a:pt x="5705" y="0"/>
                  </a:lnTo>
                  <a:lnTo>
                    <a:pt x="5650" y="0"/>
                  </a:lnTo>
                  <a:lnTo>
                    <a:pt x="5595" y="0"/>
                  </a:lnTo>
                  <a:lnTo>
                    <a:pt x="5540" y="0"/>
                  </a:lnTo>
                  <a:lnTo>
                    <a:pt x="5485" y="0"/>
                  </a:lnTo>
                  <a:lnTo>
                    <a:pt x="5430" y="0"/>
                  </a:lnTo>
                  <a:lnTo>
                    <a:pt x="5375" y="0"/>
                  </a:lnTo>
                  <a:lnTo>
                    <a:pt x="5321" y="0"/>
                  </a:lnTo>
                  <a:lnTo>
                    <a:pt x="5266" y="0"/>
                  </a:lnTo>
                  <a:lnTo>
                    <a:pt x="5211" y="0"/>
                  </a:lnTo>
                  <a:lnTo>
                    <a:pt x="5156" y="0"/>
                  </a:lnTo>
                  <a:lnTo>
                    <a:pt x="5100" y="0"/>
                  </a:lnTo>
                  <a:lnTo>
                    <a:pt x="5046" y="0"/>
                  </a:lnTo>
                  <a:lnTo>
                    <a:pt x="4991" y="0"/>
                  </a:lnTo>
                  <a:lnTo>
                    <a:pt x="4936" y="0"/>
                  </a:lnTo>
                  <a:lnTo>
                    <a:pt x="4881" y="0"/>
                  </a:lnTo>
                  <a:lnTo>
                    <a:pt x="4826" y="0"/>
                  </a:lnTo>
                  <a:lnTo>
                    <a:pt x="4771" y="0"/>
                  </a:lnTo>
                  <a:lnTo>
                    <a:pt x="4716" y="0"/>
                  </a:lnTo>
                  <a:lnTo>
                    <a:pt x="4661" y="0"/>
                  </a:lnTo>
                  <a:lnTo>
                    <a:pt x="4608" y="0"/>
                  </a:lnTo>
                  <a:lnTo>
                    <a:pt x="4553" y="0"/>
                  </a:lnTo>
                  <a:lnTo>
                    <a:pt x="4498" y="0"/>
                  </a:lnTo>
                  <a:lnTo>
                    <a:pt x="4444" y="0"/>
                  </a:lnTo>
                  <a:lnTo>
                    <a:pt x="4389" y="0"/>
                  </a:lnTo>
                  <a:lnTo>
                    <a:pt x="4336" y="0"/>
                  </a:lnTo>
                  <a:lnTo>
                    <a:pt x="4281" y="0"/>
                  </a:lnTo>
                  <a:lnTo>
                    <a:pt x="4227" y="0"/>
                  </a:lnTo>
                  <a:lnTo>
                    <a:pt x="4173" y="0"/>
                  </a:lnTo>
                  <a:lnTo>
                    <a:pt x="4119" y="0"/>
                  </a:lnTo>
                  <a:lnTo>
                    <a:pt x="4066" y="0"/>
                  </a:lnTo>
                  <a:lnTo>
                    <a:pt x="4012" y="0"/>
                  </a:lnTo>
                  <a:lnTo>
                    <a:pt x="3958" y="0"/>
                  </a:lnTo>
                  <a:lnTo>
                    <a:pt x="3905" y="0"/>
                  </a:lnTo>
                  <a:lnTo>
                    <a:pt x="3852" y="0"/>
                  </a:lnTo>
                  <a:lnTo>
                    <a:pt x="3799" y="0"/>
                  </a:lnTo>
                  <a:lnTo>
                    <a:pt x="3746" y="0"/>
                  </a:lnTo>
                  <a:lnTo>
                    <a:pt x="3694" y="0"/>
                  </a:lnTo>
                  <a:lnTo>
                    <a:pt x="3641" y="0"/>
                  </a:lnTo>
                  <a:lnTo>
                    <a:pt x="3588" y="0"/>
                  </a:lnTo>
                  <a:lnTo>
                    <a:pt x="3536" y="0"/>
                  </a:lnTo>
                  <a:lnTo>
                    <a:pt x="3484" y="0"/>
                  </a:lnTo>
                  <a:lnTo>
                    <a:pt x="3431" y="0"/>
                  </a:lnTo>
                  <a:lnTo>
                    <a:pt x="3380" y="0"/>
                  </a:lnTo>
                  <a:lnTo>
                    <a:pt x="3328" y="0"/>
                  </a:lnTo>
                  <a:lnTo>
                    <a:pt x="3277" y="0"/>
                  </a:lnTo>
                  <a:lnTo>
                    <a:pt x="3226" y="0"/>
                  </a:lnTo>
                  <a:lnTo>
                    <a:pt x="3174" y="0"/>
                  </a:lnTo>
                  <a:lnTo>
                    <a:pt x="3124" y="0"/>
                  </a:lnTo>
                  <a:lnTo>
                    <a:pt x="3073" y="0"/>
                  </a:lnTo>
                  <a:lnTo>
                    <a:pt x="3023" y="0"/>
                  </a:lnTo>
                  <a:lnTo>
                    <a:pt x="2974" y="0"/>
                  </a:lnTo>
                  <a:lnTo>
                    <a:pt x="2923" y="0"/>
                  </a:lnTo>
                  <a:lnTo>
                    <a:pt x="2874" y="0"/>
                  </a:lnTo>
                  <a:lnTo>
                    <a:pt x="2824" y="0"/>
                  </a:lnTo>
                  <a:lnTo>
                    <a:pt x="2775" y="0"/>
                  </a:lnTo>
                  <a:lnTo>
                    <a:pt x="2727" y="0"/>
                  </a:lnTo>
                  <a:lnTo>
                    <a:pt x="2677" y="0"/>
                  </a:lnTo>
                  <a:lnTo>
                    <a:pt x="2629" y="0"/>
                  </a:lnTo>
                  <a:lnTo>
                    <a:pt x="2581" y="0"/>
                  </a:lnTo>
                  <a:lnTo>
                    <a:pt x="2534" y="0"/>
                  </a:lnTo>
                  <a:lnTo>
                    <a:pt x="2485" y="0"/>
                  </a:lnTo>
                  <a:lnTo>
                    <a:pt x="2438" y="0"/>
                  </a:lnTo>
                  <a:lnTo>
                    <a:pt x="2392" y="0"/>
                  </a:lnTo>
                  <a:lnTo>
                    <a:pt x="2345" y="0"/>
                  </a:lnTo>
                  <a:lnTo>
                    <a:pt x="2299" y="0"/>
                  </a:lnTo>
                  <a:lnTo>
                    <a:pt x="2253" y="0"/>
                  </a:lnTo>
                  <a:lnTo>
                    <a:pt x="2207" y="0"/>
                  </a:lnTo>
                  <a:lnTo>
                    <a:pt x="2162" y="0"/>
                  </a:lnTo>
                  <a:lnTo>
                    <a:pt x="2115" y="0"/>
                  </a:lnTo>
                  <a:lnTo>
                    <a:pt x="2072" y="0"/>
                  </a:lnTo>
                  <a:lnTo>
                    <a:pt x="2027" y="0"/>
                  </a:lnTo>
                  <a:lnTo>
                    <a:pt x="1983" y="0"/>
                  </a:lnTo>
                  <a:lnTo>
                    <a:pt x="1939" y="0"/>
                  </a:lnTo>
                  <a:lnTo>
                    <a:pt x="1895" y="0"/>
                  </a:lnTo>
                  <a:lnTo>
                    <a:pt x="1852" y="0"/>
                  </a:lnTo>
                  <a:lnTo>
                    <a:pt x="1809" y="0"/>
                  </a:lnTo>
                  <a:lnTo>
                    <a:pt x="1766" y="0"/>
                  </a:lnTo>
                  <a:lnTo>
                    <a:pt x="1725" y="0"/>
                  </a:lnTo>
                  <a:lnTo>
                    <a:pt x="1683" y="0"/>
                  </a:lnTo>
                  <a:lnTo>
                    <a:pt x="1641" y="0"/>
                  </a:lnTo>
                  <a:lnTo>
                    <a:pt x="1601" y="0"/>
                  </a:lnTo>
                  <a:lnTo>
                    <a:pt x="1560" y="0"/>
                  </a:lnTo>
                  <a:lnTo>
                    <a:pt x="1521" y="0"/>
                  </a:lnTo>
                  <a:lnTo>
                    <a:pt x="1481" y="0"/>
                  </a:lnTo>
                  <a:lnTo>
                    <a:pt x="1442" y="0"/>
                  </a:lnTo>
                  <a:lnTo>
                    <a:pt x="1402" y="0"/>
                  </a:lnTo>
                  <a:lnTo>
                    <a:pt x="1364" y="0"/>
                  </a:lnTo>
                  <a:lnTo>
                    <a:pt x="1325" y="0"/>
                  </a:lnTo>
                  <a:lnTo>
                    <a:pt x="1288" y="0"/>
                  </a:lnTo>
                  <a:lnTo>
                    <a:pt x="1251" y="0"/>
                  </a:lnTo>
                  <a:lnTo>
                    <a:pt x="1214" y="0"/>
                  </a:lnTo>
                  <a:lnTo>
                    <a:pt x="1178" y="0"/>
                  </a:lnTo>
                  <a:lnTo>
                    <a:pt x="1142" y="0"/>
                  </a:lnTo>
                  <a:lnTo>
                    <a:pt x="1107" y="0"/>
                  </a:lnTo>
                  <a:lnTo>
                    <a:pt x="1072" y="0"/>
                  </a:lnTo>
                  <a:lnTo>
                    <a:pt x="1037" y="0"/>
                  </a:lnTo>
                  <a:lnTo>
                    <a:pt x="1003" y="0"/>
                  </a:lnTo>
                  <a:lnTo>
                    <a:pt x="969" y="0"/>
                  </a:lnTo>
                  <a:lnTo>
                    <a:pt x="936" y="0"/>
                  </a:lnTo>
                  <a:lnTo>
                    <a:pt x="904" y="0"/>
                  </a:lnTo>
                  <a:lnTo>
                    <a:pt x="871" y="0"/>
                  </a:lnTo>
                  <a:lnTo>
                    <a:pt x="839" y="0"/>
                  </a:lnTo>
                  <a:lnTo>
                    <a:pt x="808" y="0"/>
                  </a:lnTo>
                  <a:lnTo>
                    <a:pt x="778" y="0"/>
                  </a:lnTo>
                  <a:lnTo>
                    <a:pt x="748" y="0"/>
                  </a:lnTo>
                  <a:lnTo>
                    <a:pt x="718" y="0"/>
                  </a:lnTo>
                  <a:lnTo>
                    <a:pt x="689" y="0"/>
                  </a:lnTo>
                  <a:lnTo>
                    <a:pt x="660" y="0"/>
                  </a:lnTo>
                  <a:lnTo>
                    <a:pt x="632" y="0"/>
                  </a:lnTo>
                  <a:lnTo>
                    <a:pt x="604" y="0"/>
                  </a:lnTo>
                  <a:lnTo>
                    <a:pt x="578" y="0"/>
                  </a:lnTo>
                  <a:lnTo>
                    <a:pt x="552" y="0"/>
                  </a:lnTo>
                  <a:lnTo>
                    <a:pt x="525" y="0"/>
                  </a:lnTo>
                  <a:lnTo>
                    <a:pt x="500" y="0"/>
                  </a:lnTo>
                  <a:lnTo>
                    <a:pt x="475" y="0"/>
                  </a:lnTo>
                  <a:lnTo>
                    <a:pt x="451" y="0"/>
                  </a:lnTo>
                  <a:lnTo>
                    <a:pt x="428" y="0"/>
                  </a:lnTo>
                  <a:lnTo>
                    <a:pt x="405" y="0"/>
                  </a:lnTo>
                  <a:lnTo>
                    <a:pt x="382" y="0"/>
                  </a:lnTo>
                  <a:lnTo>
                    <a:pt x="360" y="0"/>
                  </a:lnTo>
                  <a:lnTo>
                    <a:pt x="339" y="0"/>
                  </a:lnTo>
                  <a:lnTo>
                    <a:pt x="318" y="0"/>
                  </a:lnTo>
                  <a:lnTo>
                    <a:pt x="297" y="0"/>
                  </a:lnTo>
                  <a:lnTo>
                    <a:pt x="278" y="0"/>
                  </a:lnTo>
                  <a:lnTo>
                    <a:pt x="259" y="0"/>
                  </a:lnTo>
                  <a:lnTo>
                    <a:pt x="241" y="0"/>
                  </a:lnTo>
                  <a:lnTo>
                    <a:pt x="224" y="0"/>
                  </a:lnTo>
                  <a:lnTo>
                    <a:pt x="206" y="0"/>
                  </a:lnTo>
                  <a:lnTo>
                    <a:pt x="189" y="0"/>
                  </a:lnTo>
                  <a:lnTo>
                    <a:pt x="174" y="0"/>
                  </a:lnTo>
                  <a:lnTo>
                    <a:pt x="159" y="0"/>
                  </a:lnTo>
                  <a:lnTo>
                    <a:pt x="144" y="0"/>
                  </a:lnTo>
                  <a:lnTo>
                    <a:pt x="130" y="0"/>
                  </a:lnTo>
                  <a:lnTo>
                    <a:pt x="117" y="0"/>
                  </a:lnTo>
                  <a:lnTo>
                    <a:pt x="105" y="0"/>
                  </a:lnTo>
                  <a:lnTo>
                    <a:pt x="93" y="0"/>
                  </a:lnTo>
                  <a:lnTo>
                    <a:pt x="82" y="0"/>
                  </a:lnTo>
                  <a:lnTo>
                    <a:pt x="72" y="0"/>
                  </a:lnTo>
                  <a:lnTo>
                    <a:pt x="62" y="0"/>
                  </a:lnTo>
                  <a:lnTo>
                    <a:pt x="52" y="0"/>
                  </a:lnTo>
                  <a:lnTo>
                    <a:pt x="45" y="0"/>
                  </a:lnTo>
                  <a:lnTo>
                    <a:pt x="37" y="0"/>
                  </a:lnTo>
                  <a:lnTo>
                    <a:pt x="29" y="0"/>
                  </a:lnTo>
                  <a:lnTo>
                    <a:pt x="24" y="0"/>
                  </a:lnTo>
                  <a:lnTo>
                    <a:pt x="18" y="0"/>
                  </a:lnTo>
                  <a:lnTo>
                    <a:pt x="13" y="0"/>
                  </a:lnTo>
                  <a:lnTo>
                    <a:pt x="8" y="0"/>
                  </a:lnTo>
                  <a:lnTo>
                    <a:pt x="5" y="0"/>
                  </a:lnTo>
                  <a:lnTo>
                    <a:pt x="3" y="0"/>
                  </a:lnTo>
                  <a:lnTo>
                    <a:pt x="1" y="0"/>
                  </a:lnTo>
                  <a:lnTo>
                    <a:pt x="0" y="0"/>
                  </a:lnTo>
                  <a:lnTo>
                    <a:pt x="0" y="0"/>
                  </a:lnTo>
                  <a:lnTo>
                    <a:pt x="0" y="0"/>
                  </a:lnTo>
                  <a:lnTo>
                    <a:pt x="0" y="48"/>
                  </a:lnTo>
                  <a:lnTo>
                    <a:pt x="0" y="48"/>
                  </a:lnTo>
                  <a:lnTo>
                    <a:pt x="0" y="48"/>
                  </a:lnTo>
                  <a:lnTo>
                    <a:pt x="1" y="48"/>
                  </a:lnTo>
                  <a:lnTo>
                    <a:pt x="3" y="48"/>
                  </a:lnTo>
                  <a:lnTo>
                    <a:pt x="5" y="48"/>
                  </a:lnTo>
                  <a:lnTo>
                    <a:pt x="8" y="48"/>
                  </a:lnTo>
                  <a:lnTo>
                    <a:pt x="13" y="48"/>
                  </a:lnTo>
                  <a:lnTo>
                    <a:pt x="18" y="48"/>
                  </a:lnTo>
                  <a:lnTo>
                    <a:pt x="24" y="48"/>
                  </a:lnTo>
                  <a:lnTo>
                    <a:pt x="29" y="48"/>
                  </a:lnTo>
                  <a:lnTo>
                    <a:pt x="37" y="48"/>
                  </a:lnTo>
                  <a:lnTo>
                    <a:pt x="45" y="48"/>
                  </a:lnTo>
                  <a:lnTo>
                    <a:pt x="52" y="48"/>
                  </a:lnTo>
                  <a:lnTo>
                    <a:pt x="62" y="48"/>
                  </a:lnTo>
                  <a:lnTo>
                    <a:pt x="72" y="48"/>
                  </a:lnTo>
                  <a:lnTo>
                    <a:pt x="82" y="48"/>
                  </a:lnTo>
                  <a:lnTo>
                    <a:pt x="93" y="48"/>
                  </a:lnTo>
                  <a:lnTo>
                    <a:pt x="105" y="48"/>
                  </a:lnTo>
                  <a:lnTo>
                    <a:pt x="117" y="48"/>
                  </a:lnTo>
                  <a:lnTo>
                    <a:pt x="130" y="48"/>
                  </a:lnTo>
                  <a:lnTo>
                    <a:pt x="144" y="48"/>
                  </a:lnTo>
                  <a:lnTo>
                    <a:pt x="159" y="48"/>
                  </a:lnTo>
                  <a:lnTo>
                    <a:pt x="174" y="48"/>
                  </a:lnTo>
                  <a:lnTo>
                    <a:pt x="189" y="48"/>
                  </a:lnTo>
                  <a:lnTo>
                    <a:pt x="206" y="48"/>
                  </a:lnTo>
                  <a:lnTo>
                    <a:pt x="224" y="48"/>
                  </a:lnTo>
                  <a:lnTo>
                    <a:pt x="241" y="48"/>
                  </a:lnTo>
                  <a:lnTo>
                    <a:pt x="259" y="48"/>
                  </a:lnTo>
                  <a:lnTo>
                    <a:pt x="278" y="48"/>
                  </a:lnTo>
                  <a:lnTo>
                    <a:pt x="297" y="48"/>
                  </a:lnTo>
                  <a:lnTo>
                    <a:pt x="318" y="48"/>
                  </a:lnTo>
                  <a:lnTo>
                    <a:pt x="339" y="48"/>
                  </a:lnTo>
                  <a:lnTo>
                    <a:pt x="360" y="48"/>
                  </a:lnTo>
                  <a:lnTo>
                    <a:pt x="382" y="48"/>
                  </a:lnTo>
                  <a:lnTo>
                    <a:pt x="403" y="48"/>
                  </a:lnTo>
                  <a:lnTo>
                    <a:pt x="427" y="48"/>
                  </a:lnTo>
                  <a:lnTo>
                    <a:pt x="451" y="48"/>
                  </a:lnTo>
                  <a:lnTo>
                    <a:pt x="475" y="48"/>
                  </a:lnTo>
                  <a:lnTo>
                    <a:pt x="500" y="48"/>
                  </a:lnTo>
                  <a:lnTo>
                    <a:pt x="525" y="48"/>
                  </a:lnTo>
                  <a:lnTo>
                    <a:pt x="551" y="48"/>
                  </a:lnTo>
                  <a:lnTo>
                    <a:pt x="577" y="48"/>
                  </a:lnTo>
                  <a:lnTo>
                    <a:pt x="604" y="48"/>
                  </a:lnTo>
                  <a:lnTo>
                    <a:pt x="632" y="48"/>
                  </a:lnTo>
                  <a:lnTo>
                    <a:pt x="660" y="48"/>
                  </a:lnTo>
                  <a:lnTo>
                    <a:pt x="689" y="48"/>
                  </a:lnTo>
                  <a:lnTo>
                    <a:pt x="717" y="48"/>
                  </a:lnTo>
                  <a:lnTo>
                    <a:pt x="747" y="48"/>
                  </a:lnTo>
                  <a:lnTo>
                    <a:pt x="778" y="48"/>
                  </a:lnTo>
                  <a:lnTo>
                    <a:pt x="808" y="48"/>
                  </a:lnTo>
                  <a:lnTo>
                    <a:pt x="839" y="48"/>
                  </a:lnTo>
                  <a:lnTo>
                    <a:pt x="871" y="48"/>
                  </a:lnTo>
                  <a:lnTo>
                    <a:pt x="903" y="48"/>
                  </a:lnTo>
                  <a:lnTo>
                    <a:pt x="936" y="48"/>
                  </a:lnTo>
                  <a:lnTo>
                    <a:pt x="969" y="48"/>
                  </a:lnTo>
                  <a:lnTo>
                    <a:pt x="1003" y="48"/>
                  </a:lnTo>
                  <a:lnTo>
                    <a:pt x="1037" y="48"/>
                  </a:lnTo>
                  <a:lnTo>
                    <a:pt x="1071" y="48"/>
                  </a:lnTo>
                  <a:lnTo>
                    <a:pt x="1106" y="48"/>
                  </a:lnTo>
                  <a:lnTo>
                    <a:pt x="1141" y="48"/>
                  </a:lnTo>
                  <a:lnTo>
                    <a:pt x="1177" y="48"/>
                  </a:lnTo>
                  <a:lnTo>
                    <a:pt x="1213" y="48"/>
                  </a:lnTo>
                  <a:lnTo>
                    <a:pt x="1251" y="48"/>
                  </a:lnTo>
                  <a:lnTo>
                    <a:pt x="1288" y="48"/>
                  </a:lnTo>
                  <a:lnTo>
                    <a:pt x="1325" y="48"/>
                  </a:lnTo>
                  <a:lnTo>
                    <a:pt x="1364" y="48"/>
                  </a:lnTo>
                  <a:lnTo>
                    <a:pt x="1402" y="48"/>
                  </a:lnTo>
                  <a:lnTo>
                    <a:pt x="1441" y="48"/>
                  </a:lnTo>
                  <a:lnTo>
                    <a:pt x="1480" y="48"/>
                  </a:lnTo>
                  <a:lnTo>
                    <a:pt x="1520" y="48"/>
                  </a:lnTo>
                  <a:lnTo>
                    <a:pt x="1560" y="48"/>
                  </a:lnTo>
                  <a:lnTo>
                    <a:pt x="1601" y="48"/>
                  </a:lnTo>
                  <a:lnTo>
                    <a:pt x="1641" y="48"/>
                  </a:lnTo>
                  <a:lnTo>
                    <a:pt x="1683" y="48"/>
                  </a:lnTo>
                  <a:lnTo>
                    <a:pt x="1725" y="48"/>
                  </a:lnTo>
                  <a:lnTo>
                    <a:pt x="1766" y="48"/>
                  </a:lnTo>
                  <a:lnTo>
                    <a:pt x="1808" y="48"/>
                  </a:lnTo>
                  <a:lnTo>
                    <a:pt x="1851" y="48"/>
                  </a:lnTo>
                  <a:lnTo>
                    <a:pt x="1895" y="48"/>
                  </a:lnTo>
                  <a:lnTo>
                    <a:pt x="1938" y="48"/>
                  </a:lnTo>
                  <a:lnTo>
                    <a:pt x="1982" y="48"/>
                  </a:lnTo>
                  <a:lnTo>
                    <a:pt x="2025" y="48"/>
                  </a:lnTo>
                  <a:lnTo>
                    <a:pt x="2070" y="48"/>
                  </a:lnTo>
                  <a:lnTo>
                    <a:pt x="2115" y="48"/>
                  </a:lnTo>
                  <a:lnTo>
                    <a:pt x="2160" y="48"/>
                  </a:lnTo>
                  <a:lnTo>
                    <a:pt x="2205" y="48"/>
                  </a:lnTo>
                  <a:lnTo>
                    <a:pt x="2252" y="48"/>
                  </a:lnTo>
                  <a:lnTo>
                    <a:pt x="2298" y="48"/>
                  </a:lnTo>
                  <a:lnTo>
                    <a:pt x="2344" y="48"/>
                  </a:lnTo>
                  <a:lnTo>
                    <a:pt x="2391" y="48"/>
                  </a:lnTo>
                  <a:lnTo>
                    <a:pt x="2438" y="48"/>
                  </a:lnTo>
                  <a:lnTo>
                    <a:pt x="2485" y="48"/>
                  </a:lnTo>
                  <a:lnTo>
                    <a:pt x="2532" y="48"/>
                  </a:lnTo>
                  <a:lnTo>
                    <a:pt x="2581" y="48"/>
                  </a:lnTo>
                  <a:lnTo>
                    <a:pt x="2628" y="48"/>
                  </a:lnTo>
                  <a:lnTo>
                    <a:pt x="2676" y="48"/>
                  </a:lnTo>
                  <a:lnTo>
                    <a:pt x="2726" y="48"/>
                  </a:lnTo>
                  <a:lnTo>
                    <a:pt x="2774" y="48"/>
                  </a:lnTo>
                  <a:lnTo>
                    <a:pt x="2823" y="48"/>
                  </a:lnTo>
                  <a:lnTo>
                    <a:pt x="2873" y="48"/>
                  </a:lnTo>
                  <a:lnTo>
                    <a:pt x="2922" y="48"/>
                  </a:lnTo>
                  <a:lnTo>
                    <a:pt x="2973" y="48"/>
                  </a:lnTo>
                  <a:lnTo>
                    <a:pt x="3022" y="48"/>
                  </a:lnTo>
                  <a:lnTo>
                    <a:pt x="3072" y="48"/>
                  </a:lnTo>
                  <a:lnTo>
                    <a:pt x="3123" y="48"/>
                  </a:lnTo>
                  <a:lnTo>
                    <a:pt x="3173" y="48"/>
                  </a:lnTo>
                  <a:lnTo>
                    <a:pt x="3225" y="48"/>
                  </a:lnTo>
                  <a:lnTo>
                    <a:pt x="3275" y="48"/>
                  </a:lnTo>
                  <a:lnTo>
                    <a:pt x="3327" y="48"/>
                  </a:lnTo>
                  <a:lnTo>
                    <a:pt x="3379" y="48"/>
                  </a:lnTo>
                  <a:lnTo>
                    <a:pt x="3430" y="48"/>
                  </a:lnTo>
                  <a:lnTo>
                    <a:pt x="3483" y="48"/>
                  </a:lnTo>
                  <a:lnTo>
                    <a:pt x="3534" y="48"/>
                  </a:lnTo>
                  <a:lnTo>
                    <a:pt x="3587" y="48"/>
                  </a:lnTo>
                  <a:lnTo>
                    <a:pt x="3639" y="48"/>
                  </a:lnTo>
                  <a:lnTo>
                    <a:pt x="3691" y="48"/>
                  </a:lnTo>
                  <a:lnTo>
                    <a:pt x="3744" y="48"/>
                  </a:lnTo>
                  <a:lnTo>
                    <a:pt x="3798" y="48"/>
                  </a:lnTo>
                  <a:lnTo>
                    <a:pt x="3850" y="48"/>
                  </a:lnTo>
                  <a:lnTo>
                    <a:pt x="3903" y="48"/>
                  </a:lnTo>
                  <a:lnTo>
                    <a:pt x="3957" y="48"/>
                  </a:lnTo>
                  <a:lnTo>
                    <a:pt x="4011" y="48"/>
                  </a:lnTo>
                  <a:lnTo>
                    <a:pt x="4064" y="48"/>
                  </a:lnTo>
                  <a:lnTo>
                    <a:pt x="4118" y="48"/>
                  </a:lnTo>
                  <a:lnTo>
                    <a:pt x="4172" y="48"/>
                  </a:lnTo>
                  <a:lnTo>
                    <a:pt x="4226" y="48"/>
                  </a:lnTo>
                  <a:lnTo>
                    <a:pt x="4280" y="48"/>
                  </a:lnTo>
                  <a:lnTo>
                    <a:pt x="4333" y="48"/>
                  </a:lnTo>
                  <a:lnTo>
                    <a:pt x="4388" y="48"/>
                  </a:lnTo>
                  <a:lnTo>
                    <a:pt x="4442" y="48"/>
                  </a:lnTo>
                  <a:lnTo>
                    <a:pt x="4497" y="48"/>
                  </a:lnTo>
                  <a:lnTo>
                    <a:pt x="4551" y="48"/>
                  </a:lnTo>
                  <a:lnTo>
                    <a:pt x="4605" y="48"/>
                  </a:lnTo>
                  <a:lnTo>
                    <a:pt x="4660" y="48"/>
                  </a:lnTo>
                  <a:lnTo>
                    <a:pt x="4715" y="48"/>
                  </a:lnTo>
                  <a:lnTo>
                    <a:pt x="4770" y="48"/>
                  </a:lnTo>
                  <a:lnTo>
                    <a:pt x="4825" y="48"/>
                  </a:lnTo>
                  <a:lnTo>
                    <a:pt x="4880" y="48"/>
                  </a:lnTo>
                  <a:lnTo>
                    <a:pt x="4935" y="48"/>
                  </a:lnTo>
                  <a:lnTo>
                    <a:pt x="4990" y="48"/>
                  </a:lnTo>
                  <a:lnTo>
                    <a:pt x="5044" y="48"/>
                  </a:lnTo>
                  <a:lnTo>
                    <a:pt x="5099" y="48"/>
                  </a:lnTo>
                  <a:lnTo>
                    <a:pt x="5154" y="48"/>
                  </a:lnTo>
                  <a:lnTo>
                    <a:pt x="5209" y="48"/>
                  </a:lnTo>
                  <a:lnTo>
                    <a:pt x="5264" y="48"/>
                  </a:lnTo>
                  <a:lnTo>
                    <a:pt x="5319" y="48"/>
                  </a:lnTo>
                  <a:lnTo>
                    <a:pt x="5373" y="48"/>
                  </a:lnTo>
                  <a:lnTo>
                    <a:pt x="5429" y="48"/>
                  </a:lnTo>
                  <a:lnTo>
                    <a:pt x="5483" y="48"/>
                  </a:lnTo>
                  <a:lnTo>
                    <a:pt x="5538" y="48"/>
                  </a:lnTo>
                  <a:lnTo>
                    <a:pt x="5593" y="48"/>
                  </a:lnTo>
                  <a:lnTo>
                    <a:pt x="5648" y="48"/>
                  </a:lnTo>
                  <a:lnTo>
                    <a:pt x="5703" y="48"/>
                  </a:lnTo>
                  <a:lnTo>
                    <a:pt x="5758" y="48"/>
                  </a:lnTo>
                  <a:lnTo>
                    <a:pt x="5813" y="48"/>
                  </a:lnTo>
                  <a:lnTo>
                    <a:pt x="5868" y="48"/>
                  </a:lnTo>
                  <a:lnTo>
                    <a:pt x="5922" y="48"/>
                  </a:lnTo>
                  <a:lnTo>
                    <a:pt x="5977" y="48"/>
                  </a:lnTo>
                  <a:lnTo>
                    <a:pt x="6031" y="48"/>
                  </a:lnTo>
                  <a:lnTo>
                    <a:pt x="6086" y="48"/>
                  </a:lnTo>
                  <a:lnTo>
                    <a:pt x="6141" y="48"/>
                  </a:lnTo>
                  <a:lnTo>
                    <a:pt x="6195" y="48"/>
                  </a:lnTo>
                  <a:lnTo>
                    <a:pt x="6249" y="48"/>
                  </a:lnTo>
                  <a:lnTo>
                    <a:pt x="6303" y="48"/>
                  </a:lnTo>
                  <a:lnTo>
                    <a:pt x="6358" y="48"/>
                  </a:lnTo>
                  <a:lnTo>
                    <a:pt x="6412" y="48"/>
                  </a:lnTo>
                  <a:lnTo>
                    <a:pt x="6466" y="48"/>
                  </a:lnTo>
                  <a:lnTo>
                    <a:pt x="6519" y="48"/>
                  </a:lnTo>
                  <a:lnTo>
                    <a:pt x="6573" y="48"/>
                  </a:lnTo>
                  <a:lnTo>
                    <a:pt x="6627" y="48"/>
                  </a:lnTo>
                  <a:lnTo>
                    <a:pt x="6681" y="48"/>
                  </a:lnTo>
                  <a:lnTo>
                    <a:pt x="6733" y="48"/>
                  </a:lnTo>
                  <a:lnTo>
                    <a:pt x="6787" y="48"/>
                  </a:lnTo>
                  <a:lnTo>
                    <a:pt x="6840" y="48"/>
                  </a:lnTo>
                  <a:lnTo>
                    <a:pt x="6892" y="48"/>
                  </a:lnTo>
                  <a:lnTo>
                    <a:pt x="6945" y="48"/>
                  </a:lnTo>
                  <a:lnTo>
                    <a:pt x="6998" y="48"/>
                  </a:lnTo>
                  <a:lnTo>
                    <a:pt x="7051" y="48"/>
                  </a:lnTo>
                  <a:lnTo>
                    <a:pt x="7103" y="48"/>
                  </a:lnTo>
                  <a:lnTo>
                    <a:pt x="7155" y="48"/>
                  </a:lnTo>
                  <a:lnTo>
                    <a:pt x="7206" y="48"/>
                  </a:lnTo>
                  <a:lnTo>
                    <a:pt x="7258" y="48"/>
                  </a:lnTo>
                  <a:lnTo>
                    <a:pt x="7310" y="48"/>
                  </a:lnTo>
                  <a:lnTo>
                    <a:pt x="7361" y="48"/>
                  </a:lnTo>
                  <a:lnTo>
                    <a:pt x="7413" y="48"/>
                  </a:lnTo>
                  <a:lnTo>
                    <a:pt x="7463" y="48"/>
                  </a:lnTo>
                  <a:lnTo>
                    <a:pt x="7514" y="48"/>
                  </a:lnTo>
                  <a:lnTo>
                    <a:pt x="7565" y="48"/>
                  </a:lnTo>
                  <a:lnTo>
                    <a:pt x="7615" y="48"/>
                  </a:lnTo>
                  <a:lnTo>
                    <a:pt x="7665" y="48"/>
                  </a:lnTo>
                  <a:lnTo>
                    <a:pt x="7714" y="48"/>
                  </a:lnTo>
                  <a:lnTo>
                    <a:pt x="7765" y="48"/>
                  </a:lnTo>
                  <a:lnTo>
                    <a:pt x="7814" y="48"/>
                  </a:lnTo>
                  <a:lnTo>
                    <a:pt x="7863" y="48"/>
                  </a:lnTo>
                  <a:lnTo>
                    <a:pt x="7912" y="48"/>
                  </a:lnTo>
                  <a:lnTo>
                    <a:pt x="7960" y="48"/>
                  </a:lnTo>
                  <a:lnTo>
                    <a:pt x="8009" y="48"/>
                  </a:lnTo>
                  <a:lnTo>
                    <a:pt x="8057" y="48"/>
                  </a:lnTo>
                  <a:lnTo>
                    <a:pt x="8105" y="48"/>
                  </a:lnTo>
                  <a:lnTo>
                    <a:pt x="8152" y="48"/>
                  </a:lnTo>
                  <a:lnTo>
                    <a:pt x="8200" y="48"/>
                  </a:lnTo>
                  <a:lnTo>
                    <a:pt x="8247" y="48"/>
                  </a:lnTo>
                  <a:lnTo>
                    <a:pt x="8293" y="48"/>
                  </a:lnTo>
                  <a:lnTo>
                    <a:pt x="8340" y="48"/>
                  </a:lnTo>
                  <a:lnTo>
                    <a:pt x="8386" y="48"/>
                  </a:lnTo>
                  <a:lnTo>
                    <a:pt x="8431" y="48"/>
                  </a:lnTo>
                  <a:lnTo>
                    <a:pt x="8477" y="48"/>
                  </a:lnTo>
                  <a:lnTo>
                    <a:pt x="8522" y="48"/>
                  </a:lnTo>
                  <a:lnTo>
                    <a:pt x="8567" y="48"/>
                  </a:lnTo>
                  <a:lnTo>
                    <a:pt x="8611" y="48"/>
                  </a:lnTo>
                  <a:lnTo>
                    <a:pt x="8655" y="48"/>
                  </a:lnTo>
                  <a:lnTo>
                    <a:pt x="8699" y="48"/>
                  </a:lnTo>
                  <a:lnTo>
                    <a:pt x="8743" y="48"/>
                  </a:lnTo>
                  <a:lnTo>
                    <a:pt x="8786" y="48"/>
                  </a:lnTo>
                  <a:lnTo>
                    <a:pt x="8828" y="48"/>
                  </a:lnTo>
                  <a:lnTo>
                    <a:pt x="8871" y="48"/>
                  </a:lnTo>
                  <a:lnTo>
                    <a:pt x="8913" y="48"/>
                  </a:lnTo>
                  <a:lnTo>
                    <a:pt x="8955" y="48"/>
                  </a:lnTo>
                  <a:lnTo>
                    <a:pt x="8996" y="48"/>
                  </a:lnTo>
                  <a:lnTo>
                    <a:pt x="9037" y="48"/>
                  </a:lnTo>
                  <a:lnTo>
                    <a:pt x="9077" y="48"/>
                  </a:lnTo>
                  <a:lnTo>
                    <a:pt x="9117" y="48"/>
                  </a:lnTo>
                  <a:lnTo>
                    <a:pt x="9158" y="48"/>
                  </a:lnTo>
                  <a:lnTo>
                    <a:pt x="9196" y="48"/>
                  </a:lnTo>
                  <a:lnTo>
                    <a:pt x="9235" y="48"/>
                  </a:lnTo>
                  <a:lnTo>
                    <a:pt x="9274" y="48"/>
                  </a:lnTo>
                  <a:lnTo>
                    <a:pt x="9312" y="48"/>
                  </a:lnTo>
                  <a:lnTo>
                    <a:pt x="9350" y="48"/>
                  </a:lnTo>
                  <a:lnTo>
                    <a:pt x="9387" y="48"/>
                  </a:lnTo>
                  <a:lnTo>
                    <a:pt x="9423" y="48"/>
                  </a:lnTo>
                  <a:lnTo>
                    <a:pt x="9459" y="48"/>
                  </a:lnTo>
                  <a:lnTo>
                    <a:pt x="9496" y="48"/>
                  </a:lnTo>
                  <a:lnTo>
                    <a:pt x="9531" y="48"/>
                  </a:lnTo>
                  <a:lnTo>
                    <a:pt x="9566" y="48"/>
                  </a:lnTo>
                  <a:lnTo>
                    <a:pt x="9601" y="48"/>
                  </a:lnTo>
                  <a:lnTo>
                    <a:pt x="9635" y="48"/>
                  </a:lnTo>
                  <a:lnTo>
                    <a:pt x="9668" y="48"/>
                  </a:lnTo>
                  <a:lnTo>
                    <a:pt x="9702" y="48"/>
                  </a:lnTo>
                  <a:lnTo>
                    <a:pt x="9734" y="48"/>
                  </a:lnTo>
                  <a:lnTo>
                    <a:pt x="9767" y="48"/>
                  </a:lnTo>
                  <a:lnTo>
                    <a:pt x="9797" y="48"/>
                  </a:lnTo>
                  <a:lnTo>
                    <a:pt x="9829" y="48"/>
                  </a:lnTo>
                  <a:lnTo>
                    <a:pt x="9860" y="48"/>
                  </a:lnTo>
                  <a:lnTo>
                    <a:pt x="9890" y="48"/>
                  </a:lnTo>
                  <a:lnTo>
                    <a:pt x="9919" y="48"/>
                  </a:lnTo>
                  <a:lnTo>
                    <a:pt x="9949" y="48"/>
                  </a:lnTo>
                  <a:lnTo>
                    <a:pt x="9977" y="48"/>
                  </a:lnTo>
                  <a:lnTo>
                    <a:pt x="10005" y="48"/>
                  </a:lnTo>
                  <a:lnTo>
                    <a:pt x="10033" y="48"/>
                  </a:lnTo>
                  <a:lnTo>
                    <a:pt x="10060" y="48"/>
                  </a:lnTo>
                  <a:lnTo>
                    <a:pt x="10086" y="48"/>
                  </a:lnTo>
                  <a:lnTo>
                    <a:pt x="10112" y="48"/>
                  </a:lnTo>
                  <a:lnTo>
                    <a:pt x="10138" y="48"/>
                  </a:lnTo>
                  <a:lnTo>
                    <a:pt x="10163" y="48"/>
                  </a:lnTo>
                  <a:lnTo>
                    <a:pt x="10187" y="48"/>
                  </a:lnTo>
                  <a:lnTo>
                    <a:pt x="10210" y="48"/>
                  </a:lnTo>
                  <a:lnTo>
                    <a:pt x="10233" y="48"/>
                  </a:lnTo>
                  <a:lnTo>
                    <a:pt x="10256" y="48"/>
                  </a:lnTo>
                  <a:lnTo>
                    <a:pt x="10278" y="48"/>
                  </a:lnTo>
                  <a:lnTo>
                    <a:pt x="10299" y="48"/>
                  </a:lnTo>
                  <a:lnTo>
                    <a:pt x="10320" y="48"/>
                  </a:lnTo>
                  <a:lnTo>
                    <a:pt x="10339" y="48"/>
                  </a:lnTo>
                  <a:lnTo>
                    <a:pt x="10359" y="48"/>
                  </a:lnTo>
                  <a:lnTo>
                    <a:pt x="10378" y="48"/>
                  </a:lnTo>
                  <a:lnTo>
                    <a:pt x="10397" y="48"/>
                  </a:lnTo>
                  <a:lnTo>
                    <a:pt x="10414" y="48"/>
                  </a:lnTo>
                  <a:lnTo>
                    <a:pt x="10431" y="48"/>
                  </a:lnTo>
                  <a:lnTo>
                    <a:pt x="10447" y="48"/>
                  </a:lnTo>
                  <a:lnTo>
                    <a:pt x="10463" y="48"/>
                  </a:lnTo>
                  <a:lnTo>
                    <a:pt x="10479" y="48"/>
                  </a:lnTo>
                  <a:lnTo>
                    <a:pt x="10493" y="48"/>
                  </a:lnTo>
                  <a:lnTo>
                    <a:pt x="10506" y="48"/>
                  </a:lnTo>
                  <a:lnTo>
                    <a:pt x="10519" y="48"/>
                  </a:lnTo>
                  <a:lnTo>
                    <a:pt x="10533" y="48"/>
                  </a:lnTo>
                  <a:lnTo>
                    <a:pt x="10544" y="48"/>
                  </a:lnTo>
                  <a:lnTo>
                    <a:pt x="10556" y="48"/>
                  </a:lnTo>
                  <a:lnTo>
                    <a:pt x="10566" y="48"/>
                  </a:lnTo>
                  <a:lnTo>
                    <a:pt x="10575" y="48"/>
                  </a:lnTo>
                  <a:lnTo>
                    <a:pt x="10584" y="48"/>
                  </a:lnTo>
                  <a:lnTo>
                    <a:pt x="10593" y="48"/>
                  </a:lnTo>
                  <a:lnTo>
                    <a:pt x="10601" y="48"/>
                  </a:lnTo>
                  <a:lnTo>
                    <a:pt x="10607" y="48"/>
                  </a:lnTo>
                  <a:lnTo>
                    <a:pt x="10614" y="48"/>
                  </a:lnTo>
                  <a:lnTo>
                    <a:pt x="10619" y="48"/>
                  </a:lnTo>
                  <a:lnTo>
                    <a:pt x="10624" y="48"/>
                  </a:lnTo>
                  <a:lnTo>
                    <a:pt x="10628" y="48"/>
                  </a:lnTo>
                  <a:lnTo>
                    <a:pt x="10631" y="48"/>
                  </a:lnTo>
                  <a:lnTo>
                    <a:pt x="10635" y="48"/>
                  </a:lnTo>
                  <a:lnTo>
                    <a:pt x="10636" y="48"/>
                  </a:lnTo>
                  <a:lnTo>
                    <a:pt x="10637" y="48"/>
                  </a:lnTo>
                  <a:lnTo>
                    <a:pt x="10638" y="48"/>
                  </a:lnTo>
                  <a:lnTo>
                    <a:pt x="10638" y="48"/>
                  </a:lnTo>
                  <a:lnTo>
                    <a:pt x="10639" y="48"/>
                  </a:lnTo>
                  <a:lnTo>
                    <a:pt x="10641" y="48"/>
                  </a:lnTo>
                  <a:lnTo>
                    <a:pt x="10642" y="48"/>
                  </a:lnTo>
                  <a:lnTo>
                    <a:pt x="10642" y="48"/>
                  </a:lnTo>
                  <a:lnTo>
                    <a:pt x="10641" y="32"/>
                  </a:lnTo>
                  <a:lnTo>
                    <a:pt x="10641" y="16"/>
                  </a:lnTo>
                  <a:lnTo>
                    <a:pt x="10641" y="0"/>
                  </a:lnTo>
                  <a:lnTo>
                    <a:pt x="10641" y="0"/>
                  </a:lnTo>
                  <a:close/>
                </a:path>
              </a:pathLst>
            </a:custGeom>
            <a:solidFill>
              <a:srgbClr val="0000FF"/>
            </a:solidFill>
            <a:ln w="9525">
              <a:noFill/>
              <a:round/>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490" name="Rectangle 2442"/>
            <p:cNvSpPr>
              <a:spLocks noChangeArrowheads="1"/>
            </p:cNvSpPr>
            <p:nvPr userDrawn="1"/>
          </p:nvSpPr>
          <p:spPr bwMode="auto">
            <a:xfrm>
              <a:off x="247"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491" name="Rectangle 2443"/>
            <p:cNvSpPr>
              <a:spLocks noChangeArrowheads="1"/>
            </p:cNvSpPr>
            <p:nvPr userDrawn="1"/>
          </p:nvSpPr>
          <p:spPr bwMode="auto">
            <a:xfrm>
              <a:off x="560"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492" name="Rectangle 2444"/>
            <p:cNvSpPr>
              <a:spLocks noChangeArrowheads="1"/>
            </p:cNvSpPr>
            <p:nvPr userDrawn="1"/>
          </p:nvSpPr>
          <p:spPr bwMode="auto">
            <a:xfrm>
              <a:off x="873"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493" name="Rectangle 2445"/>
            <p:cNvSpPr>
              <a:spLocks noChangeArrowheads="1"/>
            </p:cNvSpPr>
            <p:nvPr userDrawn="1"/>
          </p:nvSpPr>
          <p:spPr bwMode="auto">
            <a:xfrm>
              <a:off x="1186"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494" name="Rectangle 2446"/>
            <p:cNvSpPr>
              <a:spLocks noChangeArrowheads="1"/>
            </p:cNvSpPr>
            <p:nvPr userDrawn="1"/>
          </p:nvSpPr>
          <p:spPr bwMode="auto">
            <a:xfrm>
              <a:off x="1499"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495" name="Rectangle 2447"/>
            <p:cNvSpPr>
              <a:spLocks noChangeArrowheads="1"/>
            </p:cNvSpPr>
            <p:nvPr userDrawn="1"/>
          </p:nvSpPr>
          <p:spPr bwMode="auto">
            <a:xfrm>
              <a:off x="1812"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496" name="Rectangle 2448"/>
            <p:cNvSpPr>
              <a:spLocks noChangeArrowheads="1"/>
            </p:cNvSpPr>
            <p:nvPr userDrawn="1"/>
          </p:nvSpPr>
          <p:spPr bwMode="auto">
            <a:xfrm>
              <a:off x="2125"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497" name="Rectangle 2449"/>
            <p:cNvSpPr>
              <a:spLocks noChangeArrowheads="1"/>
            </p:cNvSpPr>
            <p:nvPr userDrawn="1"/>
          </p:nvSpPr>
          <p:spPr bwMode="auto">
            <a:xfrm>
              <a:off x="2438"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498" name="Rectangle 2450"/>
            <p:cNvSpPr>
              <a:spLocks noChangeArrowheads="1"/>
            </p:cNvSpPr>
            <p:nvPr userDrawn="1"/>
          </p:nvSpPr>
          <p:spPr bwMode="auto">
            <a:xfrm>
              <a:off x="2751"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499" name="Rectangle 2451"/>
            <p:cNvSpPr>
              <a:spLocks noChangeArrowheads="1"/>
            </p:cNvSpPr>
            <p:nvPr userDrawn="1"/>
          </p:nvSpPr>
          <p:spPr bwMode="auto">
            <a:xfrm>
              <a:off x="3064"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00" name="Rectangle 2452"/>
            <p:cNvSpPr>
              <a:spLocks noChangeArrowheads="1"/>
            </p:cNvSpPr>
            <p:nvPr userDrawn="1"/>
          </p:nvSpPr>
          <p:spPr bwMode="auto">
            <a:xfrm>
              <a:off x="3377"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01" name="Rectangle 2453"/>
            <p:cNvSpPr>
              <a:spLocks noChangeArrowheads="1"/>
            </p:cNvSpPr>
            <p:nvPr userDrawn="1"/>
          </p:nvSpPr>
          <p:spPr bwMode="auto">
            <a:xfrm>
              <a:off x="3690"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02" name="Rectangle 2454"/>
            <p:cNvSpPr>
              <a:spLocks noChangeArrowheads="1"/>
            </p:cNvSpPr>
            <p:nvPr userDrawn="1"/>
          </p:nvSpPr>
          <p:spPr bwMode="auto">
            <a:xfrm>
              <a:off x="4003"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03" name="Rectangle 2455"/>
            <p:cNvSpPr>
              <a:spLocks noChangeArrowheads="1"/>
            </p:cNvSpPr>
            <p:nvPr userDrawn="1"/>
          </p:nvSpPr>
          <p:spPr bwMode="auto">
            <a:xfrm>
              <a:off x="4316"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04" name="Rectangle 2456"/>
            <p:cNvSpPr>
              <a:spLocks noChangeArrowheads="1"/>
            </p:cNvSpPr>
            <p:nvPr userDrawn="1"/>
          </p:nvSpPr>
          <p:spPr bwMode="auto">
            <a:xfrm>
              <a:off x="4629"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05" name="Rectangle 2457"/>
            <p:cNvSpPr>
              <a:spLocks noChangeArrowheads="1"/>
            </p:cNvSpPr>
            <p:nvPr userDrawn="1"/>
          </p:nvSpPr>
          <p:spPr bwMode="auto">
            <a:xfrm>
              <a:off x="4942"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06" name="Rectangle 2458"/>
            <p:cNvSpPr>
              <a:spLocks noChangeArrowheads="1"/>
            </p:cNvSpPr>
            <p:nvPr userDrawn="1"/>
          </p:nvSpPr>
          <p:spPr bwMode="auto">
            <a:xfrm>
              <a:off x="5255"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09" name="Freeform 2461"/>
            <p:cNvSpPr>
              <a:spLocks/>
            </p:cNvSpPr>
            <p:nvPr userDrawn="1"/>
          </p:nvSpPr>
          <p:spPr bwMode="auto">
            <a:xfrm>
              <a:off x="247" y="3980"/>
              <a:ext cx="5321" cy="24"/>
            </a:xfrm>
            <a:custGeom>
              <a:avLst/>
              <a:gdLst/>
              <a:ahLst/>
              <a:cxnLst>
                <a:cxn ang="0">
                  <a:pos x="10612" y="0"/>
                </a:cxn>
                <a:cxn ang="0">
                  <a:pos x="10511" y="0"/>
                </a:cxn>
                <a:cxn ang="0">
                  <a:pos x="10344" y="0"/>
                </a:cxn>
                <a:cxn ang="0">
                  <a:pos x="10116" y="0"/>
                </a:cxn>
                <a:cxn ang="0">
                  <a:pos x="9832" y="0"/>
                </a:cxn>
                <a:cxn ang="0">
                  <a:pos x="9499" y="0"/>
                </a:cxn>
                <a:cxn ang="0">
                  <a:pos x="9120" y="0"/>
                </a:cxn>
                <a:cxn ang="0">
                  <a:pos x="8702" y="0"/>
                </a:cxn>
                <a:cxn ang="0">
                  <a:pos x="8250" y="0"/>
                </a:cxn>
                <a:cxn ang="0">
                  <a:pos x="7767" y="0"/>
                </a:cxn>
                <a:cxn ang="0">
                  <a:pos x="7261" y="0"/>
                </a:cxn>
                <a:cxn ang="0">
                  <a:pos x="6736" y="0"/>
                </a:cxn>
                <a:cxn ang="0">
                  <a:pos x="6197" y="0"/>
                </a:cxn>
                <a:cxn ang="0">
                  <a:pos x="5650" y="0"/>
                </a:cxn>
                <a:cxn ang="0">
                  <a:pos x="5100" y="0"/>
                </a:cxn>
                <a:cxn ang="0">
                  <a:pos x="4553" y="0"/>
                </a:cxn>
                <a:cxn ang="0">
                  <a:pos x="4012" y="0"/>
                </a:cxn>
                <a:cxn ang="0">
                  <a:pos x="3484" y="0"/>
                </a:cxn>
                <a:cxn ang="0">
                  <a:pos x="2974" y="0"/>
                </a:cxn>
                <a:cxn ang="0">
                  <a:pos x="2485" y="0"/>
                </a:cxn>
                <a:cxn ang="0">
                  <a:pos x="2027" y="0"/>
                </a:cxn>
                <a:cxn ang="0">
                  <a:pos x="1601" y="0"/>
                </a:cxn>
                <a:cxn ang="0">
                  <a:pos x="1214" y="0"/>
                </a:cxn>
                <a:cxn ang="0">
                  <a:pos x="871" y="0"/>
                </a:cxn>
                <a:cxn ang="0">
                  <a:pos x="578" y="0"/>
                </a:cxn>
                <a:cxn ang="0">
                  <a:pos x="339" y="0"/>
                </a:cxn>
                <a:cxn ang="0">
                  <a:pos x="159" y="0"/>
                </a:cxn>
                <a:cxn ang="0">
                  <a:pos x="45" y="0"/>
                </a:cxn>
                <a:cxn ang="0">
                  <a:pos x="0" y="0"/>
                </a:cxn>
                <a:cxn ang="0">
                  <a:pos x="13" y="48"/>
                </a:cxn>
                <a:cxn ang="0">
                  <a:pos x="93" y="48"/>
                </a:cxn>
                <a:cxn ang="0">
                  <a:pos x="241" y="48"/>
                </a:cxn>
                <a:cxn ang="0">
                  <a:pos x="451" y="48"/>
                </a:cxn>
                <a:cxn ang="0">
                  <a:pos x="717" y="48"/>
                </a:cxn>
                <a:cxn ang="0">
                  <a:pos x="1037" y="48"/>
                </a:cxn>
                <a:cxn ang="0">
                  <a:pos x="1402" y="48"/>
                </a:cxn>
                <a:cxn ang="0">
                  <a:pos x="1808" y="48"/>
                </a:cxn>
                <a:cxn ang="0">
                  <a:pos x="2252" y="48"/>
                </a:cxn>
                <a:cxn ang="0">
                  <a:pos x="2726" y="48"/>
                </a:cxn>
                <a:cxn ang="0">
                  <a:pos x="3225" y="48"/>
                </a:cxn>
                <a:cxn ang="0">
                  <a:pos x="3744" y="48"/>
                </a:cxn>
                <a:cxn ang="0">
                  <a:pos x="4280" y="48"/>
                </a:cxn>
                <a:cxn ang="0">
                  <a:pos x="4825" y="48"/>
                </a:cxn>
                <a:cxn ang="0">
                  <a:pos x="5373" y="48"/>
                </a:cxn>
                <a:cxn ang="0">
                  <a:pos x="5922" y="48"/>
                </a:cxn>
                <a:cxn ang="0">
                  <a:pos x="6466" y="48"/>
                </a:cxn>
                <a:cxn ang="0">
                  <a:pos x="6998" y="48"/>
                </a:cxn>
                <a:cxn ang="0">
                  <a:pos x="7514" y="48"/>
                </a:cxn>
                <a:cxn ang="0">
                  <a:pos x="8009" y="48"/>
                </a:cxn>
                <a:cxn ang="0">
                  <a:pos x="8477" y="48"/>
                </a:cxn>
                <a:cxn ang="0">
                  <a:pos x="8913" y="48"/>
                </a:cxn>
                <a:cxn ang="0">
                  <a:pos x="9312" y="48"/>
                </a:cxn>
                <a:cxn ang="0">
                  <a:pos x="9668" y="48"/>
                </a:cxn>
                <a:cxn ang="0">
                  <a:pos x="9977" y="48"/>
                </a:cxn>
                <a:cxn ang="0">
                  <a:pos x="10233" y="48"/>
                </a:cxn>
                <a:cxn ang="0">
                  <a:pos x="10431" y="48"/>
                </a:cxn>
                <a:cxn ang="0">
                  <a:pos x="10566" y="48"/>
                </a:cxn>
                <a:cxn ang="0">
                  <a:pos x="10631" y="48"/>
                </a:cxn>
                <a:cxn ang="0">
                  <a:pos x="10641" y="32"/>
                </a:cxn>
              </a:cxnLst>
              <a:rect l="0" t="0" r="r" b="b"/>
              <a:pathLst>
                <a:path w="10642" h="48">
                  <a:moveTo>
                    <a:pt x="10641" y="0"/>
                  </a:moveTo>
                  <a:lnTo>
                    <a:pt x="10641" y="0"/>
                  </a:lnTo>
                  <a:lnTo>
                    <a:pt x="10640" y="0"/>
                  </a:lnTo>
                  <a:lnTo>
                    <a:pt x="10638" y="0"/>
                  </a:lnTo>
                  <a:lnTo>
                    <a:pt x="10636" y="0"/>
                  </a:lnTo>
                  <a:lnTo>
                    <a:pt x="10632" y="0"/>
                  </a:lnTo>
                  <a:lnTo>
                    <a:pt x="10628" y="0"/>
                  </a:lnTo>
                  <a:lnTo>
                    <a:pt x="10623" y="0"/>
                  </a:lnTo>
                  <a:lnTo>
                    <a:pt x="10617" y="0"/>
                  </a:lnTo>
                  <a:lnTo>
                    <a:pt x="10612" y="0"/>
                  </a:lnTo>
                  <a:lnTo>
                    <a:pt x="10604" y="0"/>
                  </a:lnTo>
                  <a:lnTo>
                    <a:pt x="10596" y="0"/>
                  </a:lnTo>
                  <a:lnTo>
                    <a:pt x="10589" y="0"/>
                  </a:lnTo>
                  <a:lnTo>
                    <a:pt x="10579" y="0"/>
                  </a:lnTo>
                  <a:lnTo>
                    <a:pt x="10570" y="0"/>
                  </a:lnTo>
                  <a:lnTo>
                    <a:pt x="10559" y="0"/>
                  </a:lnTo>
                  <a:lnTo>
                    <a:pt x="10548" y="0"/>
                  </a:lnTo>
                  <a:lnTo>
                    <a:pt x="10536" y="0"/>
                  </a:lnTo>
                  <a:lnTo>
                    <a:pt x="10524" y="0"/>
                  </a:lnTo>
                  <a:lnTo>
                    <a:pt x="10511" y="0"/>
                  </a:lnTo>
                  <a:lnTo>
                    <a:pt x="10496" y="0"/>
                  </a:lnTo>
                  <a:lnTo>
                    <a:pt x="10482" y="0"/>
                  </a:lnTo>
                  <a:lnTo>
                    <a:pt x="10467" y="0"/>
                  </a:lnTo>
                  <a:lnTo>
                    <a:pt x="10451" y="0"/>
                  </a:lnTo>
                  <a:lnTo>
                    <a:pt x="10435" y="0"/>
                  </a:lnTo>
                  <a:lnTo>
                    <a:pt x="10417" y="0"/>
                  </a:lnTo>
                  <a:lnTo>
                    <a:pt x="10400" y="0"/>
                  </a:lnTo>
                  <a:lnTo>
                    <a:pt x="10382" y="0"/>
                  </a:lnTo>
                  <a:lnTo>
                    <a:pt x="10363" y="0"/>
                  </a:lnTo>
                  <a:lnTo>
                    <a:pt x="10344" y="0"/>
                  </a:lnTo>
                  <a:lnTo>
                    <a:pt x="10323" y="0"/>
                  </a:lnTo>
                  <a:lnTo>
                    <a:pt x="10302" y="0"/>
                  </a:lnTo>
                  <a:lnTo>
                    <a:pt x="10281" y="0"/>
                  </a:lnTo>
                  <a:lnTo>
                    <a:pt x="10259" y="0"/>
                  </a:lnTo>
                  <a:lnTo>
                    <a:pt x="10236" y="0"/>
                  </a:lnTo>
                  <a:lnTo>
                    <a:pt x="10213" y="0"/>
                  </a:lnTo>
                  <a:lnTo>
                    <a:pt x="10190" y="0"/>
                  </a:lnTo>
                  <a:lnTo>
                    <a:pt x="10166" y="0"/>
                  </a:lnTo>
                  <a:lnTo>
                    <a:pt x="10141" y="0"/>
                  </a:lnTo>
                  <a:lnTo>
                    <a:pt x="10116" y="0"/>
                  </a:lnTo>
                  <a:lnTo>
                    <a:pt x="10090" y="0"/>
                  </a:lnTo>
                  <a:lnTo>
                    <a:pt x="10063" y="0"/>
                  </a:lnTo>
                  <a:lnTo>
                    <a:pt x="10037" y="0"/>
                  </a:lnTo>
                  <a:lnTo>
                    <a:pt x="10009" y="0"/>
                  </a:lnTo>
                  <a:lnTo>
                    <a:pt x="9981" y="0"/>
                  </a:lnTo>
                  <a:lnTo>
                    <a:pt x="9952" y="0"/>
                  </a:lnTo>
                  <a:lnTo>
                    <a:pt x="9924" y="0"/>
                  </a:lnTo>
                  <a:lnTo>
                    <a:pt x="9894" y="0"/>
                  </a:lnTo>
                  <a:lnTo>
                    <a:pt x="9863" y="0"/>
                  </a:lnTo>
                  <a:lnTo>
                    <a:pt x="9832" y="0"/>
                  </a:lnTo>
                  <a:lnTo>
                    <a:pt x="9802" y="0"/>
                  </a:lnTo>
                  <a:lnTo>
                    <a:pt x="9770" y="0"/>
                  </a:lnTo>
                  <a:lnTo>
                    <a:pt x="9738" y="0"/>
                  </a:lnTo>
                  <a:lnTo>
                    <a:pt x="9705" y="0"/>
                  </a:lnTo>
                  <a:lnTo>
                    <a:pt x="9672" y="0"/>
                  </a:lnTo>
                  <a:lnTo>
                    <a:pt x="9638" y="0"/>
                  </a:lnTo>
                  <a:lnTo>
                    <a:pt x="9604" y="0"/>
                  </a:lnTo>
                  <a:lnTo>
                    <a:pt x="9569" y="0"/>
                  </a:lnTo>
                  <a:lnTo>
                    <a:pt x="9535" y="0"/>
                  </a:lnTo>
                  <a:lnTo>
                    <a:pt x="9499" y="0"/>
                  </a:lnTo>
                  <a:lnTo>
                    <a:pt x="9464" y="0"/>
                  </a:lnTo>
                  <a:lnTo>
                    <a:pt x="9426" y="0"/>
                  </a:lnTo>
                  <a:lnTo>
                    <a:pt x="9390" y="0"/>
                  </a:lnTo>
                  <a:lnTo>
                    <a:pt x="9353" y="0"/>
                  </a:lnTo>
                  <a:lnTo>
                    <a:pt x="9316" y="0"/>
                  </a:lnTo>
                  <a:lnTo>
                    <a:pt x="9277" y="0"/>
                  </a:lnTo>
                  <a:lnTo>
                    <a:pt x="9239" y="0"/>
                  </a:lnTo>
                  <a:lnTo>
                    <a:pt x="9199" y="0"/>
                  </a:lnTo>
                  <a:lnTo>
                    <a:pt x="9161" y="0"/>
                  </a:lnTo>
                  <a:lnTo>
                    <a:pt x="9120" y="0"/>
                  </a:lnTo>
                  <a:lnTo>
                    <a:pt x="9081" y="0"/>
                  </a:lnTo>
                  <a:lnTo>
                    <a:pt x="9040" y="0"/>
                  </a:lnTo>
                  <a:lnTo>
                    <a:pt x="9000" y="0"/>
                  </a:lnTo>
                  <a:lnTo>
                    <a:pt x="8958" y="0"/>
                  </a:lnTo>
                  <a:lnTo>
                    <a:pt x="8916" y="0"/>
                  </a:lnTo>
                  <a:lnTo>
                    <a:pt x="8874" y="0"/>
                  </a:lnTo>
                  <a:lnTo>
                    <a:pt x="8832" y="0"/>
                  </a:lnTo>
                  <a:lnTo>
                    <a:pt x="8789" y="0"/>
                  </a:lnTo>
                  <a:lnTo>
                    <a:pt x="8746" y="0"/>
                  </a:lnTo>
                  <a:lnTo>
                    <a:pt x="8702" y="0"/>
                  </a:lnTo>
                  <a:lnTo>
                    <a:pt x="8658" y="0"/>
                  </a:lnTo>
                  <a:lnTo>
                    <a:pt x="8614" y="0"/>
                  </a:lnTo>
                  <a:lnTo>
                    <a:pt x="8569" y="0"/>
                  </a:lnTo>
                  <a:lnTo>
                    <a:pt x="8525" y="0"/>
                  </a:lnTo>
                  <a:lnTo>
                    <a:pt x="8479" y="0"/>
                  </a:lnTo>
                  <a:lnTo>
                    <a:pt x="8434" y="0"/>
                  </a:lnTo>
                  <a:lnTo>
                    <a:pt x="8388" y="0"/>
                  </a:lnTo>
                  <a:lnTo>
                    <a:pt x="8342" y="0"/>
                  </a:lnTo>
                  <a:lnTo>
                    <a:pt x="8296" y="0"/>
                  </a:lnTo>
                  <a:lnTo>
                    <a:pt x="8250" y="0"/>
                  </a:lnTo>
                  <a:lnTo>
                    <a:pt x="8203" y="0"/>
                  </a:lnTo>
                  <a:lnTo>
                    <a:pt x="8156" y="0"/>
                  </a:lnTo>
                  <a:lnTo>
                    <a:pt x="8107" y="0"/>
                  </a:lnTo>
                  <a:lnTo>
                    <a:pt x="8060" y="0"/>
                  </a:lnTo>
                  <a:lnTo>
                    <a:pt x="8012" y="0"/>
                  </a:lnTo>
                  <a:lnTo>
                    <a:pt x="7964" y="0"/>
                  </a:lnTo>
                  <a:lnTo>
                    <a:pt x="7914" y="0"/>
                  </a:lnTo>
                  <a:lnTo>
                    <a:pt x="7866" y="0"/>
                  </a:lnTo>
                  <a:lnTo>
                    <a:pt x="7817" y="0"/>
                  </a:lnTo>
                  <a:lnTo>
                    <a:pt x="7767" y="0"/>
                  </a:lnTo>
                  <a:lnTo>
                    <a:pt x="7718" y="0"/>
                  </a:lnTo>
                  <a:lnTo>
                    <a:pt x="7667" y="0"/>
                  </a:lnTo>
                  <a:lnTo>
                    <a:pt x="7618" y="0"/>
                  </a:lnTo>
                  <a:lnTo>
                    <a:pt x="7567" y="0"/>
                  </a:lnTo>
                  <a:lnTo>
                    <a:pt x="7517" y="0"/>
                  </a:lnTo>
                  <a:lnTo>
                    <a:pt x="7466" y="0"/>
                  </a:lnTo>
                  <a:lnTo>
                    <a:pt x="7415" y="0"/>
                  </a:lnTo>
                  <a:lnTo>
                    <a:pt x="7364" y="0"/>
                  </a:lnTo>
                  <a:lnTo>
                    <a:pt x="7313" y="0"/>
                  </a:lnTo>
                  <a:lnTo>
                    <a:pt x="7261" y="0"/>
                  </a:lnTo>
                  <a:lnTo>
                    <a:pt x="7210" y="0"/>
                  </a:lnTo>
                  <a:lnTo>
                    <a:pt x="7157" y="0"/>
                  </a:lnTo>
                  <a:lnTo>
                    <a:pt x="7105" y="0"/>
                  </a:lnTo>
                  <a:lnTo>
                    <a:pt x="7053" y="0"/>
                  </a:lnTo>
                  <a:lnTo>
                    <a:pt x="7000" y="0"/>
                  </a:lnTo>
                  <a:lnTo>
                    <a:pt x="6947" y="0"/>
                  </a:lnTo>
                  <a:lnTo>
                    <a:pt x="6895" y="0"/>
                  </a:lnTo>
                  <a:lnTo>
                    <a:pt x="6842" y="0"/>
                  </a:lnTo>
                  <a:lnTo>
                    <a:pt x="6789" y="0"/>
                  </a:lnTo>
                  <a:lnTo>
                    <a:pt x="6736" y="0"/>
                  </a:lnTo>
                  <a:lnTo>
                    <a:pt x="6683" y="0"/>
                  </a:lnTo>
                  <a:lnTo>
                    <a:pt x="6629" y="0"/>
                  </a:lnTo>
                  <a:lnTo>
                    <a:pt x="6575" y="0"/>
                  </a:lnTo>
                  <a:lnTo>
                    <a:pt x="6522" y="0"/>
                  </a:lnTo>
                  <a:lnTo>
                    <a:pt x="6468" y="0"/>
                  </a:lnTo>
                  <a:lnTo>
                    <a:pt x="6414" y="0"/>
                  </a:lnTo>
                  <a:lnTo>
                    <a:pt x="6360" y="0"/>
                  </a:lnTo>
                  <a:lnTo>
                    <a:pt x="6305" y="0"/>
                  </a:lnTo>
                  <a:lnTo>
                    <a:pt x="6252" y="0"/>
                  </a:lnTo>
                  <a:lnTo>
                    <a:pt x="6197" y="0"/>
                  </a:lnTo>
                  <a:lnTo>
                    <a:pt x="6143" y="0"/>
                  </a:lnTo>
                  <a:lnTo>
                    <a:pt x="6088" y="0"/>
                  </a:lnTo>
                  <a:lnTo>
                    <a:pt x="6033" y="0"/>
                  </a:lnTo>
                  <a:lnTo>
                    <a:pt x="5979" y="0"/>
                  </a:lnTo>
                  <a:lnTo>
                    <a:pt x="5925" y="0"/>
                  </a:lnTo>
                  <a:lnTo>
                    <a:pt x="5870" y="0"/>
                  </a:lnTo>
                  <a:lnTo>
                    <a:pt x="5815" y="0"/>
                  </a:lnTo>
                  <a:lnTo>
                    <a:pt x="5760" y="0"/>
                  </a:lnTo>
                  <a:lnTo>
                    <a:pt x="5705" y="0"/>
                  </a:lnTo>
                  <a:lnTo>
                    <a:pt x="5650" y="0"/>
                  </a:lnTo>
                  <a:lnTo>
                    <a:pt x="5595" y="0"/>
                  </a:lnTo>
                  <a:lnTo>
                    <a:pt x="5540" y="0"/>
                  </a:lnTo>
                  <a:lnTo>
                    <a:pt x="5485" y="0"/>
                  </a:lnTo>
                  <a:lnTo>
                    <a:pt x="5430" y="0"/>
                  </a:lnTo>
                  <a:lnTo>
                    <a:pt x="5375" y="0"/>
                  </a:lnTo>
                  <a:lnTo>
                    <a:pt x="5321" y="0"/>
                  </a:lnTo>
                  <a:lnTo>
                    <a:pt x="5266" y="0"/>
                  </a:lnTo>
                  <a:lnTo>
                    <a:pt x="5211" y="0"/>
                  </a:lnTo>
                  <a:lnTo>
                    <a:pt x="5156" y="0"/>
                  </a:lnTo>
                  <a:lnTo>
                    <a:pt x="5100" y="0"/>
                  </a:lnTo>
                  <a:lnTo>
                    <a:pt x="5046" y="0"/>
                  </a:lnTo>
                  <a:lnTo>
                    <a:pt x="4991" y="0"/>
                  </a:lnTo>
                  <a:lnTo>
                    <a:pt x="4936" y="0"/>
                  </a:lnTo>
                  <a:lnTo>
                    <a:pt x="4881" y="0"/>
                  </a:lnTo>
                  <a:lnTo>
                    <a:pt x="4826" y="0"/>
                  </a:lnTo>
                  <a:lnTo>
                    <a:pt x="4771" y="0"/>
                  </a:lnTo>
                  <a:lnTo>
                    <a:pt x="4716" y="0"/>
                  </a:lnTo>
                  <a:lnTo>
                    <a:pt x="4661" y="0"/>
                  </a:lnTo>
                  <a:lnTo>
                    <a:pt x="4608" y="0"/>
                  </a:lnTo>
                  <a:lnTo>
                    <a:pt x="4553" y="0"/>
                  </a:lnTo>
                  <a:lnTo>
                    <a:pt x="4498" y="0"/>
                  </a:lnTo>
                  <a:lnTo>
                    <a:pt x="4444" y="0"/>
                  </a:lnTo>
                  <a:lnTo>
                    <a:pt x="4389" y="0"/>
                  </a:lnTo>
                  <a:lnTo>
                    <a:pt x="4336" y="0"/>
                  </a:lnTo>
                  <a:lnTo>
                    <a:pt x="4281" y="0"/>
                  </a:lnTo>
                  <a:lnTo>
                    <a:pt x="4227" y="0"/>
                  </a:lnTo>
                  <a:lnTo>
                    <a:pt x="4173" y="0"/>
                  </a:lnTo>
                  <a:lnTo>
                    <a:pt x="4119" y="0"/>
                  </a:lnTo>
                  <a:lnTo>
                    <a:pt x="4066" y="0"/>
                  </a:lnTo>
                  <a:lnTo>
                    <a:pt x="4012" y="0"/>
                  </a:lnTo>
                  <a:lnTo>
                    <a:pt x="3958" y="0"/>
                  </a:lnTo>
                  <a:lnTo>
                    <a:pt x="3905" y="0"/>
                  </a:lnTo>
                  <a:lnTo>
                    <a:pt x="3852" y="0"/>
                  </a:lnTo>
                  <a:lnTo>
                    <a:pt x="3799" y="0"/>
                  </a:lnTo>
                  <a:lnTo>
                    <a:pt x="3746" y="0"/>
                  </a:lnTo>
                  <a:lnTo>
                    <a:pt x="3694" y="0"/>
                  </a:lnTo>
                  <a:lnTo>
                    <a:pt x="3641" y="0"/>
                  </a:lnTo>
                  <a:lnTo>
                    <a:pt x="3588" y="0"/>
                  </a:lnTo>
                  <a:lnTo>
                    <a:pt x="3536" y="0"/>
                  </a:lnTo>
                  <a:lnTo>
                    <a:pt x="3484" y="0"/>
                  </a:lnTo>
                  <a:lnTo>
                    <a:pt x="3431" y="0"/>
                  </a:lnTo>
                  <a:lnTo>
                    <a:pt x="3380" y="0"/>
                  </a:lnTo>
                  <a:lnTo>
                    <a:pt x="3328" y="0"/>
                  </a:lnTo>
                  <a:lnTo>
                    <a:pt x="3277" y="0"/>
                  </a:lnTo>
                  <a:lnTo>
                    <a:pt x="3226" y="0"/>
                  </a:lnTo>
                  <a:lnTo>
                    <a:pt x="3174" y="0"/>
                  </a:lnTo>
                  <a:lnTo>
                    <a:pt x="3124" y="0"/>
                  </a:lnTo>
                  <a:lnTo>
                    <a:pt x="3073" y="0"/>
                  </a:lnTo>
                  <a:lnTo>
                    <a:pt x="3023" y="0"/>
                  </a:lnTo>
                  <a:lnTo>
                    <a:pt x="2974" y="0"/>
                  </a:lnTo>
                  <a:lnTo>
                    <a:pt x="2923" y="0"/>
                  </a:lnTo>
                  <a:lnTo>
                    <a:pt x="2874" y="0"/>
                  </a:lnTo>
                  <a:lnTo>
                    <a:pt x="2824" y="0"/>
                  </a:lnTo>
                  <a:lnTo>
                    <a:pt x="2775" y="0"/>
                  </a:lnTo>
                  <a:lnTo>
                    <a:pt x="2727" y="0"/>
                  </a:lnTo>
                  <a:lnTo>
                    <a:pt x="2677" y="0"/>
                  </a:lnTo>
                  <a:lnTo>
                    <a:pt x="2629" y="0"/>
                  </a:lnTo>
                  <a:lnTo>
                    <a:pt x="2581" y="0"/>
                  </a:lnTo>
                  <a:lnTo>
                    <a:pt x="2534" y="0"/>
                  </a:lnTo>
                  <a:lnTo>
                    <a:pt x="2485" y="0"/>
                  </a:lnTo>
                  <a:lnTo>
                    <a:pt x="2438" y="0"/>
                  </a:lnTo>
                  <a:lnTo>
                    <a:pt x="2392" y="0"/>
                  </a:lnTo>
                  <a:lnTo>
                    <a:pt x="2345" y="0"/>
                  </a:lnTo>
                  <a:lnTo>
                    <a:pt x="2299" y="0"/>
                  </a:lnTo>
                  <a:lnTo>
                    <a:pt x="2253" y="0"/>
                  </a:lnTo>
                  <a:lnTo>
                    <a:pt x="2207" y="0"/>
                  </a:lnTo>
                  <a:lnTo>
                    <a:pt x="2162" y="0"/>
                  </a:lnTo>
                  <a:lnTo>
                    <a:pt x="2115" y="0"/>
                  </a:lnTo>
                  <a:lnTo>
                    <a:pt x="2072" y="0"/>
                  </a:lnTo>
                  <a:lnTo>
                    <a:pt x="2027" y="0"/>
                  </a:lnTo>
                  <a:lnTo>
                    <a:pt x="1983" y="0"/>
                  </a:lnTo>
                  <a:lnTo>
                    <a:pt x="1939" y="0"/>
                  </a:lnTo>
                  <a:lnTo>
                    <a:pt x="1895" y="0"/>
                  </a:lnTo>
                  <a:lnTo>
                    <a:pt x="1852" y="0"/>
                  </a:lnTo>
                  <a:lnTo>
                    <a:pt x="1809" y="0"/>
                  </a:lnTo>
                  <a:lnTo>
                    <a:pt x="1766" y="0"/>
                  </a:lnTo>
                  <a:lnTo>
                    <a:pt x="1725" y="0"/>
                  </a:lnTo>
                  <a:lnTo>
                    <a:pt x="1683" y="0"/>
                  </a:lnTo>
                  <a:lnTo>
                    <a:pt x="1641" y="0"/>
                  </a:lnTo>
                  <a:lnTo>
                    <a:pt x="1601" y="0"/>
                  </a:lnTo>
                  <a:lnTo>
                    <a:pt x="1560" y="0"/>
                  </a:lnTo>
                  <a:lnTo>
                    <a:pt x="1521" y="0"/>
                  </a:lnTo>
                  <a:lnTo>
                    <a:pt x="1481" y="0"/>
                  </a:lnTo>
                  <a:lnTo>
                    <a:pt x="1442" y="0"/>
                  </a:lnTo>
                  <a:lnTo>
                    <a:pt x="1402" y="0"/>
                  </a:lnTo>
                  <a:lnTo>
                    <a:pt x="1364" y="0"/>
                  </a:lnTo>
                  <a:lnTo>
                    <a:pt x="1325" y="0"/>
                  </a:lnTo>
                  <a:lnTo>
                    <a:pt x="1288" y="0"/>
                  </a:lnTo>
                  <a:lnTo>
                    <a:pt x="1251" y="0"/>
                  </a:lnTo>
                  <a:lnTo>
                    <a:pt x="1214" y="0"/>
                  </a:lnTo>
                  <a:lnTo>
                    <a:pt x="1178" y="0"/>
                  </a:lnTo>
                  <a:lnTo>
                    <a:pt x="1142" y="0"/>
                  </a:lnTo>
                  <a:lnTo>
                    <a:pt x="1107" y="0"/>
                  </a:lnTo>
                  <a:lnTo>
                    <a:pt x="1072" y="0"/>
                  </a:lnTo>
                  <a:lnTo>
                    <a:pt x="1037" y="0"/>
                  </a:lnTo>
                  <a:lnTo>
                    <a:pt x="1003" y="0"/>
                  </a:lnTo>
                  <a:lnTo>
                    <a:pt x="969" y="0"/>
                  </a:lnTo>
                  <a:lnTo>
                    <a:pt x="936" y="0"/>
                  </a:lnTo>
                  <a:lnTo>
                    <a:pt x="904" y="0"/>
                  </a:lnTo>
                  <a:lnTo>
                    <a:pt x="871" y="0"/>
                  </a:lnTo>
                  <a:lnTo>
                    <a:pt x="839" y="0"/>
                  </a:lnTo>
                  <a:lnTo>
                    <a:pt x="808" y="0"/>
                  </a:lnTo>
                  <a:lnTo>
                    <a:pt x="778" y="0"/>
                  </a:lnTo>
                  <a:lnTo>
                    <a:pt x="748" y="0"/>
                  </a:lnTo>
                  <a:lnTo>
                    <a:pt x="718" y="0"/>
                  </a:lnTo>
                  <a:lnTo>
                    <a:pt x="689" y="0"/>
                  </a:lnTo>
                  <a:lnTo>
                    <a:pt x="660" y="0"/>
                  </a:lnTo>
                  <a:lnTo>
                    <a:pt x="632" y="0"/>
                  </a:lnTo>
                  <a:lnTo>
                    <a:pt x="604" y="0"/>
                  </a:lnTo>
                  <a:lnTo>
                    <a:pt x="578" y="0"/>
                  </a:lnTo>
                  <a:lnTo>
                    <a:pt x="552" y="0"/>
                  </a:lnTo>
                  <a:lnTo>
                    <a:pt x="525" y="0"/>
                  </a:lnTo>
                  <a:lnTo>
                    <a:pt x="500" y="0"/>
                  </a:lnTo>
                  <a:lnTo>
                    <a:pt x="475" y="0"/>
                  </a:lnTo>
                  <a:lnTo>
                    <a:pt x="451" y="0"/>
                  </a:lnTo>
                  <a:lnTo>
                    <a:pt x="428" y="0"/>
                  </a:lnTo>
                  <a:lnTo>
                    <a:pt x="405" y="0"/>
                  </a:lnTo>
                  <a:lnTo>
                    <a:pt x="382" y="0"/>
                  </a:lnTo>
                  <a:lnTo>
                    <a:pt x="360" y="0"/>
                  </a:lnTo>
                  <a:lnTo>
                    <a:pt x="339" y="0"/>
                  </a:lnTo>
                  <a:lnTo>
                    <a:pt x="318" y="0"/>
                  </a:lnTo>
                  <a:lnTo>
                    <a:pt x="297" y="0"/>
                  </a:lnTo>
                  <a:lnTo>
                    <a:pt x="278" y="0"/>
                  </a:lnTo>
                  <a:lnTo>
                    <a:pt x="259" y="0"/>
                  </a:lnTo>
                  <a:lnTo>
                    <a:pt x="241" y="0"/>
                  </a:lnTo>
                  <a:lnTo>
                    <a:pt x="224" y="0"/>
                  </a:lnTo>
                  <a:lnTo>
                    <a:pt x="206" y="0"/>
                  </a:lnTo>
                  <a:lnTo>
                    <a:pt x="189" y="0"/>
                  </a:lnTo>
                  <a:lnTo>
                    <a:pt x="174" y="0"/>
                  </a:lnTo>
                  <a:lnTo>
                    <a:pt x="159" y="0"/>
                  </a:lnTo>
                  <a:lnTo>
                    <a:pt x="144" y="0"/>
                  </a:lnTo>
                  <a:lnTo>
                    <a:pt x="130" y="0"/>
                  </a:lnTo>
                  <a:lnTo>
                    <a:pt x="117" y="0"/>
                  </a:lnTo>
                  <a:lnTo>
                    <a:pt x="105" y="0"/>
                  </a:lnTo>
                  <a:lnTo>
                    <a:pt x="93" y="0"/>
                  </a:lnTo>
                  <a:lnTo>
                    <a:pt x="82" y="0"/>
                  </a:lnTo>
                  <a:lnTo>
                    <a:pt x="72" y="0"/>
                  </a:lnTo>
                  <a:lnTo>
                    <a:pt x="62" y="0"/>
                  </a:lnTo>
                  <a:lnTo>
                    <a:pt x="52" y="0"/>
                  </a:lnTo>
                  <a:lnTo>
                    <a:pt x="45" y="0"/>
                  </a:lnTo>
                  <a:lnTo>
                    <a:pt x="37" y="0"/>
                  </a:lnTo>
                  <a:lnTo>
                    <a:pt x="29" y="0"/>
                  </a:lnTo>
                  <a:lnTo>
                    <a:pt x="24" y="0"/>
                  </a:lnTo>
                  <a:lnTo>
                    <a:pt x="18" y="0"/>
                  </a:lnTo>
                  <a:lnTo>
                    <a:pt x="13" y="0"/>
                  </a:lnTo>
                  <a:lnTo>
                    <a:pt x="8" y="0"/>
                  </a:lnTo>
                  <a:lnTo>
                    <a:pt x="5" y="0"/>
                  </a:lnTo>
                  <a:lnTo>
                    <a:pt x="3" y="0"/>
                  </a:lnTo>
                  <a:lnTo>
                    <a:pt x="1" y="0"/>
                  </a:lnTo>
                  <a:lnTo>
                    <a:pt x="0" y="0"/>
                  </a:lnTo>
                  <a:lnTo>
                    <a:pt x="0" y="0"/>
                  </a:lnTo>
                  <a:lnTo>
                    <a:pt x="0" y="0"/>
                  </a:lnTo>
                  <a:lnTo>
                    <a:pt x="0" y="48"/>
                  </a:lnTo>
                  <a:lnTo>
                    <a:pt x="0" y="48"/>
                  </a:lnTo>
                  <a:lnTo>
                    <a:pt x="0" y="48"/>
                  </a:lnTo>
                  <a:lnTo>
                    <a:pt x="1" y="48"/>
                  </a:lnTo>
                  <a:lnTo>
                    <a:pt x="3" y="48"/>
                  </a:lnTo>
                  <a:lnTo>
                    <a:pt x="5" y="48"/>
                  </a:lnTo>
                  <a:lnTo>
                    <a:pt x="8" y="48"/>
                  </a:lnTo>
                  <a:lnTo>
                    <a:pt x="13" y="48"/>
                  </a:lnTo>
                  <a:lnTo>
                    <a:pt x="18" y="48"/>
                  </a:lnTo>
                  <a:lnTo>
                    <a:pt x="24" y="48"/>
                  </a:lnTo>
                  <a:lnTo>
                    <a:pt x="29" y="48"/>
                  </a:lnTo>
                  <a:lnTo>
                    <a:pt x="37" y="48"/>
                  </a:lnTo>
                  <a:lnTo>
                    <a:pt x="45" y="48"/>
                  </a:lnTo>
                  <a:lnTo>
                    <a:pt x="52" y="48"/>
                  </a:lnTo>
                  <a:lnTo>
                    <a:pt x="62" y="48"/>
                  </a:lnTo>
                  <a:lnTo>
                    <a:pt x="72" y="48"/>
                  </a:lnTo>
                  <a:lnTo>
                    <a:pt x="82" y="48"/>
                  </a:lnTo>
                  <a:lnTo>
                    <a:pt x="93" y="48"/>
                  </a:lnTo>
                  <a:lnTo>
                    <a:pt x="105" y="48"/>
                  </a:lnTo>
                  <a:lnTo>
                    <a:pt x="117" y="48"/>
                  </a:lnTo>
                  <a:lnTo>
                    <a:pt x="130" y="48"/>
                  </a:lnTo>
                  <a:lnTo>
                    <a:pt x="144" y="48"/>
                  </a:lnTo>
                  <a:lnTo>
                    <a:pt x="159" y="48"/>
                  </a:lnTo>
                  <a:lnTo>
                    <a:pt x="174" y="48"/>
                  </a:lnTo>
                  <a:lnTo>
                    <a:pt x="189" y="48"/>
                  </a:lnTo>
                  <a:lnTo>
                    <a:pt x="206" y="48"/>
                  </a:lnTo>
                  <a:lnTo>
                    <a:pt x="224" y="48"/>
                  </a:lnTo>
                  <a:lnTo>
                    <a:pt x="241" y="48"/>
                  </a:lnTo>
                  <a:lnTo>
                    <a:pt x="259" y="48"/>
                  </a:lnTo>
                  <a:lnTo>
                    <a:pt x="278" y="48"/>
                  </a:lnTo>
                  <a:lnTo>
                    <a:pt x="297" y="48"/>
                  </a:lnTo>
                  <a:lnTo>
                    <a:pt x="318" y="48"/>
                  </a:lnTo>
                  <a:lnTo>
                    <a:pt x="339" y="48"/>
                  </a:lnTo>
                  <a:lnTo>
                    <a:pt x="360" y="48"/>
                  </a:lnTo>
                  <a:lnTo>
                    <a:pt x="382" y="48"/>
                  </a:lnTo>
                  <a:lnTo>
                    <a:pt x="403" y="48"/>
                  </a:lnTo>
                  <a:lnTo>
                    <a:pt x="427" y="48"/>
                  </a:lnTo>
                  <a:lnTo>
                    <a:pt x="451" y="48"/>
                  </a:lnTo>
                  <a:lnTo>
                    <a:pt x="475" y="48"/>
                  </a:lnTo>
                  <a:lnTo>
                    <a:pt x="500" y="48"/>
                  </a:lnTo>
                  <a:lnTo>
                    <a:pt x="525" y="48"/>
                  </a:lnTo>
                  <a:lnTo>
                    <a:pt x="551" y="48"/>
                  </a:lnTo>
                  <a:lnTo>
                    <a:pt x="577" y="48"/>
                  </a:lnTo>
                  <a:lnTo>
                    <a:pt x="604" y="48"/>
                  </a:lnTo>
                  <a:lnTo>
                    <a:pt x="632" y="48"/>
                  </a:lnTo>
                  <a:lnTo>
                    <a:pt x="660" y="48"/>
                  </a:lnTo>
                  <a:lnTo>
                    <a:pt x="689" y="48"/>
                  </a:lnTo>
                  <a:lnTo>
                    <a:pt x="717" y="48"/>
                  </a:lnTo>
                  <a:lnTo>
                    <a:pt x="747" y="48"/>
                  </a:lnTo>
                  <a:lnTo>
                    <a:pt x="778" y="48"/>
                  </a:lnTo>
                  <a:lnTo>
                    <a:pt x="808" y="48"/>
                  </a:lnTo>
                  <a:lnTo>
                    <a:pt x="839" y="48"/>
                  </a:lnTo>
                  <a:lnTo>
                    <a:pt x="871" y="48"/>
                  </a:lnTo>
                  <a:lnTo>
                    <a:pt x="903" y="48"/>
                  </a:lnTo>
                  <a:lnTo>
                    <a:pt x="936" y="48"/>
                  </a:lnTo>
                  <a:lnTo>
                    <a:pt x="969" y="48"/>
                  </a:lnTo>
                  <a:lnTo>
                    <a:pt x="1003" y="48"/>
                  </a:lnTo>
                  <a:lnTo>
                    <a:pt x="1037" y="48"/>
                  </a:lnTo>
                  <a:lnTo>
                    <a:pt x="1071" y="48"/>
                  </a:lnTo>
                  <a:lnTo>
                    <a:pt x="1106" y="48"/>
                  </a:lnTo>
                  <a:lnTo>
                    <a:pt x="1141" y="48"/>
                  </a:lnTo>
                  <a:lnTo>
                    <a:pt x="1177" y="48"/>
                  </a:lnTo>
                  <a:lnTo>
                    <a:pt x="1213" y="48"/>
                  </a:lnTo>
                  <a:lnTo>
                    <a:pt x="1251" y="48"/>
                  </a:lnTo>
                  <a:lnTo>
                    <a:pt x="1288" y="48"/>
                  </a:lnTo>
                  <a:lnTo>
                    <a:pt x="1325" y="48"/>
                  </a:lnTo>
                  <a:lnTo>
                    <a:pt x="1364" y="48"/>
                  </a:lnTo>
                  <a:lnTo>
                    <a:pt x="1402" y="48"/>
                  </a:lnTo>
                  <a:lnTo>
                    <a:pt x="1441" y="48"/>
                  </a:lnTo>
                  <a:lnTo>
                    <a:pt x="1480" y="48"/>
                  </a:lnTo>
                  <a:lnTo>
                    <a:pt x="1520" y="48"/>
                  </a:lnTo>
                  <a:lnTo>
                    <a:pt x="1560" y="48"/>
                  </a:lnTo>
                  <a:lnTo>
                    <a:pt x="1601" y="48"/>
                  </a:lnTo>
                  <a:lnTo>
                    <a:pt x="1641" y="48"/>
                  </a:lnTo>
                  <a:lnTo>
                    <a:pt x="1683" y="48"/>
                  </a:lnTo>
                  <a:lnTo>
                    <a:pt x="1725" y="48"/>
                  </a:lnTo>
                  <a:lnTo>
                    <a:pt x="1766" y="48"/>
                  </a:lnTo>
                  <a:lnTo>
                    <a:pt x="1808" y="48"/>
                  </a:lnTo>
                  <a:lnTo>
                    <a:pt x="1851" y="48"/>
                  </a:lnTo>
                  <a:lnTo>
                    <a:pt x="1895" y="48"/>
                  </a:lnTo>
                  <a:lnTo>
                    <a:pt x="1938" y="48"/>
                  </a:lnTo>
                  <a:lnTo>
                    <a:pt x="1982" y="48"/>
                  </a:lnTo>
                  <a:lnTo>
                    <a:pt x="2025" y="48"/>
                  </a:lnTo>
                  <a:lnTo>
                    <a:pt x="2070" y="48"/>
                  </a:lnTo>
                  <a:lnTo>
                    <a:pt x="2115" y="48"/>
                  </a:lnTo>
                  <a:lnTo>
                    <a:pt x="2160" y="48"/>
                  </a:lnTo>
                  <a:lnTo>
                    <a:pt x="2205" y="48"/>
                  </a:lnTo>
                  <a:lnTo>
                    <a:pt x="2252" y="48"/>
                  </a:lnTo>
                  <a:lnTo>
                    <a:pt x="2298" y="48"/>
                  </a:lnTo>
                  <a:lnTo>
                    <a:pt x="2344" y="48"/>
                  </a:lnTo>
                  <a:lnTo>
                    <a:pt x="2391" y="48"/>
                  </a:lnTo>
                  <a:lnTo>
                    <a:pt x="2438" y="48"/>
                  </a:lnTo>
                  <a:lnTo>
                    <a:pt x="2485" y="48"/>
                  </a:lnTo>
                  <a:lnTo>
                    <a:pt x="2532" y="48"/>
                  </a:lnTo>
                  <a:lnTo>
                    <a:pt x="2581" y="48"/>
                  </a:lnTo>
                  <a:lnTo>
                    <a:pt x="2628" y="48"/>
                  </a:lnTo>
                  <a:lnTo>
                    <a:pt x="2676" y="48"/>
                  </a:lnTo>
                  <a:lnTo>
                    <a:pt x="2726" y="48"/>
                  </a:lnTo>
                  <a:lnTo>
                    <a:pt x="2774" y="48"/>
                  </a:lnTo>
                  <a:lnTo>
                    <a:pt x="2823" y="48"/>
                  </a:lnTo>
                  <a:lnTo>
                    <a:pt x="2873" y="48"/>
                  </a:lnTo>
                  <a:lnTo>
                    <a:pt x="2922" y="48"/>
                  </a:lnTo>
                  <a:lnTo>
                    <a:pt x="2973" y="48"/>
                  </a:lnTo>
                  <a:lnTo>
                    <a:pt x="3022" y="48"/>
                  </a:lnTo>
                  <a:lnTo>
                    <a:pt x="3072" y="48"/>
                  </a:lnTo>
                  <a:lnTo>
                    <a:pt x="3123" y="48"/>
                  </a:lnTo>
                  <a:lnTo>
                    <a:pt x="3173" y="48"/>
                  </a:lnTo>
                  <a:lnTo>
                    <a:pt x="3225" y="48"/>
                  </a:lnTo>
                  <a:lnTo>
                    <a:pt x="3275" y="48"/>
                  </a:lnTo>
                  <a:lnTo>
                    <a:pt x="3327" y="48"/>
                  </a:lnTo>
                  <a:lnTo>
                    <a:pt x="3379" y="48"/>
                  </a:lnTo>
                  <a:lnTo>
                    <a:pt x="3430" y="48"/>
                  </a:lnTo>
                  <a:lnTo>
                    <a:pt x="3483" y="48"/>
                  </a:lnTo>
                  <a:lnTo>
                    <a:pt x="3534" y="48"/>
                  </a:lnTo>
                  <a:lnTo>
                    <a:pt x="3587" y="48"/>
                  </a:lnTo>
                  <a:lnTo>
                    <a:pt x="3639" y="48"/>
                  </a:lnTo>
                  <a:lnTo>
                    <a:pt x="3691" y="48"/>
                  </a:lnTo>
                  <a:lnTo>
                    <a:pt x="3744" y="48"/>
                  </a:lnTo>
                  <a:lnTo>
                    <a:pt x="3798" y="48"/>
                  </a:lnTo>
                  <a:lnTo>
                    <a:pt x="3850" y="48"/>
                  </a:lnTo>
                  <a:lnTo>
                    <a:pt x="3903" y="48"/>
                  </a:lnTo>
                  <a:lnTo>
                    <a:pt x="3957" y="48"/>
                  </a:lnTo>
                  <a:lnTo>
                    <a:pt x="4011" y="48"/>
                  </a:lnTo>
                  <a:lnTo>
                    <a:pt x="4064" y="48"/>
                  </a:lnTo>
                  <a:lnTo>
                    <a:pt x="4118" y="48"/>
                  </a:lnTo>
                  <a:lnTo>
                    <a:pt x="4172" y="48"/>
                  </a:lnTo>
                  <a:lnTo>
                    <a:pt x="4226" y="48"/>
                  </a:lnTo>
                  <a:lnTo>
                    <a:pt x="4280" y="48"/>
                  </a:lnTo>
                  <a:lnTo>
                    <a:pt x="4333" y="48"/>
                  </a:lnTo>
                  <a:lnTo>
                    <a:pt x="4388" y="48"/>
                  </a:lnTo>
                  <a:lnTo>
                    <a:pt x="4442" y="48"/>
                  </a:lnTo>
                  <a:lnTo>
                    <a:pt x="4497" y="48"/>
                  </a:lnTo>
                  <a:lnTo>
                    <a:pt x="4551" y="48"/>
                  </a:lnTo>
                  <a:lnTo>
                    <a:pt x="4605" y="48"/>
                  </a:lnTo>
                  <a:lnTo>
                    <a:pt x="4660" y="48"/>
                  </a:lnTo>
                  <a:lnTo>
                    <a:pt x="4715" y="48"/>
                  </a:lnTo>
                  <a:lnTo>
                    <a:pt x="4770" y="48"/>
                  </a:lnTo>
                  <a:lnTo>
                    <a:pt x="4825" y="48"/>
                  </a:lnTo>
                  <a:lnTo>
                    <a:pt x="4880" y="48"/>
                  </a:lnTo>
                  <a:lnTo>
                    <a:pt x="4935" y="48"/>
                  </a:lnTo>
                  <a:lnTo>
                    <a:pt x="4990" y="48"/>
                  </a:lnTo>
                  <a:lnTo>
                    <a:pt x="5044" y="48"/>
                  </a:lnTo>
                  <a:lnTo>
                    <a:pt x="5099" y="48"/>
                  </a:lnTo>
                  <a:lnTo>
                    <a:pt x="5154" y="48"/>
                  </a:lnTo>
                  <a:lnTo>
                    <a:pt x="5209" y="48"/>
                  </a:lnTo>
                  <a:lnTo>
                    <a:pt x="5264" y="48"/>
                  </a:lnTo>
                  <a:lnTo>
                    <a:pt x="5319" y="48"/>
                  </a:lnTo>
                  <a:lnTo>
                    <a:pt x="5373" y="48"/>
                  </a:lnTo>
                  <a:lnTo>
                    <a:pt x="5429" y="48"/>
                  </a:lnTo>
                  <a:lnTo>
                    <a:pt x="5483" y="48"/>
                  </a:lnTo>
                  <a:lnTo>
                    <a:pt x="5538" y="48"/>
                  </a:lnTo>
                  <a:lnTo>
                    <a:pt x="5593" y="48"/>
                  </a:lnTo>
                  <a:lnTo>
                    <a:pt x="5648" y="48"/>
                  </a:lnTo>
                  <a:lnTo>
                    <a:pt x="5703" y="48"/>
                  </a:lnTo>
                  <a:lnTo>
                    <a:pt x="5758" y="48"/>
                  </a:lnTo>
                  <a:lnTo>
                    <a:pt x="5813" y="48"/>
                  </a:lnTo>
                  <a:lnTo>
                    <a:pt x="5868" y="48"/>
                  </a:lnTo>
                  <a:lnTo>
                    <a:pt x="5922" y="48"/>
                  </a:lnTo>
                  <a:lnTo>
                    <a:pt x="5977" y="48"/>
                  </a:lnTo>
                  <a:lnTo>
                    <a:pt x="6031" y="48"/>
                  </a:lnTo>
                  <a:lnTo>
                    <a:pt x="6086" y="48"/>
                  </a:lnTo>
                  <a:lnTo>
                    <a:pt x="6141" y="48"/>
                  </a:lnTo>
                  <a:lnTo>
                    <a:pt x="6195" y="48"/>
                  </a:lnTo>
                  <a:lnTo>
                    <a:pt x="6249" y="48"/>
                  </a:lnTo>
                  <a:lnTo>
                    <a:pt x="6303" y="48"/>
                  </a:lnTo>
                  <a:lnTo>
                    <a:pt x="6358" y="48"/>
                  </a:lnTo>
                  <a:lnTo>
                    <a:pt x="6412" y="48"/>
                  </a:lnTo>
                  <a:lnTo>
                    <a:pt x="6466" y="48"/>
                  </a:lnTo>
                  <a:lnTo>
                    <a:pt x="6519" y="48"/>
                  </a:lnTo>
                  <a:lnTo>
                    <a:pt x="6573" y="48"/>
                  </a:lnTo>
                  <a:lnTo>
                    <a:pt x="6627" y="48"/>
                  </a:lnTo>
                  <a:lnTo>
                    <a:pt x="6681" y="48"/>
                  </a:lnTo>
                  <a:lnTo>
                    <a:pt x="6733" y="48"/>
                  </a:lnTo>
                  <a:lnTo>
                    <a:pt x="6787" y="48"/>
                  </a:lnTo>
                  <a:lnTo>
                    <a:pt x="6840" y="48"/>
                  </a:lnTo>
                  <a:lnTo>
                    <a:pt x="6892" y="48"/>
                  </a:lnTo>
                  <a:lnTo>
                    <a:pt x="6945" y="48"/>
                  </a:lnTo>
                  <a:lnTo>
                    <a:pt x="6998" y="48"/>
                  </a:lnTo>
                  <a:lnTo>
                    <a:pt x="7051" y="48"/>
                  </a:lnTo>
                  <a:lnTo>
                    <a:pt x="7103" y="48"/>
                  </a:lnTo>
                  <a:lnTo>
                    <a:pt x="7155" y="48"/>
                  </a:lnTo>
                  <a:lnTo>
                    <a:pt x="7206" y="48"/>
                  </a:lnTo>
                  <a:lnTo>
                    <a:pt x="7258" y="48"/>
                  </a:lnTo>
                  <a:lnTo>
                    <a:pt x="7310" y="48"/>
                  </a:lnTo>
                  <a:lnTo>
                    <a:pt x="7361" y="48"/>
                  </a:lnTo>
                  <a:lnTo>
                    <a:pt x="7413" y="48"/>
                  </a:lnTo>
                  <a:lnTo>
                    <a:pt x="7463" y="48"/>
                  </a:lnTo>
                  <a:lnTo>
                    <a:pt x="7514" y="48"/>
                  </a:lnTo>
                  <a:lnTo>
                    <a:pt x="7565" y="48"/>
                  </a:lnTo>
                  <a:lnTo>
                    <a:pt x="7615" y="48"/>
                  </a:lnTo>
                  <a:lnTo>
                    <a:pt x="7665" y="48"/>
                  </a:lnTo>
                  <a:lnTo>
                    <a:pt x="7714" y="48"/>
                  </a:lnTo>
                  <a:lnTo>
                    <a:pt x="7765" y="48"/>
                  </a:lnTo>
                  <a:lnTo>
                    <a:pt x="7814" y="48"/>
                  </a:lnTo>
                  <a:lnTo>
                    <a:pt x="7863" y="48"/>
                  </a:lnTo>
                  <a:lnTo>
                    <a:pt x="7912" y="48"/>
                  </a:lnTo>
                  <a:lnTo>
                    <a:pt x="7960" y="48"/>
                  </a:lnTo>
                  <a:lnTo>
                    <a:pt x="8009" y="48"/>
                  </a:lnTo>
                  <a:lnTo>
                    <a:pt x="8057" y="48"/>
                  </a:lnTo>
                  <a:lnTo>
                    <a:pt x="8105" y="48"/>
                  </a:lnTo>
                  <a:lnTo>
                    <a:pt x="8152" y="48"/>
                  </a:lnTo>
                  <a:lnTo>
                    <a:pt x="8200" y="48"/>
                  </a:lnTo>
                  <a:lnTo>
                    <a:pt x="8247" y="48"/>
                  </a:lnTo>
                  <a:lnTo>
                    <a:pt x="8293" y="48"/>
                  </a:lnTo>
                  <a:lnTo>
                    <a:pt x="8340" y="48"/>
                  </a:lnTo>
                  <a:lnTo>
                    <a:pt x="8386" y="48"/>
                  </a:lnTo>
                  <a:lnTo>
                    <a:pt x="8431" y="48"/>
                  </a:lnTo>
                  <a:lnTo>
                    <a:pt x="8477" y="48"/>
                  </a:lnTo>
                  <a:lnTo>
                    <a:pt x="8522" y="48"/>
                  </a:lnTo>
                  <a:lnTo>
                    <a:pt x="8567" y="48"/>
                  </a:lnTo>
                  <a:lnTo>
                    <a:pt x="8611" y="48"/>
                  </a:lnTo>
                  <a:lnTo>
                    <a:pt x="8655" y="48"/>
                  </a:lnTo>
                  <a:lnTo>
                    <a:pt x="8699" y="48"/>
                  </a:lnTo>
                  <a:lnTo>
                    <a:pt x="8743" y="48"/>
                  </a:lnTo>
                  <a:lnTo>
                    <a:pt x="8786" y="48"/>
                  </a:lnTo>
                  <a:lnTo>
                    <a:pt x="8828" y="48"/>
                  </a:lnTo>
                  <a:lnTo>
                    <a:pt x="8871" y="48"/>
                  </a:lnTo>
                  <a:lnTo>
                    <a:pt x="8913" y="48"/>
                  </a:lnTo>
                  <a:lnTo>
                    <a:pt x="8955" y="48"/>
                  </a:lnTo>
                  <a:lnTo>
                    <a:pt x="8996" y="48"/>
                  </a:lnTo>
                  <a:lnTo>
                    <a:pt x="9037" y="48"/>
                  </a:lnTo>
                  <a:lnTo>
                    <a:pt x="9077" y="48"/>
                  </a:lnTo>
                  <a:lnTo>
                    <a:pt x="9117" y="48"/>
                  </a:lnTo>
                  <a:lnTo>
                    <a:pt x="9158" y="48"/>
                  </a:lnTo>
                  <a:lnTo>
                    <a:pt x="9196" y="48"/>
                  </a:lnTo>
                  <a:lnTo>
                    <a:pt x="9235" y="48"/>
                  </a:lnTo>
                  <a:lnTo>
                    <a:pt x="9274" y="48"/>
                  </a:lnTo>
                  <a:lnTo>
                    <a:pt x="9312" y="48"/>
                  </a:lnTo>
                  <a:lnTo>
                    <a:pt x="9350" y="48"/>
                  </a:lnTo>
                  <a:lnTo>
                    <a:pt x="9387" y="48"/>
                  </a:lnTo>
                  <a:lnTo>
                    <a:pt x="9423" y="48"/>
                  </a:lnTo>
                  <a:lnTo>
                    <a:pt x="9459" y="48"/>
                  </a:lnTo>
                  <a:lnTo>
                    <a:pt x="9496" y="48"/>
                  </a:lnTo>
                  <a:lnTo>
                    <a:pt x="9531" y="48"/>
                  </a:lnTo>
                  <a:lnTo>
                    <a:pt x="9566" y="48"/>
                  </a:lnTo>
                  <a:lnTo>
                    <a:pt x="9601" y="48"/>
                  </a:lnTo>
                  <a:lnTo>
                    <a:pt x="9635" y="48"/>
                  </a:lnTo>
                  <a:lnTo>
                    <a:pt x="9668" y="48"/>
                  </a:lnTo>
                  <a:lnTo>
                    <a:pt x="9702" y="48"/>
                  </a:lnTo>
                  <a:lnTo>
                    <a:pt x="9734" y="48"/>
                  </a:lnTo>
                  <a:lnTo>
                    <a:pt x="9767" y="48"/>
                  </a:lnTo>
                  <a:lnTo>
                    <a:pt x="9797" y="48"/>
                  </a:lnTo>
                  <a:lnTo>
                    <a:pt x="9829" y="48"/>
                  </a:lnTo>
                  <a:lnTo>
                    <a:pt x="9860" y="48"/>
                  </a:lnTo>
                  <a:lnTo>
                    <a:pt x="9890" y="48"/>
                  </a:lnTo>
                  <a:lnTo>
                    <a:pt x="9919" y="48"/>
                  </a:lnTo>
                  <a:lnTo>
                    <a:pt x="9949" y="48"/>
                  </a:lnTo>
                  <a:lnTo>
                    <a:pt x="9977" y="48"/>
                  </a:lnTo>
                  <a:lnTo>
                    <a:pt x="10005" y="48"/>
                  </a:lnTo>
                  <a:lnTo>
                    <a:pt x="10033" y="48"/>
                  </a:lnTo>
                  <a:lnTo>
                    <a:pt x="10060" y="48"/>
                  </a:lnTo>
                  <a:lnTo>
                    <a:pt x="10086" y="48"/>
                  </a:lnTo>
                  <a:lnTo>
                    <a:pt x="10112" y="48"/>
                  </a:lnTo>
                  <a:lnTo>
                    <a:pt x="10138" y="48"/>
                  </a:lnTo>
                  <a:lnTo>
                    <a:pt x="10163" y="48"/>
                  </a:lnTo>
                  <a:lnTo>
                    <a:pt x="10187" y="48"/>
                  </a:lnTo>
                  <a:lnTo>
                    <a:pt x="10210" y="48"/>
                  </a:lnTo>
                  <a:lnTo>
                    <a:pt x="10233" y="48"/>
                  </a:lnTo>
                  <a:lnTo>
                    <a:pt x="10256" y="48"/>
                  </a:lnTo>
                  <a:lnTo>
                    <a:pt x="10278" y="48"/>
                  </a:lnTo>
                  <a:lnTo>
                    <a:pt x="10299" y="48"/>
                  </a:lnTo>
                  <a:lnTo>
                    <a:pt x="10320" y="48"/>
                  </a:lnTo>
                  <a:lnTo>
                    <a:pt x="10339" y="48"/>
                  </a:lnTo>
                  <a:lnTo>
                    <a:pt x="10359" y="48"/>
                  </a:lnTo>
                  <a:lnTo>
                    <a:pt x="10378" y="48"/>
                  </a:lnTo>
                  <a:lnTo>
                    <a:pt x="10397" y="48"/>
                  </a:lnTo>
                  <a:lnTo>
                    <a:pt x="10414" y="48"/>
                  </a:lnTo>
                  <a:lnTo>
                    <a:pt x="10431" y="48"/>
                  </a:lnTo>
                  <a:lnTo>
                    <a:pt x="10447" y="48"/>
                  </a:lnTo>
                  <a:lnTo>
                    <a:pt x="10463" y="48"/>
                  </a:lnTo>
                  <a:lnTo>
                    <a:pt x="10479" y="48"/>
                  </a:lnTo>
                  <a:lnTo>
                    <a:pt x="10493" y="48"/>
                  </a:lnTo>
                  <a:lnTo>
                    <a:pt x="10506" y="48"/>
                  </a:lnTo>
                  <a:lnTo>
                    <a:pt x="10519" y="48"/>
                  </a:lnTo>
                  <a:lnTo>
                    <a:pt x="10533" y="48"/>
                  </a:lnTo>
                  <a:lnTo>
                    <a:pt x="10544" y="48"/>
                  </a:lnTo>
                  <a:lnTo>
                    <a:pt x="10556" y="48"/>
                  </a:lnTo>
                  <a:lnTo>
                    <a:pt x="10566" y="48"/>
                  </a:lnTo>
                  <a:lnTo>
                    <a:pt x="10575" y="48"/>
                  </a:lnTo>
                  <a:lnTo>
                    <a:pt x="10584" y="48"/>
                  </a:lnTo>
                  <a:lnTo>
                    <a:pt x="10593" y="48"/>
                  </a:lnTo>
                  <a:lnTo>
                    <a:pt x="10601" y="48"/>
                  </a:lnTo>
                  <a:lnTo>
                    <a:pt x="10607" y="48"/>
                  </a:lnTo>
                  <a:lnTo>
                    <a:pt x="10614" y="48"/>
                  </a:lnTo>
                  <a:lnTo>
                    <a:pt x="10619" y="48"/>
                  </a:lnTo>
                  <a:lnTo>
                    <a:pt x="10624" y="48"/>
                  </a:lnTo>
                  <a:lnTo>
                    <a:pt x="10628" y="48"/>
                  </a:lnTo>
                  <a:lnTo>
                    <a:pt x="10631" y="48"/>
                  </a:lnTo>
                  <a:lnTo>
                    <a:pt x="10635" y="48"/>
                  </a:lnTo>
                  <a:lnTo>
                    <a:pt x="10636" y="48"/>
                  </a:lnTo>
                  <a:lnTo>
                    <a:pt x="10637" y="48"/>
                  </a:lnTo>
                  <a:lnTo>
                    <a:pt x="10638" y="48"/>
                  </a:lnTo>
                  <a:lnTo>
                    <a:pt x="10638" y="48"/>
                  </a:lnTo>
                  <a:lnTo>
                    <a:pt x="10639" y="48"/>
                  </a:lnTo>
                  <a:lnTo>
                    <a:pt x="10641" y="48"/>
                  </a:lnTo>
                  <a:lnTo>
                    <a:pt x="10642" y="48"/>
                  </a:lnTo>
                  <a:lnTo>
                    <a:pt x="10642" y="48"/>
                  </a:lnTo>
                  <a:lnTo>
                    <a:pt x="10641" y="32"/>
                  </a:lnTo>
                  <a:lnTo>
                    <a:pt x="10641" y="16"/>
                  </a:lnTo>
                  <a:lnTo>
                    <a:pt x="10641" y="0"/>
                  </a:lnTo>
                  <a:lnTo>
                    <a:pt x="10641" y="0"/>
                  </a:lnTo>
                  <a:lnTo>
                    <a:pt x="10641" y="0"/>
                  </a:lnTo>
                </a:path>
              </a:pathLst>
            </a:custGeom>
            <a:solidFill>
              <a:srgbClr val="0000FF"/>
            </a:solidFill>
            <a:ln w="4763">
              <a:solidFill>
                <a:srgbClr val="000000"/>
              </a:solidFill>
              <a:prstDash val="solid"/>
              <a:round/>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grpSp>
      <p:sp>
        <p:nvSpPr>
          <p:cNvPr id="4516" name="Text Box 2468"/>
          <p:cNvSpPr txBox="1">
            <a:spLocks noChangeArrowheads="1"/>
          </p:cNvSpPr>
          <p:nvPr/>
        </p:nvSpPr>
        <p:spPr bwMode="auto">
          <a:xfrm>
            <a:off x="5410200" y="6248400"/>
            <a:ext cx="2667000" cy="323850"/>
          </a:xfrm>
          <a:prstGeom prst="rect">
            <a:avLst/>
          </a:prstGeom>
          <a:noFill/>
          <a:ln w="9525">
            <a:noFill/>
            <a:miter lim="800000"/>
            <a:headEnd/>
            <a:tailEnd/>
          </a:ln>
          <a:effectLst/>
        </p:spPr>
        <p:txBody>
          <a:bodyPr lIns="45720" rIns="0">
            <a:spAutoFit/>
          </a:bodyPr>
          <a:lstStyle/>
          <a:p>
            <a:pPr algn="r" fontAlgn="base">
              <a:lnSpc>
                <a:spcPct val="95000"/>
              </a:lnSpc>
              <a:spcBef>
                <a:spcPct val="0"/>
              </a:spcBef>
              <a:spcAft>
                <a:spcPct val="0"/>
              </a:spcAft>
            </a:pPr>
            <a:endParaRPr lang="en-US" sz="1600" b="1" i="1" smtClean="0">
              <a:solidFill>
                <a:srgbClr val="000000"/>
              </a:solidFill>
            </a:endParaRPr>
          </a:p>
        </p:txBody>
      </p:sp>
      <p:grpSp>
        <p:nvGrpSpPr>
          <p:cNvPr id="3" name="Group 2475"/>
          <p:cNvGrpSpPr>
            <a:grpSpLocks/>
          </p:cNvGrpSpPr>
          <p:nvPr/>
        </p:nvGrpSpPr>
        <p:grpSpPr bwMode="auto">
          <a:xfrm>
            <a:off x="381000" y="838200"/>
            <a:ext cx="8447088" cy="74613"/>
            <a:chOff x="247" y="3980"/>
            <a:chExt cx="5321" cy="24"/>
          </a:xfrm>
        </p:grpSpPr>
        <p:sp>
          <p:nvSpPr>
            <p:cNvPr id="4524" name="Rectangle 2476"/>
            <p:cNvSpPr>
              <a:spLocks noChangeArrowheads="1"/>
            </p:cNvSpPr>
            <p:nvPr userDrawn="1"/>
          </p:nvSpPr>
          <p:spPr bwMode="auto">
            <a:xfrm>
              <a:off x="247"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25" name="Rectangle 2477"/>
            <p:cNvSpPr>
              <a:spLocks noChangeArrowheads="1"/>
            </p:cNvSpPr>
            <p:nvPr userDrawn="1"/>
          </p:nvSpPr>
          <p:spPr bwMode="auto">
            <a:xfrm>
              <a:off x="560"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26" name="Rectangle 2478"/>
            <p:cNvSpPr>
              <a:spLocks noChangeArrowheads="1"/>
            </p:cNvSpPr>
            <p:nvPr userDrawn="1"/>
          </p:nvSpPr>
          <p:spPr bwMode="auto">
            <a:xfrm>
              <a:off x="873"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27" name="Rectangle 2479"/>
            <p:cNvSpPr>
              <a:spLocks noChangeArrowheads="1"/>
            </p:cNvSpPr>
            <p:nvPr userDrawn="1"/>
          </p:nvSpPr>
          <p:spPr bwMode="auto">
            <a:xfrm>
              <a:off x="1186"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28" name="Rectangle 2480"/>
            <p:cNvSpPr>
              <a:spLocks noChangeArrowheads="1"/>
            </p:cNvSpPr>
            <p:nvPr userDrawn="1"/>
          </p:nvSpPr>
          <p:spPr bwMode="auto">
            <a:xfrm>
              <a:off x="1499"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29" name="Rectangle 2481"/>
            <p:cNvSpPr>
              <a:spLocks noChangeArrowheads="1"/>
            </p:cNvSpPr>
            <p:nvPr userDrawn="1"/>
          </p:nvSpPr>
          <p:spPr bwMode="auto">
            <a:xfrm>
              <a:off x="1812"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30" name="Rectangle 2482"/>
            <p:cNvSpPr>
              <a:spLocks noChangeArrowheads="1"/>
            </p:cNvSpPr>
            <p:nvPr userDrawn="1"/>
          </p:nvSpPr>
          <p:spPr bwMode="auto">
            <a:xfrm>
              <a:off x="2125"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31" name="Rectangle 2483"/>
            <p:cNvSpPr>
              <a:spLocks noChangeArrowheads="1"/>
            </p:cNvSpPr>
            <p:nvPr userDrawn="1"/>
          </p:nvSpPr>
          <p:spPr bwMode="auto">
            <a:xfrm>
              <a:off x="2438"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32" name="Rectangle 2484"/>
            <p:cNvSpPr>
              <a:spLocks noChangeArrowheads="1"/>
            </p:cNvSpPr>
            <p:nvPr userDrawn="1"/>
          </p:nvSpPr>
          <p:spPr bwMode="auto">
            <a:xfrm>
              <a:off x="2751"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33" name="Rectangle 2485"/>
            <p:cNvSpPr>
              <a:spLocks noChangeArrowheads="1"/>
            </p:cNvSpPr>
            <p:nvPr userDrawn="1"/>
          </p:nvSpPr>
          <p:spPr bwMode="auto">
            <a:xfrm>
              <a:off x="3064"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34" name="Rectangle 2486"/>
            <p:cNvSpPr>
              <a:spLocks noChangeArrowheads="1"/>
            </p:cNvSpPr>
            <p:nvPr userDrawn="1"/>
          </p:nvSpPr>
          <p:spPr bwMode="auto">
            <a:xfrm>
              <a:off x="3377"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35" name="Rectangle 2487"/>
            <p:cNvSpPr>
              <a:spLocks noChangeArrowheads="1"/>
            </p:cNvSpPr>
            <p:nvPr userDrawn="1"/>
          </p:nvSpPr>
          <p:spPr bwMode="auto">
            <a:xfrm>
              <a:off x="3690"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36" name="Rectangle 2488"/>
            <p:cNvSpPr>
              <a:spLocks noChangeArrowheads="1"/>
            </p:cNvSpPr>
            <p:nvPr userDrawn="1"/>
          </p:nvSpPr>
          <p:spPr bwMode="auto">
            <a:xfrm>
              <a:off x="4003"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37" name="Rectangle 2489"/>
            <p:cNvSpPr>
              <a:spLocks noChangeArrowheads="1"/>
            </p:cNvSpPr>
            <p:nvPr userDrawn="1"/>
          </p:nvSpPr>
          <p:spPr bwMode="auto">
            <a:xfrm>
              <a:off x="4316"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38" name="Rectangle 2490"/>
            <p:cNvSpPr>
              <a:spLocks noChangeArrowheads="1"/>
            </p:cNvSpPr>
            <p:nvPr userDrawn="1"/>
          </p:nvSpPr>
          <p:spPr bwMode="auto">
            <a:xfrm>
              <a:off x="4629"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39" name="Rectangle 2491"/>
            <p:cNvSpPr>
              <a:spLocks noChangeArrowheads="1"/>
            </p:cNvSpPr>
            <p:nvPr userDrawn="1"/>
          </p:nvSpPr>
          <p:spPr bwMode="auto">
            <a:xfrm>
              <a:off x="4942"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40" name="Rectangle 2492"/>
            <p:cNvSpPr>
              <a:spLocks noChangeArrowheads="1"/>
            </p:cNvSpPr>
            <p:nvPr userDrawn="1"/>
          </p:nvSpPr>
          <p:spPr bwMode="auto">
            <a:xfrm>
              <a:off x="5255"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41" name="Freeform 2493"/>
            <p:cNvSpPr>
              <a:spLocks/>
            </p:cNvSpPr>
            <p:nvPr userDrawn="1"/>
          </p:nvSpPr>
          <p:spPr bwMode="auto">
            <a:xfrm>
              <a:off x="247" y="3980"/>
              <a:ext cx="5321" cy="24"/>
            </a:xfrm>
            <a:custGeom>
              <a:avLst/>
              <a:gdLst/>
              <a:ahLst/>
              <a:cxnLst>
                <a:cxn ang="0">
                  <a:pos x="10612" y="0"/>
                </a:cxn>
                <a:cxn ang="0">
                  <a:pos x="10511" y="0"/>
                </a:cxn>
                <a:cxn ang="0">
                  <a:pos x="10344" y="0"/>
                </a:cxn>
                <a:cxn ang="0">
                  <a:pos x="10116" y="0"/>
                </a:cxn>
                <a:cxn ang="0">
                  <a:pos x="9832" y="0"/>
                </a:cxn>
                <a:cxn ang="0">
                  <a:pos x="9499" y="0"/>
                </a:cxn>
                <a:cxn ang="0">
                  <a:pos x="9120" y="0"/>
                </a:cxn>
                <a:cxn ang="0">
                  <a:pos x="8702" y="0"/>
                </a:cxn>
                <a:cxn ang="0">
                  <a:pos x="8250" y="0"/>
                </a:cxn>
                <a:cxn ang="0">
                  <a:pos x="7767" y="0"/>
                </a:cxn>
                <a:cxn ang="0">
                  <a:pos x="7261" y="0"/>
                </a:cxn>
                <a:cxn ang="0">
                  <a:pos x="6736" y="0"/>
                </a:cxn>
                <a:cxn ang="0">
                  <a:pos x="6197" y="0"/>
                </a:cxn>
                <a:cxn ang="0">
                  <a:pos x="5650" y="0"/>
                </a:cxn>
                <a:cxn ang="0">
                  <a:pos x="5100" y="0"/>
                </a:cxn>
                <a:cxn ang="0">
                  <a:pos x="4553" y="0"/>
                </a:cxn>
                <a:cxn ang="0">
                  <a:pos x="4012" y="0"/>
                </a:cxn>
                <a:cxn ang="0">
                  <a:pos x="3484" y="0"/>
                </a:cxn>
                <a:cxn ang="0">
                  <a:pos x="2974" y="0"/>
                </a:cxn>
                <a:cxn ang="0">
                  <a:pos x="2485" y="0"/>
                </a:cxn>
                <a:cxn ang="0">
                  <a:pos x="2027" y="0"/>
                </a:cxn>
                <a:cxn ang="0">
                  <a:pos x="1601" y="0"/>
                </a:cxn>
                <a:cxn ang="0">
                  <a:pos x="1214" y="0"/>
                </a:cxn>
                <a:cxn ang="0">
                  <a:pos x="871" y="0"/>
                </a:cxn>
                <a:cxn ang="0">
                  <a:pos x="578" y="0"/>
                </a:cxn>
                <a:cxn ang="0">
                  <a:pos x="339" y="0"/>
                </a:cxn>
                <a:cxn ang="0">
                  <a:pos x="159" y="0"/>
                </a:cxn>
                <a:cxn ang="0">
                  <a:pos x="45" y="0"/>
                </a:cxn>
                <a:cxn ang="0">
                  <a:pos x="0" y="0"/>
                </a:cxn>
                <a:cxn ang="0">
                  <a:pos x="13" y="48"/>
                </a:cxn>
                <a:cxn ang="0">
                  <a:pos x="93" y="48"/>
                </a:cxn>
                <a:cxn ang="0">
                  <a:pos x="241" y="48"/>
                </a:cxn>
                <a:cxn ang="0">
                  <a:pos x="451" y="48"/>
                </a:cxn>
                <a:cxn ang="0">
                  <a:pos x="717" y="48"/>
                </a:cxn>
                <a:cxn ang="0">
                  <a:pos x="1037" y="48"/>
                </a:cxn>
                <a:cxn ang="0">
                  <a:pos x="1402" y="48"/>
                </a:cxn>
                <a:cxn ang="0">
                  <a:pos x="1808" y="48"/>
                </a:cxn>
                <a:cxn ang="0">
                  <a:pos x="2252" y="48"/>
                </a:cxn>
                <a:cxn ang="0">
                  <a:pos x="2726" y="48"/>
                </a:cxn>
                <a:cxn ang="0">
                  <a:pos x="3225" y="48"/>
                </a:cxn>
                <a:cxn ang="0">
                  <a:pos x="3744" y="48"/>
                </a:cxn>
                <a:cxn ang="0">
                  <a:pos x="4280" y="48"/>
                </a:cxn>
                <a:cxn ang="0">
                  <a:pos x="4825" y="48"/>
                </a:cxn>
                <a:cxn ang="0">
                  <a:pos x="5373" y="48"/>
                </a:cxn>
                <a:cxn ang="0">
                  <a:pos x="5922" y="48"/>
                </a:cxn>
                <a:cxn ang="0">
                  <a:pos x="6466" y="48"/>
                </a:cxn>
                <a:cxn ang="0">
                  <a:pos x="6998" y="48"/>
                </a:cxn>
                <a:cxn ang="0">
                  <a:pos x="7514" y="48"/>
                </a:cxn>
                <a:cxn ang="0">
                  <a:pos x="8009" y="48"/>
                </a:cxn>
                <a:cxn ang="0">
                  <a:pos x="8477" y="48"/>
                </a:cxn>
                <a:cxn ang="0">
                  <a:pos x="8913" y="48"/>
                </a:cxn>
                <a:cxn ang="0">
                  <a:pos x="9312" y="48"/>
                </a:cxn>
                <a:cxn ang="0">
                  <a:pos x="9668" y="48"/>
                </a:cxn>
                <a:cxn ang="0">
                  <a:pos x="9977" y="48"/>
                </a:cxn>
                <a:cxn ang="0">
                  <a:pos x="10233" y="48"/>
                </a:cxn>
                <a:cxn ang="0">
                  <a:pos x="10431" y="48"/>
                </a:cxn>
                <a:cxn ang="0">
                  <a:pos x="10566" y="48"/>
                </a:cxn>
                <a:cxn ang="0">
                  <a:pos x="10631" y="48"/>
                </a:cxn>
                <a:cxn ang="0">
                  <a:pos x="10641" y="32"/>
                </a:cxn>
              </a:cxnLst>
              <a:rect l="0" t="0" r="r" b="b"/>
              <a:pathLst>
                <a:path w="10642" h="48">
                  <a:moveTo>
                    <a:pt x="10641" y="0"/>
                  </a:moveTo>
                  <a:lnTo>
                    <a:pt x="10641" y="0"/>
                  </a:lnTo>
                  <a:lnTo>
                    <a:pt x="10640" y="0"/>
                  </a:lnTo>
                  <a:lnTo>
                    <a:pt x="10638" y="0"/>
                  </a:lnTo>
                  <a:lnTo>
                    <a:pt x="10636" y="0"/>
                  </a:lnTo>
                  <a:lnTo>
                    <a:pt x="10632" y="0"/>
                  </a:lnTo>
                  <a:lnTo>
                    <a:pt x="10628" y="0"/>
                  </a:lnTo>
                  <a:lnTo>
                    <a:pt x="10623" y="0"/>
                  </a:lnTo>
                  <a:lnTo>
                    <a:pt x="10617" y="0"/>
                  </a:lnTo>
                  <a:lnTo>
                    <a:pt x="10612" y="0"/>
                  </a:lnTo>
                  <a:lnTo>
                    <a:pt x="10604" y="0"/>
                  </a:lnTo>
                  <a:lnTo>
                    <a:pt x="10596" y="0"/>
                  </a:lnTo>
                  <a:lnTo>
                    <a:pt x="10589" y="0"/>
                  </a:lnTo>
                  <a:lnTo>
                    <a:pt x="10579" y="0"/>
                  </a:lnTo>
                  <a:lnTo>
                    <a:pt x="10570" y="0"/>
                  </a:lnTo>
                  <a:lnTo>
                    <a:pt x="10559" y="0"/>
                  </a:lnTo>
                  <a:lnTo>
                    <a:pt x="10548" y="0"/>
                  </a:lnTo>
                  <a:lnTo>
                    <a:pt x="10536" y="0"/>
                  </a:lnTo>
                  <a:lnTo>
                    <a:pt x="10524" y="0"/>
                  </a:lnTo>
                  <a:lnTo>
                    <a:pt x="10511" y="0"/>
                  </a:lnTo>
                  <a:lnTo>
                    <a:pt x="10496" y="0"/>
                  </a:lnTo>
                  <a:lnTo>
                    <a:pt x="10482" y="0"/>
                  </a:lnTo>
                  <a:lnTo>
                    <a:pt x="10467" y="0"/>
                  </a:lnTo>
                  <a:lnTo>
                    <a:pt x="10451" y="0"/>
                  </a:lnTo>
                  <a:lnTo>
                    <a:pt x="10435" y="0"/>
                  </a:lnTo>
                  <a:lnTo>
                    <a:pt x="10417" y="0"/>
                  </a:lnTo>
                  <a:lnTo>
                    <a:pt x="10400" y="0"/>
                  </a:lnTo>
                  <a:lnTo>
                    <a:pt x="10382" y="0"/>
                  </a:lnTo>
                  <a:lnTo>
                    <a:pt x="10363" y="0"/>
                  </a:lnTo>
                  <a:lnTo>
                    <a:pt x="10344" y="0"/>
                  </a:lnTo>
                  <a:lnTo>
                    <a:pt x="10323" y="0"/>
                  </a:lnTo>
                  <a:lnTo>
                    <a:pt x="10302" y="0"/>
                  </a:lnTo>
                  <a:lnTo>
                    <a:pt x="10281" y="0"/>
                  </a:lnTo>
                  <a:lnTo>
                    <a:pt x="10259" y="0"/>
                  </a:lnTo>
                  <a:lnTo>
                    <a:pt x="10236" y="0"/>
                  </a:lnTo>
                  <a:lnTo>
                    <a:pt x="10213" y="0"/>
                  </a:lnTo>
                  <a:lnTo>
                    <a:pt x="10190" y="0"/>
                  </a:lnTo>
                  <a:lnTo>
                    <a:pt x="10166" y="0"/>
                  </a:lnTo>
                  <a:lnTo>
                    <a:pt x="10141" y="0"/>
                  </a:lnTo>
                  <a:lnTo>
                    <a:pt x="10116" y="0"/>
                  </a:lnTo>
                  <a:lnTo>
                    <a:pt x="10090" y="0"/>
                  </a:lnTo>
                  <a:lnTo>
                    <a:pt x="10063" y="0"/>
                  </a:lnTo>
                  <a:lnTo>
                    <a:pt x="10037" y="0"/>
                  </a:lnTo>
                  <a:lnTo>
                    <a:pt x="10009" y="0"/>
                  </a:lnTo>
                  <a:lnTo>
                    <a:pt x="9981" y="0"/>
                  </a:lnTo>
                  <a:lnTo>
                    <a:pt x="9952" y="0"/>
                  </a:lnTo>
                  <a:lnTo>
                    <a:pt x="9924" y="0"/>
                  </a:lnTo>
                  <a:lnTo>
                    <a:pt x="9894" y="0"/>
                  </a:lnTo>
                  <a:lnTo>
                    <a:pt x="9863" y="0"/>
                  </a:lnTo>
                  <a:lnTo>
                    <a:pt x="9832" y="0"/>
                  </a:lnTo>
                  <a:lnTo>
                    <a:pt x="9802" y="0"/>
                  </a:lnTo>
                  <a:lnTo>
                    <a:pt x="9770" y="0"/>
                  </a:lnTo>
                  <a:lnTo>
                    <a:pt x="9738" y="0"/>
                  </a:lnTo>
                  <a:lnTo>
                    <a:pt x="9705" y="0"/>
                  </a:lnTo>
                  <a:lnTo>
                    <a:pt x="9672" y="0"/>
                  </a:lnTo>
                  <a:lnTo>
                    <a:pt x="9638" y="0"/>
                  </a:lnTo>
                  <a:lnTo>
                    <a:pt x="9604" y="0"/>
                  </a:lnTo>
                  <a:lnTo>
                    <a:pt x="9569" y="0"/>
                  </a:lnTo>
                  <a:lnTo>
                    <a:pt x="9535" y="0"/>
                  </a:lnTo>
                  <a:lnTo>
                    <a:pt x="9499" y="0"/>
                  </a:lnTo>
                  <a:lnTo>
                    <a:pt x="9464" y="0"/>
                  </a:lnTo>
                  <a:lnTo>
                    <a:pt x="9426" y="0"/>
                  </a:lnTo>
                  <a:lnTo>
                    <a:pt x="9390" y="0"/>
                  </a:lnTo>
                  <a:lnTo>
                    <a:pt x="9353" y="0"/>
                  </a:lnTo>
                  <a:lnTo>
                    <a:pt x="9316" y="0"/>
                  </a:lnTo>
                  <a:lnTo>
                    <a:pt x="9277" y="0"/>
                  </a:lnTo>
                  <a:lnTo>
                    <a:pt x="9239" y="0"/>
                  </a:lnTo>
                  <a:lnTo>
                    <a:pt x="9199" y="0"/>
                  </a:lnTo>
                  <a:lnTo>
                    <a:pt x="9161" y="0"/>
                  </a:lnTo>
                  <a:lnTo>
                    <a:pt x="9120" y="0"/>
                  </a:lnTo>
                  <a:lnTo>
                    <a:pt x="9081" y="0"/>
                  </a:lnTo>
                  <a:lnTo>
                    <a:pt x="9040" y="0"/>
                  </a:lnTo>
                  <a:lnTo>
                    <a:pt x="9000" y="0"/>
                  </a:lnTo>
                  <a:lnTo>
                    <a:pt x="8958" y="0"/>
                  </a:lnTo>
                  <a:lnTo>
                    <a:pt x="8916" y="0"/>
                  </a:lnTo>
                  <a:lnTo>
                    <a:pt x="8874" y="0"/>
                  </a:lnTo>
                  <a:lnTo>
                    <a:pt x="8832" y="0"/>
                  </a:lnTo>
                  <a:lnTo>
                    <a:pt x="8789" y="0"/>
                  </a:lnTo>
                  <a:lnTo>
                    <a:pt x="8746" y="0"/>
                  </a:lnTo>
                  <a:lnTo>
                    <a:pt x="8702" y="0"/>
                  </a:lnTo>
                  <a:lnTo>
                    <a:pt x="8658" y="0"/>
                  </a:lnTo>
                  <a:lnTo>
                    <a:pt x="8614" y="0"/>
                  </a:lnTo>
                  <a:lnTo>
                    <a:pt x="8569" y="0"/>
                  </a:lnTo>
                  <a:lnTo>
                    <a:pt x="8525" y="0"/>
                  </a:lnTo>
                  <a:lnTo>
                    <a:pt x="8479" y="0"/>
                  </a:lnTo>
                  <a:lnTo>
                    <a:pt x="8434" y="0"/>
                  </a:lnTo>
                  <a:lnTo>
                    <a:pt x="8388" y="0"/>
                  </a:lnTo>
                  <a:lnTo>
                    <a:pt x="8342" y="0"/>
                  </a:lnTo>
                  <a:lnTo>
                    <a:pt x="8296" y="0"/>
                  </a:lnTo>
                  <a:lnTo>
                    <a:pt x="8250" y="0"/>
                  </a:lnTo>
                  <a:lnTo>
                    <a:pt x="8203" y="0"/>
                  </a:lnTo>
                  <a:lnTo>
                    <a:pt x="8156" y="0"/>
                  </a:lnTo>
                  <a:lnTo>
                    <a:pt x="8107" y="0"/>
                  </a:lnTo>
                  <a:lnTo>
                    <a:pt x="8060" y="0"/>
                  </a:lnTo>
                  <a:lnTo>
                    <a:pt x="8012" y="0"/>
                  </a:lnTo>
                  <a:lnTo>
                    <a:pt x="7964" y="0"/>
                  </a:lnTo>
                  <a:lnTo>
                    <a:pt x="7914" y="0"/>
                  </a:lnTo>
                  <a:lnTo>
                    <a:pt x="7866" y="0"/>
                  </a:lnTo>
                  <a:lnTo>
                    <a:pt x="7817" y="0"/>
                  </a:lnTo>
                  <a:lnTo>
                    <a:pt x="7767" y="0"/>
                  </a:lnTo>
                  <a:lnTo>
                    <a:pt x="7718" y="0"/>
                  </a:lnTo>
                  <a:lnTo>
                    <a:pt x="7667" y="0"/>
                  </a:lnTo>
                  <a:lnTo>
                    <a:pt x="7618" y="0"/>
                  </a:lnTo>
                  <a:lnTo>
                    <a:pt x="7567" y="0"/>
                  </a:lnTo>
                  <a:lnTo>
                    <a:pt x="7517" y="0"/>
                  </a:lnTo>
                  <a:lnTo>
                    <a:pt x="7466" y="0"/>
                  </a:lnTo>
                  <a:lnTo>
                    <a:pt x="7415" y="0"/>
                  </a:lnTo>
                  <a:lnTo>
                    <a:pt x="7364" y="0"/>
                  </a:lnTo>
                  <a:lnTo>
                    <a:pt x="7313" y="0"/>
                  </a:lnTo>
                  <a:lnTo>
                    <a:pt x="7261" y="0"/>
                  </a:lnTo>
                  <a:lnTo>
                    <a:pt x="7210" y="0"/>
                  </a:lnTo>
                  <a:lnTo>
                    <a:pt x="7157" y="0"/>
                  </a:lnTo>
                  <a:lnTo>
                    <a:pt x="7105" y="0"/>
                  </a:lnTo>
                  <a:lnTo>
                    <a:pt x="7053" y="0"/>
                  </a:lnTo>
                  <a:lnTo>
                    <a:pt x="7000" y="0"/>
                  </a:lnTo>
                  <a:lnTo>
                    <a:pt x="6947" y="0"/>
                  </a:lnTo>
                  <a:lnTo>
                    <a:pt x="6895" y="0"/>
                  </a:lnTo>
                  <a:lnTo>
                    <a:pt x="6842" y="0"/>
                  </a:lnTo>
                  <a:lnTo>
                    <a:pt x="6789" y="0"/>
                  </a:lnTo>
                  <a:lnTo>
                    <a:pt x="6736" y="0"/>
                  </a:lnTo>
                  <a:lnTo>
                    <a:pt x="6683" y="0"/>
                  </a:lnTo>
                  <a:lnTo>
                    <a:pt x="6629" y="0"/>
                  </a:lnTo>
                  <a:lnTo>
                    <a:pt x="6575" y="0"/>
                  </a:lnTo>
                  <a:lnTo>
                    <a:pt x="6522" y="0"/>
                  </a:lnTo>
                  <a:lnTo>
                    <a:pt x="6468" y="0"/>
                  </a:lnTo>
                  <a:lnTo>
                    <a:pt x="6414" y="0"/>
                  </a:lnTo>
                  <a:lnTo>
                    <a:pt x="6360" y="0"/>
                  </a:lnTo>
                  <a:lnTo>
                    <a:pt x="6305" y="0"/>
                  </a:lnTo>
                  <a:lnTo>
                    <a:pt x="6252" y="0"/>
                  </a:lnTo>
                  <a:lnTo>
                    <a:pt x="6197" y="0"/>
                  </a:lnTo>
                  <a:lnTo>
                    <a:pt x="6143" y="0"/>
                  </a:lnTo>
                  <a:lnTo>
                    <a:pt x="6088" y="0"/>
                  </a:lnTo>
                  <a:lnTo>
                    <a:pt x="6033" y="0"/>
                  </a:lnTo>
                  <a:lnTo>
                    <a:pt x="5979" y="0"/>
                  </a:lnTo>
                  <a:lnTo>
                    <a:pt x="5925" y="0"/>
                  </a:lnTo>
                  <a:lnTo>
                    <a:pt x="5870" y="0"/>
                  </a:lnTo>
                  <a:lnTo>
                    <a:pt x="5815" y="0"/>
                  </a:lnTo>
                  <a:lnTo>
                    <a:pt x="5760" y="0"/>
                  </a:lnTo>
                  <a:lnTo>
                    <a:pt x="5705" y="0"/>
                  </a:lnTo>
                  <a:lnTo>
                    <a:pt x="5650" y="0"/>
                  </a:lnTo>
                  <a:lnTo>
                    <a:pt x="5595" y="0"/>
                  </a:lnTo>
                  <a:lnTo>
                    <a:pt x="5540" y="0"/>
                  </a:lnTo>
                  <a:lnTo>
                    <a:pt x="5485" y="0"/>
                  </a:lnTo>
                  <a:lnTo>
                    <a:pt x="5430" y="0"/>
                  </a:lnTo>
                  <a:lnTo>
                    <a:pt x="5375" y="0"/>
                  </a:lnTo>
                  <a:lnTo>
                    <a:pt x="5321" y="0"/>
                  </a:lnTo>
                  <a:lnTo>
                    <a:pt x="5266" y="0"/>
                  </a:lnTo>
                  <a:lnTo>
                    <a:pt x="5211" y="0"/>
                  </a:lnTo>
                  <a:lnTo>
                    <a:pt x="5156" y="0"/>
                  </a:lnTo>
                  <a:lnTo>
                    <a:pt x="5100" y="0"/>
                  </a:lnTo>
                  <a:lnTo>
                    <a:pt x="5046" y="0"/>
                  </a:lnTo>
                  <a:lnTo>
                    <a:pt x="4991" y="0"/>
                  </a:lnTo>
                  <a:lnTo>
                    <a:pt x="4936" y="0"/>
                  </a:lnTo>
                  <a:lnTo>
                    <a:pt x="4881" y="0"/>
                  </a:lnTo>
                  <a:lnTo>
                    <a:pt x="4826" y="0"/>
                  </a:lnTo>
                  <a:lnTo>
                    <a:pt x="4771" y="0"/>
                  </a:lnTo>
                  <a:lnTo>
                    <a:pt x="4716" y="0"/>
                  </a:lnTo>
                  <a:lnTo>
                    <a:pt x="4661" y="0"/>
                  </a:lnTo>
                  <a:lnTo>
                    <a:pt x="4608" y="0"/>
                  </a:lnTo>
                  <a:lnTo>
                    <a:pt x="4553" y="0"/>
                  </a:lnTo>
                  <a:lnTo>
                    <a:pt x="4498" y="0"/>
                  </a:lnTo>
                  <a:lnTo>
                    <a:pt x="4444" y="0"/>
                  </a:lnTo>
                  <a:lnTo>
                    <a:pt x="4389" y="0"/>
                  </a:lnTo>
                  <a:lnTo>
                    <a:pt x="4336" y="0"/>
                  </a:lnTo>
                  <a:lnTo>
                    <a:pt x="4281" y="0"/>
                  </a:lnTo>
                  <a:lnTo>
                    <a:pt x="4227" y="0"/>
                  </a:lnTo>
                  <a:lnTo>
                    <a:pt x="4173" y="0"/>
                  </a:lnTo>
                  <a:lnTo>
                    <a:pt x="4119" y="0"/>
                  </a:lnTo>
                  <a:lnTo>
                    <a:pt x="4066" y="0"/>
                  </a:lnTo>
                  <a:lnTo>
                    <a:pt x="4012" y="0"/>
                  </a:lnTo>
                  <a:lnTo>
                    <a:pt x="3958" y="0"/>
                  </a:lnTo>
                  <a:lnTo>
                    <a:pt x="3905" y="0"/>
                  </a:lnTo>
                  <a:lnTo>
                    <a:pt x="3852" y="0"/>
                  </a:lnTo>
                  <a:lnTo>
                    <a:pt x="3799" y="0"/>
                  </a:lnTo>
                  <a:lnTo>
                    <a:pt x="3746" y="0"/>
                  </a:lnTo>
                  <a:lnTo>
                    <a:pt x="3694" y="0"/>
                  </a:lnTo>
                  <a:lnTo>
                    <a:pt x="3641" y="0"/>
                  </a:lnTo>
                  <a:lnTo>
                    <a:pt x="3588" y="0"/>
                  </a:lnTo>
                  <a:lnTo>
                    <a:pt x="3536" y="0"/>
                  </a:lnTo>
                  <a:lnTo>
                    <a:pt x="3484" y="0"/>
                  </a:lnTo>
                  <a:lnTo>
                    <a:pt x="3431" y="0"/>
                  </a:lnTo>
                  <a:lnTo>
                    <a:pt x="3380" y="0"/>
                  </a:lnTo>
                  <a:lnTo>
                    <a:pt x="3328" y="0"/>
                  </a:lnTo>
                  <a:lnTo>
                    <a:pt x="3277" y="0"/>
                  </a:lnTo>
                  <a:lnTo>
                    <a:pt x="3226" y="0"/>
                  </a:lnTo>
                  <a:lnTo>
                    <a:pt x="3174" y="0"/>
                  </a:lnTo>
                  <a:lnTo>
                    <a:pt x="3124" y="0"/>
                  </a:lnTo>
                  <a:lnTo>
                    <a:pt x="3073" y="0"/>
                  </a:lnTo>
                  <a:lnTo>
                    <a:pt x="3023" y="0"/>
                  </a:lnTo>
                  <a:lnTo>
                    <a:pt x="2974" y="0"/>
                  </a:lnTo>
                  <a:lnTo>
                    <a:pt x="2923" y="0"/>
                  </a:lnTo>
                  <a:lnTo>
                    <a:pt x="2874" y="0"/>
                  </a:lnTo>
                  <a:lnTo>
                    <a:pt x="2824" y="0"/>
                  </a:lnTo>
                  <a:lnTo>
                    <a:pt x="2775" y="0"/>
                  </a:lnTo>
                  <a:lnTo>
                    <a:pt x="2727" y="0"/>
                  </a:lnTo>
                  <a:lnTo>
                    <a:pt x="2677" y="0"/>
                  </a:lnTo>
                  <a:lnTo>
                    <a:pt x="2629" y="0"/>
                  </a:lnTo>
                  <a:lnTo>
                    <a:pt x="2581" y="0"/>
                  </a:lnTo>
                  <a:lnTo>
                    <a:pt x="2534" y="0"/>
                  </a:lnTo>
                  <a:lnTo>
                    <a:pt x="2485" y="0"/>
                  </a:lnTo>
                  <a:lnTo>
                    <a:pt x="2438" y="0"/>
                  </a:lnTo>
                  <a:lnTo>
                    <a:pt x="2392" y="0"/>
                  </a:lnTo>
                  <a:lnTo>
                    <a:pt x="2345" y="0"/>
                  </a:lnTo>
                  <a:lnTo>
                    <a:pt x="2299" y="0"/>
                  </a:lnTo>
                  <a:lnTo>
                    <a:pt x="2253" y="0"/>
                  </a:lnTo>
                  <a:lnTo>
                    <a:pt x="2207" y="0"/>
                  </a:lnTo>
                  <a:lnTo>
                    <a:pt x="2162" y="0"/>
                  </a:lnTo>
                  <a:lnTo>
                    <a:pt x="2115" y="0"/>
                  </a:lnTo>
                  <a:lnTo>
                    <a:pt x="2072" y="0"/>
                  </a:lnTo>
                  <a:lnTo>
                    <a:pt x="2027" y="0"/>
                  </a:lnTo>
                  <a:lnTo>
                    <a:pt x="1983" y="0"/>
                  </a:lnTo>
                  <a:lnTo>
                    <a:pt x="1939" y="0"/>
                  </a:lnTo>
                  <a:lnTo>
                    <a:pt x="1895" y="0"/>
                  </a:lnTo>
                  <a:lnTo>
                    <a:pt x="1852" y="0"/>
                  </a:lnTo>
                  <a:lnTo>
                    <a:pt x="1809" y="0"/>
                  </a:lnTo>
                  <a:lnTo>
                    <a:pt x="1766" y="0"/>
                  </a:lnTo>
                  <a:lnTo>
                    <a:pt x="1725" y="0"/>
                  </a:lnTo>
                  <a:lnTo>
                    <a:pt x="1683" y="0"/>
                  </a:lnTo>
                  <a:lnTo>
                    <a:pt x="1641" y="0"/>
                  </a:lnTo>
                  <a:lnTo>
                    <a:pt x="1601" y="0"/>
                  </a:lnTo>
                  <a:lnTo>
                    <a:pt x="1560" y="0"/>
                  </a:lnTo>
                  <a:lnTo>
                    <a:pt x="1521" y="0"/>
                  </a:lnTo>
                  <a:lnTo>
                    <a:pt x="1481" y="0"/>
                  </a:lnTo>
                  <a:lnTo>
                    <a:pt x="1442" y="0"/>
                  </a:lnTo>
                  <a:lnTo>
                    <a:pt x="1402" y="0"/>
                  </a:lnTo>
                  <a:lnTo>
                    <a:pt x="1364" y="0"/>
                  </a:lnTo>
                  <a:lnTo>
                    <a:pt x="1325" y="0"/>
                  </a:lnTo>
                  <a:lnTo>
                    <a:pt x="1288" y="0"/>
                  </a:lnTo>
                  <a:lnTo>
                    <a:pt x="1251" y="0"/>
                  </a:lnTo>
                  <a:lnTo>
                    <a:pt x="1214" y="0"/>
                  </a:lnTo>
                  <a:lnTo>
                    <a:pt x="1178" y="0"/>
                  </a:lnTo>
                  <a:lnTo>
                    <a:pt x="1142" y="0"/>
                  </a:lnTo>
                  <a:lnTo>
                    <a:pt x="1107" y="0"/>
                  </a:lnTo>
                  <a:lnTo>
                    <a:pt x="1072" y="0"/>
                  </a:lnTo>
                  <a:lnTo>
                    <a:pt x="1037" y="0"/>
                  </a:lnTo>
                  <a:lnTo>
                    <a:pt x="1003" y="0"/>
                  </a:lnTo>
                  <a:lnTo>
                    <a:pt x="969" y="0"/>
                  </a:lnTo>
                  <a:lnTo>
                    <a:pt x="936" y="0"/>
                  </a:lnTo>
                  <a:lnTo>
                    <a:pt x="904" y="0"/>
                  </a:lnTo>
                  <a:lnTo>
                    <a:pt x="871" y="0"/>
                  </a:lnTo>
                  <a:lnTo>
                    <a:pt x="839" y="0"/>
                  </a:lnTo>
                  <a:lnTo>
                    <a:pt x="808" y="0"/>
                  </a:lnTo>
                  <a:lnTo>
                    <a:pt x="778" y="0"/>
                  </a:lnTo>
                  <a:lnTo>
                    <a:pt x="748" y="0"/>
                  </a:lnTo>
                  <a:lnTo>
                    <a:pt x="718" y="0"/>
                  </a:lnTo>
                  <a:lnTo>
                    <a:pt x="689" y="0"/>
                  </a:lnTo>
                  <a:lnTo>
                    <a:pt x="660" y="0"/>
                  </a:lnTo>
                  <a:lnTo>
                    <a:pt x="632" y="0"/>
                  </a:lnTo>
                  <a:lnTo>
                    <a:pt x="604" y="0"/>
                  </a:lnTo>
                  <a:lnTo>
                    <a:pt x="578" y="0"/>
                  </a:lnTo>
                  <a:lnTo>
                    <a:pt x="552" y="0"/>
                  </a:lnTo>
                  <a:lnTo>
                    <a:pt x="525" y="0"/>
                  </a:lnTo>
                  <a:lnTo>
                    <a:pt x="500" y="0"/>
                  </a:lnTo>
                  <a:lnTo>
                    <a:pt x="475" y="0"/>
                  </a:lnTo>
                  <a:lnTo>
                    <a:pt x="451" y="0"/>
                  </a:lnTo>
                  <a:lnTo>
                    <a:pt x="428" y="0"/>
                  </a:lnTo>
                  <a:lnTo>
                    <a:pt x="405" y="0"/>
                  </a:lnTo>
                  <a:lnTo>
                    <a:pt x="382" y="0"/>
                  </a:lnTo>
                  <a:lnTo>
                    <a:pt x="360" y="0"/>
                  </a:lnTo>
                  <a:lnTo>
                    <a:pt x="339" y="0"/>
                  </a:lnTo>
                  <a:lnTo>
                    <a:pt x="318" y="0"/>
                  </a:lnTo>
                  <a:lnTo>
                    <a:pt x="297" y="0"/>
                  </a:lnTo>
                  <a:lnTo>
                    <a:pt x="278" y="0"/>
                  </a:lnTo>
                  <a:lnTo>
                    <a:pt x="259" y="0"/>
                  </a:lnTo>
                  <a:lnTo>
                    <a:pt x="241" y="0"/>
                  </a:lnTo>
                  <a:lnTo>
                    <a:pt x="224" y="0"/>
                  </a:lnTo>
                  <a:lnTo>
                    <a:pt x="206" y="0"/>
                  </a:lnTo>
                  <a:lnTo>
                    <a:pt x="189" y="0"/>
                  </a:lnTo>
                  <a:lnTo>
                    <a:pt x="174" y="0"/>
                  </a:lnTo>
                  <a:lnTo>
                    <a:pt x="159" y="0"/>
                  </a:lnTo>
                  <a:lnTo>
                    <a:pt x="144" y="0"/>
                  </a:lnTo>
                  <a:lnTo>
                    <a:pt x="130" y="0"/>
                  </a:lnTo>
                  <a:lnTo>
                    <a:pt x="117" y="0"/>
                  </a:lnTo>
                  <a:lnTo>
                    <a:pt x="105" y="0"/>
                  </a:lnTo>
                  <a:lnTo>
                    <a:pt x="93" y="0"/>
                  </a:lnTo>
                  <a:lnTo>
                    <a:pt x="82" y="0"/>
                  </a:lnTo>
                  <a:lnTo>
                    <a:pt x="72" y="0"/>
                  </a:lnTo>
                  <a:lnTo>
                    <a:pt x="62" y="0"/>
                  </a:lnTo>
                  <a:lnTo>
                    <a:pt x="52" y="0"/>
                  </a:lnTo>
                  <a:lnTo>
                    <a:pt x="45" y="0"/>
                  </a:lnTo>
                  <a:lnTo>
                    <a:pt x="37" y="0"/>
                  </a:lnTo>
                  <a:lnTo>
                    <a:pt x="29" y="0"/>
                  </a:lnTo>
                  <a:lnTo>
                    <a:pt x="24" y="0"/>
                  </a:lnTo>
                  <a:lnTo>
                    <a:pt x="18" y="0"/>
                  </a:lnTo>
                  <a:lnTo>
                    <a:pt x="13" y="0"/>
                  </a:lnTo>
                  <a:lnTo>
                    <a:pt x="8" y="0"/>
                  </a:lnTo>
                  <a:lnTo>
                    <a:pt x="5" y="0"/>
                  </a:lnTo>
                  <a:lnTo>
                    <a:pt x="3" y="0"/>
                  </a:lnTo>
                  <a:lnTo>
                    <a:pt x="1" y="0"/>
                  </a:lnTo>
                  <a:lnTo>
                    <a:pt x="0" y="0"/>
                  </a:lnTo>
                  <a:lnTo>
                    <a:pt x="0" y="0"/>
                  </a:lnTo>
                  <a:lnTo>
                    <a:pt x="0" y="0"/>
                  </a:lnTo>
                  <a:lnTo>
                    <a:pt x="0" y="48"/>
                  </a:lnTo>
                  <a:lnTo>
                    <a:pt x="0" y="48"/>
                  </a:lnTo>
                  <a:lnTo>
                    <a:pt x="0" y="48"/>
                  </a:lnTo>
                  <a:lnTo>
                    <a:pt x="1" y="48"/>
                  </a:lnTo>
                  <a:lnTo>
                    <a:pt x="3" y="48"/>
                  </a:lnTo>
                  <a:lnTo>
                    <a:pt x="5" y="48"/>
                  </a:lnTo>
                  <a:lnTo>
                    <a:pt x="8" y="48"/>
                  </a:lnTo>
                  <a:lnTo>
                    <a:pt x="13" y="48"/>
                  </a:lnTo>
                  <a:lnTo>
                    <a:pt x="18" y="48"/>
                  </a:lnTo>
                  <a:lnTo>
                    <a:pt x="24" y="48"/>
                  </a:lnTo>
                  <a:lnTo>
                    <a:pt x="29" y="48"/>
                  </a:lnTo>
                  <a:lnTo>
                    <a:pt x="37" y="48"/>
                  </a:lnTo>
                  <a:lnTo>
                    <a:pt x="45" y="48"/>
                  </a:lnTo>
                  <a:lnTo>
                    <a:pt x="52" y="48"/>
                  </a:lnTo>
                  <a:lnTo>
                    <a:pt x="62" y="48"/>
                  </a:lnTo>
                  <a:lnTo>
                    <a:pt x="72" y="48"/>
                  </a:lnTo>
                  <a:lnTo>
                    <a:pt x="82" y="48"/>
                  </a:lnTo>
                  <a:lnTo>
                    <a:pt x="93" y="48"/>
                  </a:lnTo>
                  <a:lnTo>
                    <a:pt x="105" y="48"/>
                  </a:lnTo>
                  <a:lnTo>
                    <a:pt x="117" y="48"/>
                  </a:lnTo>
                  <a:lnTo>
                    <a:pt x="130" y="48"/>
                  </a:lnTo>
                  <a:lnTo>
                    <a:pt x="144" y="48"/>
                  </a:lnTo>
                  <a:lnTo>
                    <a:pt x="159" y="48"/>
                  </a:lnTo>
                  <a:lnTo>
                    <a:pt x="174" y="48"/>
                  </a:lnTo>
                  <a:lnTo>
                    <a:pt x="189" y="48"/>
                  </a:lnTo>
                  <a:lnTo>
                    <a:pt x="206" y="48"/>
                  </a:lnTo>
                  <a:lnTo>
                    <a:pt x="224" y="48"/>
                  </a:lnTo>
                  <a:lnTo>
                    <a:pt x="241" y="48"/>
                  </a:lnTo>
                  <a:lnTo>
                    <a:pt x="259" y="48"/>
                  </a:lnTo>
                  <a:lnTo>
                    <a:pt x="278" y="48"/>
                  </a:lnTo>
                  <a:lnTo>
                    <a:pt x="297" y="48"/>
                  </a:lnTo>
                  <a:lnTo>
                    <a:pt x="318" y="48"/>
                  </a:lnTo>
                  <a:lnTo>
                    <a:pt x="339" y="48"/>
                  </a:lnTo>
                  <a:lnTo>
                    <a:pt x="360" y="48"/>
                  </a:lnTo>
                  <a:lnTo>
                    <a:pt x="382" y="48"/>
                  </a:lnTo>
                  <a:lnTo>
                    <a:pt x="403" y="48"/>
                  </a:lnTo>
                  <a:lnTo>
                    <a:pt x="427" y="48"/>
                  </a:lnTo>
                  <a:lnTo>
                    <a:pt x="451" y="48"/>
                  </a:lnTo>
                  <a:lnTo>
                    <a:pt x="475" y="48"/>
                  </a:lnTo>
                  <a:lnTo>
                    <a:pt x="500" y="48"/>
                  </a:lnTo>
                  <a:lnTo>
                    <a:pt x="525" y="48"/>
                  </a:lnTo>
                  <a:lnTo>
                    <a:pt x="551" y="48"/>
                  </a:lnTo>
                  <a:lnTo>
                    <a:pt x="577" y="48"/>
                  </a:lnTo>
                  <a:lnTo>
                    <a:pt x="604" y="48"/>
                  </a:lnTo>
                  <a:lnTo>
                    <a:pt x="632" y="48"/>
                  </a:lnTo>
                  <a:lnTo>
                    <a:pt x="660" y="48"/>
                  </a:lnTo>
                  <a:lnTo>
                    <a:pt x="689" y="48"/>
                  </a:lnTo>
                  <a:lnTo>
                    <a:pt x="717" y="48"/>
                  </a:lnTo>
                  <a:lnTo>
                    <a:pt x="747" y="48"/>
                  </a:lnTo>
                  <a:lnTo>
                    <a:pt x="778" y="48"/>
                  </a:lnTo>
                  <a:lnTo>
                    <a:pt x="808" y="48"/>
                  </a:lnTo>
                  <a:lnTo>
                    <a:pt x="839" y="48"/>
                  </a:lnTo>
                  <a:lnTo>
                    <a:pt x="871" y="48"/>
                  </a:lnTo>
                  <a:lnTo>
                    <a:pt x="903" y="48"/>
                  </a:lnTo>
                  <a:lnTo>
                    <a:pt x="936" y="48"/>
                  </a:lnTo>
                  <a:lnTo>
                    <a:pt x="969" y="48"/>
                  </a:lnTo>
                  <a:lnTo>
                    <a:pt x="1003" y="48"/>
                  </a:lnTo>
                  <a:lnTo>
                    <a:pt x="1037" y="48"/>
                  </a:lnTo>
                  <a:lnTo>
                    <a:pt x="1071" y="48"/>
                  </a:lnTo>
                  <a:lnTo>
                    <a:pt x="1106" y="48"/>
                  </a:lnTo>
                  <a:lnTo>
                    <a:pt x="1141" y="48"/>
                  </a:lnTo>
                  <a:lnTo>
                    <a:pt x="1177" y="48"/>
                  </a:lnTo>
                  <a:lnTo>
                    <a:pt x="1213" y="48"/>
                  </a:lnTo>
                  <a:lnTo>
                    <a:pt x="1251" y="48"/>
                  </a:lnTo>
                  <a:lnTo>
                    <a:pt x="1288" y="48"/>
                  </a:lnTo>
                  <a:lnTo>
                    <a:pt x="1325" y="48"/>
                  </a:lnTo>
                  <a:lnTo>
                    <a:pt x="1364" y="48"/>
                  </a:lnTo>
                  <a:lnTo>
                    <a:pt x="1402" y="48"/>
                  </a:lnTo>
                  <a:lnTo>
                    <a:pt x="1441" y="48"/>
                  </a:lnTo>
                  <a:lnTo>
                    <a:pt x="1480" y="48"/>
                  </a:lnTo>
                  <a:lnTo>
                    <a:pt x="1520" y="48"/>
                  </a:lnTo>
                  <a:lnTo>
                    <a:pt x="1560" y="48"/>
                  </a:lnTo>
                  <a:lnTo>
                    <a:pt x="1601" y="48"/>
                  </a:lnTo>
                  <a:lnTo>
                    <a:pt x="1641" y="48"/>
                  </a:lnTo>
                  <a:lnTo>
                    <a:pt x="1683" y="48"/>
                  </a:lnTo>
                  <a:lnTo>
                    <a:pt x="1725" y="48"/>
                  </a:lnTo>
                  <a:lnTo>
                    <a:pt x="1766" y="48"/>
                  </a:lnTo>
                  <a:lnTo>
                    <a:pt x="1808" y="48"/>
                  </a:lnTo>
                  <a:lnTo>
                    <a:pt x="1851" y="48"/>
                  </a:lnTo>
                  <a:lnTo>
                    <a:pt x="1895" y="48"/>
                  </a:lnTo>
                  <a:lnTo>
                    <a:pt x="1938" y="48"/>
                  </a:lnTo>
                  <a:lnTo>
                    <a:pt x="1982" y="48"/>
                  </a:lnTo>
                  <a:lnTo>
                    <a:pt x="2025" y="48"/>
                  </a:lnTo>
                  <a:lnTo>
                    <a:pt x="2070" y="48"/>
                  </a:lnTo>
                  <a:lnTo>
                    <a:pt x="2115" y="48"/>
                  </a:lnTo>
                  <a:lnTo>
                    <a:pt x="2160" y="48"/>
                  </a:lnTo>
                  <a:lnTo>
                    <a:pt x="2205" y="48"/>
                  </a:lnTo>
                  <a:lnTo>
                    <a:pt x="2252" y="48"/>
                  </a:lnTo>
                  <a:lnTo>
                    <a:pt x="2298" y="48"/>
                  </a:lnTo>
                  <a:lnTo>
                    <a:pt x="2344" y="48"/>
                  </a:lnTo>
                  <a:lnTo>
                    <a:pt x="2391" y="48"/>
                  </a:lnTo>
                  <a:lnTo>
                    <a:pt x="2438" y="48"/>
                  </a:lnTo>
                  <a:lnTo>
                    <a:pt x="2485" y="48"/>
                  </a:lnTo>
                  <a:lnTo>
                    <a:pt x="2532" y="48"/>
                  </a:lnTo>
                  <a:lnTo>
                    <a:pt x="2581" y="48"/>
                  </a:lnTo>
                  <a:lnTo>
                    <a:pt x="2628" y="48"/>
                  </a:lnTo>
                  <a:lnTo>
                    <a:pt x="2676" y="48"/>
                  </a:lnTo>
                  <a:lnTo>
                    <a:pt x="2726" y="48"/>
                  </a:lnTo>
                  <a:lnTo>
                    <a:pt x="2774" y="48"/>
                  </a:lnTo>
                  <a:lnTo>
                    <a:pt x="2823" y="48"/>
                  </a:lnTo>
                  <a:lnTo>
                    <a:pt x="2873" y="48"/>
                  </a:lnTo>
                  <a:lnTo>
                    <a:pt x="2922" y="48"/>
                  </a:lnTo>
                  <a:lnTo>
                    <a:pt x="2973" y="48"/>
                  </a:lnTo>
                  <a:lnTo>
                    <a:pt x="3022" y="48"/>
                  </a:lnTo>
                  <a:lnTo>
                    <a:pt x="3072" y="48"/>
                  </a:lnTo>
                  <a:lnTo>
                    <a:pt x="3123" y="48"/>
                  </a:lnTo>
                  <a:lnTo>
                    <a:pt x="3173" y="48"/>
                  </a:lnTo>
                  <a:lnTo>
                    <a:pt x="3225" y="48"/>
                  </a:lnTo>
                  <a:lnTo>
                    <a:pt x="3275" y="48"/>
                  </a:lnTo>
                  <a:lnTo>
                    <a:pt x="3327" y="48"/>
                  </a:lnTo>
                  <a:lnTo>
                    <a:pt x="3379" y="48"/>
                  </a:lnTo>
                  <a:lnTo>
                    <a:pt x="3430" y="48"/>
                  </a:lnTo>
                  <a:lnTo>
                    <a:pt x="3483" y="48"/>
                  </a:lnTo>
                  <a:lnTo>
                    <a:pt x="3534" y="48"/>
                  </a:lnTo>
                  <a:lnTo>
                    <a:pt x="3587" y="48"/>
                  </a:lnTo>
                  <a:lnTo>
                    <a:pt x="3639" y="48"/>
                  </a:lnTo>
                  <a:lnTo>
                    <a:pt x="3691" y="48"/>
                  </a:lnTo>
                  <a:lnTo>
                    <a:pt x="3744" y="48"/>
                  </a:lnTo>
                  <a:lnTo>
                    <a:pt x="3798" y="48"/>
                  </a:lnTo>
                  <a:lnTo>
                    <a:pt x="3850" y="48"/>
                  </a:lnTo>
                  <a:lnTo>
                    <a:pt x="3903" y="48"/>
                  </a:lnTo>
                  <a:lnTo>
                    <a:pt x="3957" y="48"/>
                  </a:lnTo>
                  <a:lnTo>
                    <a:pt x="4011" y="48"/>
                  </a:lnTo>
                  <a:lnTo>
                    <a:pt x="4064" y="48"/>
                  </a:lnTo>
                  <a:lnTo>
                    <a:pt x="4118" y="48"/>
                  </a:lnTo>
                  <a:lnTo>
                    <a:pt x="4172" y="48"/>
                  </a:lnTo>
                  <a:lnTo>
                    <a:pt x="4226" y="48"/>
                  </a:lnTo>
                  <a:lnTo>
                    <a:pt x="4280" y="48"/>
                  </a:lnTo>
                  <a:lnTo>
                    <a:pt x="4333" y="48"/>
                  </a:lnTo>
                  <a:lnTo>
                    <a:pt x="4388" y="48"/>
                  </a:lnTo>
                  <a:lnTo>
                    <a:pt x="4442" y="48"/>
                  </a:lnTo>
                  <a:lnTo>
                    <a:pt x="4497" y="48"/>
                  </a:lnTo>
                  <a:lnTo>
                    <a:pt x="4551" y="48"/>
                  </a:lnTo>
                  <a:lnTo>
                    <a:pt x="4605" y="48"/>
                  </a:lnTo>
                  <a:lnTo>
                    <a:pt x="4660" y="48"/>
                  </a:lnTo>
                  <a:lnTo>
                    <a:pt x="4715" y="48"/>
                  </a:lnTo>
                  <a:lnTo>
                    <a:pt x="4770" y="48"/>
                  </a:lnTo>
                  <a:lnTo>
                    <a:pt x="4825" y="48"/>
                  </a:lnTo>
                  <a:lnTo>
                    <a:pt x="4880" y="48"/>
                  </a:lnTo>
                  <a:lnTo>
                    <a:pt x="4935" y="48"/>
                  </a:lnTo>
                  <a:lnTo>
                    <a:pt x="4990" y="48"/>
                  </a:lnTo>
                  <a:lnTo>
                    <a:pt x="5044" y="48"/>
                  </a:lnTo>
                  <a:lnTo>
                    <a:pt x="5099" y="48"/>
                  </a:lnTo>
                  <a:lnTo>
                    <a:pt x="5154" y="48"/>
                  </a:lnTo>
                  <a:lnTo>
                    <a:pt x="5209" y="48"/>
                  </a:lnTo>
                  <a:lnTo>
                    <a:pt x="5264" y="48"/>
                  </a:lnTo>
                  <a:lnTo>
                    <a:pt x="5319" y="48"/>
                  </a:lnTo>
                  <a:lnTo>
                    <a:pt x="5373" y="48"/>
                  </a:lnTo>
                  <a:lnTo>
                    <a:pt x="5429" y="48"/>
                  </a:lnTo>
                  <a:lnTo>
                    <a:pt x="5483" y="48"/>
                  </a:lnTo>
                  <a:lnTo>
                    <a:pt x="5538" y="48"/>
                  </a:lnTo>
                  <a:lnTo>
                    <a:pt x="5593" y="48"/>
                  </a:lnTo>
                  <a:lnTo>
                    <a:pt x="5648" y="48"/>
                  </a:lnTo>
                  <a:lnTo>
                    <a:pt x="5703" y="48"/>
                  </a:lnTo>
                  <a:lnTo>
                    <a:pt x="5758" y="48"/>
                  </a:lnTo>
                  <a:lnTo>
                    <a:pt x="5813" y="48"/>
                  </a:lnTo>
                  <a:lnTo>
                    <a:pt x="5868" y="48"/>
                  </a:lnTo>
                  <a:lnTo>
                    <a:pt x="5922" y="48"/>
                  </a:lnTo>
                  <a:lnTo>
                    <a:pt x="5977" y="48"/>
                  </a:lnTo>
                  <a:lnTo>
                    <a:pt x="6031" y="48"/>
                  </a:lnTo>
                  <a:lnTo>
                    <a:pt x="6086" y="48"/>
                  </a:lnTo>
                  <a:lnTo>
                    <a:pt x="6141" y="48"/>
                  </a:lnTo>
                  <a:lnTo>
                    <a:pt x="6195" y="48"/>
                  </a:lnTo>
                  <a:lnTo>
                    <a:pt x="6249" y="48"/>
                  </a:lnTo>
                  <a:lnTo>
                    <a:pt x="6303" y="48"/>
                  </a:lnTo>
                  <a:lnTo>
                    <a:pt x="6358" y="48"/>
                  </a:lnTo>
                  <a:lnTo>
                    <a:pt x="6412" y="48"/>
                  </a:lnTo>
                  <a:lnTo>
                    <a:pt x="6466" y="48"/>
                  </a:lnTo>
                  <a:lnTo>
                    <a:pt x="6519" y="48"/>
                  </a:lnTo>
                  <a:lnTo>
                    <a:pt x="6573" y="48"/>
                  </a:lnTo>
                  <a:lnTo>
                    <a:pt x="6627" y="48"/>
                  </a:lnTo>
                  <a:lnTo>
                    <a:pt x="6681" y="48"/>
                  </a:lnTo>
                  <a:lnTo>
                    <a:pt x="6733" y="48"/>
                  </a:lnTo>
                  <a:lnTo>
                    <a:pt x="6787" y="48"/>
                  </a:lnTo>
                  <a:lnTo>
                    <a:pt x="6840" y="48"/>
                  </a:lnTo>
                  <a:lnTo>
                    <a:pt x="6892" y="48"/>
                  </a:lnTo>
                  <a:lnTo>
                    <a:pt x="6945" y="48"/>
                  </a:lnTo>
                  <a:lnTo>
                    <a:pt x="6998" y="48"/>
                  </a:lnTo>
                  <a:lnTo>
                    <a:pt x="7051" y="48"/>
                  </a:lnTo>
                  <a:lnTo>
                    <a:pt x="7103" y="48"/>
                  </a:lnTo>
                  <a:lnTo>
                    <a:pt x="7155" y="48"/>
                  </a:lnTo>
                  <a:lnTo>
                    <a:pt x="7206" y="48"/>
                  </a:lnTo>
                  <a:lnTo>
                    <a:pt x="7258" y="48"/>
                  </a:lnTo>
                  <a:lnTo>
                    <a:pt x="7310" y="48"/>
                  </a:lnTo>
                  <a:lnTo>
                    <a:pt x="7361" y="48"/>
                  </a:lnTo>
                  <a:lnTo>
                    <a:pt x="7413" y="48"/>
                  </a:lnTo>
                  <a:lnTo>
                    <a:pt x="7463" y="48"/>
                  </a:lnTo>
                  <a:lnTo>
                    <a:pt x="7514" y="48"/>
                  </a:lnTo>
                  <a:lnTo>
                    <a:pt x="7565" y="48"/>
                  </a:lnTo>
                  <a:lnTo>
                    <a:pt x="7615" y="48"/>
                  </a:lnTo>
                  <a:lnTo>
                    <a:pt x="7665" y="48"/>
                  </a:lnTo>
                  <a:lnTo>
                    <a:pt x="7714" y="48"/>
                  </a:lnTo>
                  <a:lnTo>
                    <a:pt x="7765" y="48"/>
                  </a:lnTo>
                  <a:lnTo>
                    <a:pt x="7814" y="48"/>
                  </a:lnTo>
                  <a:lnTo>
                    <a:pt x="7863" y="48"/>
                  </a:lnTo>
                  <a:lnTo>
                    <a:pt x="7912" y="48"/>
                  </a:lnTo>
                  <a:lnTo>
                    <a:pt x="7960" y="48"/>
                  </a:lnTo>
                  <a:lnTo>
                    <a:pt x="8009" y="48"/>
                  </a:lnTo>
                  <a:lnTo>
                    <a:pt x="8057" y="48"/>
                  </a:lnTo>
                  <a:lnTo>
                    <a:pt x="8105" y="48"/>
                  </a:lnTo>
                  <a:lnTo>
                    <a:pt x="8152" y="48"/>
                  </a:lnTo>
                  <a:lnTo>
                    <a:pt x="8200" y="48"/>
                  </a:lnTo>
                  <a:lnTo>
                    <a:pt x="8247" y="48"/>
                  </a:lnTo>
                  <a:lnTo>
                    <a:pt x="8293" y="48"/>
                  </a:lnTo>
                  <a:lnTo>
                    <a:pt x="8340" y="48"/>
                  </a:lnTo>
                  <a:lnTo>
                    <a:pt x="8386" y="48"/>
                  </a:lnTo>
                  <a:lnTo>
                    <a:pt x="8431" y="48"/>
                  </a:lnTo>
                  <a:lnTo>
                    <a:pt x="8477" y="48"/>
                  </a:lnTo>
                  <a:lnTo>
                    <a:pt x="8522" y="48"/>
                  </a:lnTo>
                  <a:lnTo>
                    <a:pt x="8567" y="48"/>
                  </a:lnTo>
                  <a:lnTo>
                    <a:pt x="8611" y="48"/>
                  </a:lnTo>
                  <a:lnTo>
                    <a:pt x="8655" y="48"/>
                  </a:lnTo>
                  <a:lnTo>
                    <a:pt x="8699" y="48"/>
                  </a:lnTo>
                  <a:lnTo>
                    <a:pt x="8743" y="48"/>
                  </a:lnTo>
                  <a:lnTo>
                    <a:pt x="8786" y="48"/>
                  </a:lnTo>
                  <a:lnTo>
                    <a:pt x="8828" y="48"/>
                  </a:lnTo>
                  <a:lnTo>
                    <a:pt x="8871" y="48"/>
                  </a:lnTo>
                  <a:lnTo>
                    <a:pt x="8913" y="48"/>
                  </a:lnTo>
                  <a:lnTo>
                    <a:pt x="8955" y="48"/>
                  </a:lnTo>
                  <a:lnTo>
                    <a:pt x="8996" y="48"/>
                  </a:lnTo>
                  <a:lnTo>
                    <a:pt x="9037" y="48"/>
                  </a:lnTo>
                  <a:lnTo>
                    <a:pt x="9077" y="48"/>
                  </a:lnTo>
                  <a:lnTo>
                    <a:pt x="9117" y="48"/>
                  </a:lnTo>
                  <a:lnTo>
                    <a:pt x="9158" y="48"/>
                  </a:lnTo>
                  <a:lnTo>
                    <a:pt x="9196" y="48"/>
                  </a:lnTo>
                  <a:lnTo>
                    <a:pt x="9235" y="48"/>
                  </a:lnTo>
                  <a:lnTo>
                    <a:pt x="9274" y="48"/>
                  </a:lnTo>
                  <a:lnTo>
                    <a:pt x="9312" y="48"/>
                  </a:lnTo>
                  <a:lnTo>
                    <a:pt x="9350" y="48"/>
                  </a:lnTo>
                  <a:lnTo>
                    <a:pt x="9387" y="48"/>
                  </a:lnTo>
                  <a:lnTo>
                    <a:pt x="9423" y="48"/>
                  </a:lnTo>
                  <a:lnTo>
                    <a:pt x="9459" y="48"/>
                  </a:lnTo>
                  <a:lnTo>
                    <a:pt x="9496" y="48"/>
                  </a:lnTo>
                  <a:lnTo>
                    <a:pt x="9531" y="48"/>
                  </a:lnTo>
                  <a:lnTo>
                    <a:pt x="9566" y="48"/>
                  </a:lnTo>
                  <a:lnTo>
                    <a:pt x="9601" y="48"/>
                  </a:lnTo>
                  <a:lnTo>
                    <a:pt x="9635" y="48"/>
                  </a:lnTo>
                  <a:lnTo>
                    <a:pt x="9668" y="48"/>
                  </a:lnTo>
                  <a:lnTo>
                    <a:pt x="9702" y="48"/>
                  </a:lnTo>
                  <a:lnTo>
                    <a:pt x="9734" y="48"/>
                  </a:lnTo>
                  <a:lnTo>
                    <a:pt x="9767" y="48"/>
                  </a:lnTo>
                  <a:lnTo>
                    <a:pt x="9797" y="48"/>
                  </a:lnTo>
                  <a:lnTo>
                    <a:pt x="9829" y="48"/>
                  </a:lnTo>
                  <a:lnTo>
                    <a:pt x="9860" y="48"/>
                  </a:lnTo>
                  <a:lnTo>
                    <a:pt x="9890" y="48"/>
                  </a:lnTo>
                  <a:lnTo>
                    <a:pt x="9919" y="48"/>
                  </a:lnTo>
                  <a:lnTo>
                    <a:pt x="9949" y="48"/>
                  </a:lnTo>
                  <a:lnTo>
                    <a:pt x="9977" y="48"/>
                  </a:lnTo>
                  <a:lnTo>
                    <a:pt x="10005" y="48"/>
                  </a:lnTo>
                  <a:lnTo>
                    <a:pt x="10033" y="48"/>
                  </a:lnTo>
                  <a:lnTo>
                    <a:pt x="10060" y="48"/>
                  </a:lnTo>
                  <a:lnTo>
                    <a:pt x="10086" y="48"/>
                  </a:lnTo>
                  <a:lnTo>
                    <a:pt x="10112" y="48"/>
                  </a:lnTo>
                  <a:lnTo>
                    <a:pt x="10138" y="48"/>
                  </a:lnTo>
                  <a:lnTo>
                    <a:pt x="10163" y="48"/>
                  </a:lnTo>
                  <a:lnTo>
                    <a:pt x="10187" y="48"/>
                  </a:lnTo>
                  <a:lnTo>
                    <a:pt x="10210" y="48"/>
                  </a:lnTo>
                  <a:lnTo>
                    <a:pt x="10233" y="48"/>
                  </a:lnTo>
                  <a:lnTo>
                    <a:pt x="10256" y="48"/>
                  </a:lnTo>
                  <a:lnTo>
                    <a:pt x="10278" y="48"/>
                  </a:lnTo>
                  <a:lnTo>
                    <a:pt x="10299" y="48"/>
                  </a:lnTo>
                  <a:lnTo>
                    <a:pt x="10320" y="48"/>
                  </a:lnTo>
                  <a:lnTo>
                    <a:pt x="10339" y="48"/>
                  </a:lnTo>
                  <a:lnTo>
                    <a:pt x="10359" y="48"/>
                  </a:lnTo>
                  <a:lnTo>
                    <a:pt x="10378" y="48"/>
                  </a:lnTo>
                  <a:lnTo>
                    <a:pt x="10397" y="48"/>
                  </a:lnTo>
                  <a:lnTo>
                    <a:pt x="10414" y="48"/>
                  </a:lnTo>
                  <a:lnTo>
                    <a:pt x="10431" y="48"/>
                  </a:lnTo>
                  <a:lnTo>
                    <a:pt x="10447" y="48"/>
                  </a:lnTo>
                  <a:lnTo>
                    <a:pt x="10463" y="48"/>
                  </a:lnTo>
                  <a:lnTo>
                    <a:pt x="10479" y="48"/>
                  </a:lnTo>
                  <a:lnTo>
                    <a:pt x="10493" y="48"/>
                  </a:lnTo>
                  <a:lnTo>
                    <a:pt x="10506" y="48"/>
                  </a:lnTo>
                  <a:lnTo>
                    <a:pt x="10519" y="48"/>
                  </a:lnTo>
                  <a:lnTo>
                    <a:pt x="10533" y="48"/>
                  </a:lnTo>
                  <a:lnTo>
                    <a:pt x="10544" y="48"/>
                  </a:lnTo>
                  <a:lnTo>
                    <a:pt x="10556" y="48"/>
                  </a:lnTo>
                  <a:lnTo>
                    <a:pt x="10566" y="48"/>
                  </a:lnTo>
                  <a:lnTo>
                    <a:pt x="10575" y="48"/>
                  </a:lnTo>
                  <a:lnTo>
                    <a:pt x="10584" y="48"/>
                  </a:lnTo>
                  <a:lnTo>
                    <a:pt x="10593" y="48"/>
                  </a:lnTo>
                  <a:lnTo>
                    <a:pt x="10601" y="48"/>
                  </a:lnTo>
                  <a:lnTo>
                    <a:pt x="10607" y="48"/>
                  </a:lnTo>
                  <a:lnTo>
                    <a:pt x="10614" y="48"/>
                  </a:lnTo>
                  <a:lnTo>
                    <a:pt x="10619" y="48"/>
                  </a:lnTo>
                  <a:lnTo>
                    <a:pt x="10624" y="48"/>
                  </a:lnTo>
                  <a:lnTo>
                    <a:pt x="10628" y="48"/>
                  </a:lnTo>
                  <a:lnTo>
                    <a:pt x="10631" y="48"/>
                  </a:lnTo>
                  <a:lnTo>
                    <a:pt x="10635" y="48"/>
                  </a:lnTo>
                  <a:lnTo>
                    <a:pt x="10636" y="48"/>
                  </a:lnTo>
                  <a:lnTo>
                    <a:pt x="10637" y="48"/>
                  </a:lnTo>
                  <a:lnTo>
                    <a:pt x="10638" y="48"/>
                  </a:lnTo>
                  <a:lnTo>
                    <a:pt x="10638" y="48"/>
                  </a:lnTo>
                  <a:lnTo>
                    <a:pt x="10639" y="48"/>
                  </a:lnTo>
                  <a:lnTo>
                    <a:pt x="10641" y="48"/>
                  </a:lnTo>
                  <a:lnTo>
                    <a:pt x="10642" y="48"/>
                  </a:lnTo>
                  <a:lnTo>
                    <a:pt x="10642" y="48"/>
                  </a:lnTo>
                  <a:lnTo>
                    <a:pt x="10641" y="32"/>
                  </a:lnTo>
                  <a:lnTo>
                    <a:pt x="10641" y="16"/>
                  </a:lnTo>
                  <a:lnTo>
                    <a:pt x="10641" y="0"/>
                  </a:lnTo>
                  <a:lnTo>
                    <a:pt x="10641" y="0"/>
                  </a:lnTo>
                  <a:close/>
                </a:path>
              </a:pathLst>
            </a:custGeom>
            <a:solidFill>
              <a:srgbClr val="0000FF"/>
            </a:solidFill>
            <a:ln w="9525">
              <a:noFill/>
              <a:round/>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42" name="Rectangle 2494"/>
            <p:cNvSpPr>
              <a:spLocks noChangeArrowheads="1"/>
            </p:cNvSpPr>
            <p:nvPr userDrawn="1"/>
          </p:nvSpPr>
          <p:spPr bwMode="auto">
            <a:xfrm>
              <a:off x="247"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43" name="Rectangle 2495"/>
            <p:cNvSpPr>
              <a:spLocks noChangeArrowheads="1"/>
            </p:cNvSpPr>
            <p:nvPr userDrawn="1"/>
          </p:nvSpPr>
          <p:spPr bwMode="auto">
            <a:xfrm>
              <a:off x="560"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44" name="Rectangle 2496"/>
            <p:cNvSpPr>
              <a:spLocks noChangeArrowheads="1"/>
            </p:cNvSpPr>
            <p:nvPr userDrawn="1"/>
          </p:nvSpPr>
          <p:spPr bwMode="auto">
            <a:xfrm>
              <a:off x="873"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45" name="Rectangle 2497"/>
            <p:cNvSpPr>
              <a:spLocks noChangeArrowheads="1"/>
            </p:cNvSpPr>
            <p:nvPr userDrawn="1"/>
          </p:nvSpPr>
          <p:spPr bwMode="auto">
            <a:xfrm>
              <a:off x="1186"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46" name="Rectangle 2498"/>
            <p:cNvSpPr>
              <a:spLocks noChangeArrowheads="1"/>
            </p:cNvSpPr>
            <p:nvPr userDrawn="1"/>
          </p:nvSpPr>
          <p:spPr bwMode="auto">
            <a:xfrm>
              <a:off x="1499"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47" name="Rectangle 2499"/>
            <p:cNvSpPr>
              <a:spLocks noChangeArrowheads="1"/>
            </p:cNvSpPr>
            <p:nvPr userDrawn="1"/>
          </p:nvSpPr>
          <p:spPr bwMode="auto">
            <a:xfrm>
              <a:off x="1812"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48" name="Rectangle 2500"/>
            <p:cNvSpPr>
              <a:spLocks noChangeArrowheads="1"/>
            </p:cNvSpPr>
            <p:nvPr userDrawn="1"/>
          </p:nvSpPr>
          <p:spPr bwMode="auto">
            <a:xfrm>
              <a:off x="2125"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49" name="Rectangle 2501"/>
            <p:cNvSpPr>
              <a:spLocks noChangeArrowheads="1"/>
            </p:cNvSpPr>
            <p:nvPr userDrawn="1"/>
          </p:nvSpPr>
          <p:spPr bwMode="auto">
            <a:xfrm>
              <a:off x="2438"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50" name="Rectangle 2502"/>
            <p:cNvSpPr>
              <a:spLocks noChangeArrowheads="1"/>
            </p:cNvSpPr>
            <p:nvPr userDrawn="1"/>
          </p:nvSpPr>
          <p:spPr bwMode="auto">
            <a:xfrm>
              <a:off x="2751"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51" name="Rectangle 2503"/>
            <p:cNvSpPr>
              <a:spLocks noChangeArrowheads="1"/>
            </p:cNvSpPr>
            <p:nvPr userDrawn="1"/>
          </p:nvSpPr>
          <p:spPr bwMode="auto">
            <a:xfrm>
              <a:off x="3064"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52" name="Rectangle 2504"/>
            <p:cNvSpPr>
              <a:spLocks noChangeArrowheads="1"/>
            </p:cNvSpPr>
            <p:nvPr userDrawn="1"/>
          </p:nvSpPr>
          <p:spPr bwMode="auto">
            <a:xfrm>
              <a:off x="3377"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53" name="Rectangle 2505"/>
            <p:cNvSpPr>
              <a:spLocks noChangeArrowheads="1"/>
            </p:cNvSpPr>
            <p:nvPr userDrawn="1"/>
          </p:nvSpPr>
          <p:spPr bwMode="auto">
            <a:xfrm>
              <a:off x="3690"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54" name="Rectangle 2506"/>
            <p:cNvSpPr>
              <a:spLocks noChangeArrowheads="1"/>
            </p:cNvSpPr>
            <p:nvPr userDrawn="1"/>
          </p:nvSpPr>
          <p:spPr bwMode="auto">
            <a:xfrm>
              <a:off x="4003"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55" name="Rectangle 2507"/>
            <p:cNvSpPr>
              <a:spLocks noChangeArrowheads="1"/>
            </p:cNvSpPr>
            <p:nvPr userDrawn="1"/>
          </p:nvSpPr>
          <p:spPr bwMode="auto">
            <a:xfrm>
              <a:off x="4316"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56" name="Rectangle 2508"/>
            <p:cNvSpPr>
              <a:spLocks noChangeArrowheads="1"/>
            </p:cNvSpPr>
            <p:nvPr userDrawn="1"/>
          </p:nvSpPr>
          <p:spPr bwMode="auto">
            <a:xfrm>
              <a:off x="4629"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57" name="Rectangle 2509"/>
            <p:cNvSpPr>
              <a:spLocks noChangeArrowheads="1"/>
            </p:cNvSpPr>
            <p:nvPr userDrawn="1"/>
          </p:nvSpPr>
          <p:spPr bwMode="auto">
            <a:xfrm>
              <a:off x="4942"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58" name="Rectangle 2510"/>
            <p:cNvSpPr>
              <a:spLocks noChangeArrowheads="1"/>
            </p:cNvSpPr>
            <p:nvPr userDrawn="1"/>
          </p:nvSpPr>
          <p:spPr bwMode="auto">
            <a:xfrm>
              <a:off x="5255" y="3980"/>
              <a:ext cx="313" cy="24"/>
            </a:xfrm>
            <a:prstGeom prst="rect">
              <a:avLst/>
            </a:prstGeom>
            <a:solidFill>
              <a:srgbClr val="0000FF"/>
            </a:solidFill>
            <a:ln w="9525">
              <a:noFill/>
              <a:miter lim="800000"/>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sp>
          <p:nvSpPr>
            <p:cNvPr id="4559" name="Freeform 2511"/>
            <p:cNvSpPr>
              <a:spLocks/>
            </p:cNvSpPr>
            <p:nvPr userDrawn="1"/>
          </p:nvSpPr>
          <p:spPr bwMode="auto">
            <a:xfrm>
              <a:off x="247" y="3980"/>
              <a:ext cx="5321" cy="24"/>
            </a:xfrm>
            <a:custGeom>
              <a:avLst/>
              <a:gdLst/>
              <a:ahLst/>
              <a:cxnLst>
                <a:cxn ang="0">
                  <a:pos x="10612" y="0"/>
                </a:cxn>
                <a:cxn ang="0">
                  <a:pos x="10511" y="0"/>
                </a:cxn>
                <a:cxn ang="0">
                  <a:pos x="10344" y="0"/>
                </a:cxn>
                <a:cxn ang="0">
                  <a:pos x="10116" y="0"/>
                </a:cxn>
                <a:cxn ang="0">
                  <a:pos x="9832" y="0"/>
                </a:cxn>
                <a:cxn ang="0">
                  <a:pos x="9499" y="0"/>
                </a:cxn>
                <a:cxn ang="0">
                  <a:pos x="9120" y="0"/>
                </a:cxn>
                <a:cxn ang="0">
                  <a:pos x="8702" y="0"/>
                </a:cxn>
                <a:cxn ang="0">
                  <a:pos x="8250" y="0"/>
                </a:cxn>
                <a:cxn ang="0">
                  <a:pos x="7767" y="0"/>
                </a:cxn>
                <a:cxn ang="0">
                  <a:pos x="7261" y="0"/>
                </a:cxn>
                <a:cxn ang="0">
                  <a:pos x="6736" y="0"/>
                </a:cxn>
                <a:cxn ang="0">
                  <a:pos x="6197" y="0"/>
                </a:cxn>
                <a:cxn ang="0">
                  <a:pos x="5650" y="0"/>
                </a:cxn>
                <a:cxn ang="0">
                  <a:pos x="5100" y="0"/>
                </a:cxn>
                <a:cxn ang="0">
                  <a:pos x="4553" y="0"/>
                </a:cxn>
                <a:cxn ang="0">
                  <a:pos x="4012" y="0"/>
                </a:cxn>
                <a:cxn ang="0">
                  <a:pos x="3484" y="0"/>
                </a:cxn>
                <a:cxn ang="0">
                  <a:pos x="2974" y="0"/>
                </a:cxn>
                <a:cxn ang="0">
                  <a:pos x="2485" y="0"/>
                </a:cxn>
                <a:cxn ang="0">
                  <a:pos x="2027" y="0"/>
                </a:cxn>
                <a:cxn ang="0">
                  <a:pos x="1601" y="0"/>
                </a:cxn>
                <a:cxn ang="0">
                  <a:pos x="1214" y="0"/>
                </a:cxn>
                <a:cxn ang="0">
                  <a:pos x="871" y="0"/>
                </a:cxn>
                <a:cxn ang="0">
                  <a:pos x="578" y="0"/>
                </a:cxn>
                <a:cxn ang="0">
                  <a:pos x="339" y="0"/>
                </a:cxn>
                <a:cxn ang="0">
                  <a:pos x="159" y="0"/>
                </a:cxn>
                <a:cxn ang="0">
                  <a:pos x="45" y="0"/>
                </a:cxn>
                <a:cxn ang="0">
                  <a:pos x="0" y="0"/>
                </a:cxn>
                <a:cxn ang="0">
                  <a:pos x="13" y="48"/>
                </a:cxn>
                <a:cxn ang="0">
                  <a:pos x="93" y="48"/>
                </a:cxn>
                <a:cxn ang="0">
                  <a:pos x="241" y="48"/>
                </a:cxn>
                <a:cxn ang="0">
                  <a:pos x="451" y="48"/>
                </a:cxn>
                <a:cxn ang="0">
                  <a:pos x="717" y="48"/>
                </a:cxn>
                <a:cxn ang="0">
                  <a:pos x="1037" y="48"/>
                </a:cxn>
                <a:cxn ang="0">
                  <a:pos x="1402" y="48"/>
                </a:cxn>
                <a:cxn ang="0">
                  <a:pos x="1808" y="48"/>
                </a:cxn>
                <a:cxn ang="0">
                  <a:pos x="2252" y="48"/>
                </a:cxn>
                <a:cxn ang="0">
                  <a:pos x="2726" y="48"/>
                </a:cxn>
                <a:cxn ang="0">
                  <a:pos x="3225" y="48"/>
                </a:cxn>
                <a:cxn ang="0">
                  <a:pos x="3744" y="48"/>
                </a:cxn>
                <a:cxn ang="0">
                  <a:pos x="4280" y="48"/>
                </a:cxn>
                <a:cxn ang="0">
                  <a:pos x="4825" y="48"/>
                </a:cxn>
                <a:cxn ang="0">
                  <a:pos x="5373" y="48"/>
                </a:cxn>
                <a:cxn ang="0">
                  <a:pos x="5922" y="48"/>
                </a:cxn>
                <a:cxn ang="0">
                  <a:pos x="6466" y="48"/>
                </a:cxn>
                <a:cxn ang="0">
                  <a:pos x="6998" y="48"/>
                </a:cxn>
                <a:cxn ang="0">
                  <a:pos x="7514" y="48"/>
                </a:cxn>
                <a:cxn ang="0">
                  <a:pos x="8009" y="48"/>
                </a:cxn>
                <a:cxn ang="0">
                  <a:pos x="8477" y="48"/>
                </a:cxn>
                <a:cxn ang="0">
                  <a:pos x="8913" y="48"/>
                </a:cxn>
                <a:cxn ang="0">
                  <a:pos x="9312" y="48"/>
                </a:cxn>
                <a:cxn ang="0">
                  <a:pos x="9668" y="48"/>
                </a:cxn>
                <a:cxn ang="0">
                  <a:pos x="9977" y="48"/>
                </a:cxn>
                <a:cxn ang="0">
                  <a:pos x="10233" y="48"/>
                </a:cxn>
                <a:cxn ang="0">
                  <a:pos x="10431" y="48"/>
                </a:cxn>
                <a:cxn ang="0">
                  <a:pos x="10566" y="48"/>
                </a:cxn>
                <a:cxn ang="0">
                  <a:pos x="10631" y="48"/>
                </a:cxn>
                <a:cxn ang="0">
                  <a:pos x="10641" y="32"/>
                </a:cxn>
              </a:cxnLst>
              <a:rect l="0" t="0" r="r" b="b"/>
              <a:pathLst>
                <a:path w="10642" h="48">
                  <a:moveTo>
                    <a:pt x="10641" y="0"/>
                  </a:moveTo>
                  <a:lnTo>
                    <a:pt x="10641" y="0"/>
                  </a:lnTo>
                  <a:lnTo>
                    <a:pt x="10640" y="0"/>
                  </a:lnTo>
                  <a:lnTo>
                    <a:pt x="10638" y="0"/>
                  </a:lnTo>
                  <a:lnTo>
                    <a:pt x="10636" y="0"/>
                  </a:lnTo>
                  <a:lnTo>
                    <a:pt x="10632" y="0"/>
                  </a:lnTo>
                  <a:lnTo>
                    <a:pt x="10628" y="0"/>
                  </a:lnTo>
                  <a:lnTo>
                    <a:pt x="10623" y="0"/>
                  </a:lnTo>
                  <a:lnTo>
                    <a:pt x="10617" y="0"/>
                  </a:lnTo>
                  <a:lnTo>
                    <a:pt x="10612" y="0"/>
                  </a:lnTo>
                  <a:lnTo>
                    <a:pt x="10604" y="0"/>
                  </a:lnTo>
                  <a:lnTo>
                    <a:pt x="10596" y="0"/>
                  </a:lnTo>
                  <a:lnTo>
                    <a:pt x="10589" y="0"/>
                  </a:lnTo>
                  <a:lnTo>
                    <a:pt x="10579" y="0"/>
                  </a:lnTo>
                  <a:lnTo>
                    <a:pt x="10570" y="0"/>
                  </a:lnTo>
                  <a:lnTo>
                    <a:pt x="10559" y="0"/>
                  </a:lnTo>
                  <a:lnTo>
                    <a:pt x="10548" y="0"/>
                  </a:lnTo>
                  <a:lnTo>
                    <a:pt x="10536" y="0"/>
                  </a:lnTo>
                  <a:lnTo>
                    <a:pt x="10524" y="0"/>
                  </a:lnTo>
                  <a:lnTo>
                    <a:pt x="10511" y="0"/>
                  </a:lnTo>
                  <a:lnTo>
                    <a:pt x="10496" y="0"/>
                  </a:lnTo>
                  <a:lnTo>
                    <a:pt x="10482" y="0"/>
                  </a:lnTo>
                  <a:lnTo>
                    <a:pt x="10467" y="0"/>
                  </a:lnTo>
                  <a:lnTo>
                    <a:pt x="10451" y="0"/>
                  </a:lnTo>
                  <a:lnTo>
                    <a:pt x="10435" y="0"/>
                  </a:lnTo>
                  <a:lnTo>
                    <a:pt x="10417" y="0"/>
                  </a:lnTo>
                  <a:lnTo>
                    <a:pt x="10400" y="0"/>
                  </a:lnTo>
                  <a:lnTo>
                    <a:pt x="10382" y="0"/>
                  </a:lnTo>
                  <a:lnTo>
                    <a:pt x="10363" y="0"/>
                  </a:lnTo>
                  <a:lnTo>
                    <a:pt x="10344" y="0"/>
                  </a:lnTo>
                  <a:lnTo>
                    <a:pt x="10323" y="0"/>
                  </a:lnTo>
                  <a:lnTo>
                    <a:pt x="10302" y="0"/>
                  </a:lnTo>
                  <a:lnTo>
                    <a:pt x="10281" y="0"/>
                  </a:lnTo>
                  <a:lnTo>
                    <a:pt x="10259" y="0"/>
                  </a:lnTo>
                  <a:lnTo>
                    <a:pt x="10236" y="0"/>
                  </a:lnTo>
                  <a:lnTo>
                    <a:pt x="10213" y="0"/>
                  </a:lnTo>
                  <a:lnTo>
                    <a:pt x="10190" y="0"/>
                  </a:lnTo>
                  <a:lnTo>
                    <a:pt x="10166" y="0"/>
                  </a:lnTo>
                  <a:lnTo>
                    <a:pt x="10141" y="0"/>
                  </a:lnTo>
                  <a:lnTo>
                    <a:pt x="10116" y="0"/>
                  </a:lnTo>
                  <a:lnTo>
                    <a:pt x="10090" y="0"/>
                  </a:lnTo>
                  <a:lnTo>
                    <a:pt x="10063" y="0"/>
                  </a:lnTo>
                  <a:lnTo>
                    <a:pt x="10037" y="0"/>
                  </a:lnTo>
                  <a:lnTo>
                    <a:pt x="10009" y="0"/>
                  </a:lnTo>
                  <a:lnTo>
                    <a:pt x="9981" y="0"/>
                  </a:lnTo>
                  <a:lnTo>
                    <a:pt x="9952" y="0"/>
                  </a:lnTo>
                  <a:lnTo>
                    <a:pt x="9924" y="0"/>
                  </a:lnTo>
                  <a:lnTo>
                    <a:pt x="9894" y="0"/>
                  </a:lnTo>
                  <a:lnTo>
                    <a:pt x="9863" y="0"/>
                  </a:lnTo>
                  <a:lnTo>
                    <a:pt x="9832" y="0"/>
                  </a:lnTo>
                  <a:lnTo>
                    <a:pt x="9802" y="0"/>
                  </a:lnTo>
                  <a:lnTo>
                    <a:pt x="9770" y="0"/>
                  </a:lnTo>
                  <a:lnTo>
                    <a:pt x="9738" y="0"/>
                  </a:lnTo>
                  <a:lnTo>
                    <a:pt x="9705" y="0"/>
                  </a:lnTo>
                  <a:lnTo>
                    <a:pt x="9672" y="0"/>
                  </a:lnTo>
                  <a:lnTo>
                    <a:pt x="9638" y="0"/>
                  </a:lnTo>
                  <a:lnTo>
                    <a:pt x="9604" y="0"/>
                  </a:lnTo>
                  <a:lnTo>
                    <a:pt x="9569" y="0"/>
                  </a:lnTo>
                  <a:lnTo>
                    <a:pt x="9535" y="0"/>
                  </a:lnTo>
                  <a:lnTo>
                    <a:pt x="9499" y="0"/>
                  </a:lnTo>
                  <a:lnTo>
                    <a:pt x="9464" y="0"/>
                  </a:lnTo>
                  <a:lnTo>
                    <a:pt x="9426" y="0"/>
                  </a:lnTo>
                  <a:lnTo>
                    <a:pt x="9390" y="0"/>
                  </a:lnTo>
                  <a:lnTo>
                    <a:pt x="9353" y="0"/>
                  </a:lnTo>
                  <a:lnTo>
                    <a:pt x="9316" y="0"/>
                  </a:lnTo>
                  <a:lnTo>
                    <a:pt x="9277" y="0"/>
                  </a:lnTo>
                  <a:lnTo>
                    <a:pt x="9239" y="0"/>
                  </a:lnTo>
                  <a:lnTo>
                    <a:pt x="9199" y="0"/>
                  </a:lnTo>
                  <a:lnTo>
                    <a:pt x="9161" y="0"/>
                  </a:lnTo>
                  <a:lnTo>
                    <a:pt x="9120" y="0"/>
                  </a:lnTo>
                  <a:lnTo>
                    <a:pt x="9081" y="0"/>
                  </a:lnTo>
                  <a:lnTo>
                    <a:pt x="9040" y="0"/>
                  </a:lnTo>
                  <a:lnTo>
                    <a:pt x="9000" y="0"/>
                  </a:lnTo>
                  <a:lnTo>
                    <a:pt x="8958" y="0"/>
                  </a:lnTo>
                  <a:lnTo>
                    <a:pt x="8916" y="0"/>
                  </a:lnTo>
                  <a:lnTo>
                    <a:pt x="8874" y="0"/>
                  </a:lnTo>
                  <a:lnTo>
                    <a:pt x="8832" y="0"/>
                  </a:lnTo>
                  <a:lnTo>
                    <a:pt x="8789" y="0"/>
                  </a:lnTo>
                  <a:lnTo>
                    <a:pt x="8746" y="0"/>
                  </a:lnTo>
                  <a:lnTo>
                    <a:pt x="8702" y="0"/>
                  </a:lnTo>
                  <a:lnTo>
                    <a:pt x="8658" y="0"/>
                  </a:lnTo>
                  <a:lnTo>
                    <a:pt x="8614" y="0"/>
                  </a:lnTo>
                  <a:lnTo>
                    <a:pt x="8569" y="0"/>
                  </a:lnTo>
                  <a:lnTo>
                    <a:pt x="8525" y="0"/>
                  </a:lnTo>
                  <a:lnTo>
                    <a:pt x="8479" y="0"/>
                  </a:lnTo>
                  <a:lnTo>
                    <a:pt x="8434" y="0"/>
                  </a:lnTo>
                  <a:lnTo>
                    <a:pt x="8388" y="0"/>
                  </a:lnTo>
                  <a:lnTo>
                    <a:pt x="8342" y="0"/>
                  </a:lnTo>
                  <a:lnTo>
                    <a:pt x="8296" y="0"/>
                  </a:lnTo>
                  <a:lnTo>
                    <a:pt x="8250" y="0"/>
                  </a:lnTo>
                  <a:lnTo>
                    <a:pt x="8203" y="0"/>
                  </a:lnTo>
                  <a:lnTo>
                    <a:pt x="8156" y="0"/>
                  </a:lnTo>
                  <a:lnTo>
                    <a:pt x="8107" y="0"/>
                  </a:lnTo>
                  <a:lnTo>
                    <a:pt x="8060" y="0"/>
                  </a:lnTo>
                  <a:lnTo>
                    <a:pt x="8012" y="0"/>
                  </a:lnTo>
                  <a:lnTo>
                    <a:pt x="7964" y="0"/>
                  </a:lnTo>
                  <a:lnTo>
                    <a:pt x="7914" y="0"/>
                  </a:lnTo>
                  <a:lnTo>
                    <a:pt x="7866" y="0"/>
                  </a:lnTo>
                  <a:lnTo>
                    <a:pt x="7817" y="0"/>
                  </a:lnTo>
                  <a:lnTo>
                    <a:pt x="7767" y="0"/>
                  </a:lnTo>
                  <a:lnTo>
                    <a:pt x="7718" y="0"/>
                  </a:lnTo>
                  <a:lnTo>
                    <a:pt x="7667" y="0"/>
                  </a:lnTo>
                  <a:lnTo>
                    <a:pt x="7618" y="0"/>
                  </a:lnTo>
                  <a:lnTo>
                    <a:pt x="7567" y="0"/>
                  </a:lnTo>
                  <a:lnTo>
                    <a:pt x="7517" y="0"/>
                  </a:lnTo>
                  <a:lnTo>
                    <a:pt x="7466" y="0"/>
                  </a:lnTo>
                  <a:lnTo>
                    <a:pt x="7415" y="0"/>
                  </a:lnTo>
                  <a:lnTo>
                    <a:pt x="7364" y="0"/>
                  </a:lnTo>
                  <a:lnTo>
                    <a:pt x="7313" y="0"/>
                  </a:lnTo>
                  <a:lnTo>
                    <a:pt x="7261" y="0"/>
                  </a:lnTo>
                  <a:lnTo>
                    <a:pt x="7210" y="0"/>
                  </a:lnTo>
                  <a:lnTo>
                    <a:pt x="7157" y="0"/>
                  </a:lnTo>
                  <a:lnTo>
                    <a:pt x="7105" y="0"/>
                  </a:lnTo>
                  <a:lnTo>
                    <a:pt x="7053" y="0"/>
                  </a:lnTo>
                  <a:lnTo>
                    <a:pt x="7000" y="0"/>
                  </a:lnTo>
                  <a:lnTo>
                    <a:pt x="6947" y="0"/>
                  </a:lnTo>
                  <a:lnTo>
                    <a:pt x="6895" y="0"/>
                  </a:lnTo>
                  <a:lnTo>
                    <a:pt x="6842" y="0"/>
                  </a:lnTo>
                  <a:lnTo>
                    <a:pt x="6789" y="0"/>
                  </a:lnTo>
                  <a:lnTo>
                    <a:pt x="6736" y="0"/>
                  </a:lnTo>
                  <a:lnTo>
                    <a:pt x="6683" y="0"/>
                  </a:lnTo>
                  <a:lnTo>
                    <a:pt x="6629" y="0"/>
                  </a:lnTo>
                  <a:lnTo>
                    <a:pt x="6575" y="0"/>
                  </a:lnTo>
                  <a:lnTo>
                    <a:pt x="6522" y="0"/>
                  </a:lnTo>
                  <a:lnTo>
                    <a:pt x="6468" y="0"/>
                  </a:lnTo>
                  <a:lnTo>
                    <a:pt x="6414" y="0"/>
                  </a:lnTo>
                  <a:lnTo>
                    <a:pt x="6360" y="0"/>
                  </a:lnTo>
                  <a:lnTo>
                    <a:pt x="6305" y="0"/>
                  </a:lnTo>
                  <a:lnTo>
                    <a:pt x="6252" y="0"/>
                  </a:lnTo>
                  <a:lnTo>
                    <a:pt x="6197" y="0"/>
                  </a:lnTo>
                  <a:lnTo>
                    <a:pt x="6143" y="0"/>
                  </a:lnTo>
                  <a:lnTo>
                    <a:pt x="6088" y="0"/>
                  </a:lnTo>
                  <a:lnTo>
                    <a:pt x="6033" y="0"/>
                  </a:lnTo>
                  <a:lnTo>
                    <a:pt x="5979" y="0"/>
                  </a:lnTo>
                  <a:lnTo>
                    <a:pt x="5925" y="0"/>
                  </a:lnTo>
                  <a:lnTo>
                    <a:pt x="5870" y="0"/>
                  </a:lnTo>
                  <a:lnTo>
                    <a:pt x="5815" y="0"/>
                  </a:lnTo>
                  <a:lnTo>
                    <a:pt x="5760" y="0"/>
                  </a:lnTo>
                  <a:lnTo>
                    <a:pt x="5705" y="0"/>
                  </a:lnTo>
                  <a:lnTo>
                    <a:pt x="5650" y="0"/>
                  </a:lnTo>
                  <a:lnTo>
                    <a:pt x="5595" y="0"/>
                  </a:lnTo>
                  <a:lnTo>
                    <a:pt x="5540" y="0"/>
                  </a:lnTo>
                  <a:lnTo>
                    <a:pt x="5485" y="0"/>
                  </a:lnTo>
                  <a:lnTo>
                    <a:pt x="5430" y="0"/>
                  </a:lnTo>
                  <a:lnTo>
                    <a:pt x="5375" y="0"/>
                  </a:lnTo>
                  <a:lnTo>
                    <a:pt x="5321" y="0"/>
                  </a:lnTo>
                  <a:lnTo>
                    <a:pt x="5266" y="0"/>
                  </a:lnTo>
                  <a:lnTo>
                    <a:pt x="5211" y="0"/>
                  </a:lnTo>
                  <a:lnTo>
                    <a:pt x="5156" y="0"/>
                  </a:lnTo>
                  <a:lnTo>
                    <a:pt x="5100" y="0"/>
                  </a:lnTo>
                  <a:lnTo>
                    <a:pt x="5046" y="0"/>
                  </a:lnTo>
                  <a:lnTo>
                    <a:pt x="4991" y="0"/>
                  </a:lnTo>
                  <a:lnTo>
                    <a:pt x="4936" y="0"/>
                  </a:lnTo>
                  <a:lnTo>
                    <a:pt x="4881" y="0"/>
                  </a:lnTo>
                  <a:lnTo>
                    <a:pt x="4826" y="0"/>
                  </a:lnTo>
                  <a:lnTo>
                    <a:pt x="4771" y="0"/>
                  </a:lnTo>
                  <a:lnTo>
                    <a:pt x="4716" y="0"/>
                  </a:lnTo>
                  <a:lnTo>
                    <a:pt x="4661" y="0"/>
                  </a:lnTo>
                  <a:lnTo>
                    <a:pt x="4608" y="0"/>
                  </a:lnTo>
                  <a:lnTo>
                    <a:pt x="4553" y="0"/>
                  </a:lnTo>
                  <a:lnTo>
                    <a:pt x="4498" y="0"/>
                  </a:lnTo>
                  <a:lnTo>
                    <a:pt x="4444" y="0"/>
                  </a:lnTo>
                  <a:lnTo>
                    <a:pt x="4389" y="0"/>
                  </a:lnTo>
                  <a:lnTo>
                    <a:pt x="4336" y="0"/>
                  </a:lnTo>
                  <a:lnTo>
                    <a:pt x="4281" y="0"/>
                  </a:lnTo>
                  <a:lnTo>
                    <a:pt x="4227" y="0"/>
                  </a:lnTo>
                  <a:lnTo>
                    <a:pt x="4173" y="0"/>
                  </a:lnTo>
                  <a:lnTo>
                    <a:pt x="4119" y="0"/>
                  </a:lnTo>
                  <a:lnTo>
                    <a:pt x="4066" y="0"/>
                  </a:lnTo>
                  <a:lnTo>
                    <a:pt x="4012" y="0"/>
                  </a:lnTo>
                  <a:lnTo>
                    <a:pt x="3958" y="0"/>
                  </a:lnTo>
                  <a:lnTo>
                    <a:pt x="3905" y="0"/>
                  </a:lnTo>
                  <a:lnTo>
                    <a:pt x="3852" y="0"/>
                  </a:lnTo>
                  <a:lnTo>
                    <a:pt x="3799" y="0"/>
                  </a:lnTo>
                  <a:lnTo>
                    <a:pt x="3746" y="0"/>
                  </a:lnTo>
                  <a:lnTo>
                    <a:pt x="3694" y="0"/>
                  </a:lnTo>
                  <a:lnTo>
                    <a:pt x="3641" y="0"/>
                  </a:lnTo>
                  <a:lnTo>
                    <a:pt x="3588" y="0"/>
                  </a:lnTo>
                  <a:lnTo>
                    <a:pt x="3536" y="0"/>
                  </a:lnTo>
                  <a:lnTo>
                    <a:pt x="3484" y="0"/>
                  </a:lnTo>
                  <a:lnTo>
                    <a:pt x="3431" y="0"/>
                  </a:lnTo>
                  <a:lnTo>
                    <a:pt x="3380" y="0"/>
                  </a:lnTo>
                  <a:lnTo>
                    <a:pt x="3328" y="0"/>
                  </a:lnTo>
                  <a:lnTo>
                    <a:pt x="3277" y="0"/>
                  </a:lnTo>
                  <a:lnTo>
                    <a:pt x="3226" y="0"/>
                  </a:lnTo>
                  <a:lnTo>
                    <a:pt x="3174" y="0"/>
                  </a:lnTo>
                  <a:lnTo>
                    <a:pt x="3124" y="0"/>
                  </a:lnTo>
                  <a:lnTo>
                    <a:pt x="3073" y="0"/>
                  </a:lnTo>
                  <a:lnTo>
                    <a:pt x="3023" y="0"/>
                  </a:lnTo>
                  <a:lnTo>
                    <a:pt x="2974" y="0"/>
                  </a:lnTo>
                  <a:lnTo>
                    <a:pt x="2923" y="0"/>
                  </a:lnTo>
                  <a:lnTo>
                    <a:pt x="2874" y="0"/>
                  </a:lnTo>
                  <a:lnTo>
                    <a:pt x="2824" y="0"/>
                  </a:lnTo>
                  <a:lnTo>
                    <a:pt x="2775" y="0"/>
                  </a:lnTo>
                  <a:lnTo>
                    <a:pt x="2727" y="0"/>
                  </a:lnTo>
                  <a:lnTo>
                    <a:pt x="2677" y="0"/>
                  </a:lnTo>
                  <a:lnTo>
                    <a:pt x="2629" y="0"/>
                  </a:lnTo>
                  <a:lnTo>
                    <a:pt x="2581" y="0"/>
                  </a:lnTo>
                  <a:lnTo>
                    <a:pt x="2534" y="0"/>
                  </a:lnTo>
                  <a:lnTo>
                    <a:pt x="2485" y="0"/>
                  </a:lnTo>
                  <a:lnTo>
                    <a:pt x="2438" y="0"/>
                  </a:lnTo>
                  <a:lnTo>
                    <a:pt x="2392" y="0"/>
                  </a:lnTo>
                  <a:lnTo>
                    <a:pt x="2345" y="0"/>
                  </a:lnTo>
                  <a:lnTo>
                    <a:pt x="2299" y="0"/>
                  </a:lnTo>
                  <a:lnTo>
                    <a:pt x="2253" y="0"/>
                  </a:lnTo>
                  <a:lnTo>
                    <a:pt x="2207" y="0"/>
                  </a:lnTo>
                  <a:lnTo>
                    <a:pt x="2162" y="0"/>
                  </a:lnTo>
                  <a:lnTo>
                    <a:pt x="2115" y="0"/>
                  </a:lnTo>
                  <a:lnTo>
                    <a:pt x="2072" y="0"/>
                  </a:lnTo>
                  <a:lnTo>
                    <a:pt x="2027" y="0"/>
                  </a:lnTo>
                  <a:lnTo>
                    <a:pt x="1983" y="0"/>
                  </a:lnTo>
                  <a:lnTo>
                    <a:pt x="1939" y="0"/>
                  </a:lnTo>
                  <a:lnTo>
                    <a:pt x="1895" y="0"/>
                  </a:lnTo>
                  <a:lnTo>
                    <a:pt x="1852" y="0"/>
                  </a:lnTo>
                  <a:lnTo>
                    <a:pt x="1809" y="0"/>
                  </a:lnTo>
                  <a:lnTo>
                    <a:pt x="1766" y="0"/>
                  </a:lnTo>
                  <a:lnTo>
                    <a:pt x="1725" y="0"/>
                  </a:lnTo>
                  <a:lnTo>
                    <a:pt x="1683" y="0"/>
                  </a:lnTo>
                  <a:lnTo>
                    <a:pt x="1641" y="0"/>
                  </a:lnTo>
                  <a:lnTo>
                    <a:pt x="1601" y="0"/>
                  </a:lnTo>
                  <a:lnTo>
                    <a:pt x="1560" y="0"/>
                  </a:lnTo>
                  <a:lnTo>
                    <a:pt x="1521" y="0"/>
                  </a:lnTo>
                  <a:lnTo>
                    <a:pt x="1481" y="0"/>
                  </a:lnTo>
                  <a:lnTo>
                    <a:pt x="1442" y="0"/>
                  </a:lnTo>
                  <a:lnTo>
                    <a:pt x="1402" y="0"/>
                  </a:lnTo>
                  <a:lnTo>
                    <a:pt x="1364" y="0"/>
                  </a:lnTo>
                  <a:lnTo>
                    <a:pt x="1325" y="0"/>
                  </a:lnTo>
                  <a:lnTo>
                    <a:pt x="1288" y="0"/>
                  </a:lnTo>
                  <a:lnTo>
                    <a:pt x="1251" y="0"/>
                  </a:lnTo>
                  <a:lnTo>
                    <a:pt x="1214" y="0"/>
                  </a:lnTo>
                  <a:lnTo>
                    <a:pt x="1178" y="0"/>
                  </a:lnTo>
                  <a:lnTo>
                    <a:pt x="1142" y="0"/>
                  </a:lnTo>
                  <a:lnTo>
                    <a:pt x="1107" y="0"/>
                  </a:lnTo>
                  <a:lnTo>
                    <a:pt x="1072" y="0"/>
                  </a:lnTo>
                  <a:lnTo>
                    <a:pt x="1037" y="0"/>
                  </a:lnTo>
                  <a:lnTo>
                    <a:pt x="1003" y="0"/>
                  </a:lnTo>
                  <a:lnTo>
                    <a:pt x="969" y="0"/>
                  </a:lnTo>
                  <a:lnTo>
                    <a:pt x="936" y="0"/>
                  </a:lnTo>
                  <a:lnTo>
                    <a:pt x="904" y="0"/>
                  </a:lnTo>
                  <a:lnTo>
                    <a:pt x="871" y="0"/>
                  </a:lnTo>
                  <a:lnTo>
                    <a:pt x="839" y="0"/>
                  </a:lnTo>
                  <a:lnTo>
                    <a:pt x="808" y="0"/>
                  </a:lnTo>
                  <a:lnTo>
                    <a:pt x="778" y="0"/>
                  </a:lnTo>
                  <a:lnTo>
                    <a:pt x="748" y="0"/>
                  </a:lnTo>
                  <a:lnTo>
                    <a:pt x="718" y="0"/>
                  </a:lnTo>
                  <a:lnTo>
                    <a:pt x="689" y="0"/>
                  </a:lnTo>
                  <a:lnTo>
                    <a:pt x="660" y="0"/>
                  </a:lnTo>
                  <a:lnTo>
                    <a:pt x="632" y="0"/>
                  </a:lnTo>
                  <a:lnTo>
                    <a:pt x="604" y="0"/>
                  </a:lnTo>
                  <a:lnTo>
                    <a:pt x="578" y="0"/>
                  </a:lnTo>
                  <a:lnTo>
                    <a:pt x="552" y="0"/>
                  </a:lnTo>
                  <a:lnTo>
                    <a:pt x="525" y="0"/>
                  </a:lnTo>
                  <a:lnTo>
                    <a:pt x="500" y="0"/>
                  </a:lnTo>
                  <a:lnTo>
                    <a:pt x="475" y="0"/>
                  </a:lnTo>
                  <a:lnTo>
                    <a:pt x="451" y="0"/>
                  </a:lnTo>
                  <a:lnTo>
                    <a:pt x="428" y="0"/>
                  </a:lnTo>
                  <a:lnTo>
                    <a:pt x="405" y="0"/>
                  </a:lnTo>
                  <a:lnTo>
                    <a:pt x="382" y="0"/>
                  </a:lnTo>
                  <a:lnTo>
                    <a:pt x="360" y="0"/>
                  </a:lnTo>
                  <a:lnTo>
                    <a:pt x="339" y="0"/>
                  </a:lnTo>
                  <a:lnTo>
                    <a:pt x="318" y="0"/>
                  </a:lnTo>
                  <a:lnTo>
                    <a:pt x="297" y="0"/>
                  </a:lnTo>
                  <a:lnTo>
                    <a:pt x="278" y="0"/>
                  </a:lnTo>
                  <a:lnTo>
                    <a:pt x="259" y="0"/>
                  </a:lnTo>
                  <a:lnTo>
                    <a:pt x="241" y="0"/>
                  </a:lnTo>
                  <a:lnTo>
                    <a:pt x="224" y="0"/>
                  </a:lnTo>
                  <a:lnTo>
                    <a:pt x="206" y="0"/>
                  </a:lnTo>
                  <a:lnTo>
                    <a:pt x="189" y="0"/>
                  </a:lnTo>
                  <a:lnTo>
                    <a:pt x="174" y="0"/>
                  </a:lnTo>
                  <a:lnTo>
                    <a:pt x="159" y="0"/>
                  </a:lnTo>
                  <a:lnTo>
                    <a:pt x="144" y="0"/>
                  </a:lnTo>
                  <a:lnTo>
                    <a:pt x="130" y="0"/>
                  </a:lnTo>
                  <a:lnTo>
                    <a:pt x="117" y="0"/>
                  </a:lnTo>
                  <a:lnTo>
                    <a:pt x="105" y="0"/>
                  </a:lnTo>
                  <a:lnTo>
                    <a:pt x="93" y="0"/>
                  </a:lnTo>
                  <a:lnTo>
                    <a:pt x="82" y="0"/>
                  </a:lnTo>
                  <a:lnTo>
                    <a:pt x="72" y="0"/>
                  </a:lnTo>
                  <a:lnTo>
                    <a:pt x="62" y="0"/>
                  </a:lnTo>
                  <a:lnTo>
                    <a:pt x="52" y="0"/>
                  </a:lnTo>
                  <a:lnTo>
                    <a:pt x="45" y="0"/>
                  </a:lnTo>
                  <a:lnTo>
                    <a:pt x="37" y="0"/>
                  </a:lnTo>
                  <a:lnTo>
                    <a:pt x="29" y="0"/>
                  </a:lnTo>
                  <a:lnTo>
                    <a:pt x="24" y="0"/>
                  </a:lnTo>
                  <a:lnTo>
                    <a:pt x="18" y="0"/>
                  </a:lnTo>
                  <a:lnTo>
                    <a:pt x="13" y="0"/>
                  </a:lnTo>
                  <a:lnTo>
                    <a:pt x="8" y="0"/>
                  </a:lnTo>
                  <a:lnTo>
                    <a:pt x="5" y="0"/>
                  </a:lnTo>
                  <a:lnTo>
                    <a:pt x="3" y="0"/>
                  </a:lnTo>
                  <a:lnTo>
                    <a:pt x="1" y="0"/>
                  </a:lnTo>
                  <a:lnTo>
                    <a:pt x="0" y="0"/>
                  </a:lnTo>
                  <a:lnTo>
                    <a:pt x="0" y="0"/>
                  </a:lnTo>
                  <a:lnTo>
                    <a:pt x="0" y="0"/>
                  </a:lnTo>
                  <a:lnTo>
                    <a:pt x="0" y="48"/>
                  </a:lnTo>
                  <a:lnTo>
                    <a:pt x="0" y="48"/>
                  </a:lnTo>
                  <a:lnTo>
                    <a:pt x="0" y="48"/>
                  </a:lnTo>
                  <a:lnTo>
                    <a:pt x="1" y="48"/>
                  </a:lnTo>
                  <a:lnTo>
                    <a:pt x="3" y="48"/>
                  </a:lnTo>
                  <a:lnTo>
                    <a:pt x="5" y="48"/>
                  </a:lnTo>
                  <a:lnTo>
                    <a:pt x="8" y="48"/>
                  </a:lnTo>
                  <a:lnTo>
                    <a:pt x="13" y="48"/>
                  </a:lnTo>
                  <a:lnTo>
                    <a:pt x="18" y="48"/>
                  </a:lnTo>
                  <a:lnTo>
                    <a:pt x="24" y="48"/>
                  </a:lnTo>
                  <a:lnTo>
                    <a:pt x="29" y="48"/>
                  </a:lnTo>
                  <a:lnTo>
                    <a:pt x="37" y="48"/>
                  </a:lnTo>
                  <a:lnTo>
                    <a:pt x="45" y="48"/>
                  </a:lnTo>
                  <a:lnTo>
                    <a:pt x="52" y="48"/>
                  </a:lnTo>
                  <a:lnTo>
                    <a:pt x="62" y="48"/>
                  </a:lnTo>
                  <a:lnTo>
                    <a:pt x="72" y="48"/>
                  </a:lnTo>
                  <a:lnTo>
                    <a:pt x="82" y="48"/>
                  </a:lnTo>
                  <a:lnTo>
                    <a:pt x="93" y="48"/>
                  </a:lnTo>
                  <a:lnTo>
                    <a:pt x="105" y="48"/>
                  </a:lnTo>
                  <a:lnTo>
                    <a:pt x="117" y="48"/>
                  </a:lnTo>
                  <a:lnTo>
                    <a:pt x="130" y="48"/>
                  </a:lnTo>
                  <a:lnTo>
                    <a:pt x="144" y="48"/>
                  </a:lnTo>
                  <a:lnTo>
                    <a:pt x="159" y="48"/>
                  </a:lnTo>
                  <a:lnTo>
                    <a:pt x="174" y="48"/>
                  </a:lnTo>
                  <a:lnTo>
                    <a:pt x="189" y="48"/>
                  </a:lnTo>
                  <a:lnTo>
                    <a:pt x="206" y="48"/>
                  </a:lnTo>
                  <a:lnTo>
                    <a:pt x="224" y="48"/>
                  </a:lnTo>
                  <a:lnTo>
                    <a:pt x="241" y="48"/>
                  </a:lnTo>
                  <a:lnTo>
                    <a:pt x="259" y="48"/>
                  </a:lnTo>
                  <a:lnTo>
                    <a:pt x="278" y="48"/>
                  </a:lnTo>
                  <a:lnTo>
                    <a:pt x="297" y="48"/>
                  </a:lnTo>
                  <a:lnTo>
                    <a:pt x="318" y="48"/>
                  </a:lnTo>
                  <a:lnTo>
                    <a:pt x="339" y="48"/>
                  </a:lnTo>
                  <a:lnTo>
                    <a:pt x="360" y="48"/>
                  </a:lnTo>
                  <a:lnTo>
                    <a:pt x="382" y="48"/>
                  </a:lnTo>
                  <a:lnTo>
                    <a:pt x="403" y="48"/>
                  </a:lnTo>
                  <a:lnTo>
                    <a:pt x="427" y="48"/>
                  </a:lnTo>
                  <a:lnTo>
                    <a:pt x="451" y="48"/>
                  </a:lnTo>
                  <a:lnTo>
                    <a:pt x="475" y="48"/>
                  </a:lnTo>
                  <a:lnTo>
                    <a:pt x="500" y="48"/>
                  </a:lnTo>
                  <a:lnTo>
                    <a:pt x="525" y="48"/>
                  </a:lnTo>
                  <a:lnTo>
                    <a:pt x="551" y="48"/>
                  </a:lnTo>
                  <a:lnTo>
                    <a:pt x="577" y="48"/>
                  </a:lnTo>
                  <a:lnTo>
                    <a:pt x="604" y="48"/>
                  </a:lnTo>
                  <a:lnTo>
                    <a:pt x="632" y="48"/>
                  </a:lnTo>
                  <a:lnTo>
                    <a:pt x="660" y="48"/>
                  </a:lnTo>
                  <a:lnTo>
                    <a:pt x="689" y="48"/>
                  </a:lnTo>
                  <a:lnTo>
                    <a:pt x="717" y="48"/>
                  </a:lnTo>
                  <a:lnTo>
                    <a:pt x="747" y="48"/>
                  </a:lnTo>
                  <a:lnTo>
                    <a:pt x="778" y="48"/>
                  </a:lnTo>
                  <a:lnTo>
                    <a:pt x="808" y="48"/>
                  </a:lnTo>
                  <a:lnTo>
                    <a:pt x="839" y="48"/>
                  </a:lnTo>
                  <a:lnTo>
                    <a:pt x="871" y="48"/>
                  </a:lnTo>
                  <a:lnTo>
                    <a:pt x="903" y="48"/>
                  </a:lnTo>
                  <a:lnTo>
                    <a:pt x="936" y="48"/>
                  </a:lnTo>
                  <a:lnTo>
                    <a:pt x="969" y="48"/>
                  </a:lnTo>
                  <a:lnTo>
                    <a:pt x="1003" y="48"/>
                  </a:lnTo>
                  <a:lnTo>
                    <a:pt x="1037" y="48"/>
                  </a:lnTo>
                  <a:lnTo>
                    <a:pt x="1071" y="48"/>
                  </a:lnTo>
                  <a:lnTo>
                    <a:pt x="1106" y="48"/>
                  </a:lnTo>
                  <a:lnTo>
                    <a:pt x="1141" y="48"/>
                  </a:lnTo>
                  <a:lnTo>
                    <a:pt x="1177" y="48"/>
                  </a:lnTo>
                  <a:lnTo>
                    <a:pt x="1213" y="48"/>
                  </a:lnTo>
                  <a:lnTo>
                    <a:pt x="1251" y="48"/>
                  </a:lnTo>
                  <a:lnTo>
                    <a:pt x="1288" y="48"/>
                  </a:lnTo>
                  <a:lnTo>
                    <a:pt x="1325" y="48"/>
                  </a:lnTo>
                  <a:lnTo>
                    <a:pt x="1364" y="48"/>
                  </a:lnTo>
                  <a:lnTo>
                    <a:pt x="1402" y="48"/>
                  </a:lnTo>
                  <a:lnTo>
                    <a:pt x="1441" y="48"/>
                  </a:lnTo>
                  <a:lnTo>
                    <a:pt x="1480" y="48"/>
                  </a:lnTo>
                  <a:lnTo>
                    <a:pt x="1520" y="48"/>
                  </a:lnTo>
                  <a:lnTo>
                    <a:pt x="1560" y="48"/>
                  </a:lnTo>
                  <a:lnTo>
                    <a:pt x="1601" y="48"/>
                  </a:lnTo>
                  <a:lnTo>
                    <a:pt x="1641" y="48"/>
                  </a:lnTo>
                  <a:lnTo>
                    <a:pt x="1683" y="48"/>
                  </a:lnTo>
                  <a:lnTo>
                    <a:pt x="1725" y="48"/>
                  </a:lnTo>
                  <a:lnTo>
                    <a:pt x="1766" y="48"/>
                  </a:lnTo>
                  <a:lnTo>
                    <a:pt x="1808" y="48"/>
                  </a:lnTo>
                  <a:lnTo>
                    <a:pt x="1851" y="48"/>
                  </a:lnTo>
                  <a:lnTo>
                    <a:pt x="1895" y="48"/>
                  </a:lnTo>
                  <a:lnTo>
                    <a:pt x="1938" y="48"/>
                  </a:lnTo>
                  <a:lnTo>
                    <a:pt x="1982" y="48"/>
                  </a:lnTo>
                  <a:lnTo>
                    <a:pt x="2025" y="48"/>
                  </a:lnTo>
                  <a:lnTo>
                    <a:pt x="2070" y="48"/>
                  </a:lnTo>
                  <a:lnTo>
                    <a:pt x="2115" y="48"/>
                  </a:lnTo>
                  <a:lnTo>
                    <a:pt x="2160" y="48"/>
                  </a:lnTo>
                  <a:lnTo>
                    <a:pt x="2205" y="48"/>
                  </a:lnTo>
                  <a:lnTo>
                    <a:pt x="2252" y="48"/>
                  </a:lnTo>
                  <a:lnTo>
                    <a:pt x="2298" y="48"/>
                  </a:lnTo>
                  <a:lnTo>
                    <a:pt x="2344" y="48"/>
                  </a:lnTo>
                  <a:lnTo>
                    <a:pt x="2391" y="48"/>
                  </a:lnTo>
                  <a:lnTo>
                    <a:pt x="2438" y="48"/>
                  </a:lnTo>
                  <a:lnTo>
                    <a:pt x="2485" y="48"/>
                  </a:lnTo>
                  <a:lnTo>
                    <a:pt x="2532" y="48"/>
                  </a:lnTo>
                  <a:lnTo>
                    <a:pt x="2581" y="48"/>
                  </a:lnTo>
                  <a:lnTo>
                    <a:pt x="2628" y="48"/>
                  </a:lnTo>
                  <a:lnTo>
                    <a:pt x="2676" y="48"/>
                  </a:lnTo>
                  <a:lnTo>
                    <a:pt x="2726" y="48"/>
                  </a:lnTo>
                  <a:lnTo>
                    <a:pt x="2774" y="48"/>
                  </a:lnTo>
                  <a:lnTo>
                    <a:pt x="2823" y="48"/>
                  </a:lnTo>
                  <a:lnTo>
                    <a:pt x="2873" y="48"/>
                  </a:lnTo>
                  <a:lnTo>
                    <a:pt x="2922" y="48"/>
                  </a:lnTo>
                  <a:lnTo>
                    <a:pt x="2973" y="48"/>
                  </a:lnTo>
                  <a:lnTo>
                    <a:pt x="3022" y="48"/>
                  </a:lnTo>
                  <a:lnTo>
                    <a:pt x="3072" y="48"/>
                  </a:lnTo>
                  <a:lnTo>
                    <a:pt x="3123" y="48"/>
                  </a:lnTo>
                  <a:lnTo>
                    <a:pt x="3173" y="48"/>
                  </a:lnTo>
                  <a:lnTo>
                    <a:pt x="3225" y="48"/>
                  </a:lnTo>
                  <a:lnTo>
                    <a:pt x="3275" y="48"/>
                  </a:lnTo>
                  <a:lnTo>
                    <a:pt x="3327" y="48"/>
                  </a:lnTo>
                  <a:lnTo>
                    <a:pt x="3379" y="48"/>
                  </a:lnTo>
                  <a:lnTo>
                    <a:pt x="3430" y="48"/>
                  </a:lnTo>
                  <a:lnTo>
                    <a:pt x="3483" y="48"/>
                  </a:lnTo>
                  <a:lnTo>
                    <a:pt x="3534" y="48"/>
                  </a:lnTo>
                  <a:lnTo>
                    <a:pt x="3587" y="48"/>
                  </a:lnTo>
                  <a:lnTo>
                    <a:pt x="3639" y="48"/>
                  </a:lnTo>
                  <a:lnTo>
                    <a:pt x="3691" y="48"/>
                  </a:lnTo>
                  <a:lnTo>
                    <a:pt x="3744" y="48"/>
                  </a:lnTo>
                  <a:lnTo>
                    <a:pt x="3798" y="48"/>
                  </a:lnTo>
                  <a:lnTo>
                    <a:pt x="3850" y="48"/>
                  </a:lnTo>
                  <a:lnTo>
                    <a:pt x="3903" y="48"/>
                  </a:lnTo>
                  <a:lnTo>
                    <a:pt x="3957" y="48"/>
                  </a:lnTo>
                  <a:lnTo>
                    <a:pt x="4011" y="48"/>
                  </a:lnTo>
                  <a:lnTo>
                    <a:pt x="4064" y="48"/>
                  </a:lnTo>
                  <a:lnTo>
                    <a:pt x="4118" y="48"/>
                  </a:lnTo>
                  <a:lnTo>
                    <a:pt x="4172" y="48"/>
                  </a:lnTo>
                  <a:lnTo>
                    <a:pt x="4226" y="48"/>
                  </a:lnTo>
                  <a:lnTo>
                    <a:pt x="4280" y="48"/>
                  </a:lnTo>
                  <a:lnTo>
                    <a:pt x="4333" y="48"/>
                  </a:lnTo>
                  <a:lnTo>
                    <a:pt x="4388" y="48"/>
                  </a:lnTo>
                  <a:lnTo>
                    <a:pt x="4442" y="48"/>
                  </a:lnTo>
                  <a:lnTo>
                    <a:pt x="4497" y="48"/>
                  </a:lnTo>
                  <a:lnTo>
                    <a:pt x="4551" y="48"/>
                  </a:lnTo>
                  <a:lnTo>
                    <a:pt x="4605" y="48"/>
                  </a:lnTo>
                  <a:lnTo>
                    <a:pt x="4660" y="48"/>
                  </a:lnTo>
                  <a:lnTo>
                    <a:pt x="4715" y="48"/>
                  </a:lnTo>
                  <a:lnTo>
                    <a:pt x="4770" y="48"/>
                  </a:lnTo>
                  <a:lnTo>
                    <a:pt x="4825" y="48"/>
                  </a:lnTo>
                  <a:lnTo>
                    <a:pt x="4880" y="48"/>
                  </a:lnTo>
                  <a:lnTo>
                    <a:pt x="4935" y="48"/>
                  </a:lnTo>
                  <a:lnTo>
                    <a:pt x="4990" y="48"/>
                  </a:lnTo>
                  <a:lnTo>
                    <a:pt x="5044" y="48"/>
                  </a:lnTo>
                  <a:lnTo>
                    <a:pt x="5099" y="48"/>
                  </a:lnTo>
                  <a:lnTo>
                    <a:pt x="5154" y="48"/>
                  </a:lnTo>
                  <a:lnTo>
                    <a:pt x="5209" y="48"/>
                  </a:lnTo>
                  <a:lnTo>
                    <a:pt x="5264" y="48"/>
                  </a:lnTo>
                  <a:lnTo>
                    <a:pt x="5319" y="48"/>
                  </a:lnTo>
                  <a:lnTo>
                    <a:pt x="5373" y="48"/>
                  </a:lnTo>
                  <a:lnTo>
                    <a:pt x="5429" y="48"/>
                  </a:lnTo>
                  <a:lnTo>
                    <a:pt x="5483" y="48"/>
                  </a:lnTo>
                  <a:lnTo>
                    <a:pt x="5538" y="48"/>
                  </a:lnTo>
                  <a:lnTo>
                    <a:pt x="5593" y="48"/>
                  </a:lnTo>
                  <a:lnTo>
                    <a:pt x="5648" y="48"/>
                  </a:lnTo>
                  <a:lnTo>
                    <a:pt x="5703" y="48"/>
                  </a:lnTo>
                  <a:lnTo>
                    <a:pt x="5758" y="48"/>
                  </a:lnTo>
                  <a:lnTo>
                    <a:pt x="5813" y="48"/>
                  </a:lnTo>
                  <a:lnTo>
                    <a:pt x="5868" y="48"/>
                  </a:lnTo>
                  <a:lnTo>
                    <a:pt x="5922" y="48"/>
                  </a:lnTo>
                  <a:lnTo>
                    <a:pt x="5977" y="48"/>
                  </a:lnTo>
                  <a:lnTo>
                    <a:pt x="6031" y="48"/>
                  </a:lnTo>
                  <a:lnTo>
                    <a:pt x="6086" y="48"/>
                  </a:lnTo>
                  <a:lnTo>
                    <a:pt x="6141" y="48"/>
                  </a:lnTo>
                  <a:lnTo>
                    <a:pt x="6195" y="48"/>
                  </a:lnTo>
                  <a:lnTo>
                    <a:pt x="6249" y="48"/>
                  </a:lnTo>
                  <a:lnTo>
                    <a:pt x="6303" y="48"/>
                  </a:lnTo>
                  <a:lnTo>
                    <a:pt x="6358" y="48"/>
                  </a:lnTo>
                  <a:lnTo>
                    <a:pt x="6412" y="48"/>
                  </a:lnTo>
                  <a:lnTo>
                    <a:pt x="6466" y="48"/>
                  </a:lnTo>
                  <a:lnTo>
                    <a:pt x="6519" y="48"/>
                  </a:lnTo>
                  <a:lnTo>
                    <a:pt x="6573" y="48"/>
                  </a:lnTo>
                  <a:lnTo>
                    <a:pt x="6627" y="48"/>
                  </a:lnTo>
                  <a:lnTo>
                    <a:pt x="6681" y="48"/>
                  </a:lnTo>
                  <a:lnTo>
                    <a:pt x="6733" y="48"/>
                  </a:lnTo>
                  <a:lnTo>
                    <a:pt x="6787" y="48"/>
                  </a:lnTo>
                  <a:lnTo>
                    <a:pt x="6840" y="48"/>
                  </a:lnTo>
                  <a:lnTo>
                    <a:pt x="6892" y="48"/>
                  </a:lnTo>
                  <a:lnTo>
                    <a:pt x="6945" y="48"/>
                  </a:lnTo>
                  <a:lnTo>
                    <a:pt x="6998" y="48"/>
                  </a:lnTo>
                  <a:lnTo>
                    <a:pt x="7051" y="48"/>
                  </a:lnTo>
                  <a:lnTo>
                    <a:pt x="7103" y="48"/>
                  </a:lnTo>
                  <a:lnTo>
                    <a:pt x="7155" y="48"/>
                  </a:lnTo>
                  <a:lnTo>
                    <a:pt x="7206" y="48"/>
                  </a:lnTo>
                  <a:lnTo>
                    <a:pt x="7258" y="48"/>
                  </a:lnTo>
                  <a:lnTo>
                    <a:pt x="7310" y="48"/>
                  </a:lnTo>
                  <a:lnTo>
                    <a:pt x="7361" y="48"/>
                  </a:lnTo>
                  <a:lnTo>
                    <a:pt x="7413" y="48"/>
                  </a:lnTo>
                  <a:lnTo>
                    <a:pt x="7463" y="48"/>
                  </a:lnTo>
                  <a:lnTo>
                    <a:pt x="7514" y="48"/>
                  </a:lnTo>
                  <a:lnTo>
                    <a:pt x="7565" y="48"/>
                  </a:lnTo>
                  <a:lnTo>
                    <a:pt x="7615" y="48"/>
                  </a:lnTo>
                  <a:lnTo>
                    <a:pt x="7665" y="48"/>
                  </a:lnTo>
                  <a:lnTo>
                    <a:pt x="7714" y="48"/>
                  </a:lnTo>
                  <a:lnTo>
                    <a:pt x="7765" y="48"/>
                  </a:lnTo>
                  <a:lnTo>
                    <a:pt x="7814" y="48"/>
                  </a:lnTo>
                  <a:lnTo>
                    <a:pt x="7863" y="48"/>
                  </a:lnTo>
                  <a:lnTo>
                    <a:pt x="7912" y="48"/>
                  </a:lnTo>
                  <a:lnTo>
                    <a:pt x="7960" y="48"/>
                  </a:lnTo>
                  <a:lnTo>
                    <a:pt x="8009" y="48"/>
                  </a:lnTo>
                  <a:lnTo>
                    <a:pt x="8057" y="48"/>
                  </a:lnTo>
                  <a:lnTo>
                    <a:pt x="8105" y="48"/>
                  </a:lnTo>
                  <a:lnTo>
                    <a:pt x="8152" y="48"/>
                  </a:lnTo>
                  <a:lnTo>
                    <a:pt x="8200" y="48"/>
                  </a:lnTo>
                  <a:lnTo>
                    <a:pt x="8247" y="48"/>
                  </a:lnTo>
                  <a:lnTo>
                    <a:pt x="8293" y="48"/>
                  </a:lnTo>
                  <a:lnTo>
                    <a:pt x="8340" y="48"/>
                  </a:lnTo>
                  <a:lnTo>
                    <a:pt x="8386" y="48"/>
                  </a:lnTo>
                  <a:lnTo>
                    <a:pt x="8431" y="48"/>
                  </a:lnTo>
                  <a:lnTo>
                    <a:pt x="8477" y="48"/>
                  </a:lnTo>
                  <a:lnTo>
                    <a:pt x="8522" y="48"/>
                  </a:lnTo>
                  <a:lnTo>
                    <a:pt x="8567" y="48"/>
                  </a:lnTo>
                  <a:lnTo>
                    <a:pt x="8611" y="48"/>
                  </a:lnTo>
                  <a:lnTo>
                    <a:pt x="8655" y="48"/>
                  </a:lnTo>
                  <a:lnTo>
                    <a:pt x="8699" y="48"/>
                  </a:lnTo>
                  <a:lnTo>
                    <a:pt x="8743" y="48"/>
                  </a:lnTo>
                  <a:lnTo>
                    <a:pt x="8786" y="48"/>
                  </a:lnTo>
                  <a:lnTo>
                    <a:pt x="8828" y="48"/>
                  </a:lnTo>
                  <a:lnTo>
                    <a:pt x="8871" y="48"/>
                  </a:lnTo>
                  <a:lnTo>
                    <a:pt x="8913" y="48"/>
                  </a:lnTo>
                  <a:lnTo>
                    <a:pt x="8955" y="48"/>
                  </a:lnTo>
                  <a:lnTo>
                    <a:pt x="8996" y="48"/>
                  </a:lnTo>
                  <a:lnTo>
                    <a:pt x="9037" y="48"/>
                  </a:lnTo>
                  <a:lnTo>
                    <a:pt x="9077" y="48"/>
                  </a:lnTo>
                  <a:lnTo>
                    <a:pt x="9117" y="48"/>
                  </a:lnTo>
                  <a:lnTo>
                    <a:pt x="9158" y="48"/>
                  </a:lnTo>
                  <a:lnTo>
                    <a:pt x="9196" y="48"/>
                  </a:lnTo>
                  <a:lnTo>
                    <a:pt x="9235" y="48"/>
                  </a:lnTo>
                  <a:lnTo>
                    <a:pt x="9274" y="48"/>
                  </a:lnTo>
                  <a:lnTo>
                    <a:pt x="9312" y="48"/>
                  </a:lnTo>
                  <a:lnTo>
                    <a:pt x="9350" y="48"/>
                  </a:lnTo>
                  <a:lnTo>
                    <a:pt x="9387" y="48"/>
                  </a:lnTo>
                  <a:lnTo>
                    <a:pt x="9423" y="48"/>
                  </a:lnTo>
                  <a:lnTo>
                    <a:pt x="9459" y="48"/>
                  </a:lnTo>
                  <a:lnTo>
                    <a:pt x="9496" y="48"/>
                  </a:lnTo>
                  <a:lnTo>
                    <a:pt x="9531" y="48"/>
                  </a:lnTo>
                  <a:lnTo>
                    <a:pt x="9566" y="48"/>
                  </a:lnTo>
                  <a:lnTo>
                    <a:pt x="9601" y="48"/>
                  </a:lnTo>
                  <a:lnTo>
                    <a:pt x="9635" y="48"/>
                  </a:lnTo>
                  <a:lnTo>
                    <a:pt x="9668" y="48"/>
                  </a:lnTo>
                  <a:lnTo>
                    <a:pt x="9702" y="48"/>
                  </a:lnTo>
                  <a:lnTo>
                    <a:pt x="9734" y="48"/>
                  </a:lnTo>
                  <a:lnTo>
                    <a:pt x="9767" y="48"/>
                  </a:lnTo>
                  <a:lnTo>
                    <a:pt x="9797" y="48"/>
                  </a:lnTo>
                  <a:lnTo>
                    <a:pt x="9829" y="48"/>
                  </a:lnTo>
                  <a:lnTo>
                    <a:pt x="9860" y="48"/>
                  </a:lnTo>
                  <a:lnTo>
                    <a:pt x="9890" y="48"/>
                  </a:lnTo>
                  <a:lnTo>
                    <a:pt x="9919" y="48"/>
                  </a:lnTo>
                  <a:lnTo>
                    <a:pt x="9949" y="48"/>
                  </a:lnTo>
                  <a:lnTo>
                    <a:pt x="9977" y="48"/>
                  </a:lnTo>
                  <a:lnTo>
                    <a:pt x="10005" y="48"/>
                  </a:lnTo>
                  <a:lnTo>
                    <a:pt x="10033" y="48"/>
                  </a:lnTo>
                  <a:lnTo>
                    <a:pt x="10060" y="48"/>
                  </a:lnTo>
                  <a:lnTo>
                    <a:pt x="10086" y="48"/>
                  </a:lnTo>
                  <a:lnTo>
                    <a:pt x="10112" y="48"/>
                  </a:lnTo>
                  <a:lnTo>
                    <a:pt x="10138" y="48"/>
                  </a:lnTo>
                  <a:lnTo>
                    <a:pt x="10163" y="48"/>
                  </a:lnTo>
                  <a:lnTo>
                    <a:pt x="10187" y="48"/>
                  </a:lnTo>
                  <a:lnTo>
                    <a:pt x="10210" y="48"/>
                  </a:lnTo>
                  <a:lnTo>
                    <a:pt x="10233" y="48"/>
                  </a:lnTo>
                  <a:lnTo>
                    <a:pt x="10256" y="48"/>
                  </a:lnTo>
                  <a:lnTo>
                    <a:pt x="10278" y="48"/>
                  </a:lnTo>
                  <a:lnTo>
                    <a:pt x="10299" y="48"/>
                  </a:lnTo>
                  <a:lnTo>
                    <a:pt x="10320" y="48"/>
                  </a:lnTo>
                  <a:lnTo>
                    <a:pt x="10339" y="48"/>
                  </a:lnTo>
                  <a:lnTo>
                    <a:pt x="10359" y="48"/>
                  </a:lnTo>
                  <a:lnTo>
                    <a:pt x="10378" y="48"/>
                  </a:lnTo>
                  <a:lnTo>
                    <a:pt x="10397" y="48"/>
                  </a:lnTo>
                  <a:lnTo>
                    <a:pt x="10414" y="48"/>
                  </a:lnTo>
                  <a:lnTo>
                    <a:pt x="10431" y="48"/>
                  </a:lnTo>
                  <a:lnTo>
                    <a:pt x="10447" y="48"/>
                  </a:lnTo>
                  <a:lnTo>
                    <a:pt x="10463" y="48"/>
                  </a:lnTo>
                  <a:lnTo>
                    <a:pt x="10479" y="48"/>
                  </a:lnTo>
                  <a:lnTo>
                    <a:pt x="10493" y="48"/>
                  </a:lnTo>
                  <a:lnTo>
                    <a:pt x="10506" y="48"/>
                  </a:lnTo>
                  <a:lnTo>
                    <a:pt x="10519" y="48"/>
                  </a:lnTo>
                  <a:lnTo>
                    <a:pt x="10533" y="48"/>
                  </a:lnTo>
                  <a:lnTo>
                    <a:pt x="10544" y="48"/>
                  </a:lnTo>
                  <a:lnTo>
                    <a:pt x="10556" y="48"/>
                  </a:lnTo>
                  <a:lnTo>
                    <a:pt x="10566" y="48"/>
                  </a:lnTo>
                  <a:lnTo>
                    <a:pt x="10575" y="48"/>
                  </a:lnTo>
                  <a:lnTo>
                    <a:pt x="10584" y="48"/>
                  </a:lnTo>
                  <a:lnTo>
                    <a:pt x="10593" y="48"/>
                  </a:lnTo>
                  <a:lnTo>
                    <a:pt x="10601" y="48"/>
                  </a:lnTo>
                  <a:lnTo>
                    <a:pt x="10607" y="48"/>
                  </a:lnTo>
                  <a:lnTo>
                    <a:pt x="10614" y="48"/>
                  </a:lnTo>
                  <a:lnTo>
                    <a:pt x="10619" y="48"/>
                  </a:lnTo>
                  <a:lnTo>
                    <a:pt x="10624" y="48"/>
                  </a:lnTo>
                  <a:lnTo>
                    <a:pt x="10628" y="48"/>
                  </a:lnTo>
                  <a:lnTo>
                    <a:pt x="10631" y="48"/>
                  </a:lnTo>
                  <a:lnTo>
                    <a:pt x="10635" y="48"/>
                  </a:lnTo>
                  <a:lnTo>
                    <a:pt x="10636" y="48"/>
                  </a:lnTo>
                  <a:lnTo>
                    <a:pt x="10637" y="48"/>
                  </a:lnTo>
                  <a:lnTo>
                    <a:pt x="10638" y="48"/>
                  </a:lnTo>
                  <a:lnTo>
                    <a:pt x="10638" y="48"/>
                  </a:lnTo>
                  <a:lnTo>
                    <a:pt x="10639" y="48"/>
                  </a:lnTo>
                  <a:lnTo>
                    <a:pt x="10641" y="48"/>
                  </a:lnTo>
                  <a:lnTo>
                    <a:pt x="10642" y="48"/>
                  </a:lnTo>
                  <a:lnTo>
                    <a:pt x="10642" y="48"/>
                  </a:lnTo>
                  <a:lnTo>
                    <a:pt x="10641" y="32"/>
                  </a:lnTo>
                  <a:lnTo>
                    <a:pt x="10641" y="16"/>
                  </a:lnTo>
                  <a:lnTo>
                    <a:pt x="10641" y="0"/>
                  </a:lnTo>
                  <a:lnTo>
                    <a:pt x="10641" y="0"/>
                  </a:lnTo>
                  <a:lnTo>
                    <a:pt x="10641" y="0"/>
                  </a:lnTo>
                </a:path>
              </a:pathLst>
            </a:custGeom>
            <a:solidFill>
              <a:srgbClr val="0000FF"/>
            </a:solidFill>
            <a:ln w="4763">
              <a:solidFill>
                <a:srgbClr val="000000"/>
              </a:solidFill>
              <a:prstDash val="solid"/>
              <a:round/>
              <a:headEnd/>
              <a:tailEnd/>
            </a:ln>
          </p:spPr>
          <p:txBody>
            <a:bodyPr/>
            <a:lstStyle/>
            <a:p>
              <a:pPr fontAlgn="base">
                <a:spcBef>
                  <a:spcPct val="0"/>
                </a:spcBef>
                <a:spcAft>
                  <a:spcPct val="0"/>
                </a:spcAft>
              </a:pPr>
              <a:endParaRPr lang="en-US" sz="2200" smtClean="0">
                <a:solidFill>
                  <a:srgbClr val="000000"/>
                </a:solidFill>
                <a:latin typeface="Book Antiqua" pitchFamily="18" charset="0"/>
              </a:endParaRPr>
            </a:p>
          </p:txBody>
        </p:sp>
      </p:grpSp>
      <p:pic>
        <p:nvPicPr>
          <p:cNvPr id="4560" name="Picture 2512" descr="BNL Logo_Small"/>
          <p:cNvPicPr>
            <a:picLocks noChangeAspect="1" noChangeArrowheads="1"/>
          </p:cNvPicPr>
          <p:nvPr/>
        </p:nvPicPr>
        <p:blipFill>
          <a:blip r:embed="rId18" cstate="print"/>
          <a:srcRect/>
          <a:stretch>
            <a:fillRect/>
          </a:stretch>
        </p:blipFill>
        <p:spPr bwMode="auto">
          <a:xfrm>
            <a:off x="6934200" y="0"/>
            <a:ext cx="1981200" cy="809625"/>
          </a:xfrm>
          <a:prstGeom prst="rect">
            <a:avLst/>
          </a:prstGeom>
          <a:noFill/>
        </p:spPr>
      </p:pic>
      <p:pic>
        <p:nvPicPr>
          <p:cNvPr id="4561" name="Picture 2513" descr="sc-Banner-CMYK-whitethumb"/>
          <p:cNvPicPr>
            <a:picLocks noChangeAspect="1" noChangeArrowheads="1"/>
          </p:cNvPicPr>
          <p:nvPr/>
        </p:nvPicPr>
        <p:blipFill>
          <a:blip r:embed="rId19" cstate="print"/>
          <a:srcRect/>
          <a:stretch>
            <a:fillRect/>
          </a:stretch>
        </p:blipFill>
        <p:spPr bwMode="auto">
          <a:xfrm>
            <a:off x="152400" y="6248400"/>
            <a:ext cx="1343025" cy="503238"/>
          </a:xfrm>
          <a:prstGeom prst="rect">
            <a:avLst/>
          </a:prstGeom>
          <a:noFill/>
        </p:spPr>
      </p:pic>
      <p:pic>
        <p:nvPicPr>
          <p:cNvPr id="4562" name="Picture 2514" descr="EBIS_logo_color"/>
          <p:cNvPicPr>
            <a:picLocks noChangeAspect="1" noChangeArrowheads="1"/>
          </p:cNvPicPr>
          <p:nvPr/>
        </p:nvPicPr>
        <p:blipFill>
          <a:blip r:embed="rId20" cstate="print"/>
          <a:srcRect/>
          <a:stretch>
            <a:fillRect/>
          </a:stretch>
        </p:blipFill>
        <p:spPr bwMode="auto">
          <a:xfrm>
            <a:off x="4191000" y="6172200"/>
            <a:ext cx="1295400" cy="685800"/>
          </a:xfrm>
          <a:prstGeom prst="rect">
            <a:avLst/>
          </a:prstGeom>
          <a:noFill/>
        </p:spPr>
      </p:pic>
      <p:pic>
        <p:nvPicPr>
          <p:cNvPr id="4564" name="Picture 2516" descr="http://www.redorbit.com/technology/space_tech/">
            <a:hlinkClick r:id="rId21"/>
          </p:cNvPr>
          <p:cNvPicPr>
            <a:picLocks noChangeAspect="1" noChangeArrowheads="1"/>
          </p:cNvPicPr>
          <p:nvPr/>
        </p:nvPicPr>
        <p:blipFill>
          <a:blip r:embed="rId22" cstate="print"/>
          <a:srcRect/>
          <a:stretch>
            <a:fillRect/>
          </a:stretch>
        </p:blipFill>
        <p:spPr bwMode="auto">
          <a:xfrm>
            <a:off x="7958138" y="6172200"/>
            <a:ext cx="1033462" cy="628650"/>
          </a:xfrm>
          <a:prstGeom prst="rect">
            <a:avLst/>
          </a:prstGeom>
          <a:noFill/>
        </p:spPr>
      </p:pic>
      <p:sp>
        <p:nvSpPr>
          <p:cNvPr id="4565" name="Text Box 2517"/>
          <p:cNvSpPr txBox="1">
            <a:spLocks noChangeArrowheads="1"/>
          </p:cNvSpPr>
          <p:nvPr/>
        </p:nvSpPr>
        <p:spPr bwMode="auto">
          <a:xfrm>
            <a:off x="2057400" y="6324600"/>
            <a:ext cx="1676400" cy="274638"/>
          </a:xfrm>
          <a:prstGeom prst="rect">
            <a:avLst/>
          </a:prstGeom>
          <a:noFill/>
          <a:ln w="9525">
            <a:noFill/>
            <a:miter lim="800000"/>
            <a:headEnd/>
            <a:tailEnd/>
          </a:ln>
          <a:effectLst/>
        </p:spPr>
        <p:txBody>
          <a:bodyPr>
            <a:spAutoFit/>
          </a:bodyPr>
          <a:lstStyle/>
          <a:p>
            <a:pPr fontAlgn="base">
              <a:spcBef>
                <a:spcPct val="0"/>
              </a:spcBef>
              <a:spcAft>
                <a:spcPct val="0"/>
              </a:spcAft>
            </a:pPr>
            <a:r>
              <a:rPr lang="en-US" sz="1200" smtClean="0">
                <a:solidFill>
                  <a:srgbClr val="000000"/>
                </a:solidFill>
                <a:latin typeface="Times New Roman" pitchFamily="18" charset="0"/>
              </a:rPr>
              <a:t>E. Beebe  EBIS/T 2007</a:t>
            </a:r>
          </a:p>
        </p:txBody>
      </p:sp>
      <p:sp>
        <p:nvSpPr>
          <p:cNvPr id="4566" name="Text Box 2518"/>
          <p:cNvSpPr txBox="1">
            <a:spLocks noChangeArrowheads="1"/>
          </p:cNvSpPr>
          <p:nvPr/>
        </p:nvSpPr>
        <p:spPr bwMode="auto">
          <a:xfrm>
            <a:off x="5791200" y="6324600"/>
            <a:ext cx="1874838" cy="274638"/>
          </a:xfrm>
          <a:prstGeom prst="rect">
            <a:avLst/>
          </a:prstGeom>
          <a:noFill/>
          <a:ln w="9525">
            <a:noFill/>
            <a:miter lim="800000"/>
            <a:headEnd/>
            <a:tailEnd/>
          </a:ln>
          <a:effectLst/>
        </p:spPr>
        <p:txBody>
          <a:bodyPr wrap="none">
            <a:spAutoFit/>
          </a:bodyPr>
          <a:lstStyle/>
          <a:p>
            <a:pPr fontAlgn="base">
              <a:spcBef>
                <a:spcPct val="0"/>
              </a:spcBef>
              <a:spcAft>
                <a:spcPct val="0"/>
              </a:spcAft>
            </a:pPr>
            <a:r>
              <a:rPr lang="en-US" sz="1200" smtClean="0">
                <a:solidFill>
                  <a:srgbClr val="000000"/>
                </a:solidFill>
                <a:latin typeface="Times New Roman" pitchFamily="18" charset="0"/>
              </a:rPr>
              <a:t>Heidelberg  August 1, 2007</a:t>
            </a:r>
          </a:p>
        </p:txBody>
      </p:sp>
    </p:spTree>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59" r:id="rId6"/>
    <p:sldLayoutId id="2147483760" r:id="rId7"/>
    <p:sldLayoutId id="2147483761" r:id="rId8"/>
    <p:sldLayoutId id="2147483762" r:id="rId9"/>
    <p:sldLayoutId id="2147483763" r:id="rId10"/>
    <p:sldLayoutId id="2147483764" r:id="rId11"/>
    <p:sldLayoutId id="2147483765" r:id="rId12"/>
    <p:sldLayoutId id="2147483766" r:id="rId13"/>
    <p:sldLayoutId id="2147483767" r:id="rId14"/>
    <p:sldLayoutId id="2147483768" r:id="rId15"/>
    <p:sldLayoutId id="2147483769" r:id="rId16"/>
  </p:sldLayoutIdLst>
  <p:txStyles>
    <p:titleStyle>
      <a:lvl1pPr algn="l" rtl="0" fontAlgn="base">
        <a:spcBef>
          <a:spcPct val="0"/>
        </a:spcBef>
        <a:spcAft>
          <a:spcPct val="0"/>
        </a:spcAft>
        <a:defRPr sz="2600" b="1">
          <a:solidFill>
            <a:schemeClr val="tx2"/>
          </a:solidFill>
          <a:latin typeface="+mj-lt"/>
          <a:ea typeface="+mj-ea"/>
          <a:cs typeface="+mj-cs"/>
        </a:defRPr>
      </a:lvl1pPr>
      <a:lvl2pPr algn="l" rtl="0" fontAlgn="base">
        <a:spcBef>
          <a:spcPct val="0"/>
        </a:spcBef>
        <a:spcAft>
          <a:spcPct val="0"/>
        </a:spcAft>
        <a:defRPr sz="2600" b="1">
          <a:solidFill>
            <a:schemeClr val="tx2"/>
          </a:solidFill>
          <a:latin typeface="Arial" pitchFamily="34" charset="0"/>
        </a:defRPr>
      </a:lvl2pPr>
      <a:lvl3pPr algn="l" rtl="0" fontAlgn="base">
        <a:spcBef>
          <a:spcPct val="0"/>
        </a:spcBef>
        <a:spcAft>
          <a:spcPct val="0"/>
        </a:spcAft>
        <a:defRPr sz="2600" b="1">
          <a:solidFill>
            <a:schemeClr val="tx2"/>
          </a:solidFill>
          <a:latin typeface="Arial" pitchFamily="34" charset="0"/>
        </a:defRPr>
      </a:lvl3pPr>
      <a:lvl4pPr algn="l" rtl="0" fontAlgn="base">
        <a:spcBef>
          <a:spcPct val="0"/>
        </a:spcBef>
        <a:spcAft>
          <a:spcPct val="0"/>
        </a:spcAft>
        <a:defRPr sz="2600" b="1">
          <a:solidFill>
            <a:schemeClr val="tx2"/>
          </a:solidFill>
          <a:latin typeface="Arial" pitchFamily="34" charset="0"/>
        </a:defRPr>
      </a:lvl4pPr>
      <a:lvl5pPr algn="l" rtl="0" fontAlgn="base">
        <a:spcBef>
          <a:spcPct val="0"/>
        </a:spcBef>
        <a:spcAft>
          <a:spcPct val="0"/>
        </a:spcAft>
        <a:defRPr sz="2600" b="1">
          <a:solidFill>
            <a:schemeClr val="tx2"/>
          </a:solidFill>
          <a:latin typeface="Arial" pitchFamily="34" charset="0"/>
        </a:defRPr>
      </a:lvl5pPr>
      <a:lvl6pPr marL="457200" algn="l" rtl="0" fontAlgn="base">
        <a:spcBef>
          <a:spcPct val="0"/>
        </a:spcBef>
        <a:spcAft>
          <a:spcPct val="0"/>
        </a:spcAft>
        <a:defRPr sz="2600" b="1">
          <a:solidFill>
            <a:schemeClr val="tx2"/>
          </a:solidFill>
          <a:latin typeface="Arial" pitchFamily="34" charset="0"/>
        </a:defRPr>
      </a:lvl6pPr>
      <a:lvl7pPr marL="914400" algn="l" rtl="0" fontAlgn="base">
        <a:spcBef>
          <a:spcPct val="0"/>
        </a:spcBef>
        <a:spcAft>
          <a:spcPct val="0"/>
        </a:spcAft>
        <a:defRPr sz="2600" b="1">
          <a:solidFill>
            <a:schemeClr val="tx2"/>
          </a:solidFill>
          <a:latin typeface="Arial" pitchFamily="34" charset="0"/>
        </a:defRPr>
      </a:lvl7pPr>
      <a:lvl8pPr marL="1371600" algn="l" rtl="0" fontAlgn="base">
        <a:spcBef>
          <a:spcPct val="0"/>
        </a:spcBef>
        <a:spcAft>
          <a:spcPct val="0"/>
        </a:spcAft>
        <a:defRPr sz="2600" b="1">
          <a:solidFill>
            <a:schemeClr val="tx2"/>
          </a:solidFill>
          <a:latin typeface="Arial" pitchFamily="34" charset="0"/>
        </a:defRPr>
      </a:lvl8pPr>
      <a:lvl9pPr marL="1828800" algn="l" rtl="0" fontAlgn="base">
        <a:spcBef>
          <a:spcPct val="0"/>
        </a:spcBef>
        <a:spcAft>
          <a:spcPct val="0"/>
        </a:spcAft>
        <a:defRPr sz="2600" b="1">
          <a:solidFill>
            <a:schemeClr val="tx2"/>
          </a:solidFill>
          <a:latin typeface="Arial" pitchFamily="34" charset="0"/>
        </a:defRPr>
      </a:lvl9pPr>
    </p:titleStyle>
    <p:bodyStyle>
      <a:lvl1pPr marL="342900" indent="-342900" algn="l" rtl="0" fontAlgn="base">
        <a:spcBef>
          <a:spcPct val="20000"/>
        </a:spcBef>
        <a:spcAft>
          <a:spcPct val="0"/>
        </a:spcAft>
        <a:buClr>
          <a:schemeClr val="tx1"/>
        </a:buClr>
        <a:buChar char="•"/>
        <a:defRPr sz="2200">
          <a:solidFill>
            <a:schemeClr val="tx1"/>
          </a:solidFill>
          <a:latin typeface="+mn-lt"/>
          <a:ea typeface="+mn-ea"/>
          <a:cs typeface="+mn-cs"/>
        </a:defRPr>
      </a:lvl1pPr>
      <a:lvl2pPr marL="742950" indent="-285750" algn="l" rtl="0" fontAlgn="base">
        <a:spcBef>
          <a:spcPct val="20000"/>
        </a:spcBef>
        <a:spcAft>
          <a:spcPct val="0"/>
        </a:spcAft>
        <a:buClr>
          <a:schemeClr val="tx1"/>
        </a:buClr>
        <a:buChar char="–"/>
        <a:defRPr sz="2200">
          <a:solidFill>
            <a:schemeClr val="tx1"/>
          </a:solidFill>
          <a:latin typeface="+mn-lt"/>
        </a:defRPr>
      </a:lvl2pPr>
      <a:lvl3pPr marL="1143000" indent="-228600" algn="l" rtl="0" fontAlgn="base">
        <a:spcBef>
          <a:spcPct val="20000"/>
        </a:spcBef>
        <a:spcAft>
          <a:spcPct val="0"/>
        </a:spcAft>
        <a:buClr>
          <a:schemeClr val="tx1"/>
        </a:buClr>
        <a:buFont typeface="Wingdings" pitchFamily="2" charset="2"/>
        <a:buChar char="§"/>
        <a:defRPr sz="22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Helvetica" pitchFamily="34" charset="0"/>
        </a:defRPr>
      </a:lvl4pPr>
      <a:lvl5pPr marL="2057400" indent="-228600" algn="l" rtl="0" fontAlgn="base">
        <a:spcBef>
          <a:spcPct val="20000"/>
        </a:spcBef>
        <a:spcAft>
          <a:spcPct val="0"/>
        </a:spcAft>
        <a:buChar char="»"/>
        <a:defRPr sz="2000">
          <a:solidFill>
            <a:schemeClr val="tx1"/>
          </a:solidFill>
          <a:latin typeface="Helvetica" pitchFamily="34" charset="0"/>
        </a:defRPr>
      </a:lvl5pPr>
      <a:lvl6pPr marL="2514600" indent="-228600" algn="l" rtl="0" fontAlgn="base">
        <a:spcBef>
          <a:spcPct val="20000"/>
        </a:spcBef>
        <a:spcAft>
          <a:spcPct val="0"/>
        </a:spcAft>
        <a:buChar char="»"/>
        <a:defRPr sz="2000">
          <a:solidFill>
            <a:schemeClr val="tx1"/>
          </a:solidFill>
          <a:latin typeface="Helvetica" pitchFamily="34" charset="0"/>
        </a:defRPr>
      </a:lvl6pPr>
      <a:lvl7pPr marL="2971800" indent="-228600" algn="l" rtl="0" fontAlgn="base">
        <a:spcBef>
          <a:spcPct val="20000"/>
        </a:spcBef>
        <a:spcAft>
          <a:spcPct val="0"/>
        </a:spcAft>
        <a:buChar char="»"/>
        <a:defRPr sz="2000">
          <a:solidFill>
            <a:schemeClr val="tx1"/>
          </a:solidFill>
          <a:latin typeface="Helvetica" pitchFamily="34" charset="0"/>
        </a:defRPr>
      </a:lvl7pPr>
      <a:lvl8pPr marL="3429000" indent="-228600" algn="l" rtl="0" fontAlgn="base">
        <a:spcBef>
          <a:spcPct val="20000"/>
        </a:spcBef>
        <a:spcAft>
          <a:spcPct val="0"/>
        </a:spcAft>
        <a:buChar char="»"/>
        <a:defRPr sz="2000">
          <a:solidFill>
            <a:schemeClr val="tx1"/>
          </a:solidFill>
          <a:latin typeface="Helvetica" pitchFamily="34" charset="0"/>
        </a:defRPr>
      </a:lvl8pPr>
      <a:lvl9pPr marL="3886200" indent="-228600" algn="l" rtl="0" fontAlgn="base">
        <a:spcBef>
          <a:spcPct val="20000"/>
        </a:spcBef>
        <a:spcAft>
          <a:spcPct val="0"/>
        </a:spcAft>
        <a:buChar char="»"/>
        <a:defRPr sz="2000">
          <a:solidFill>
            <a:schemeClr val="tx1"/>
          </a:solidFill>
          <a:latin typeface="Helvetica"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458" name="Rectangle 2410"/>
          <p:cNvSpPr>
            <a:spLocks noGrp="1" noChangeArrowheads="1"/>
          </p:cNvSpPr>
          <p:nvPr>
            <p:ph type="title"/>
          </p:nvPr>
        </p:nvSpPr>
        <p:spPr bwMode="auto">
          <a:xfrm>
            <a:off x="304800" y="-123825"/>
            <a:ext cx="5791200" cy="914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WBS 1.6 RF Systems</a:t>
            </a:r>
          </a:p>
        </p:txBody>
      </p:sp>
      <p:sp>
        <p:nvSpPr>
          <p:cNvPr id="4459" name="Rectangle 2411"/>
          <p:cNvSpPr>
            <a:spLocks noGrp="1" noChangeArrowheads="1"/>
          </p:cNvSpPr>
          <p:nvPr>
            <p:ph type="body" idx="1"/>
          </p:nvPr>
        </p:nvSpPr>
        <p:spPr bwMode="auto">
          <a:xfrm>
            <a:off x="381000" y="990600"/>
            <a:ext cx="8382000" cy="4953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p:txBody>
      </p:sp>
      <p:grpSp>
        <p:nvGrpSpPr>
          <p:cNvPr id="2" name="Group 2465"/>
          <p:cNvGrpSpPr>
            <a:grpSpLocks/>
          </p:cNvGrpSpPr>
          <p:nvPr/>
        </p:nvGrpSpPr>
        <p:grpSpPr bwMode="auto">
          <a:xfrm>
            <a:off x="381000" y="6096000"/>
            <a:ext cx="8447088" cy="38100"/>
            <a:chOff x="247" y="3980"/>
            <a:chExt cx="5321" cy="24"/>
          </a:xfrm>
        </p:grpSpPr>
        <p:sp>
          <p:nvSpPr>
            <p:cNvPr id="4469" name="Rectangle 2421"/>
            <p:cNvSpPr>
              <a:spLocks noChangeArrowheads="1"/>
            </p:cNvSpPr>
            <p:nvPr userDrawn="1"/>
          </p:nvSpPr>
          <p:spPr bwMode="auto">
            <a:xfrm>
              <a:off x="247" y="3980"/>
              <a:ext cx="313" cy="24"/>
            </a:xfrm>
            <a:prstGeom prst="rect">
              <a:avLst/>
            </a:prstGeom>
            <a:solidFill>
              <a:srgbClr val="0000FF"/>
            </a:solidFill>
            <a:ln w="9525">
              <a:noFill/>
              <a:miter lim="800000"/>
              <a:headEnd/>
              <a:tailEnd/>
            </a:ln>
          </p:spPr>
          <p:txBody>
            <a:bodyPr/>
            <a:lstStyle/>
            <a:p>
              <a:endParaRPr lang="en-US"/>
            </a:p>
          </p:txBody>
        </p:sp>
        <p:sp>
          <p:nvSpPr>
            <p:cNvPr id="4470" name="Rectangle 2422"/>
            <p:cNvSpPr>
              <a:spLocks noChangeArrowheads="1"/>
            </p:cNvSpPr>
            <p:nvPr userDrawn="1"/>
          </p:nvSpPr>
          <p:spPr bwMode="auto">
            <a:xfrm>
              <a:off x="560" y="3980"/>
              <a:ext cx="313" cy="24"/>
            </a:xfrm>
            <a:prstGeom prst="rect">
              <a:avLst/>
            </a:prstGeom>
            <a:solidFill>
              <a:srgbClr val="0000FF"/>
            </a:solidFill>
            <a:ln w="9525">
              <a:noFill/>
              <a:miter lim="800000"/>
              <a:headEnd/>
              <a:tailEnd/>
            </a:ln>
          </p:spPr>
          <p:txBody>
            <a:bodyPr/>
            <a:lstStyle/>
            <a:p>
              <a:endParaRPr lang="en-US"/>
            </a:p>
          </p:txBody>
        </p:sp>
        <p:sp>
          <p:nvSpPr>
            <p:cNvPr id="4471" name="Rectangle 2423"/>
            <p:cNvSpPr>
              <a:spLocks noChangeArrowheads="1"/>
            </p:cNvSpPr>
            <p:nvPr userDrawn="1"/>
          </p:nvSpPr>
          <p:spPr bwMode="auto">
            <a:xfrm>
              <a:off x="873" y="3980"/>
              <a:ext cx="313" cy="24"/>
            </a:xfrm>
            <a:prstGeom prst="rect">
              <a:avLst/>
            </a:prstGeom>
            <a:solidFill>
              <a:srgbClr val="0000FF"/>
            </a:solidFill>
            <a:ln w="9525">
              <a:noFill/>
              <a:miter lim="800000"/>
              <a:headEnd/>
              <a:tailEnd/>
            </a:ln>
          </p:spPr>
          <p:txBody>
            <a:bodyPr/>
            <a:lstStyle/>
            <a:p>
              <a:endParaRPr lang="en-US"/>
            </a:p>
          </p:txBody>
        </p:sp>
        <p:sp>
          <p:nvSpPr>
            <p:cNvPr id="4472" name="Rectangle 2424"/>
            <p:cNvSpPr>
              <a:spLocks noChangeArrowheads="1"/>
            </p:cNvSpPr>
            <p:nvPr userDrawn="1"/>
          </p:nvSpPr>
          <p:spPr bwMode="auto">
            <a:xfrm>
              <a:off x="1186" y="3980"/>
              <a:ext cx="313" cy="24"/>
            </a:xfrm>
            <a:prstGeom prst="rect">
              <a:avLst/>
            </a:prstGeom>
            <a:solidFill>
              <a:srgbClr val="0000FF"/>
            </a:solidFill>
            <a:ln w="9525">
              <a:noFill/>
              <a:miter lim="800000"/>
              <a:headEnd/>
              <a:tailEnd/>
            </a:ln>
          </p:spPr>
          <p:txBody>
            <a:bodyPr/>
            <a:lstStyle/>
            <a:p>
              <a:endParaRPr lang="en-US"/>
            </a:p>
          </p:txBody>
        </p:sp>
        <p:sp>
          <p:nvSpPr>
            <p:cNvPr id="4473" name="Rectangle 2425"/>
            <p:cNvSpPr>
              <a:spLocks noChangeArrowheads="1"/>
            </p:cNvSpPr>
            <p:nvPr userDrawn="1"/>
          </p:nvSpPr>
          <p:spPr bwMode="auto">
            <a:xfrm>
              <a:off x="1499" y="3980"/>
              <a:ext cx="313" cy="24"/>
            </a:xfrm>
            <a:prstGeom prst="rect">
              <a:avLst/>
            </a:prstGeom>
            <a:solidFill>
              <a:srgbClr val="0000FF"/>
            </a:solidFill>
            <a:ln w="9525">
              <a:noFill/>
              <a:miter lim="800000"/>
              <a:headEnd/>
              <a:tailEnd/>
            </a:ln>
          </p:spPr>
          <p:txBody>
            <a:bodyPr/>
            <a:lstStyle/>
            <a:p>
              <a:endParaRPr lang="en-US"/>
            </a:p>
          </p:txBody>
        </p:sp>
        <p:sp>
          <p:nvSpPr>
            <p:cNvPr id="4474" name="Rectangle 2426"/>
            <p:cNvSpPr>
              <a:spLocks noChangeArrowheads="1"/>
            </p:cNvSpPr>
            <p:nvPr userDrawn="1"/>
          </p:nvSpPr>
          <p:spPr bwMode="auto">
            <a:xfrm>
              <a:off x="1812" y="3980"/>
              <a:ext cx="313" cy="24"/>
            </a:xfrm>
            <a:prstGeom prst="rect">
              <a:avLst/>
            </a:prstGeom>
            <a:solidFill>
              <a:srgbClr val="0000FF"/>
            </a:solidFill>
            <a:ln w="9525">
              <a:noFill/>
              <a:miter lim="800000"/>
              <a:headEnd/>
              <a:tailEnd/>
            </a:ln>
          </p:spPr>
          <p:txBody>
            <a:bodyPr/>
            <a:lstStyle/>
            <a:p>
              <a:endParaRPr lang="en-US"/>
            </a:p>
          </p:txBody>
        </p:sp>
        <p:sp>
          <p:nvSpPr>
            <p:cNvPr id="4475" name="Rectangle 2427"/>
            <p:cNvSpPr>
              <a:spLocks noChangeArrowheads="1"/>
            </p:cNvSpPr>
            <p:nvPr userDrawn="1"/>
          </p:nvSpPr>
          <p:spPr bwMode="auto">
            <a:xfrm>
              <a:off x="2125" y="3980"/>
              <a:ext cx="313" cy="24"/>
            </a:xfrm>
            <a:prstGeom prst="rect">
              <a:avLst/>
            </a:prstGeom>
            <a:solidFill>
              <a:srgbClr val="0000FF"/>
            </a:solidFill>
            <a:ln w="9525">
              <a:noFill/>
              <a:miter lim="800000"/>
              <a:headEnd/>
              <a:tailEnd/>
            </a:ln>
          </p:spPr>
          <p:txBody>
            <a:bodyPr/>
            <a:lstStyle/>
            <a:p>
              <a:endParaRPr lang="en-US"/>
            </a:p>
          </p:txBody>
        </p:sp>
        <p:sp>
          <p:nvSpPr>
            <p:cNvPr id="4476" name="Rectangle 2428"/>
            <p:cNvSpPr>
              <a:spLocks noChangeArrowheads="1"/>
            </p:cNvSpPr>
            <p:nvPr userDrawn="1"/>
          </p:nvSpPr>
          <p:spPr bwMode="auto">
            <a:xfrm>
              <a:off x="2438" y="3980"/>
              <a:ext cx="313" cy="24"/>
            </a:xfrm>
            <a:prstGeom prst="rect">
              <a:avLst/>
            </a:prstGeom>
            <a:solidFill>
              <a:srgbClr val="0000FF"/>
            </a:solidFill>
            <a:ln w="9525">
              <a:noFill/>
              <a:miter lim="800000"/>
              <a:headEnd/>
              <a:tailEnd/>
            </a:ln>
          </p:spPr>
          <p:txBody>
            <a:bodyPr/>
            <a:lstStyle/>
            <a:p>
              <a:endParaRPr lang="en-US"/>
            </a:p>
          </p:txBody>
        </p:sp>
        <p:sp>
          <p:nvSpPr>
            <p:cNvPr id="4477" name="Rectangle 2429"/>
            <p:cNvSpPr>
              <a:spLocks noChangeArrowheads="1"/>
            </p:cNvSpPr>
            <p:nvPr userDrawn="1"/>
          </p:nvSpPr>
          <p:spPr bwMode="auto">
            <a:xfrm>
              <a:off x="2751" y="3980"/>
              <a:ext cx="313" cy="24"/>
            </a:xfrm>
            <a:prstGeom prst="rect">
              <a:avLst/>
            </a:prstGeom>
            <a:solidFill>
              <a:srgbClr val="0000FF"/>
            </a:solidFill>
            <a:ln w="9525">
              <a:noFill/>
              <a:miter lim="800000"/>
              <a:headEnd/>
              <a:tailEnd/>
            </a:ln>
          </p:spPr>
          <p:txBody>
            <a:bodyPr/>
            <a:lstStyle/>
            <a:p>
              <a:endParaRPr lang="en-US"/>
            </a:p>
          </p:txBody>
        </p:sp>
        <p:sp>
          <p:nvSpPr>
            <p:cNvPr id="4478" name="Rectangle 2430"/>
            <p:cNvSpPr>
              <a:spLocks noChangeArrowheads="1"/>
            </p:cNvSpPr>
            <p:nvPr userDrawn="1"/>
          </p:nvSpPr>
          <p:spPr bwMode="auto">
            <a:xfrm>
              <a:off x="3064" y="3980"/>
              <a:ext cx="313" cy="24"/>
            </a:xfrm>
            <a:prstGeom prst="rect">
              <a:avLst/>
            </a:prstGeom>
            <a:solidFill>
              <a:srgbClr val="0000FF"/>
            </a:solidFill>
            <a:ln w="9525">
              <a:noFill/>
              <a:miter lim="800000"/>
              <a:headEnd/>
              <a:tailEnd/>
            </a:ln>
          </p:spPr>
          <p:txBody>
            <a:bodyPr/>
            <a:lstStyle/>
            <a:p>
              <a:endParaRPr lang="en-US"/>
            </a:p>
          </p:txBody>
        </p:sp>
        <p:sp>
          <p:nvSpPr>
            <p:cNvPr id="4479" name="Rectangle 2431"/>
            <p:cNvSpPr>
              <a:spLocks noChangeArrowheads="1"/>
            </p:cNvSpPr>
            <p:nvPr userDrawn="1"/>
          </p:nvSpPr>
          <p:spPr bwMode="auto">
            <a:xfrm>
              <a:off x="3377" y="3980"/>
              <a:ext cx="313" cy="24"/>
            </a:xfrm>
            <a:prstGeom prst="rect">
              <a:avLst/>
            </a:prstGeom>
            <a:solidFill>
              <a:srgbClr val="0000FF"/>
            </a:solidFill>
            <a:ln w="9525">
              <a:noFill/>
              <a:miter lim="800000"/>
              <a:headEnd/>
              <a:tailEnd/>
            </a:ln>
          </p:spPr>
          <p:txBody>
            <a:bodyPr/>
            <a:lstStyle/>
            <a:p>
              <a:endParaRPr lang="en-US"/>
            </a:p>
          </p:txBody>
        </p:sp>
        <p:sp>
          <p:nvSpPr>
            <p:cNvPr id="4480" name="Rectangle 2432"/>
            <p:cNvSpPr>
              <a:spLocks noChangeArrowheads="1"/>
            </p:cNvSpPr>
            <p:nvPr userDrawn="1"/>
          </p:nvSpPr>
          <p:spPr bwMode="auto">
            <a:xfrm>
              <a:off x="3690" y="3980"/>
              <a:ext cx="313" cy="24"/>
            </a:xfrm>
            <a:prstGeom prst="rect">
              <a:avLst/>
            </a:prstGeom>
            <a:solidFill>
              <a:srgbClr val="0000FF"/>
            </a:solidFill>
            <a:ln w="9525">
              <a:noFill/>
              <a:miter lim="800000"/>
              <a:headEnd/>
              <a:tailEnd/>
            </a:ln>
          </p:spPr>
          <p:txBody>
            <a:bodyPr/>
            <a:lstStyle/>
            <a:p>
              <a:endParaRPr lang="en-US"/>
            </a:p>
          </p:txBody>
        </p:sp>
        <p:sp>
          <p:nvSpPr>
            <p:cNvPr id="4481" name="Rectangle 2433"/>
            <p:cNvSpPr>
              <a:spLocks noChangeArrowheads="1"/>
            </p:cNvSpPr>
            <p:nvPr userDrawn="1"/>
          </p:nvSpPr>
          <p:spPr bwMode="auto">
            <a:xfrm>
              <a:off x="4003" y="3980"/>
              <a:ext cx="313" cy="24"/>
            </a:xfrm>
            <a:prstGeom prst="rect">
              <a:avLst/>
            </a:prstGeom>
            <a:solidFill>
              <a:srgbClr val="0000FF"/>
            </a:solidFill>
            <a:ln w="9525">
              <a:noFill/>
              <a:miter lim="800000"/>
              <a:headEnd/>
              <a:tailEnd/>
            </a:ln>
          </p:spPr>
          <p:txBody>
            <a:bodyPr/>
            <a:lstStyle/>
            <a:p>
              <a:endParaRPr lang="en-US"/>
            </a:p>
          </p:txBody>
        </p:sp>
        <p:sp>
          <p:nvSpPr>
            <p:cNvPr id="4482" name="Rectangle 2434"/>
            <p:cNvSpPr>
              <a:spLocks noChangeArrowheads="1"/>
            </p:cNvSpPr>
            <p:nvPr userDrawn="1"/>
          </p:nvSpPr>
          <p:spPr bwMode="auto">
            <a:xfrm>
              <a:off x="4316" y="3980"/>
              <a:ext cx="313" cy="24"/>
            </a:xfrm>
            <a:prstGeom prst="rect">
              <a:avLst/>
            </a:prstGeom>
            <a:solidFill>
              <a:srgbClr val="0000FF"/>
            </a:solidFill>
            <a:ln w="9525">
              <a:noFill/>
              <a:miter lim="800000"/>
              <a:headEnd/>
              <a:tailEnd/>
            </a:ln>
          </p:spPr>
          <p:txBody>
            <a:bodyPr/>
            <a:lstStyle/>
            <a:p>
              <a:endParaRPr lang="en-US"/>
            </a:p>
          </p:txBody>
        </p:sp>
        <p:sp>
          <p:nvSpPr>
            <p:cNvPr id="4483" name="Rectangle 2435"/>
            <p:cNvSpPr>
              <a:spLocks noChangeArrowheads="1"/>
            </p:cNvSpPr>
            <p:nvPr userDrawn="1"/>
          </p:nvSpPr>
          <p:spPr bwMode="auto">
            <a:xfrm>
              <a:off x="4629" y="3980"/>
              <a:ext cx="313" cy="24"/>
            </a:xfrm>
            <a:prstGeom prst="rect">
              <a:avLst/>
            </a:prstGeom>
            <a:solidFill>
              <a:srgbClr val="0000FF"/>
            </a:solidFill>
            <a:ln w="9525">
              <a:noFill/>
              <a:miter lim="800000"/>
              <a:headEnd/>
              <a:tailEnd/>
            </a:ln>
          </p:spPr>
          <p:txBody>
            <a:bodyPr/>
            <a:lstStyle/>
            <a:p>
              <a:endParaRPr lang="en-US"/>
            </a:p>
          </p:txBody>
        </p:sp>
        <p:sp>
          <p:nvSpPr>
            <p:cNvPr id="4484" name="Rectangle 2436"/>
            <p:cNvSpPr>
              <a:spLocks noChangeArrowheads="1"/>
            </p:cNvSpPr>
            <p:nvPr userDrawn="1"/>
          </p:nvSpPr>
          <p:spPr bwMode="auto">
            <a:xfrm>
              <a:off x="4942" y="3980"/>
              <a:ext cx="313" cy="24"/>
            </a:xfrm>
            <a:prstGeom prst="rect">
              <a:avLst/>
            </a:prstGeom>
            <a:solidFill>
              <a:srgbClr val="0000FF"/>
            </a:solidFill>
            <a:ln w="9525">
              <a:noFill/>
              <a:miter lim="800000"/>
              <a:headEnd/>
              <a:tailEnd/>
            </a:ln>
          </p:spPr>
          <p:txBody>
            <a:bodyPr/>
            <a:lstStyle/>
            <a:p>
              <a:endParaRPr lang="en-US"/>
            </a:p>
          </p:txBody>
        </p:sp>
        <p:sp>
          <p:nvSpPr>
            <p:cNvPr id="4485" name="Rectangle 2437"/>
            <p:cNvSpPr>
              <a:spLocks noChangeArrowheads="1"/>
            </p:cNvSpPr>
            <p:nvPr userDrawn="1"/>
          </p:nvSpPr>
          <p:spPr bwMode="auto">
            <a:xfrm>
              <a:off x="5255" y="3980"/>
              <a:ext cx="313" cy="24"/>
            </a:xfrm>
            <a:prstGeom prst="rect">
              <a:avLst/>
            </a:prstGeom>
            <a:solidFill>
              <a:srgbClr val="0000FF"/>
            </a:solidFill>
            <a:ln w="9525">
              <a:noFill/>
              <a:miter lim="800000"/>
              <a:headEnd/>
              <a:tailEnd/>
            </a:ln>
          </p:spPr>
          <p:txBody>
            <a:bodyPr/>
            <a:lstStyle/>
            <a:p>
              <a:endParaRPr lang="en-US"/>
            </a:p>
          </p:txBody>
        </p:sp>
        <p:sp>
          <p:nvSpPr>
            <p:cNvPr id="4488" name="Freeform 2440"/>
            <p:cNvSpPr>
              <a:spLocks/>
            </p:cNvSpPr>
            <p:nvPr userDrawn="1"/>
          </p:nvSpPr>
          <p:spPr bwMode="auto">
            <a:xfrm>
              <a:off x="247" y="3980"/>
              <a:ext cx="5321" cy="24"/>
            </a:xfrm>
            <a:custGeom>
              <a:avLst/>
              <a:gdLst/>
              <a:ahLst/>
              <a:cxnLst>
                <a:cxn ang="0">
                  <a:pos x="10612" y="0"/>
                </a:cxn>
                <a:cxn ang="0">
                  <a:pos x="10511" y="0"/>
                </a:cxn>
                <a:cxn ang="0">
                  <a:pos x="10344" y="0"/>
                </a:cxn>
                <a:cxn ang="0">
                  <a:pos x="10116" y="0"/>
                </a:cxn>
                <a:cxn ang="0">
                  <a:pos x="9832" y="0"/>
                </a:cxn>
                <a:cxn ang="0">
                  <a:pos x="9499" y="0"/>
                </a:cxn>
                <a:cxn ang="0">
                  <a:pos x="9120" y="0"/>
                </a:cxn>
                <a:cxn ang="0">
                  <a:pos x="8702" y="0"/>
                </a:cxn>
                <a:cxn ang="0">
                  <a:pos x="8250" y="0"/>
                </a:cxn>
                <a:cxn ang="0">
                  <a:pos x="7767" y="0"/>
                </a:cxn>
                <a:cxn ang="0">
                  <a:pos x="7261" y="0"/>
                </a:cxn>
                <a:cxn ang="0">
                  <a:pos x="6736" y="0"/>
                </a:cxn>
                <a:cxn ang="0">
                  <a:pos x="6197" y="0"/>
                </a:cxn>
                <a:cxn ang="0">
                  <a:pos x="5650" y="0"/>
                </a:cxn>
                <a:cxn ang="0">
                  <a:pos x="5100" y="0"/>
                </a:cxn>
                <a:cxn ang="0">
                  <a:pos x="4553" y="0"/>
                </a:cxn>
                <a:cxn ang="0">
                  <a:pos x="4012" y="0"/>
                </a:cxn>
                <a:cxn ang="0">
                  <a:pos x="3484" y="0"/>
                </a:cxn>
                <a:cxn ang="0">
                  <a:pos x="2974" y="0"/>
                </a:cxn>
                <a:cxn ang="0">
                  <a:pos x="2485" y="0"/>
                </a:cxn>
                <a:cxn ang="0">
                  <a:pos x="2027" y="0"/>
                </a:cxn>
                <a:cxn ang="0">
                  <a:pos x="1601" y="0"/>
                </a:cxn>
                <a:cxn ang="0">
                  <a:pos x="1214" y="0"/>
                </a:cxn>
                <a:cxn ang="0">
                  <a:pos x="871" y="0"/>
                </a:cxn>
                <a:cxn ang="0">
                  <a:pos x="578" y="0"/>
                </a:cxn>
                <a:cxn ang="0">
                  <a:pos x="339" y="0"/>
                </a:cxn>
                <a:cxn ang="0">
                  <a:pos x="159" y="0"/>
                </a:cxn>
                <a:cxn ang="0">
                  <a:pos x="45" y="0"/>
                </a:cxn>
                <a:cxn ang="0">
                  <a:pos x="0" y="0"/>
                </a:cxn>
                <a:cxn ang="0">
                  <a:pos x="13" y="48"/>
                </a:cxn>
                <a:cxn ang="0">
                  <a:pos x="93" y="48"/>
                </a:cxn>
                <a:cxn ang="0">
                  <a:pos x="241" y="48"/>
                </a:cxn>
                <a:cxn ang="0">
                  <a:pos x="451" y="48"/>
                </a:cxn>
                <a:cxn ang="0">
                  <a:pos x="717" y="48"/>
                </a:cxn>
                <a:cxn ang="0">
                  <a:pos x="1037" y="48"/>
                </a:cxn>
                <a:cxn ang="0">
                  <a:pos x="1402" y="48"/>
                </a:cxn>
                <a:cxn ang="0">
                  <a:pos x="1808" y="48"/>
                </a:cxn>
                <a:cxn ang="0">
                  <a:pos x="2252" y="48"/>
                </a:cxn>
                <a:cxn ang="0">
                  <a:pos x="2726" y="48"/>
                </a:cxn>
                <a:cxn ang="0">
                  <a:pos x="3225" y="48"/>
                </a:cxn>
                <a:cxn ang="0">
                  <a:pos x="3744" y="48"/>
                </a:cxn>
                <a:cxn ang="0">
                  <a:pos x="4280" y="48"/>
                </a:cxn>
                <a:cxn ang="0">
                  <a:pos x="4825" y="48"/>
                </a:cxn>
                <a:cxn ang="0">
                  <a:pos x="5373" y="48"/>
                </a:cxn>
                <a:cxn ang="0">
                  <a:pos x="5922" y="48"/>
                </a:cxn>
                <a:cxn ang="0">
                  <a:pos x="6466" y="48"/>
                </a:cxn>
                <a:cxn ang="0">
                  <a:pos x="6998" y="48"/>
                </a:cxn>
                <a:cxn ang="0">
                  <a:pos x="7514" y="48"/>
                </a:cxn>
                <a:cxn ang="0">
                  <a:pos x="8009" y="48"/>
                </a:cxn>
                <a:cxn ang="0">
                  <a:pos x="8477" y="48"/>
                </a:cxn>
                <a:cxn ang="0">
                  <a:pos x="8913" y="48"/>
                </a:cxn>
                <a:cxn ang="0">
                  <a:pos x="9312" y="48"/>
                </a:cxn>
                <a:cxn ang="0">
                  <a:pos x="9668" y="48"/>
                </a:cxn>
                <a:cxn ang="0">
                  <a:pos x="9977" y="48"/>
                </a:cxn>
                <a:cxn ang="0">
                  <a:pos x="10233" y="48"/>
                </a:cxn>
                <a:cxn ang="0">
                  <a:pos x="10431" y="48"/>
                </a:cxn>
                <a:cxn ang="0">
                  <a:pos x="10566" y="48"/>
                </a:cxn>
                <a:cxn ang="0">
                  <a:pos x="10631" y="48"/>
                </a:cxn>
                <a:cxn ang="0">
                  <a:pos x="10641" y="32"/>
                </a:cxn>
              </a:cxnLst>
              <a:rect l="0" t="0" r="r" b="b"/>
              <a:pathLst>
                <a:path w="10642" h="48">
                  <a:moveTo>
                    <a:pt x="10641" y="0"/>
                  </a:moveTo>
                  <a:lnTo>
                    <a:pt x="10641" y="0"/>
                  </a:lnTo>
                  <a:lnTo>
                    <a:pt x="10640" y="0"/>
                  </a:lnTo>
                  <a:lnTo>
                    <a:pt x="10638" y="0"/>
                  </a:lnTo>
                  <a:lnTo>
                    <a:pt x="10636" y="0"/>
                  </a:lnTo>
                  <a:lnTo>
                    <a:pt x="10632" y="0"/>
                  </a:lnTo>
                  <a:lnTo>
                    <a:pt x="10628" y="0"/>
                  </a:lnTo>
                  <a:lnTo>
                    <a:pt x="10623" y="0"/>
                  </a:lnTo>
                  <a:lnTo>
                    <a:pt x="10617" y="0"/>
                  </a:lnTo>
                  <a:lnTo>
                    <a:pt x="10612" y="0"/>
                  </a:lnTo>
                  <a:lnTo>
                    <a:pt x="10604" y="0"/>
                  </a:lnTo>
                  <a:lnTo>
                    <a:pt x="10596" y="0"/>
                  </a:lnTo>
                  <a:lnTo>
                    <a:pt x="10589" y="0"/>
                  </a:lnTo>
                  <a:lnTo>
                    <a:pt x="10579" y="0"/>
                  </a:lnTo>
                  <a:lnTo>
                    <a:pt x="10570" y="0"/>
                  </a:lnTo>
                  <a:lnTo>
                    <a:pt x="10559" y="0"/>
                  </a:lnTo>
                  <a:lnTo>
                    <a:pt x="10548" y="0"/>
                  </a:lnTo>
                  <a:lnTo>
                    <a:pt x="10536" y="0"/>
                  </a:lnTo>
                  <a:lnTo>
                    <a:pt x="10524" y="0"/>
                  </a:lnTo>
                  <a:lnTo>
                    <a:pt x="10511" y="0"/>
                  </a:lnTo>
                  <a:lnTo>
                    <a:pt x="10496" y="0"/>
                  </a:lnTo>
                  <a:lnTo>
                    <a:pt x="10482" y="0"/>
                  </a:lnTo>
                  <a:lnTo>
                    <a:pt x="10467" y="0"/>
                  </a:lnTo>
                  <a:lnTo>
                    <a:pt x="10451" y="0"/>
                  </a:lnTo>
                  <a:lnTo>
                    <a:pt x="10435" y="0"/>
                  </a:lnTo>
                  <a:lnTo>
                    <a:pt x="10417" y="0"/>
                  </a:lnTo>
                  <a:lnTo>
                    <a:pt x="10400" y="0"/>
                  </a:lnTo>
                  <a:lnTo>
                    <a:pt x="10382" y="0"/>
                  </a:lnTo>
                  <a:lnTo>
                    <a:pt x="10363" y="0"/>
                  </a:lnTo>
                  <a:lnTo>
                    <a:pt x="10344" y="0"/>
                  </a:lnTo>
                  <a:lnTo>
                    <a:pt x="10323" y="0"/>
                  </a:lnTo>
                  <a:lnTo>
                    <a:pt x="10302" y="0"/>
                  </a:lnTo>
                  <a:lnTo>
                    <a:pt x="10281" y="0"/>
                  </a:lnTo>
                  <a:lnTo>
                    <a:pt x="10259" y="0"/>
                  </a:lnTo>
                  <a:lnTo>
                    <a:pt x="10236" y="0"/>
                  </a:lnTo>
                  <a:lnTo>
                    <a:pt x="10213" y="0"/>
                  </a:lnTo>
                  <a:lnTo>
                    <a:pt x="10190" y="0"/>
                  </a:lnTo>
                  <a:lnTo>
                    <a:pt x="10166" y="0"/>
                  </a:lnTo>
                  <a:lnTo>
                    <a:pt x="10141" y="0"/>
                  </a:lnTo>
                  <a:lnTo>
                    <a:pt x="10116" y="0"/>
                  </a:lnTo>
                  <a:lnTo>
                    <a:pt x="10090" y="0"/>
                  </a:lnTo>
                  <a:lnTo>
                    <a:pt x="10063" y="0"/>
                  </a:lnTo>
                  <a:lnTo>
                    <a:pt x="10037" y="0"/>
                  </a:lnTo>
                  <a:lnTo>
                    <a:pt x="10009" y="0"/>
                  </a:lnTo>
                  <a:lnTo>
                    <a:pt x="9981" y="0"/>
                  </a:lnTo>
                  <a:lnTo>
                    <a:pt x="9952" y="0"/>
                  </a:lnTo>
                  <a:lnTo>
                    <a:pt x="9924" y="0"/>
                  </a:lnTo>
                  <a:lnTo>
                    <a:pt x="9894" y="0"/>
                  </a:lnTo>
                  <a:lnTo>
                    <a:pt x="9863" y="0"/>
                  </a:lnTo>
                  <a:lnTo>
                    <a:pt x="9832" y="0"/>
                  </a:lnTo>
                  <a:lnTo>
                    <a:pt x="9802" y="0"/>
                  </a:lnTo>
                  <a:lnTo>
                    <a:pt x="9770" y="0"/>
                  </a:lnTo>
                  <a:lnTo>
                    <a:pt x="9738" y="0"/>
                  </a:lnTo>
                  <a:lnTo>
                    <a:pt x="9705" y="0"/>
                  </a:lnTo>
                  <a:lnTo>
                    <a:pt x="9672" y="0"/>
                  </a:lnTo>
                  <a:lnTo>
                    <a:pt x="9638" y="0"/>
                  </a:lnTo>
                  <a:lnTo>
                    <a:pt x="9604" y="0"/>
                  </a:lnTo>
                  <a:lnTo>
                    <a:pt x="9569" y="0"/>
                  </a:lnTo>
                  <a:lnTo>
                    <a:pt x="9535" y="0"/>
                  </a:lnTo>
                  <a:lnTo>
                    <a:pt x="9499" y="0"/>
                  </a:lnTo>
                  <a:lnTo>
                    <a:pt x="9464" y="0"/>
                  </a:lnTo>
                  <a:lnTo>
                    <a:pt x="9426" y="0"/>
                  </a:lnTo>
                  <a:lnTo>
                    <a:pt x="9390" y="0"/>
                  </a:lnTo>
                  <a:lnTo>
                    <a:pt x="9353" y="0"/>
                  </a:lnTo>
                  <a:lnTo>
                    <a:pt x="9316" y="0"/>
                  </a:lnTo>
                  <a:lnTo>
                    <a:pt x="9277" y="0"/>
                  </a:lnTo>
                  <a:lnTo>
                    <a:pt x="9239" y="0"/>
                  </a:lnTo>
                  <a:lnTo>
                    <a:pt x="9199" y="0"/>
                  </a:lnTo>
                  <a:lnTo>
                    <a:pt x="9161" y="0"/>
                  </a:lnTo>
                  <a:lnTo>
                    <a:pt x="9120" y="0"/>
                  </a:lnTo>
                  <a:lnTo>
                    <a:pt x="9081" y="0"/>
                  </a:lnTo>
                  <a:lnTo>
                    <a:pt x="9040" y="0"/>
                  </a:lnTo>
                  <a:lnTo>
                    <a:pt x="9000" y="0"/>
                  </a:lnTo>
                  <a:lnTo>
                    <a:pt x="8958" y="0"/>
                  </a:lnTo>
                  <a:lnTo>
                    <a:pt x="8916" y="0"/>
                  </a:lnTo>
                  <a:lnTo>
                    <a:pt x="8874" y="0"/>
                  </a:lnTo>
                  <a:lnTo>
                    <a:pt x="8832" y="0"/>
                  </a:lnTo>
                  <a:lnTo>
                    <a:pt x="8789" y="0"/>
                  </a:lnTo>
                  <a:lnTo>
                    <a:pt x="8746" y="0"/>
                  </a:lnTo>
                  <a:lnTo>
                    <a:pt x="8702" y="0"/>
                  </a:lnTo>
                  <a:lnTo>
                    <a:pt x="8658" y="0"/>
                  </a:lnTo>
                  <a:lnTo>
                    <a:pt x="8614" y="0"/>
                  </a:lnTo>
                  <a:lnTo>
                    <a:pt x="8569" y="0"/>
                  </a:lnTo>
                  <a:lnTo>
                    <a:pt x="8525" y="0"/>
                  </a:lnTo>
                  <a:lnTo>
                    <a:pt x="8479" y="0"/>
                  </a:lnTo>
                  <a:lnTo>
                    <a:pt x="8434" y="0"/>
                  </a:lnTo>
                  <a:lnTo>
                    <a:pt x="8388" y="0"/>
                  </a:lnTo>
                  <a:lnTo>
                    <a:pt x="8342" y="0"/>
                  </a:lnTo>
                  <a:lnTo>
                    <a:pt x="8296" y="0"/>
                  </a:lnTo>
                  <a:lnTo>
                    <a:pt x="8250" y="0"/>
                  </a:lnTo>
                  <a:lnTo>
                    <a:pt x="8203" y="0"/>
                  </a:lnTo>
                  <a:lnTo>
                    <a:pt x="8156" y="0"/>
                  </a:lnTo>
                  <a:lnTo>
                    <a:pt x="8107" y="0"/>
                  </a:lnTo>
                  <a:lnTo>
                    <a:pt x="8060" y="0"/>
                  </a:lnTo>
                  <a:lnTo>
                    <a:pt x="8012" y="0"/>
                  </a:lnTo>
                  <a:lnTo>
                    <a:pt x="7964" y="0"/>
                  </a:lnTo>
                  <a:lnTo>
                    <a:pt x="7914" y="0"/>
                  </a:lnTo>
                  <a:lnTo>
                    <a:pt x="7866" y="0"/>
                  </a:lnTo>
                  <a:lnTo>
                    <a:pt x="7817" y="0"/>
                  </a:lnTo>
                  <a:lnTo>
                    <a:pt x="7767" y="0"/>
                  </a:lnTo>
                  <a:lnTo>
                    <a:pt x="7718" y="0"/>
                  </a:lnTo>
                  <a:lnTo>
                    <a:pt x="7667" y="0"/>
                  </a:lnTo>
                  <a:lnTo>
                    <a:pt x="7618" y="0"/>
                  </a:lnTo>
                  <a:lnTo>
                    <a:pt x="7567" y="0"/>
                  </a:lnTo>
                  <a:lnTo>
                    <a:pt x="7517" y="0"/>
                  </a:lnTo>
                  <a:lnTo>
                    <a:pt x="7466" y="0"/>
                  </a:lnTo>
                  <a:lnTo>
                    <a:pt x="7415" y="0"/>
                  </a:lnTo>
                  <a:lnTo>
                    <a:pt x="7364" y="0"/>
                  </a:lnTo>
                  <a:lnTo>
                    <a:pt x="7313" y="0"/>
                  </a:lnTo>
                  <a:lnTo>
                    <a:pt x="7261" y="0"/>
                  </a:lnTo>
                  <a:lnTo>
                    <a:pt x="7210" y="0"/>
                  </a:lnTo>
                  <a:lnTo>
                    <a:pt x="7157" y="0"/>
                  </a:lnTo>
                  <a:lnTo>
                    <a:pt x="7105" y="0"/>
                  </a:lnTo>
                  <a:lnTo>
                    <a:pt x="7053" y="0"/>
                  </a:lnTo>
                  <a:lnTo>
                    <a:pt x="7000" y="0"/>
                  </a:lnTo>
                  <a:lnTo>
                    <a:pt x="6947" y="0"/>
                  </a:lnTo>
                  <a:lnTo>
                    <a:pt x="6895" y="0"/>
                  </a:lnTo>
                  <a:lnTo>
                    <a:pt x="6842" y="0"/>
                  </a:lnTo>
                  <a:lnTo>
                    <a:pt x="6789" y="0"/>
                  </a:lnTo>
                  <a:lnTo>
                    <a:pt x="6736" y="0"/>
                  </a:lnTo>
                  <a:lnTo>
                    <a:pt x="6683" y="0"/>
                  </a:lnTo>
                  <a:lnTo>
                    <a:pt x="6629" y="0"/>
                  </a:lnTo>
                  <a:lnTo>
                    <a:pt x="6575" y="0"/>
                  </a:lnTo>
                  <a:lnTo>
                    <a:pt x="6522" y="0"/>
                  </a:lnTo>
                  <a:lnTo>
                    <a:pt x="6468" y="0"/>
                  </a:lnTo>
                  <a:lnTo>
                    <a:pt x="6414" y="0"/>
                  </a:lnTo>
                  <a:lnTo>
                    <a:pt x="6360" y="0"/>
                  </a:lnTo>
                  <a:lnTo>
                    <a:pt x="6305" y="0"/>
                  </a:lnTo>
                  <a:lnTo>
                    <a:pt x="6252" y="0"/>
                  </a:lnTo>
                  <a:lnTo>
                    <a:pt x="6197" y="0"/>
                  </a:lnTo>
                  <a:lnTo>
                    <a:pt x="6143" y="0"/>
                  </a:lnTo>
                  <a:lnTo>
                    <a:pt x="6088" y="0"/>
                  </a:lnTo>
                  <a:lnTo>
                    <a:pt x="6033" y="0"/>
                  </a:lnTo>
                  <a:lnTo>
                    <a:pt x="5979" y="0"/>
                  </a:lnTo>
                  <a:lnTo>
                    <a:pt x="5925" y="0"/>
                  </a:lnTo>
                  <a:lnTo>
                    <a:pt x="5870" y="0"/>
                  </a:lnTo>
                  <a:lnTo>
                    <a:pt x="5815" y="0"/>
                  </a:lnTo>
                  <a:lnTo>
                    <a:pt x="5760" y="0"/>
                  </a:lnTo>
                  <a:lnTo>
                    <a:pt x="5705" y="0"/>
                  </a:lnTo>
                  <a:lnTo>
                    <a:pt x="5650" y="0"/>
                  </a:lnTo>
                  <a:lnTo>
                    <a:pt x="5595" y="0"/>
                  </a:lnTo>
                  <a:lnTo>
                    <a:pt x="5540" y="0"/>
                  </a:lnTo>
                  <a:lnTo>
                    <a:pt x="5485" y="0"/>
                  </a:lnTo>
                  <a:lnTo>
                    <a:pt x="5430" y="0"/>
                  </a:lnTo>
                  <a:lnTo>
                    <a:pt x="5375" y="0"/>
                  </a:lnTo>
                  <a:lnTo>
                    <a:pt x="5321" y="0"/>
                  </a:lnTo>
                  <a:lnTo>
                    <a:pt x="5266" y="0"/>
                  </a:lnTo>
                  <a:lnTo>
                    <a:pt x="5211" y="0"/>
                  </a:lnTo>
                  <a:lnTo>
                    <a:pt x="5156" y="0"/>
                  </a:lnTo>
                  <a:lnTo>
                    <a:pt x="5100" y="0"/>
                  </a:lnTo>
                  <a:lnTo>
                    <a:pt x="5046" y="0"/>
                  </a:lnTo>
                  <a:lnTo>
                    <a:pt x="4991" y="0"/>
                  </a:lnTo>
                  <a:lnTo>
                    <a:pt x="4936" y="0"/>
                  </a:lnTo>
                  <a:lnTo>
                    <a:pt x="4881" y="0"/>
                  </a:lnTo>
                  <a:lnTo>
                    <a:pt x="4826" y="0"/>
                  </a:lnTo>
                  <a:lnTo>
                    <a:pt x="4771" y="0"/>
                  </a:lnTo>
                  <a:lnTo>
                    <a:pt x="4716" y="0"/>
                  </a:lnTo>
                  <a:lnTo>
                    <a:pt x="4661" y="0"/>
                  </a:lnTo>
                  <a:lnTo>
                    <a:pt x="4608" y="0"/>
                  </a:lnTo>
                  <a:lnTo>
                    <a:pt x="4553" y="0"/>
                  </a:lnTo>
                  <a:lnTo>
                    <a:pt x="4498" y="0"/>
                  </a:lnTo>
                  <a:lnTo>
                    <a:pt x="4444" y="0"/>
                  </a:lnTo>
                  <a:lnTo>
                    <a:pt x="4389" y="0"/>
                  </a:lnTo>
                  <a:lnTo>
                    <a:pt x="4336" y="0"/>
                  </a:lnTo>
                  <a:lnTo>
                    <a:pt x="4281" y="0"/>
                  </a:lnTo>
                  <a:lnTo>
                    <a:pt x="4227" y="0"/>
                  </a:lnTo>
                  <a:lnTo>
                    <a:pt x="4173" y="0"/>
                  </a:lnTo>
                  <a:lnTo>
                    <a:pt x="4119" y="0"/>
                  </a:lnTo>
                  <a:lnTo>
                    <a:pt x="4066" y="0"/>
                  </a:lnTo>
                  <a:lnTo>
                    <a:pt x="4012" y="0"/>
                  </a:lnTo>
                  <a:lnTo>
                    <a:pt x="3958" y="0"/>
                  </a:lnTo>
                  <a:lnTo>
                    <a:pt x="3905" y="0"/>
                  </a:lnTo>
                  <a:lnTo>
                    <a:pt x="3852" y="0"/>
                  </a:lnTo>
                  <a:lnTo>
                    <a:pt x="3799" y="0"/>
                  </a:lnTo>
                  <a:lnTo>
                    <a:pt x="3746" y="0"/>
                  </a:lnTo>
                  <a:lnTo>
                    <a:pt x="3694" y="0"/>
                  </a:lnTo>
                  <a:lnTo>
                    <a:pt x="3641" y="0"/>
                  </a:lnTo>
                  <a:lnTo>
                    <a:pt x="3588" y="0"/>
                  </a:lnTo>
                  <a:lnTo>
                    <a:pt x="3536" y="0"/>
                  </a:lnTo>
                  <a:lnTo>
                    <a:pt x="3484" y="0"/>
                  </a:lnTo>
                  <a:lnTo>
                    <a:pt x="3431" y="0"/>
                  </a:lnTo>
                  <a:lnTo>
                    <a:pt x="3380" y="0"/>
                  </a:lnTo>
                  <a:lnTo>
                    <a:pt x="3328" y="0"/>
                  </a:lnTo>
                  <a:lnTo>
                    <a:pt x="3277" y="0"/>
                  </a:lnTo>
                  <a:lnTo>
                    <a:pt x="3226" y="0"/>
                  </a:lnTo>
                  <a:lnTo>
                    <a:pt x="3174" y="0"/>
                  </a:lnTo>
                  <a:lnTo>
                    <a:pt x="3124" y="0"/>
                  </a:lnTo>
                  <a:lnTo>
                    <a:pt x="3073" y="0"/>
                  </a:lnTo>
                  <a:lnTo>
                    <a:pt x="3023" y="0"/>
                  </a:lnTo>
                  <a:lnTo>
                    <a:pt x="2974" y="0"/>
                  </a:lnTo>
                  <a:lnTo>
                    <a:pt x="2923" y="0"/>
                  </a:lnTo>
                  <a:lnTo>
                    <a:pt x="2874" y="0"/>
                  </a:lnTo>
                  <a:lnTo>
                    <a:pt x="2824" y="0"/>
                  </a:lnTo>
                  <a:lnTo>
                    <a:pt x="2775" y="0"/>
                  </a:lnTo>
                  <a:lnTo>
                    <a:pt x="2727" y="0"/>
                  </a:lnTo>
                  <a:lnTo>
                    <a:pt x="2677" y="0"/>
                  </a:lnTo>
                  <a:lnTo>
                    <a:pt x="2629" y="0"/>
                  </a:lnTo>
                  <a:lnTo>
                    <a:pt x="2581" y="0"/>
                  </a:lnTo>
                  <a:lnTo>
                    <a:pt x="2534" y="0"/>
                  </a:lnTo>
                  <a:lnTo>
                    <a:pt x="2485" y="0"/>
                  </a:lnTo>
                  <a:lnTo>
                    <a:pt x="2438" y="0"/>
                  </a:lnTo>
                  <a:lnTo>
                    <a:pt x="2392" y="0"/>
                  </a:lnTo>
                  <a:lnTo>
                    <a:pt x="2345" y="0"/>
                  </a:lnTo>
                  <a:lnTo>
                    <a:pt x="2299" y="0"/>
                  </a:lnTo>
                  <a:lnTo>
                    <a:pt x="2253" y="0"/>
                  </a:lnTo>
                  <a:lnTo>
                    <a:pt x="2207" y="0"/>
                  </a:lnTo>
                  <a:lnTo>
                    <a:pt x="2162" y="0"/>
                  </a:lnTo>
                  <a:lnTo>
                    <a:pt x="2115" y="0"/>
                  </a:lnTo>
                  <a:lnTo>
                    <a:pt x="2072" y="0"/>
                  </a:lnTo>
                  <a:lnTo>
                    <a:pt x="2027" y="0"/>
                  </a:lnTo>
                  <a:lnTo>
                    <a:pt x="1983" y="0"/>
                  </a:lnTo>
                  <a:lnTo>
                    <a:pt x="1939" y="0"/>
                  </a:lnTo>
                  <a:lnTo>
                    <a:pt x="1895" y="0"/>
                  </a:lnTo>
                  <a:lnTo>
                    <a:pt x="1852" y="0"/>
                  </a:lnTo>
                  <a:lnTo>
                    <a:pt x="1809" y="0"/>
                  </a:lnTo>
                  <a:lnTo>
                    <a:pt x="1766" y="0"/>
                  </a:lnTo>
                  <a:lnTo>
                    <a:pt x="1725" y="0"/>
                  </a:lnTo>
                  <a:lnTo>
                    <a:pt x="1683" y="0"/>
                  </a:lnTo>
                  <a:lnTo>
                    <a:pt x="1641" y="0"/>
                  </a:lnTo>
                  <a:lnTo>
                    <a:pt x="1601" y="0"/>
                  </a:lnTo>
                  <a:lnTo>
                    <a:pt x="1560" y="0"/>
                  </a:lnTo>
                  <a:lnTo>
                    <a:pt x="1521" y="0"/>
                  </a:lnTo>
                  <a:lnTo>
                    <a:pt x="1481" y="0"/>
                  </a:lnTo>
                  <a:lnTo>
                    <a:pt x="1442" y="0"/>
                  </a:lnTo>
                  <a:lnTo>
                    <a:pt x="1402" y="0"/>
                  </a:lnTo>
                  <a:lnTo>
                    <a:pt x="1364" y="0"/>
                  </a:lnTo>
                  <a:lnTo>
                    <a:pt x="1325" y="0"/>
                  </a:lnTo>
                  <a:lnTo>
                    <a:pt x="1288" y="0"/>
                  </a:lnTo>
                  <a:lnTo>
                    <a:pt x="1251" y="0"/>
                  </a:lnTo>
                  <a:lnTo>
                    <a:pt x="1214" y="0"/>
                  </a:lnTo>
                  <a:lnTo>
                    <a:pt x="1178" y="0"/>
                  </a:lnTo>
                  <a:lnTo>
                    <a:pt x="1142" y="0"/>
                  </a:lnTo>
                  <a:lnTo>
                    <a:pt x="1107" y="0"/>
                  </a:lnTo>
                  <a:lnTo>
                    <a:pt x="1072" y="0"/>
                  </a:lnTo>
                  <a:lnTo>
                    <a:pt x="1037" y="0"/>
                  </a:lnTo>
                  <a:lnTo>
                    <a:pt x="1003" y="0"/>
                  </a:lnTo>
                  <a:lnTo>
                    <a:pt x="969" y="0"/>
                  </a:lnTo>
                  <a:lnTo>
                    <a:pt x="936" y="0"/>
                  </a:lnTo>
                  <a:lnTo>
                    <a:pt x="904" y="0"/>
                  </a:lnTo>
                  <a:lnTo>
                    <a:pt x="871" y="0"/>
                  </a:lnTo>
                  <a:lnTo>
                    <a:pt x="839" y="0"/>
                  </a:lnTo>
                  <a:lnTo>
                    <a:pt x="808" y="0"/>
                  </a:lnTo>
                  <a:lnTo>
                    <a:pt x="778" y="0"/>
                  </a:lnTo>
                  <a:lnTo>
                    <a:pt x="748" y="0"/>
                  </a:lnTo>
                  <a:lnTo>
                    <a:pt x="718" y="0"/>
                  </a:lnTo>
                  <a:lnTo>
                    <a:pt x="689" y="0"/>
                  </a:lnTo>
                  <a:lnTo>
                    <a:pt x="660" y="0"/>
                  </a:lnTo>
                  <a:lnTo>
                    <a:pt x="632" y="0"/>
                  </a:lnTo>
                  <a:lnTo>
                    <a:pt x="604" y="0"/>
                  </a:lnTo>
                  <a:lnTo>
                    <a:pt x="578" y="0"/>
                  </a:lnTo>
                  <a:lnTo>
                    <a:pt x="552" y="0"/>
                  </a:lnTo>
                  <a:lnTo>
                    <a:pt x="525" y="0"/>
                  </a:lnTo>
                  <a:lnTo>
                    <a:pt x="500" y="0"/>
                  </a:lnTo>
                  <a:lnTo>
                    <a:pt x="475" y="0"/>
                  </a:lnTo>
                  <a:lnTo>
                    <a:pt x="451" y="0"/>
                  </a:lnTo>
                  <a:lnTo>
                    <a:pt x="428" y="0"/>
                  </a:lnTo>
                  <a:lnTo>
                    <a:pt x="405" y="0"/>
                  </a:lnTo>
                  <a:lnTo>
                    <a:pt x="382" y="0"/>
                  </a:lnTo>
                  <a:lnTo>
                    <a:pt x="360" y="0"/>
                  </a:lnTo>
                  <a:lnTo>
                    <a:pt x="339" y="0"/>
                  </a:lnTo>
                  <a:lnTo>
                    <a:pt x="318" y="0"/>
                  </a:lnTo>
                  <a:lnTo>
                    <a:pt x="297" y="0"/>
                  </a:lnTo>
                  <a:lnTo>
                    <a:pt x="278" y="0"/>
                  </a:lnTo>
                  <a:lnTo>
                    <a:pt x="259" y="0"/>
                  </a:lnTo>
                  <a:lnTo>
                    <a:pt x="241" y="0"/>
                  </a:lnTo>
                  <a:lnTo>
                    <a:pt x="224" y="0"/>
                  </a:lnTo>
                  <a:lnTo>
                    <a:pt x="206" y="0"/>
                  </a:lnTo>
                  <a:lnTo>
                    <a:pt x="189" y="0"/>
                  </a:lnTo>
                  <a:lnTo>
                    <a:pt x="174" y="0"/>
                  </a:lnTo>
                  <a:lnTo>
                    <a:pt x="159" y="0"/>
                  </a:lnTo>
                  <a:lnTo>
                    <a:pt x="144" y="0"/>
                  </a:lnTo>
                  <a:lnTo>
                    <a:pt x="130" y="0"/>
                  </a:lnTo>
                  <a:lnTo>
                    <a:pt x="117" y="0"/>
                  </a:lnTo>
                  <a:lnTo>
                    <a:pt x="105" y="0"/>
                  </a:lnTo>
                  <a:lnTo>
                    <a:pt x="93" y="0"/>
                  </a:lnTo>
                  <a:lnTo>
                    <a:pt x="82" y="0"/>
                  </a:lnTo>
                  <a:lnTo>
                    <a:pt x="72" y="0"/>
                  </a:lnTo>
                  <a:lnTo>
                    <a:pt x="62" y="0"/>
                  </a:lnTo>
                  <a:lnTo>
                    <a:pt x="52" y="0"/>
                  </a:lnTo>
                  <a:lnTo>
                    <a:pt x="45" y="0"/>
                  </a:lnTo>
                  <a:lnTo>
                    <a:pt x="37" y="0"/>
                  </a:lnTo>
                  <a:lnTo>
                    <a:pt x="29" y="0"/>
                  </a:lnTo>
                  <a:lnTo>
                    <a:pt x="24" y="0"/>
                  </a:lnTo>
                  <a:lnTo>
                    <a:pt x="18" y="0"/>
                  </a:lnTo>
                  <a:lnTo>
                    <a:pt x="13" y="0"/>
                  </a:lnTo>
                  <a:lnTo>
                    <a:pt x="8" y="0"/>
                  </a:lnTo>
                  <a:lnTo>
                    <a:pt x="5" y="0"/>
                  </a:lnTo>
                  <a:lnTo>
                    <a:pt x="3" y="0"/>
                  </a:lnTo>
                  <a:lnTo>
                    <a:pt x="1" y="0"/>
                  </a:lnTo>
                  <a:lnTo>
                    <a:pt x="0" y="0"/>
                  </a:lnTo>
                  <a:lnTo>
                    <a:pt x="0" y="0"/>
                  </a:lnTo>
                  <a:lnTo>
                    <a:pt x="0" y="0"/>
                  </a:lnTo>
                  <a:lnTo>
                    <a:pt x="0" y="48"/>
                  </a:lnTo>
                  <a:lnTo>
                    <a:pt x="0" y="48"/>
                  </a:lnTo>
                  <a:lnTo>
                    <a:pt x="0" y="48"/>
                  </a:lnTo>
                  <a:lnTo>
                    <a:pt x="1" y="48"/>
                  </a:lnTo>
                  <a:lnTo>
                    <a:pt x="3" y="48"/>
                  </a:lnTo>
                  <a:lnTo>
                    <a:pt x="5" y="48"/>
                  </a:lnTo>
                  <a:lnTo>
                    <a:pt x="8" y="48"/>
                  </a:lnTo>
                  <a:lnTo>
                    <a:pt x="13" y="48"/>
                  </a:lnTo>
                  <a:lnTo>
                    <a:pt x="18" y="48"/>
                  </a:lnTo>
                  <a:lnTo>
                    <a:pt x="24" y="48"/>
                  </a:lnTo>
                  <a:lnTo>
                    <a:pt x="29" y="48"/>
                  </a:lnTo>
                  <a:lnTo>
                    <a:pt x="37" y="48"/>
                  </a:lnTo>
                  <a:lnTo>
                    <a:pt x="45" y="48"/>
                  </a:lnTo>
                  <a:lnTo>
                    <a:pt x="52" y="48"/>
                  </a:lnTo>
                  <a:lnTo>
                    <a:pt x="62" y="48"/>
                  </a:lnTo>
                  <a:lnTo>
                    <a:pt x="72" y="48"/>
                  </a:lnTo>
                  <a:lnTo>
                    <a:pt x="82" y="48"/>
                  </a:lnTo>
                  <a:lnTo>
                    <a:pt x="93" y="48"/>
                  </a:lnTo>
                  <a:lnTo>
                    <a:pt x="105" y="48"/>
                  </a:lnTo>
                  <a:lnTo>
                    <a:pt x="117" y="48"/>
                  </a:lnTo>
                  <a:lnTo>
                    <a:pt x="130" y="48"/>
                  </a:lnTo>
                  <a:lnTo>
                    <a:pt x="144" y="48"/>
                  </a:lnTo>
                  <a:lnTo>
                    <a:pt x="159" y="48"/>
                  </a:lnTo>
                  <a:lnTo>
                    <a:pt x="174" y="48"/>
                  </a:lnTo>
                  <a:lnTo>
                    <a:pt x="189" y="48"/>
                  </a:lnTo>
                  <a:lnTo>
                    <a:pt x="206" y="48"/>
                  </a:lnTo>
                  <a:lnTo>
                    <a:pt x="224" y="48"/>
                  </a:lnTo>
                  <a:lnTo>
                    <a:pt x="241" y="48"/>
                  </a:lnTo>
                  <a:lnTo>
                    <a:pt x="259" y="48"/>
                  </a:lnTo>
                  <a:lnTo>
                    <a:pt x="278" y="48"/>
                  </a:lnTo>
                  <a:lnTo>
                    <a:pt x="297" y="48"/>
                  </a:lnTo>
                  <a:lnTo>
                    <a:pt x="318" y="48"/>
                  </a:lnTo>
                  <a:lnTo>
                    <a:pt x="339" y="48"/>
                  </a:lnTo>
                  <a:lnTo>
                    <a:pt x="360" y="48"/>
                  </a:lnTo>
                  <a:lnTo>
                    <a:pt x="382" y="48"/>
                  </a:lnTo>
                  <a:lnTo>
                    <a:pt x="403" y="48"/>
                  </a:lnTo>
                  <a:lnTo>
                    <a:pt x="427" y="48"/>
                  </a:lnTo>
                  <a:lnTo>
                    <a:pt x="451" y="48"/>
                  </a:lnTo>
                  <a:lnTo>
                    <a:pt x="475" y="48"/>
                  </a:lnTo>
                  <a:lnTo>
                    <a:pt x="500" y="48"/>
                  </a:lnTo>
                  <a:lnTo>
                    <a:pt x="525" y="48"/>
                  </a:lnTo>
                  <a:lnTo>
                    <a:pt x="551" y="48"/>
                  </a:lnTo>
                  <a:lnTo>
                    <a:pt x="577" y="48"/>
                  </a:lnTo>
                  <a:lnTo>
                    <a:pt x="604" y="48"/>
                  </a:lnTo>
                  <a:lnTo>
                    <a:pt x="632" y="48"/>
                  </a:lnTo>
                  <a:lnTo>
                    <a:pt x="660" y="48"/>
                  </a:lnTo>
                  <a:lnTo>
                    <a:pt x="689" y="48"/>
                  </a:lnTo>
                  <a:lnTo>
                    <a:pt x="717" y="48"/>
                  </a:lnTo>
                  <a:lnTo>
                    <a:pt x="747" y="48"/>
                  </a:lnTo>
                  <a:lnTo>
                    <a:pt x="778" y="48"/>
                  </a:lnTo>
                  <a:lnTo>
                    <a:pt x="808" y="48"/>
                  </a:lnTo>
                  <a:lnTo>
                    <a:pt x="839" y="48"/>
                  </a:lnTo>
                  <a:lnTo>
                    <a:pt x="871" y="48"/>
                  </a:lnTo>
                  <a:lnTo>
                    <a:pt x="903" y="48"/>
                  </a:lnTo>
                  <a:lnTo>
                    <a:pt x="936" y="48"/>
                  </a:lnTo>
                  <a:lnTo>
                    <a:pt x="969" y="48"/>
                  </a:lnTo>
                  <a:lnTo>
                    <a:pt x="1003" y="48"/>
                  </a:lnTo>
                  <a:lnTo>
                    <a:pt x="1037" y="48"/>
                  </a:lnTo>
                  <a:lnTo>
                    <a:pt x="1071" y="48"/>
                  </a:lnTo>
                  <a:lnTo>
                    <a:pt x="1106" y="48"/>
                  </a:lnTo>
                  <a:lnTo>
                    <a:pt x="1141" y="48"/>
                  </a:lnTo>
                  <a:lnTo>
                    <a:pt x="1177" y="48"/>
                  </a:lnTo>
                  <a:lnTo>
                    <a:pt x="1213" y="48"/>
                  </a:lnTo>
                  <a:lnTo>
                    <a:pt x="1251" y="48"/>
                  </a:lnTo>
                  <a:lnTo>
                    <a:pt x="1288" y="48"/>
                  </a:lnTo>
                  <a:lnTo>
                    <a:pt x="1325" y="48"/>
                  </a:lnTo>
                  <a:lnTo>
                    <a:pt x="1364" y="48"/>
                  </a:lnTo>
                  <a:lnTo>
                    <a:pt x="1402" y="48"/>
                  </a:lnTo>
                  <a:lnTo>
                    <a:pt x="1441" y="48"/>
                  </a:lnTo>
                  <a:lnTo>
                    <a:pt x="1480" y="48"/>
                  </a:lnTo>
                  <a:lnTo>
                    <a:pt x="1520" y="48"/>
                  </a:lnTo>
                  <a:lnTo>
                    <a:pt x="1560" y="48"/>
                  </a:lnTo>
                  <a:lnTo>
                    <a:pt x="1601" y="48"/>
                  </a:lnTo>
                  <a:lnTo>
                    <a:pt x="1641" y="48"/>
                  </a:lnTo>
                  <a:lnTo>
                    <a:pt x="1683" y="48"/>
                  </a:lnTo>
                  <a:lnTo>
                    <a:pt x="1725" y="48"/>
                  </a:lnTo>
                  <a:lnTo>
                    <a:pt x="1766" y="48"/>
                  </a:lnTo>
                  <a:lnTo>
                    <a:pt x="1808" y="48"/>
                  </a:lnTo>
                  <a:lnTo>
                    <a:pt x="1851" y="48"/>
                  </a:lnTo>
                  <a:lnTo>
                    <a:pt x="1895" y="48"/>
                  </a:lnTo>
                  <a:lnTo>
                    <a:pt x="1938" y="48"/>
                  </a:lnTo>
                  <a:lnTo>
                    <a:pt x="1982" y="48"/>
                  </a:lnTo>
                  <a:lnTo>
                    <a:pt x="2025" y="48"/>
                  </a:lnTo>
                  <a:lnTo>
                    <a:pt x="2070" y="48"/>
                  </a:lnTo>
                  <a:lnTo>
                    <a:pt x="2115" y="48"/>
                  </a:lnTo>
                  <a:lnTo>
                    <a:pt x="2160" y="48"/>
                  </a:lnTo>
                  <a:lnTo>
                    <a:pt x="2205" y="48"/>
                  </a:lnTo>
                  <a:lnTo>
                    <a:pt x="2252" y="48"/>
                  </a:lnTo>
                  <a:lnTo>
                    <a:pt x="2298" y="48"/>
                  </a:lnTo>
                  <a:lnTo>
                    <a:pt x="2344" y="48"/>
                  </a:lnTo>
                  <a:lnTo>
                    <a:pt x="2391" y="48"/>
                  </a:lnTo>
                  <a:lnTo>
                    <a:pt x="2438" y="48"/>
                  </a:lnTo>
                  <a:lnTo>
                    <a:pt x="2485" y="48"/>
                  </a:lnTo>
                  <a:lnTo>
                    <a:pt x="2532" y="48"/>
                  </a:lnTo>
                  <a:lnTo>
                    <a:pt x="2581" y="48"/>
                  </a:lnTo>
                  <a:lnTo>
                    <a:pt x="2628" y="48"/>
                  </a:lnTo>
                  <a:lnTo>
                    <a:pt x="2676" y="48"/>
                  </a:lnTo>
                  <a:lnTo>
                    <a:pt x="2726" y="48"/>
                  </a:lnTo>
                  <a:lnTo>
                    <a:pt x="2774" y="48"/>
                  </a:lnTo>
                  <a:lnTo>
                    <a:pt x="2823" y="48"/>
                  </a:lnTo>
                  <a:lnTo>
                    <a:pt x="2873" y="48"/>
                  </a:lnTo>
                  <a:lnTo>
                    <a:pt x="2922" y="48"/>
                  </a:lnTo>
                  <a:lnTo>
                    <a:pt x="2973" y="48"/>
                  </a:lnTo>
                  <a:lnTo>
                    <a:pt x="3022" y="48"/>
                  </a:lnTo>
                  <a:lnTo>
                    <a:pt x="3072" y="48"/>
                  </a:lnTo>
                  <a:lnTo>
                    <a:pt x="3123" y="48"/>
                  </a:lnTo>
                  <a:lnTo>
                    <a:pt x="3173" y="48"/>
                  </a:lnTo>
                  <a:lnTo>
                    <a:pt x="3225" y="48"/>
                  </a:lnTo>
                  <a:lnTo>
                    <a:pt x="3275" y="48"/>
                  </a:lnTo>
                  <a:lnTo>
                    <a:pt x="3327" y="48"/>
                  </a:lnTo>
                  <a:lnTo>
                    <a:pt x="3379" y="48"/>
                  </a:lnTo>
                  <a:lnTo>
                    <a:pt x="3430" y="48"/>
                  </a:lnTo>
                  <a:lnTo>
                    <a:pt x="3483" y="48"/>
                  </a:lnTo>
                  <a:lnTo>
                    <a:pt x="3534" y="48"/>
                  </a:lnTo>
                  <a:lnTo>
                    <a:pt x="3587" y="48"/>
                  </a:lnTo>
                  <a:lnTo>
                    <a:pt x="3639" y="48"/>
                  </a:lnTo>
                  <a:lnTo>
                    <a:pt x="3691" y="48"/>
                  </a:lnTo>
                  <a:lnTo>
                    <a:pt x="3744" y="48"/>
                  </a:lnTo>
                  <a:lnTo>
                    <a:pt x="3798" y="48"/>
                  </a:lnTo>
                  <a:lnTo>
                    <a:pt x="3850" y="48"/>
                  </a:lnTo>
                  <a:lnTo>
                    <a:pt x="3903" y="48"/>
                  </a:lnTo>
                  <a:lnTo>
                    <a:pt x="3957" y="48"/>
                  </a:lnTo>
                  <a:lnTo>
                    <a:pt x="4011" y="48"/>
                  </a:lnTo>
                  <a:lnTo>
                    <a:pt x="4064" y="48"/>
                  </a:lnTo>
                  <a:lnTo>
                    <a:pt x="4118" y="48"/>
                  </a:lnTo>
                  <a:lnTo>
                    <a:pt x="4172" y="48"/>
                  </a:lnTo>
                  <a:lnTo>
                    <a:pt x="4226" y="48"/>
                  </a:lnTo>
                  <a:lnTo>
                    <a:pt x="4280" y="48"/>
                  </a:lnTo>
                  <a:lnTo>
                    <a:pt x="4333" y="48"/>
                  </a:lnTo>
                  <a:lnTo>
                    <a:pt x="4388" y="48"/>
                  </a:lnTo>
                  <a:lnTo>
                    <a:pt x="4442" y="48"/>
                  </a:lnTo>
                  <a:lnTo>
                    <a:pt x="4497" y="48"/>
                  </a:lnTo>
                  <a:lnTo>
                    <a:pt x="4551" y="48"/>
                  </a:lnTo>
                  <a:lnTo>
                    <a:pt x="4605" y="48"/>
                  </a:lnTo>
                  <a:lnTo>
                    <a:pt x="4660" y="48"/>
                  </a:lnTo>
                  <a:lnTo>
                    <a:pt x="4715" y="48"/>
                  </a:lnTo>
                  <a:lnTo>
                    <a:pt x="4770" y="48"/>
                  </a:lnTo>
                  <a:lnTo>
                    <a:pt x="4825" y="48"/>
                  </a:lnTo>
                  <a:lnTo>
                    <a:pt x="4880" y="48"/>
                  </a:lnTo>
                  <a:lnTo>
                    <a:pt x="4935" y="48"/>
                  </a:lnTo>
                  <a:lnTo>
                    <a:pt x="4990" y="48"/>
                  </a:lnTo>
                  <a:lnTo>
                    <a:pt x="5044" y="48"/>
                  </a:lnTo>
                  <a:lnTo>
                    <a:pt x="5099" y="48"/>
                  </a:lnTo>
                  <a:lnTo>
                    <a:pt x="5154" y="48"/>
                  </a:lnTo>
                  <a:lnTo>
                    <a:pt x="5209" y="48"/>
                  </a:lnTo>
                  <a:lnTo>
                    <a:pt x="5264" y="48"/>
                  </a:lnTo>
                  <a:lnTo>
                    <a:pt x="5319" y="48"/>
                  </a:lnTo>
                  <a:lnTo>
                    <a:pt x="5373" y="48"/>
                  </a:lnTo>
                  <a:lnTo>
                    <a:pt x="5429" y="48"/>
                  </a:lnTo>
                  <a:lnTo>
                    <a:pt x="5483" y="48"/>
                  </a:lnTo>
                  <a:lnTo>
                    <a:pt x="5538" y="48"/>
                  </a:lnTo>
                  <a:lnTo>
                    <a:pt x="5593" y="48"/>
                  </a:lnTo>
                  <a:lnTo>
                    <a:pt x="5648" y="48"/>
                  </a:lnTo>
                  <a:lnTo>
                    <a:pt x="5703" y="48"/>
                  </a:lnTo>
                  <a:lnTo>
                    <a:pt x="5758" y="48"/>
                  </a:lnTo>
                  <a:lnTo>
                    <a:pt x="5813" y="48"/>
                  </a:lnTo>
                  <a:lnTo>
                    <a:pt x="5868" y="48"/>
                  </a:lnTo>
                  <a:lnTo>
                    <a:pt x="5922" y="48"/>
                  </a:lnTo>
                  <a:lnTo>
                    <a:pt x="5977" y="48"/>
                  </a:lnTo>
                  <a:lnTo>
                    <a:pt x="6031" y="48"/>
                  </a:lnTo>
                  <a:lnTo>
                    <a:pt x="6086" y="48"/>
                  </a:lnTo>
                  <a:lnTo>
                    <a:pt x="6141" y="48"/>
                  </a:lnTo>
                  <a:lnTo>
                    <a:pt x="6195" y="48"/>
                  </a:lnTo>
                  <a:lnTo>
                    <a:pt x="6249" y="48"/>
                  </a:lnTo>
                  <a:lnTo>
                    <a:pt x="6303" y="48"/>
                  </a:lnTo>
                  <a:lnTo>
                    <a:pt x="6358" y="48"/>
                  </a:lnTo>
                  <a:lnTo>
                    <a:pt x="6412" y="48"/>
                  </a:lnTo>
                  <a:lnTo>
                    <a:pt x="6466" y="48"/>
                  </a:lnTo>
                  <a:lnTo>
                    <a:pt x="6519" y="48"/>
                  </a:lnTo>
                  <a:lnTo>
                    <a:pt x="6573" y="48"/>
                  </a:lnTo>
                  <a:lnTo>
                    <a:pt x="6627" y="48"/>
                  </a:lnTo>
                  <a:lnTo>
                    <a:pt x="6681" y="48"/>
                  </a:lnTo>
                  <a:lnTo>
                    <a:pt x="6733" y="48"/>
                  </a:lnTo>
                  <a:lnTo>
                    <a:pt x="6787" y="48"/>
                  </a:lnTo>
                  <a:lnTo>
                    <a:pt x="6840" y="48"/>
                  </a:lnTo>
                  <a:lnTo>
                    <a:pt x="6892" y="48"/>
                  </a:lnTo>
                  <a:lnTo>
                    <a:pt x="6945" y="48"/>
                  </a:lnTo>
                  <a:lnTo>
                    <a:pt x="6998" y="48"/>
                  </a:lnTo>
                  <a:lnTo>
                    <a:pt x="7051" y="48"/>
                  </a:lnTo>
                  <a:lnTo>
                    <a:pt x="7103" y="48"/>
                  </a:lnTo>
                  <a:lnTo>
                    <a:pt x="7155" y="48"/>
                  </a:lnTo>
                  <a:lnTo>
                    <a:pt x="7206" y="48"/>
                  </a:lnTo>
                  <a:lnTo>
                    <a:pt x="7258" y="48"/>
                  </a:lnTo>
                  <a:lnTo>
                    <a:pt x="7310" y="48"/>
                  </a:lnTo>
                  <a:lnTo>
                    <a:pt x="7361" y="48"/>
                  </a:lnTo>
                  <a:lnTo>
                    <a:pt x="7413" y="48"/>
                  </a:lnTo>
                  <a:lnTo>
                    <a:pt x="7463" y="48"/>
                  </a:lnTo>
                  <a:lnTo>
                    <a:pt x="7514" y="48"/>
                  </a:lnTo>
                  <a:lnTo>
                    <a:pt x="7565" y="48"/>
                  </a:lnTo>
                  <a:lnTo>
                    <a:pt x="7615" y="48"/>
                  </a:lnTo>
                  <a:lnTo>
                    <a:pt x="7665" y="48"/>
                  </a:lnTo>
                  <a:lnTo>
                    <a:pt x="7714" y="48"/>
                  </a:lnTo>
                  <a:lnTo>
                    <a:pt x="7765" y="48"/>
                  </a:lnTo>
                  <a:lnTo>
                    <a:pt x="7814" y="48"/>
                  </a:lnTo>
                  <a:lnTo>
                    <a:pt x="7863" y="48"/>
                  </a:lnTo>
                  <a:lnTo>
                    <a:pt x="7912" y="48"/>
                  </a:lnTo>
                  <a:lnTo>
                    <a:pt x="7960" y="48"/>
                  </a:lnTo>
                  <a:lnTo>
                    <a:pt x="8009" y="48"/>
                  </a:lnTo>
                  <a:lnTo>
                    <a:pt x="8057" y="48"/>
                  </a:lnTo>
                  <a:lnTo>
                    <a:pt x="8105" y="48"/>
                  </a:lnTo>
                  <a:lnTo>
                    <a:pt x="8152" y="48"/>
                  </a:lnTo>
                  <a:lnTo>
                    <a:pt x="8200" y="48"/>
                  </a:lnTo>
                  <a:lnTo>
                    <a:pt x="8247" y="48"/>
                  </a:lnTo>
                  <a:lnTo>
                    <a:pt x="8293" y="48"/>
                  </a:lnTo>
                  <a:lnTo>
                    <a:pt x="8340" y="48"/>
                  </a:lnTo>
                  <a:lnTo>
                    <a:pt x="8386" y="48"/>
                  </a:lnTo>
                  <a:lnTo>
                    <a:pt x="8431" y="48"/>
                  </a:lnTo>
                  <a:lnTo>
                    <a:pt x="8477" y="48"/>
                  </a:lnTo>
                  <a:lnTo>
                    <a:pt x="8522" y="48"/>
                  </a:lnTo>
                  <a:lnTo>
                    <a:pt x="8567" y="48"/>
                  </a:lnTo>
                  <a:lnTo>
                    <a:pt x="8611" y="48"/>
                  </a:lnTo>
                  <a:lnTo>
                    <a:pt x="8655" y="48"/>
                  </a:lnTo>
                  <a:lnTo>
                    <a:pt x="8699" y="48"/>
                  </a:lnTo>
                  <a:lnTo>
                    <a:pt x="8743" y="48"/>
                  </a:lnTo>
                  <a:lnTo>
                    <a:pt x="8786" y="48"/>
                  </a:lnTo>
                  <a:lnTo>
                    <a:pt x="8828" y="48"/>
                  </a:lnTo>
                  <a:lnTo>
                    <a:pt x="8871" y="48"/>
                  </a:lnTo>
                  <a:lnTo>
                    <a:pt x="8913" y="48"/>
                  </a:lnTo>
                  <a:lnTo>
                    <a:pt x="8955" y="48"/>
                  </a:lnTo>
                  <a:lnTo>
                    <a:pt x="8996" y="48"/>
                  </a:lnTo>
                  <a:lnTo>
                    <a:pt x="9037" y="48"/>
                  </a:lnTo>
                  <a:lnTo>
                    <a:pt x="9077" y="48"/>
                  </a:lnTo>
                  <a:lnTo>
                    <a:pt x="9117" y="48"/>
                  </a:lnTo>
                  <a:lnTo>
                    <a:pt x="9158" y="48"/>
                  </a:lnTo>
                  <a:lnTo>
                    <a:pt x="9196" y="48"/>
                  </a:lnTo>
                  <a:lnTo>
                    <a:pt x="9235" y="48"/>
                  </a:lnTo>
                  <a:lnTo>
                    <a:pt x="9274" y="48"/>
                  </a:lnTo>
                  <a:lnTo>
                    <a:pt x="9312" y="48"/>
                  </a:lnTo>
                  <a:lnTo>
                    <a:pt x="9350" y="48"/>
                  </a:lnTo>
                  <a:lnTo>
                    <a:pt x="9387" y="48"/>
                  </a:lnTo>
                  <a:lnTo>
                    <a:pt x="9423" y="48"/>
                  </a:lnTo>
                  <a:lnTo>
                    <a:pt x="9459" y="48"/>
                  </a:lnTo>
                  <a:lnTo>
                    <a:pt x="9496" y="48"/>
                  </a:lnTo>
                  <a:lnTo>
                    <a:pt x="9531" y="48"/>
                  </a:lnTo>
                  <a:lnTo>
                    <a:pt x="9566" y="48"/>
                  </a:lnTo>
                  <a:lnTo>
                    <a:pt x="9601" y="48"/>
                  </a:lnTo>
                  <a:lnTo>
                    <a:pt x="9635" y="48"/>
                  </a:lnTo>
                  <a:lnTo>
                    <a:pt x="9668" y="48"/>
                  </a:lnTo>
                  <a:lnTo>
                    <a:pt x="9702" y="48"/>
                  </a:lnTo>
                  <a:lnTo>
                    <a:pt x="9734" y="48"/>
                  </a:lnTo>
                  <a:lnTo>
                    <a:pt x="9767" y="48"/>
                  </a:lnTo>
                  <a:lnTo>
                    <a:pt x="9797" y="48"/>
                  </a:lnTo>
                  <a:lnTo>
                    <a:pt x="9829" y="48"/>
                  </a:lnTo>
                  <a:lnTo>
                    <a:pt x="9860" y="48"/>
                  </a:lnTo>
                  <a:lnTo>
                    <a:pt x="9890" y="48"/>
                  </a:lnTo>
                  <a:lnTo>
                    <a:pt x="9919" y="48"/>
                  </a:lnTo>
                  <a:lnTo>
                    <a:pt x="9949" y="48"/>
                  </a:lnTo>
                  <a:lnTo>
                    <a:pt x="9977" y="48"/>
                  </a:lnTo>
                  <a:lnTo>
                    <a:pt x="10005" y="48"/>
                  </a:lnTo>
                  <a:lnTo>
                    <a:pt x="10033" y="48"/>
                  </a:lnTo>
                  <a:lnTo>
                    <a:pt x="10060" y="48"/>
                  </a:lnTo>
                  <a:lnTo>
                    <a:pt x="10086" y="48"/>
                  </a:lnTo>
                  <a:lnTo>
                    <a:pt x="10112" y="48"/>
                  </a:lnTo>
                  <a:lnTo>
                    <a:pt x="10138" y="48"/>
                  </a:lnTo>
                  <a:lnTo>
                    <a:pt x="10163" y="48"/>
                  </a:lnTo>
                  <a:lnTo>
                    <a:pt x="10187" y="48"/>
                  </a:lnTo>
                  <a:lnTo>
                    <a:pt x="10210" y="48"/>
                  </a:lnTo>
                  <a:lnTo>
                    <a:pt x="10233" y="48"/>
                  </a:lnTo>
                  <a:lnTo>
                    <a:pt x="10256" y="48"/>
                  </a:lnTo>
                  <a:lnTo>
                    <a:pt x="10278" y="48"/>
                  </a:lnTo>
                  <a:lnTo>
                    <a:pt x="10299" y="48"/>
                  </a:lnTo>
                  <a:lnTo>
                    <a:pt x="10320" y="48"/>
                  </a:lnTo>
                  <a:lnTo>
                    <a:pt x="10339" y="48"/>
                  </a:lnTo>
                  <a:lnTo>
                    <a:pt x="10359" y="48"/>
                  </a:lnTo>
                  <a:lnTo>
                    <a:pt x="10378" y="48"/>
                  </a:lnTo>
                  <a:lnTo>
                    <a:pt x="10397" y="48"/>
                  </a:lnTo>
                  <a:lnTo>
                    <a:pt x="10414" y="48"/>
                  </a:lnTo>
                  <a:lnTo>
                    <a:pt x="10431" y="48"/>
                  </a:lnTo>
                  <a:lnTo>
                    <a:pt x="10447" y="48"/>
                  </a:lnTo>
                  <a:lnTo>
                    <a:pt x="10463" y="48"/>
                  </a:lnTo>
                  <a:lnTo>
                    <a:pt x="10479" y="48"/>
                  </a:lnTo>
                  <a:lnTo>
                    <a:pt x="10493" y="48"/>
                  </a:lnTo>
                  <a:lnTo>
                    <a:pt x="10506" y="48"/>
                  </a:lnTo>
                  <a:lnTo>
                    <a:pt x="10519" y="48"/>
                  </a:lnTo>
                  <a:lnTo>
                    <a:pt x="10533" y="48"/>
                  </a:lnTo>
                  <a:lnTo>
                    <a:pt x="10544" y="48"/>
                  </a:lnTo>
                  <a:lnTo>
                    <a:pt x="10556" y="48"/>
                  </a:lnTo>
                  <a:lnTo>
                    <a:pt x="10566" y="48"/>
                  </a:lnTo>
                  <a:lnTo>
                    <a:pt x="10575" y="48"/>
                  </a:lnTo>
                  <a:lnTo>
                    <a:pt x="10584" y="48"/>
                  </a:lnTo>
                  <a:lnTo>
                    <a:pt x="10593" y="48"/>
                  </a:lnTo>
                  <a:lnTo>
                    <a:pt x="10601" y="48"/>
                  </a:lnTo>
                  <a:lnTo>
                    <a:pt x="10607" y="48"/>
                  </a:lnTo>
                  <a:lnTo>
                    <a:pt x="10614" y="48"/>
                  </a:lnTo>
                  <a:lnTo>
                    <a:pt x="10619" y="48"/>
                  </a:lnTo>
                  <a:lnTo>
                    <a:pt x="10624" y="48"/>
                  </a:lnTo>
                  <a:lnTo>
                    <a:pt x="10628" y="48"/>
                  </a:lnTo>
                  <a:lnTo>
                    <a:pt x="10631" y="48"/>
                  </a:lnTo>
                  <a:lnTo>
                    <a:pt x="10635" y="48"/>
                  </a:lnTo>
                  <a:lnTo>
                    <a:pt x="10636" y="48"/>
                  </a:lnTo>
                  <a:lnTo>
                    <a:pt x="10637" y="48"/>
                  </a:lnTo>
                  <a:lnTo>
                    <a:pt x="10638" y="48"/>
                  </a:lnTo>
                  <a:lnTo>
                    <a:pt x="10638" y="48"/>
                  </a:lnTo>
                  <a:lnTo>
                    <a:pt x="10639" y="48"/>
                  </a:lnTo>
                  <a:lnTo>
                    <a:pt x="10641" y="48"/>
                  </a:lnTo>
                  <a:lnTo>
                    <a:pt x="10642" y="48"/>
                  </a:lnTo>
                  <a:lnTo>
                    <a:pt x="10642" y="48"/>
                  </a:lnTo>
                  <a:lnTo>
                    <a:pt x="10641" y="32"/>
                  </a:lnTo>
                  <a:lnTo>
                    <a:pt x="10641" y="16"/>
                  </a:lnTo>
                  <a:lnTo>
                    <a:pt x="10641" y="0"/>
                  </a:lnTo>
                  <a:lnTo>
                    <a:pt x="10641" y="0"/>
                  </a:lnTo>
                  <a:close/>
                </a:path>
              </a:pathLst>
            </a:custGeom>
            <a:solidFill>
              <a:srgbClr val="0000FF"/>
            </a:solidFill>
            <a:ln w="9525">
              <a:noFill/>
              <a:round/>
              <a:headEnd/>
              <a:tailEnd/>
            </a:ln>
          </p:spPr>
          <p:txBody>
            <a:bodyPr/>
            <a:lstStyle/>
            <a:p>
              <a:endParaRPr lang="en-US"/>
            </a:p>
          </p:txBody>
        </p:sp>
        <p:sp>
          <p:nvSpPr>
            <p:cNvPr id="4490" name="Rectangle 2442"/>
            <p:cNvSpPr>
              <a:spLocks noChangeArrowheads="1"/>
            </p:cNvSpPr>
            <p:nvPr userDrawn="1"/>
          </p:nvSpPr>
          <p:spPr bwMode="auto">
            <a:xfrm>
              <a:off x="247" y="3980"/>
              <a:ext cx="313" cy="24"/>
            </a:xfrm>
            <a:prstGeom prst="rect">
              <a:avLst/>
            </a:prstGeom>
            <a:solidFill>
              <a:srgbClr val="0000FF"/>
            </a:solidFill>
            <a:ln w="9525">
              <a:noFill/>
              <a:miter lim="800000"/>
              <a:headEnd/>
              <a:tailEnd/>
            </a:ln>
          </p:spPr>
          <p:txBody>
            <a:bodyPr/>
            <a:lstStyle/>
            <a:p>
              <a:endParaRPr lang="en-US"/>
            </a:p>
          </p:txBody>
        </p:sp>
        <p:sp>
          <p:nvSpPr>
            <p:cNvPr id="4491" name="Rectangle 2443"/>
            <p:cNvSpPr>
              <a:spLocks noChangeArrowheads="1"/>
            </p:cNvSpPr>
            <p:nvPr userDrawn="1"/>
          </p:nvSpPr>
          <p:spPr bwMode="auto">
            <a:xfrm>
              <a:off x="560" y="3980"/>
              <a:ext cx="313" cy="24"/>
            </a:xfrm>
            <a:prstGeom prst="rect">
              <a:avLst/>
            </a:prstGeom>
            <a:solidFill>
              <a:srgbClr val="0000FF"/>
            </a:solidFill>
            <a:ln w="9525">
              <a:noFill/>
              <a:miter lim="800000"/>
              <a:headEnd/>
              <a:tailEnd/>
            </a:ln>
          </p:spPr>
          <p:txBody>
            <a:bodyPr/>
            <a:lstStyle/>
            <a:p>
              <a:endParaRPr lang="en-US"/>
            </a:p>
          </p:txBody>
        </p:sp>
        <p:sp>
          <p:nvSpPr>
            <p:cNvPr id="4492" name="Rectangle 2444"/>
            <p:cNvSpPr>
              <a:spLocks noChangeArrowheads="1"/>
            </p:cNvSpPr>
            <p:nvPr userDrawn="1"/>
          </p:nvSpPr>
          <p:spPr bwMode="auto">
            <a:xfrm>
              <a:off x="873" y="3980"/>
              <a:ext cx="313" cy="24"/>
            </a:xfrm>
            <a:prstGeom prst="rect">
              <a:avLst/>
            </a:prstGeom>
            <a:solidFill>
              <a:srgbClr val="0000FF"/>
            </a:solidFill>
            <a:ln w="9525">
              <a:noFill/>
              <a:miter lim="800000"/>
              <a:headEnd/>
              <a:tailEnd/>
            </a:ln>
          </p:spPr>
          <p:txBody>
            <a:bodyPr/>
            <a:lstStyle/>
            <a:p>
              <a:endParaRPr lang="en-US"/>
            </a:p>
          </p:txBody>
        </p:sp>
        <p:sp>
          <p:nvSpPr>
            <p:cNvPr id="4493" name="Rectangle 2445"/>
            <p:cNvSpPr>
              <a:spLocks noChangeArrowheads="1"/>
            </p:cNvSpPr>
            <p:nvPr userDrawn="1"/>
          </p:nvSpPr>
          <p:spPr bwMode="auto">
            <a:xfrm>
              <a:off x="1186" y="3980"/>
              <a:ext cx="313" cy="24"/>
            </a:xfrm>
            <a:prstGeom prst="rect">
              <a:avLst/>
            </a:prstGeom>
            <a:solidFill>
              <a:srgbClr val="0000FF"/>
            </a:solidFill>
            <a:ln w="9525">
              <a:noFill/>
              <a:miter lim="800000"/>
              <a:headEnd/>
              <a:tailEnd/>
            </a:ln>
          </p:spPr>
          <p:txBody>
            <a:bodyPr/>
            <a:lstStyle/>
            <a:p>
              <a:endParaRPr lang="en-US"/>
            </a:p>
          </p:txBody>
        </p:sp>
        <p:sp>
          <p:nvSpPr>
            <p:cNvPr id="4494" name="Rectangle 2446"/>
            <p:cNvSpPr>
              <a:spLocks noChangeArrowheads="1"/>
            </p:cNvSpPr>
            <p:nvPr userDrawn="1"/>
          </p:nvSpPr>
          <p:spPr bwMode="auto">
            <a:xfrm>
              <a:off x="1499" y="3980"/>
              <a:ext cx="313" cy="24"/>
            </a:xfrm>
            <a:prstGeom prst="rect">
              <a:avLst/>
            </a:prstGeom>
            <a:solidFill>
              <a:srgbClr val="0000FF"/>
            </a:solidFill>
            <a:ln w="9525">
              <a:noFill/>
              <a:miter lim="800000"/>
              <a:headEnd/>
              <a:tailEnd/>
            </a:ln>
          </p:spPr>
          <p:txBody>
            <a:bodyPr/>
            <a:lstStyle/>
            <a:p>
              <a:endParaRPr lang="en-US"/>
            </a:p>
          </p:txBody>
        </p:sp>
        <p:sp>
          <p:nvSpPr>
            <p:cNvPr id="4495" name="Rectangle 2447"/>
            <p:cNvSpPr>
              <a:spLocks noChangeArrowheads="1"/>
            </p:cNvSpPr>
            <p:nvPr userDrawn="1"/>
          </p:nvSpPr>
          <p:spPr bwMode="auto">
            <a:xfrm>
              <a:off x="1812" y="3980"/>
              <a:ext cx="313" cy="24"/>
            </a:xfrm>
            <a:prstGeom prst="rect">
              <a:avLst/>
            </a:prstGeom>
            <a:solidFill>
              <a:srgbClr val="0000FF"/>
            </a:solidFill>
            <a:ln w="9525">
              <a:noFill/>
              <a:miter lim="800000"/>
              <a:headEnd/>
              <a:tailEnd/>
            </a:ln>
          </p:spPr>
          <p:txBody>
            <a:bodyPr/>
            <a:lstStyle/>
            <a:p>
              <a:endParaRPr lang="en-US"/>
            </a:p>
          </p:txBody>
        </p:sp>
        <p:sp>
          <p:nvSpPr>
            <p:cNvPr id="4496" name="Rectangle 2448"/>
            <p:cNvSpPr>
              <a:spLocks noChangeArrowheads="1"/>
            </p:cNvSpPr>
            <p:nvPr userDrawn="1"/>
          </p:nvSpPr>
          <p:spPr bwMode="auto">
            <a:xfrm>
              <a:off x="2125" y="3980"/>
              <a:ext cx="313" cy="24"/>
            </a:xfrm>
            <a:prstGeom prst="rect">
              <a:avLst/>
            </a:prstGeom>
            <a:solidFill>
              <a:srgbClr val="0000FF"/>
            </a:solidFill>
            <a:ln w="9525">
              <a:noFill/>
              <a:miter lim="800000"/>
              <a:headEnd/>
              <a:tailEnd/>
            </a:ln>
          </p:spPr>
          <p:txBody>
            <a:bodyPr/>
            <a:lstStyle/>
            <a:p>
              <a:endParaRPr lang="en-US"/>
            </a:p>
          </p:txBody>
        </p:sp>
        <p:sp>
          <p:nvSpPr>
            <p:cNvPr id="4497" name="Rectangle 2449"/>
            <p:cNvSpPr>
              <a:spLocks noChangeArrowheads="1"/>
            </p:cNvSpPr>
            <p:nvPr userDrawn="1"/>
          </p:nvSpPr>
          <p:spPr bwMode="auto">
            <a:xfrm>
              <a:off x="2438" y="3980"/>
              <a:ext cx="313" cy="24"/>
            </a:xfrm>
            <a:prstGeom prst="rect">
              <a:avLst/>
            </a:prstGeom>
            <a:solidFill>
              <a:srgbClr val="0000FF"/>
            </a:solidFill>
            <a:ln w="9525">
              <a:noFill/>
              <a:miter lim="800000"/>
              <a:headEnd/>
              <a:tailEnd/>
            </a:ln>
          </p:spPr>
          <p:txBody>
            <a:bodyPr/>
            <a:lstStyle/>
            <a:p>
              <a:endParaRPr lang="en-US"/>
            </a:p>
          </p:txBody>
        </p:sp>
        <p:sp>
          <p:nvSpPr>
            <p:cNvPr id="4498" name="Rectangle 2450"/>
            <p:cNvSpPr>
              <a:spLocks noChangeArrowheads="1"/>
            </p:cNvSpPr>
            <p:nvPr userDrawn="1"/>
          </p:nvSpPr>
          <p:spPr bwMode="auto">
            <a:xfrm>
              <a:off x="2751" y="3980"/>
              <a:ext cx="313" cy="24"/>
            </a:xfrm>
            <a:prstGeom prst="rect">
              <a:avLst/>
            </a:prstGeom>
            <a:solidFill>
              <a:srgbClr val="0000FF"/>
            </a:solidFill>
            <a:ln w="9525">
              <a:noFill/>
              <a:miter lim="800000"/>
              <a:headEnd/>
              <a:tailEnd/>
            </a:ln>
          </p:spPr>
          <p:txBody>
            <a:bodyPr/>
            <a:lstStyle/>
            <a:p>
              <a:endParaRPr lang="en-US"/>
            </a:p>
          </p:txBody>
        </p:sp>
        <p:sp>
          <p:nvSpPr>
            <p:cNvPr id="4499" name="Rectangle 2451"/>
            <p:cNvSpPr>
              <a:spLocks noChangeArrowheads="1"/>
            </p:cNvSpPr>
            <p:nvPr userDrawn="1"/>
          </p:nvSpPr>
          <p:spPr bwMode="auto">
            <a:xfrm>
              <a:off x="3064" y="3980"/>
              <a:ext cx="313" cy="24"/>
            </a:xfrm>
            <a:prstGeom prst="rect">
              <a:avLst/>
            </a:prstGeom>
            <a:solidFill>
              <a:srgbClr val="0000FF"/>
            </a:solidFill>
            <a:ln w="9525">
              <a:noFill/>
              <a:miter lim="800000"/>
              <a:headEnd/>
              <a:tailEnd/>
            </a:ln>
          </p:spPr>
          <p:txBody>
            <a:bodyPr/>
            <a:lstStyle/>
            <a:p>
              <a:endParaRPr lang="en-US"/>
            </a:p>
          </p:txBody>
        </p:sp>
        <p:sp>
          <p:nvSpPr>
            <p:cNvPr id="4500" name="Rectangle 2452"/>
            <p:cNvSpPr>
              <a:spLocks noChangeArrowheads="1"/>
            </p:cNvSpPr>
            <p:nvPr userDrawn="1"/>
          </p:nvSpPr>
          <p:spPr bwMode="auto">
            <a:xfrm>
              <a:off x="3377" y="3980"/>
              <a:ext cx="313" cy="24"/>
            </a:xfrm>
            <a:prstGeom prst="rect">
              <a:avLst/>
            </a:prstGeom>
            <a:solidFill>
              <a:srgbClr val="0000FF"/>
            </a:solidFill>
            <a:ln w="9525">
              <a:noFill/>
              <a:miter lim="800000"/>
              <a:headEnd/>
              <a:tailEnd/>
            </a:ln>
          </p:spPr>
          <p:txBody>
            <a:bodyPr/>
            <a:lstStyle/>
            <a:p>
              <a:endParaRPr lang="en-US"/>
            </a:p>
          </p:txBody>
        </p:sp>
        <p:sp>
          <p:nvSpPr>
            <p:cNvPr id="4501" name="Rectangle 2453"/>
            <p:cNvSpPr>
              <a:spLocks noChangeArrowheads="1"/>
            </p:cNvSpPr>
            <p:nvPr userDrawn="1"/>
          </p:nvSpPr>
          <p:spPr bwMode="auto">
            <a:xfrm>
              <a:off x="3690" y="3980"/>
              <a:ext cx="313" cy="24"/>
            </a:xfrm>
            <a:prstGeom prst="rect">
              <a:avLst/>
            </a:prstGeom>
            <a:solidFill>
              <a:srgbClr val="0000FF"/>
            </a:solidFill>
            <a:ln w="9525">
              <a:noFill/>
              <a:miter lim="800000"/>
              <a:headEnd/>
              <a:tailEnd/>
            </a:ln>
          </p:spPr>
          <p:txBody>
            <a:bodyPr/>
            <a:lstStyle/>
            <a:p>
              <a:endParaRPr lang="en-US"/>
            </a:p>
          </p:txBody>
        </p:sp>
        <p:sp>
          <p:nvSpPr>
            <p:cNvPr id="4502" name="Rectangle 2454"/>
            <p:cNvSpPr>
              <a:spLocks noChangeArrowheads="1"/>
            </p:cNvSpPr>
            <p:nvPr userDrawn="1"/>
          </p:nvSpPr>
          <p:spPr bwMode="auto">
            <a:xfrm>
              <a:off x="4003" y="3980"/>
              <a:ext cx="313" cy="24"/>
            </a:xfrm>
            <a:prstGeom prst="rect">
              <a:avLst/>
            </a:prstGeom>
            <a:solidFill>
              <a:srgbClr val="0000FF"/>
            </a:solidFill>
            <a:ln w="9525">
              <a:noFill/>
              <a:miter lim="800000"/>
              <a:headEnd/>
              <a:tailEnd/>
            </a:ln>
          </p:spPr>
          <p:txBody>
            <a:bodyPr/>
            <a:lstStyle/>
            <a:p>
              <a:endParaRPr lang="en-US"/>
            </a:p>
          </p:txBody>
        </p:sp>
        <p:sp>
          <p:nvSpPr>
            <p:cNvPr id="4503" name="Rectangle 2455"/>
            <p:cNvSpPr>
              <a:spLocks noChangeArrowheads="1"/>
            </p:cNvSpPr>
            <p:nvPr userDrawn="1"/>
          </p:nvSpPr>
          <p:spPr bwMode="auto">
            <a:xfrm>
              <a:off x="4316" y="3980"/>
              <a:ext cx="313" cy="24"/>
            </a:xfrm>
            <a:prstGeom prst="rect">
              <a:avLst/>
            </a:prstGeom>
            <a:solidFill>
              <a:srgbClr val="0000FF"/>
            </a:solidFill>
            <a:ln w="9525">
              <a:noFill/>
              <a:miter lim="800000"/>
              <a:headEnd/>
              <a:tailEnd/>
            </a:ln>
          </p:spPr>
          <p:txBody>
            <a:bodyPr/>
            <a:lstStyle/>
            <a:p>
              <a:endParaRPr lang="en-US"/>
            </a:p>
          </p:txBody>
        </p:sp>
        <p:sp>
          <p:nvSpPr>
            <p:cNvPr id="4504" name="Rectangle 2456"/>
            <p:cNvSpPr>
              <a:spLocks noChangeArrowheads="1"/>
            </p:cNvSpPr>
            <p:nvPr userDrawn="1"/>
          </p:nvSpPr>
          <p:spPr bwMode="auto">
            <a:xfrm>
              <a:off x="4629" y="3980"/>
              <a:ext cx="313" cy="24"/>
            </a:xfrm>
            <a:prstGeom prst="rect">
              <a:avLst/>
            </a:prstGeom>
            <a:solidFill>
              <a:srgbClr val="0000FF"/>
            </a:solidFill>
            <a:ln w="9525">
              <a:noFill/>
              <a:miter lim="800000"/>
              <a:headEnd/>
              <a:tailEnd/>
            </a:ln>
          </p:spPr>
          <p:txBody>
            <a:bodyPr/>
            <a:lstStyle/>
            <a:p>
              <a:endParaRPr lang="en-US"/>
            </a:p>
          </p:txBody>
        </p:sp>
        <p:sp>
          <p:nvSpPr>
            <p:cNvPr id="4505" name="Rectangle 2457"/>
            <p:cNvSpPr>
              <a:spLocks noChangeArrowheads="1"/>
            </p:cNvSpPr>
            <p:nvPr userDrawn="1"/>
          </p:nvSpPr>
          <p:spPr bwMode="auto">
            <a:xfrm>
              <a:off x="4942" y="3980"/>
              <a:ext cx="313" cy="24"/>
            </a:xfrm>
            <a:prstGeom prst="rect">
              <a:avLst/>
            </a:prstGeom>
            <a:solidFill>
              <a:srgbClr val="0000FF"/>
            </a:solidFill>
            <a:ln w="9525">
              <a:noFill/>
              <a:miter lim="800000"/>
              <a:headEnd/>
              <a:tailEnd/>
            </a:ln>
          </p:spPr>
          <p:txBody>
            <a:bodyPr/>
            <a:lstStyle/>
            <a:p>
              <a:endParaRPr lang="en-US"/>
            </a:p>
          </p:txBody>
        </p:sp>
        <p:sp>
          <p:nvSpPr>
            <p:cNvPr id="4506" name="Rectangle 2458"/>
            <p:cNvSpPr>
              <a:spLocks noChangeArrowheads="1"/>
            </p:cNvSpPr>
            <p:nvPr userDrawn="1"/>
          </p:nvSpPr>
          <p:spPr bwMode="auto">
            <a:xfrm>
              <a:off x="5255" y="3980"/>
              <a:ext cx="313" cy="24"/>
            </a:xfrm>
            <a:prstGeom prst="rect">
              <a:avLst/>
            </a:prstGeom>
            <a:solidFill>
              <a:srgbClr val="0000FF"/>
            </a:solidFill>
            <a:ln w="9525">
              <a:noFill/>
              <a:miter lim="800000"/>
              <a:headEnd/>
              <a:tailEnd/>
            </a:ln>
          </p:spPr>
          <p:txBody>
            <a:bodyPr/>
            <a:lstStyle/>
            <a:p>
              <a:endParaRPr lang="en-US"/>
            </a:p>
          </p:txBody>
        </p:sp>
        <p:sp>
          <p:nvSpPr>
            <p:cNvPr id="4509" name="Freeform 2461"/>
            <p:cNvSpPr>
              <a:spLocks/>
            </p:cNvSpPr>
            <p:nvPr userDrawn="1"/>
          </p:nvSpPr>
          <p:spPr bwMode="auto">
            <a:xfrm>
              <a:off x="247" y="3980"/>
              <a:ext cx="5321" cy="24"/>
            </a:xfrm>
            <a:custGeom>
              <a:avLst/>
              <a:gdLst/>
              <a:ahLst/>
              <a:cxnLst>
                <a:cxn ang="0">
                  <a:pos x="10612" y="0"/>
                </a:cxn>
                <a:cxn ang="0">
                  <a:pos x="10511" y="0"/>
                </a:cxn>
                <a:cxn ang="0">
                  <a:pos x="10344" y="0"/>
                </a:cxn>
                <a:cxn ang="0">
                  <a:pos x="10116" y="0"/>
                </a:cxn>
                <a:cxn ang="0">
                  <a:pos x="9832" y="0"/>
                </a:cxn>
                <a:cxn ang="0">
                  <a:pos x="9499" y="0"/>
                </a:cxn>
                <a:cxn ang="0">
                  <a:pos x="9120" y="0"/>
                </a:cxn>
                <a:cxn ang="0">
                  <a:pos x="8702" y="0"/>
                </a:cxn>
                <a:cxn ang="0">
                  <a:pos x="8250" y="0"/>
                </a:cxn>
                <a:cxn ang="0">
                  <a:pos x="7767" y="0"/>
                </a:cxn>
                <a:cxn ang="0">
                  <a:pos x="7261" y="0"/>
                </a:cxn>
                <a:cxn ang="0">
                  <a:pos x="6736" y="0"/>
                </a:cxn>
                <a:cxn ang="0">
                  <a:pos x="6197" y="0"/>
                </a:cxn>
                <a:cxn ang="0">
                  <a:pos x="5650" y="0"/>
                </a:cxn>
                <a:cxn ang="0">
                  <a:pos x="5100" y="0"/>
                </a:cxn>
                <a:cxn ang="0">
                  <a:pos x="4553" y="0"/>
                </a:cxn>
                <a:cxn ang="0">
                  <a:pos x="4012" y="0"/>
                </a:cxn>
                <a:cxn ang="0">
                  <a:pos x="3484" y="0"/>
                </a:cxn>
                <a:cxn ang="0">
                  <a:pos x="2974" y="0"/>
                </a:cxn>
                <a:cxn ang="0">
                  <a:pos x="2485" y="0"/>
                </a:cxn>
                <a:cxn ang="0">
                  <a:pos x="2027" y="0"/>
                </a:cxn>
                <a:cxn ang="0">
                  <a:pos x="1601" y="0"/>
                </a:cxn>
                <a:cxn ang="0">
                  <a:pos x="1214" y="0"/>
                </a:cxn>
                <a:cxn ang="0">
                  <a:pos x="871" y="0"/>
                </a:cxn>
                <a:cxn ang="0">
                  <a:pos x="578" y="0"/>
                </a:cxn>
                <a:cxn ang="0">
                  <a:pos x="339" y="0"/>
                </a:cxn>
                <a:cxn ang="0">
                  <a:pos x="159" y="0"/>
                </a:cxn>
                <a:cxn ang="0">
                  <a:pos x="45" y="0"/>
                </a:cxn>
                <a:cxn ang="0">
                  <a:pos x="0" y="0"/>
                </a:cxn>
                <a:cxn ang="0">
                  <a:pos x="13" y="48"/>
                </a:cxn>
                <a:cxn ang="0">
                  <a:pos x="93" y="48"/>
                </a:cxn>
                <a:cxn ang="0">
                  <a:pos x="241" y="48"/>
                </a:cxn>
                <a:cxn ang="0">
                  <a:pos x="451" y="48"/>
                </a:cxn>
                <a:cxn ang="0">
                  <a:pos x="717" y="48"/>
                </a:cxn>
                <a:cxn ang="0">
                  <a:pos x="1037" y="48"/>
                </a:cxn>
                <a:cxn ang="0">
                  <a:pos x="1402" y="48"/>
                </a:cxn>
                <a:cxn ang="0">
                  <a:pos x="1808" y="48"/>
                </a:cxn>
                <a:cxn ang="0">
                  <a:pos x="2252" y="48"/>
                </a:cxn>
                <a:cxn ang="0">
                  <a:pos x="2726" y="48"/>
                </a:cxn>
                <a:cxn ang="0">
                  <a:pos x="3225" y="48"/>
                </a:cxn>
                <a:cxn ang="0">
                  <a:pos x="3744" y="48"/>
                </a:cxn>
                <a:cxn ang="0">
                  <a:pos x="4280" y="48"/>
                </a:cxn>
                <a:cxn ang="0">
                  <a:pos x="4825" y="48"/>
                </a:cxn>
                <a:cxn ang="0">
                  <a:pos x="5373" y="48"/>
                </a:cxn>
                <a:cxn ang="0">
                  <a:pos x="5922" y="48"/>
                </a:cxn>
                <a:cxn ang="0">
                  <a:pos x="6466" y="48"/>
                </a:cxn>
                <a:cxn ang="0">
                  <a:pos x="6998" y="48"/>
                </a:cxn>
                <a:cxn ang="0">
                  <a:pos x="7514" y="48"/>
                </a:cxn>
                <a:cxn ang="0">
                  <a:pos x="8009" y="48"/>
                </a:cxn>
                <a:cxn ang="0">
                  <a:pos x="8477" y="48"/>
                </a:cxn>
                <a:cxn ang="0">
                  <a:pos x="8913" y="48"/>
                </a:cxn>
                <a:cxn ang="0">
                  <a:pos x="9312" y="48"/>
                </a:cxn>
                <a:cxn ang="0">
                  <a:pos x="9668" y="48"/>
                </a:cxn>
                <a:cxn ang="0">
                  <a:pos x="9977" y="48"/>
                </a:cxn>
                <a:cxn ang="0">
                  <a:pos x="10233" y="48"/>
                </a:cxn>
                <a:cxn ang="0">
                  <a:pos x="10431" y="48"/>
                </a:cxn>
                <a:cxn ang="0">
                  <a:pos x="10566" y="48"/>
                </a:cxn>
                <a:cxn ang="0">
                  <a:pos x="10631" y="48"/>
                </a:cxn>
                <a:cxn ang="0">
                  <a:pos x="10641" y="32"/>
                </a:cxn>
              </a:cxnLst>
              <a:rect l="0" t="0" r="r" b="b"/>
              <a:pathLst>
                <a:path w="10642" h="48">
                  <a:moveTo>
                    <a:pt x="10641" y="0"/>
                  </a:moveTo>
                  <a:lnTo>
                    <a:pt x="10641" y="0"/>
                  </a:lnTo>
                  <a:lnTo>
                    <a:pt x="10640" y="0"/>
                  </a:lnTo>
                  <a:lnTo>
                    <a:pt x="10638" y="0"/>
                  </a:lnTo>
                  <a:lnTo>
                    <a:pt x="10636" y="0"/>
                  </a:lnTo>
                  <a:lnTo>
                    <a:pt x="10632" y="0"/>
                  </a:lnTo>
                  <a:lnTo>
                    <a:pt x="10628" y="0"/>
                  </a:lnTo>
                  <a:lnTo>
                    <a:pt x="10623" y="0"/>
                  </a:lnTo>
                  <a:lnTo>
                    <a:pt x="10617" y="0"/>
                  </a:lnTo>
                  <a:lnTo>
                    <a:pt x="10612" y="0"/>
                  </a:lnTo>
                  <a:lnTo>
                    <a:pt x="10604" y="0"/>
                  </a:lnTo>
                  <a:lnTo>
                    <a:pt x="10596" y="0"/>
                  </a:lnTo>
                  <a:lnTo>
                    <a:pt x="10589" y="0"/>
                  </a:lnTo>
                  <a:lnTo>
                    <a:pt x="10579" y="0"/>
                  </a:lnTo>
                  <a:lnTo>
                    <a:pt x="10570" y="0"/>
                  </a:lnTo>
                  <a:lnTo>
                    <a:pt x="10559" y="0"/>
                  </a:lnTo>
                  <a:lnTo>
                    <a:pt x="10548" y="0"/>
                  </a:lnTo>
                  <a:lnTo>
                    <a:pt x="10536" y="0"/>
                  </a:lnTo>
                  <a:lnTo>
                    <a:pt x="10524" y="0"/>
                  </a:lnTo>
                  <a:lnTo>
                    <a:pt x="10511" y="0"/>
                  </a:lnTo>
                  <a:lnTo>
                    <a:pt x="10496" y="0"/>
                  </a:lnTo>
                  <a:lnTo>
                    <a:pt x="10482" y="0"/>
                  </a:lnTo>
                  <a:lnTo>
                    <a:pt x="10467" y="0"/>
                  </a:lnTo>
                  <a:lnTo>
                    <a:pt x="10451" y="0"/>
                  </a:lnTo>
                  <a:lnTo>
                    <a:pt x="10435" y="0"/>
                  </a:lnTo>
                  <a:lnTo>
                    <a:pt x="10417" y="0"/>
                  </a:lnTo>
                  <a:lnTo>
                    <a:pt x="10400" y="0"/>
                  </a:lnTo>
                  <a:lnTo>
                    <a:pt x="10382" y="0"/>
                  </a:lnTo>
                  <a:lnTo>
                    <a:pt x="10363" y="0"/>
                  </a:lnTo>
                  <a:lnTo>
                    <a:pt x="10344" y="0"/>
                  </a:lnTo>
                  <a:lnTo>
                    <a:pt x="10323" y="0"/>
                  </a:lnTo>
                  <a:lnTo>
                    <a:pt x="10302" y="0"/>
                  </a:lnTo>
                  <a:lnTo>
                    <a:pt x="10281" y="0"/>
                  </a:lnTo>
                  <a:lnTo>
                    <a:pt x="10259" y="0"/>
                  </a:lnTo>
                  <a:lnTo>
                    <a:pt x="10236" y="0"/>
                  </a:lnTo>
                  <a:lnTo>
                    <a:pt x="10213" y="0"/>
                  </a:lnTo>
                  <a:lnTo>
                    <a:pt x="10190" y="0"/>
                  </a:lnTo>
                  <a:lnTo>
                    <a:pt x="10166" y="0"/>
                  </a:lnTo>
                  <a:lnTo>
                    <a:pt x="10141" y="0"/>
                  </a:lnTo>
                  <a:lnTo>
                    <a:pt x="10116" y="0"/>
                  </a:lnTo>
                  <a:lnTo>
                    <a:pt x="10090" y="0"/>
                  </a:lnTo>
                  <a:lnTo>
                    <a:pt x="10063" y="0"/>
                  </a:lnTo>
                  <a:lnTo>
                    <a:pt x="10037" y="0"/>
                  </a:lnTo>
                  <a:lnTo>
                    <a:pt x="10009" y="0"/>
                  </a:lnTo>
                  <a:lnTo>
                    <a:pt x="9981" y="0"/>
                  </a:lnTo>
                  <a:lnTo>
                    <a:pt x="9952" y="0"/>
                  </a:lnTo>
                  <a:lnTo>
                    <a:pt x="9924" y="0"/>
                  </a:lnTo>
                  <a:lnTo>
                    <a:pt x="9894" y="0"/>
                  </a:lnTo>
                  <a:lnTo>
                    <a:pt x="9863" y="0"/>
                  </a:lnTo>
                  <a:lnTo>
                    <a:pt x="9832" y="0"/>
                  </a:lnTo>
                  <a:lnTo>
                    <a:pt x="9802" y="0"/>
                  </a:lnTo>
                  <a:lnTo>
                    <a:pt x="9770" y="0"/>
                  </a:lnTo>
                  <a:lnTo>
                    <a:pt x="9738" y="0"/>
                  </a:lnTo>
                  <a:lnTo>
                    <a:pt x="9705" y="0"/>
                  </a:lnTo>
                  <a:lnTo>
                    <a:pt x="9672" y="0"/>
                  </a:lnTo>
                  <a:lnTo>
                    <a:pt x="9638" y="0"/>
                  </a:lnTo>
                  <a:lnTo>
                    <a:pt x="9604" y="0"/>
                  </a:lnTo>
                  <a:lnTo>
                    <a:pt x="9569" y="0"/>
                  </a:lnTo>
                  <a:lnTo>
                    <a:pt x="9535" y="0"/>
                  </a:lnTo>
                  <a:lnTo>
                    <a:pt x="9499" y="0"/>
                  </a:lnTo>
                  <a:lnTo>
                    <a:pt x="9464" y="0"/>
                  </a:lnTo>
                  <a:lnTo>
                    <a:pt x="9426" y="0"/>
                  </a:lnTo>
                  <a:lnTo>
                    <a:pt x="9390" y="0"/>
                  </a:lnTo>
                  <a:lnTo>
                    <a:pt x="9353" y="0"/>
                  </a:lnTo>
                  <a:lnTo>
                    <a:pt x="9316" y="0"/>
                  </a:lnTo>
                  <a:lnTo>
                    <a:pt x="9277" y="0"/>
                  </a:lnTo>
                  <a:lnTo>
                    <a:pt x="9239" y="0"/>
                  </a:lnTo>
                  <a:lnTo>
                    <a:pt x="9199" y="0"/>
                  </a:lnTo>
                  <a:lnTo>
                    <a:pt x="9161" y="0"/>
                  </a:lnTo>
                  <a:lnTo>
                    <a:pt x="9120" y="0"/>
                  </a:lnTo>
                  <a:lnTo>
                    <a:pt x="9081" y="0"/>
                  </a:lnTo>
                  <a:lnTo>
                    <a:pt x="9040" y="0"/>
                  </a:lnTo>
                  <a:lnTo>
                    <a:pt x="9000" y="0"/>
                  </a:lnTo>
                  <a:lnTo>
                    <a:pt x="8958" y="0"/>
                  </a:lnTo>
                  <a:lnTo>
                    <a:pt x="8916" y="0"/>
                  </a:lnTo>
                  <a:lnTo>
                    <a:pt x="8874" y="0"/>
                  </a:lnTo>
                  <a:lnTo>
                    <a:pt x="8832" y="0"/>
                  </a:lnTo>
                  <a:lnTo>
                    <a:pt x="8789" y="0"/>
                  </a:lnTo>
                  <a:lnTo>
                    <a:pt x="8746" y="0"/>
                  </a:lnTo>
                  <a:lnTo>
                    <a:pt x="8702" y="0"/>
                  </a:lnTo>
                  <a:lnTo>
                    <a:pt x="8658" y="0"/>
                  </a:lnTo>
                  <a:lnTo>
                    <a:pt x="8614" y="0"/>
                  </a:lnTo>
                  <a:lnTo>
                    <a:pt x="8569" y="0"/>
                  </a:lnTo>
                  <a:lnTo>
                    <a:pt x="8525" y="0"/>
                  </a:lnTo>
                  <a:lnTo>
                    <a:pt x="8479" y="0"/>
                  </a:lnTo>
                  <a:lnTo>
                    <a:pt x="8434" y="0"/>
                  </a:lnTo>
                  <a:lnTo>
                    <a:pt x="8388" y="0"/>
                  </a:lnTo>
                  <a:lnTo>
                    <a:pt x="8342" y="0"/>
                  </a:lnTo>
                  <a:lnTo>
                    <a:pt x="8296" y="0"/>
                  </a:lnTo>
                  <a:lnTo>
                    <a:pt x="8250" y="0"/>
                  </a:lnTo>
                  <a:lnTo>
                    <a:pt x="8203" y="0"/>
                  </a:lnTo>
                  <a:lnTo>
                    <a:pt x="8156" y="0"/>
                  </a:lnTo>
                  <a:lnTo>
                    <a:pt x="8107" y="0"/>
                  </a:lnTo>
                  <a:lnTo>
                    <a:pt x="8060" y="0"/>
                  </a:lnTo>
                  <a:lnTo>
                    <a:pt x="8012" y="0"/>
                  </a:lnTo>
                  <a:lnTo>
                    <a:pt x="7964" y="0"/>
                  </a:lnTo>
                  <a:lnTo>
                    <a:pt x="7914" y="0"/>
                  </a:lnTo>
                  <a:lnTo>
                    <a:pt x="7866" y="0"/>
                  </a:lnTo>
                  <a:lnTo>
                    <a:pt x="7817" y="0"/>
                  </a:lnTo>
                  <a:lnTo>
                    <a:pt x="7767" y="0"/>
                  </a:lnTo>
                  <a:lnTo>
                    <a:pt x="7718" y="0"/>
                  </a:lnTo>
                  <a:lnTo>
                    <a:pt x="7667" y="0"/>
                  </a:lnTo>
                  <a:lnTo>
                    <a:pt x="7618" y="0"/>
                  </a:lnTo>
                  <a:lnTo>
                    <a:pt x="7567" y="0"/>
                  </a:lnTo>
                  <a:lnTo>
                    <a:pt x="7517" y="0"/>
                  </a:lnTo>
                  <a:lnTo>
                    <a:pt x="7466" y="0"/>
                  </a:lnTo>
                  <a:lnTo>
                    <a:pt x="7415" y="0"/>
                  </a:lnTo>
                  <a:lnTo>
                    <a:pt x="7364" y="0"/>
                  </a:lnTo>
                  <a:lnTo>
                    <a:pt x="7313" y="0"/>
                  </a:lnTo>
                  <a:lnTo>
                    <a:pt x="7261" y="0"/>
                  </a:lnTo>
                  <a:lnTo>
                    <a:pt x="7210" y="0"/>
                  </a:lnTo>
                  <a:lnTo>
                    <a:pt x="7157" y="0"/>
                  </a:lnTo>
                  <a:lnTo>
                    <a:pt x="7105" y="0"/>
                  </a:lnTo>
                  <a:lnTo>
                    <a:pt x="7053" y="0"/>
                  </a:lnTo>
                  <a:lnTo>
                    <a:pt x="7000" y="0"/>
                  </a:lnTo>
                  <a:lnTo>
                    <a:pt x="6947" y="0"/>
                  </a:lnTo>
                  <a:lnTo>
                    <a:pt x="6895" y="0"/>
                  </a:lnTo>
                  <a:lnTo>
                    <a:pt x="6842" y="0"/>
                  </a:lnTo>
                  <a:lnTo>
                    <a:pt x="6789" y="0"/>
                  </a:lnTo>
                  <a:lnTo>
                    <a:pt x="6736" y="0"/>
                  </a:lnTo>
                  <a:lnTo>
                    <a:pt x="6683" y="0"/>
                  </a:lnTo>
                  <a:lnTo>
                    <a:pt x="6629" y="0"/>
                  </a:lnTo>
                  <a:lnTo>
                    <a:pt x="6575" y="0"/>
                  </a:lnTo>
                  <a:lnTo>
                    <a:pt x="6522" y="0"/>
                  </a:lnTo>
                  <a:lnTo>
                    <a:pt x="6468" y="0"/>
                  </a:lnTo>
                  <a:lnTo>
                    <a:pt x="6414" y="0"/>
                  </a:lnTo>
                  <a:lnTo>
                    <a:pt x="6360" y="0"/>
                  </a:lnTo>
                  <a:lnTo>
                    <a:pt x="6305" y="0"/>
                  </a:lnTo>
                  <a:lnTo>
                    <a:pt x="6252" y="0"/>
                  </a:lnTo>
                  <a:lnTo>
                    <a:pt x="6197" y="0"/>
                  </a:lnTo>
                  <a:lnTo>
                    <a:pt x="6143" y="0"/>
                  </a:lnTo>
                  <a:lnTo>
                    <a:pt x="6088" y="0"/>
                  </a:lnTo>
                  <a:lnTo>
                    <a:pt x="6033" y="0"/>
                  </a:lnTo>
                  <a:lnTo>
                    <a:pt x="5979" y="0"/>
                  </a:lnTo>
                  <a:lnTo>
                    <a:pt x="5925" y="0"/>
                  </a:lnTo>
                  <a:lnTo>
                    <a:pt x="5870" y="0"/>
                  </a:lnTo>
                  <a:lnTo>
                    <a:pt x="5815" y="0"/>
                  </a:lnTo>
                  <a:lnTo>
                    <a:pt x="5760" y="0"/>
                  </a:lnTo>
                  <a:lnTo>
                    <a:pt x="5705" y="0"/>
                  </a:lnTo>
                  <a:lnTo>
                    <a:pt x="5650" y="0"/>
                  </a:lnTo>
                  <a:lnTo>
                    <a:pt x="5595" y="0"/>
                  </a:lnTo>
                  <a:lnTo>
                    <a:pt x="5540" y="0"/>
                  </a:lnTo>
                  <a:lnTo>
                    <a:pt x="5485" y="0"/>
                  </a:lnTo>
                  <a:lnTo>
                    <a:pt x="5430" y="0"/>
                  </a:lnTo>
                  <a:lnTo>
                    <a:pt x="5375" y="0"/>
                  </a:lnTo>
                  <a:lnTo>
                    <a:pt x="5321" y="0"/>
                  </a:lnTo>
                  <a:lnTo>
                    <a:pt x="5266" y="0"/>
                  </a:lnTo>
                  <a:lnTo>
                    <a:pt x="5211" y="0"/>
                  </a:lnTo>
                  <a:lnTo>
                    <a:pt x="5156" y="0"/>
                  </a:lnTo>
                  <a:lnTo>
                    <a:pt x="5100" y="0"/>
                  </a:lnTo>
                  <a:lnTo>
                    <a:pt x="5046" y="0"/>
                  </a:lnTo>
                  <a:lnTo>
                    <a:pt x="4991" y="0"/>
                  </a:lnTo>
                  <a:lnTo>
                    <a:pt x="4936" y="0"/>
                  </a:lnTo>
                  <a:lnTo>
                    <a:pt x="4881" y="0"/>
                  </a:lnTo>
                  <a:lnTo>
                    <a:pt x="4826" y="0"/>
                  </a:lnTo>
                  <a:lnTo>
                    <a:pt x="4771" y="0"/>
                  </a:lnTo>
                  <a:lnTo>
                    <a:pt x="4716" y="0"/>
                  </a:lnTo>
                  <a:lnTo>
                    <a:pt x="4661" y="0"/>
                  </a:lnTo>
                  <a:lnTo>
                    <a:pt x="4608" y="0"/>
                  </a:lnTo>
                  <a:lnTo>
                    <a:pt x="4553" y="0"/>
                  </a:lnTo>
                  <a:lnTo>
                    <a:pt x="4498" y="0"/>
                  </a:lnTo>
                  <a:lnTo>
                    <a:pt x="4444" y="0"/>
                  </a:lnTo>
                  <a:lnTo>
                    <a:pt x="4389" y="0"/>
                  </a:lnTo>
                  <a:lnTo>
                    <a:pt x="4336" y="0"/>
                  </a:lnTo>
                  <a:lnTo>
                    <a:pt x="4281" y="0"/>
                  </a:lnTo>
                  <a:lnTo>
                    <a:pt x="4227" y="0"/>
                  </a:lnTo>
                  <a:lnTo>
                    <a:pt x="4173" y="0"/>
                  </a:lnTo>
                  <a:lnTo>
                    <a:pt x="4119" y="0"/>
                  </a:lnTo>
                  <a:lnTo>
                    <a:pt x="4066" y="0"/>
                  </a:lnTo>
                  <a:lnTo>
                    <a:pt x="4012" y="0"/>
                  </a:lnTo>
                  <a:lnTo>
                    <a:pt x="3958" y="0"/>
                  </a:lnTo>
                  <a:lnTo>
                    <a:pt x="3905" y="0"/>
                  </a:lnTo>
                  <a:lnTo>
                    <a:pt x="3852" y="0"/>
                  </a:lnTo>
                  <a:lnTo>
                    <a:pt x="3799" y="0"/>
                  </a:lnTo>
                  <a:lnTo>
                    <a:pt x="3746" y="0"/>
                  </a:lnTo>
                  <a:lnTo>
                    <a:pt x="3694" y="0"/>
                  </a:lnTo>
                  <a:lnTo>
                    <a:pt x="3641" y="0"/>
                  </a:lnTo>
                  <a:lnTo>
                    <a:pt x="3588" y="0"/>
                  </a:lnTo>
                  <a:lnTo>
                    <a:pt x="3536" y="0"/>
                  </a:lnTo>
                  <a:lnTo>
                    <a:pt x="3484" y="0"/>
                  </a:lnTo>
                  <a:lnTo>
                    <a:pt x="3431" y="0"/>
                  </a:lnTo>
                  <a:lnTo>
                    <a:pt x="3380" y="0"/>
                  </a:lnTo>
                  <a:lnTo>
                    <a:pt x="3328" y="0"/>
                  </a:lnTo>
                  <a:lnTo>
                    <a:pt x="3277" y="0"/>
                  </a:lnTo>
                  <a:lnTo>
                    <a:pt x="3226" y="0"/>
                  </a:lnTo>
                  <a:lnTo>
                    <a:pt x="3174" y="0"/>
                  </a:lnTo>
                  <a:lnTo>
                    <a:pt x="3124" y="0"/>
                  </a:lnTo>
                  <a:lnTo>
                    <a:pt x="3073" y="0"/>
                  </a:lnTo>
                  <a:lnTo>
                    <a:pt x="3023" y="0"/>
                  </a:lnTo>
                  <a:lnTo>
                    <a:pt x="2974" y="0"/>
                  </a:lnTo>
                  <a:lnTo>
                    <a:pt x="2923" y="0"/>
                  </a:lnTo>
                  <a:lnTo>
                    <a:pt x="2874" y="0"/>
                  </a:lnTo>
                  <a:lnTo>
                    <a:pt x="2824" y="0"/>
                  </a:lnTo>
                  <a:lnTo>
                    <a:pt x="2775" y="0"/>
                  </a:lnTo>
                  <a:lnTo>
                    <a:pt x="2727" y="0"/>
                  </a:lnTo>
                  <a:lnTo>
                    <a:pt x="2677" y="0"/>
                  </a:lnTo>
                  <a:lnTo>
                    <a:pt x="2629" y="0"/>
                  </a:lnTo>
                  <a:lnTo>
                    <a:pt x="2581" y="0"/>
                  </a:lnTo>
                  <a:lnTo>
                    <a:pt x="2534" y="0"/>
                  </a:lnTo>
                  <a:lnTo>
                    <a:pt x="2485" y="0"/>
                  </a:lnTo>
                  <a:lnTo>
                    <a:pt x="2438" y="0"/>
                  </a:lnTo>
                  <a:lnTo>
                    <a:pt x="2392" y="0"/>
                  </a:lnTo>
                  <a:lnTo>
                    <a:pt x="2345" y="0"/>
                  </a:lnTo>
                  <a:lnTo>
                    <a:pt x="2299" y="0"/>
                  </a:lnTo>
                  <a:lnTo>
                    <a:pt x="2253" y="0"/>
                  </a:lnTo>
                  <a:lnTo>
                    <a:pt x="2207" y="0"/>
                  </a:lnTo>
                  <a:lnTo>
                    <a:pt x="2162" y="0"/>
                  </a:lnTo>
                  <a:lnTo>
                    <a:pt x="2115" y="0"/>
                  </a:lnTo>
                  <a:lnTo>
                    <a:pt x="2072" y="0"/>
                  </a:lnTo>
                  <a:lnTo>
                    <a:pt x="2027" y="0"/>
                  </a:lnTo>
                  <a:lnTo>
                    <a:pt x="1983" y="0"/>
                  </a:lnTo>
                  <a:lnTo>
                    <a:pt x="1939" y="0"/>
                  </a:lnTo>
                  <a:lnTo>
                    <a:pt x="1895" y="0"/>
                  </a:lnTo>
                  <a:lnTo>
                    <a:pt x="1852" y="0"/>
                  </a:lnTo>
                  <a:lnTo>
                    <a:pt x="1809" y="0"/>
                  </a:lnTo>
                  <a:lnTo>
                    <a:pt x="1766" y="0"/>
                  </a:lnTo>
                  <a:lnTo>
                    <a:pt x="1725" y="0"/>
                  </a:lnTo>
                  <a:lnTo>
                    <a:pt x="1683" y="0"/>
                  </a:lnTo>
                  <a:lnTo>
                    <a:pt x="1641" y="0"/>
                  </a:lnTo>
                  <a:lnTo>
                    <a:pt x="1601" y="0"/>
                  </a:lnTo>
                  <a:lnTo>
                    <a:pt x="1560" y="0"/>
                  </a:lnTo>
                  <a:lnTo>
                    <a:pt x="1521" y="0"/>
                  </a:lnTo>
                  <a:lnTo>
                    <a:pt x="1481" y="0"/>
                  </a:lnTo>
                  <a:lnTo>
                    <a:pt x="1442" y="0"/>
                  </a:lnTo>
                  <a:lnTo>
                    <a:pt x="1402" y="0"/>
                  </a:lnTo>
                  <a:lnTo>
                    <a:pt x="1364" y="0"/>
                  </a:lnTo>
                  <a:lnTo>
                    <a:pt x="1325" y="0"/>
                  </a:lnTo>
                  <a:lnTo>
                    <a:pt x="1288" y="0"/>
                  </a:lnTo>
                  <a:lnTo>
                    <a:pt x="1251" y="0"/>
                  </a:lnTo>
                  <a:lnTo>
                    <a:pt x="1214" y="0"/>
                  </a:lnTo>
                  <a:lnTo>
                    <a:pt x="1178" y="0"/>
                  </a:lnTo>
                  <a:lnTo>
                    <a:pt x="1142" y="0"/>
                  </a:lnTo>
                  <a:lnTo>
                    <a:pt x="1107" y="0"/>
                  </a:lnTo>
                  <a:lnTo>
                    <a:pt x="1072" y="0"/>
                  </a:lnTo>
                  <a:lnTo>
                    <a:pt x="1037" y="0"/>
                  </a:lnTo>
                  <a:lnTo>
                    <a:pt x="1003" y="0"/>
                  </a:lnTo>
                  <a:lnTo>
                    <a:pt x="969" y="0"/>
                  </a:lnTo>
                  <a:lnTo>
                    <a:pt x="936" y="0"/>
                  </a:lnTo>
                  <a:lnTo>
                    <a:pt x="904" y="0"/>
                  </a:lnTo>
                  <a:lnTo>
                    <a:pt x="871" y="0"/>
                  </a:lnTo>
                  <a:lnTo>
                    <a:pt x="839" y="0"/>
                  </a:lnTo>
                  <a:lnTo>
                    <a:pt x="808" y="0"/>
                  </a:lnTo>
                  <a:lnTo>
                    <a:pt x="778" y="0"/>
                  </a:lnTo>
                  <a:lnTo>
                    <a:pt x="748" y="0"/>
                  </a:lnTo>
                  <a:lnTo>
                    <a:pt x="718" y="0"/>
                  </a:lnTo>
                  <a:lnTo>
                    <a:pt x="689" y="0"/>
                  </a:lnTo>
                  <a:lnTo>
                    <a:pt x="660" y="0"/>
                  </a:lnTo>
                  <a:lnTo>
                    <a:pt x="632" y="0"/>
                  </a:lnTo>
                  <a:lnTo>
                    <a:pt x="604" y="0"/>
                  </a:lnTo>
                  <a:lnTo>
                    <a:pt x="578" y="0"/>
                  </a:lnTo>
                  <a:lnTo>
                    <a:pt x="552" y="0"/>
                  </a:lnTo>
                  <a:lnTo>
                    <a:pt x="525" y="0"/>
                  </a:lnTo>
                  <a:lnTo>
                    <a:pt x="500" y="0"/>
                  </a:lnTo>
                  <a:lnTo>
                    <a:pt x="475" y="0"/>
                  </a:lnTo>
                  <a:lnTo>
                    <a:pt x="451" y="0"/>
                  </a:lnTo>
                  <a:lnTo>
                    <a:pt x="428" y="0"/>
                  </a:lnTo>
                  <a:lnTo>
                    <a:pt x="405" y="0"/>
                  </a:lnTo>
                  <a:lnTo>
                    <a:pt x="382" y="0"/>
                  </a:lnTo>
                  <a:lnTo>
                    <a:pt x="360" y="0"/>
                  </a:lnTo>
                  <a:lnTo>
                    <a:pt x="339" y="0"/>
                  </a:lnTo>
                  <a:lnTo>
                    <a:pt x="318" y="0"/>
                  </a:lnTo>
                  <a:lnTo>
                    <a:pt x="297" y="0"/>
                  </a:lnTo>
                  <a:lnTo>
                    <a:pt x="278" y="0"/>
                  </a:lnTo>
                  <a:lnTo>
                    <a:pt x="259" y="0"/>
                  </a:lnTo>
                  <a:lnTo>
                    <a:pt x="241" y="0"/>
                  </a:lnTo>
                  <a:lnTo>
                    <a:pt x="224" y="0"/>
                  </a:lnTo>
                  <a:lnTo>
                    <a:pt x="206" y="0"/>
                  </a:lnTo>
                  <a:lnTo>
                    <a:pt x="189" y="0"/>
                  </a:lnTo>
                  <a:lnTo>
                    <a:pt x="174" y="0"/>
                  </a:lnTo>
                  <a:lnTo>
                    <a:pt x="159" y="0"/>
                  </a:lnTo>
                  <a:lnTo>
                    <a:pt x="144" y="0"/>
                  </a:lnTo>
                  <a:lnTo>
                    <a:pt x="130" y="0"/>
                  </a:lnTo>
                  <a:lnTo>
                    <a:pt x="117" y="0"/>
                  </a:lnTo>
                  <a:lnTo>
                    <a:pt x="105" y="0"/>
                  </a:lnTo>
                  <a:lnTo>
                    <a:pt x="93" y="0"/>
                  </a:lnTo>
                  <a:lnTo>
                    <a:pt x="82" y="0"/>
                  </a:lnTo>
                  <a:lnTo>
                    <a:pt x="72" y="0"/>
                  </a:lnTo>
                  <a:lnTo>
                    <a:pt x="62" y="0"/>
                  </a:lnTo>
                  <a:lnTo>
                    <a:pt x="52" y="0"/>
                  </a:lnTo>
                  <a:lnTo>
                    <a:pt x="45" y="0"/>
                  </a:lnTo>
                  <a:lnTo>
                    <a:pt x="37" y="0"/>
                  </a:lnTo>
                  <a:lnTo>
                    <a:pt x="29" y="0"/>
                  </a:lnTo>
                  <a:lnTo>
                    <a:pt x="24" y="0"/>
                  </a:lnTo>
                  <a:lnTo>
                    <a:pt x="18" y="0"/>
                  </a:lnTo>
                  <a:lnTo>
                    <a:pt x="13" y="0"/>
                  </a:lnTo>
                  <a:lnTo>
                    <a:pt x="8" y="0"/>
                  </a:lnTo>
                  <a:lnTo>
                    <a:pt x="5" y="0"/>
                  </a:lnTo>
                  <a:lnTo>
                    <a:pt x="3" y="0"/>
                  </a:lnTo>
                  <a:lnTo>
                    <a:pt x="1" y="0"/>
                  </a:lnTo>
                  <a:lnTo>
                    <a:pt x="0" y="0"/>
                  </a:lnTo>
                  <a:lnTo>
                    <a:pt x="0" y="0"/>
                  </a:lnTo>
                  <a:lnTo>
                    <a:pt x="0" y="0"/>
                  </a:lnTo>
                  <a:lnTo>
                    <a:pt x="0" y="48"/>
                  </a:lnTo>
                  <a:lnTo>
                    <a:pt x="0" y="48"/>
                  </a:lnTo>
                  <a:lnTo>
                    <a:pt x="0" y="48"/>
                  </a:lnTo>
                  <a:lnTo>
                    <a:pt x="1" y="48"/>
                  </a:lnTo>
                  <a:lnTo>
                    <a:pt x="3" y="48"/>
                  </a:lnTo>
                  <a:lnTo>
                    <a:pt x="5" y="48"/>
                  </a:lnTo>
                  <a:lnTo>
                    <a:pt x="8" y="48"/>
                  </a:lnTo>
                  <a:lnTo>
                    <a:pt x="13" y="48"/>
                  </a:lnTo>
                  <a:lnTo>
                    <a:pt x="18" y="48"/>
                  </a:lnTo>
                  <a:lnTo>
                    <a:pt x="24" y="48"/>
                  </a:lnTo>
                  <a:lnTo>
                    <a:pt x="29" y="48"/>
                  </a:lnTo>
                  <a:lnTo>
                    <a:pt x="37" y="48"/>
                  </a:lnTo>
                  <a:lnTo>
                    <a:pt x="45" y="48"/>
                  </a:lnTo>
                  <a:lnTo>
                    <a:pt x="52" y="48"/>
                  </a:lnTo>
                  <a:lnTo>
                    <a:pt x="62" y="48"/>
                  </a:lnTo>
                  <a:lnTo>
                    <a:pt x="72" y="48"/>
                  </a:lnTo>
                  <a:lnTo>
                    <a:pt x="82" y="48"/>
                  </a:lnTo>
                  <a:lnTo>
                    <a:pt x="93" y="48"/>
                  </a:lnTo>
                  <a:lnTo>
                    <a:pt x="105" y="48"/>
                  </a:lnTo>
                  <a:lnTo>
                    <a:pt x="117" y="48"/>
                  </a:lnTo>
                  <a:lnTo>
                    <a:pt x="130" y="48"/>
                  </a:lnTo>
                  <a:lnTo>
                    <a:pt x="144" y="48"/>
                  </a:lnTo>
                  <a:lnTo>
                    <a:pt x="159" y="48"/>
                  </a:lnTo>
                  <a:lnTo>
                    <a:pt x="174" y="48"/>
                  </a:lnTo>
                  <a:lnTo>
                    <a:pt x="189" y="48"/>
                  </a:lnTo>
                  <a:lnTo>
                    <a:pt x="206" y="48"/>
                  </a:lnTo>
                  <a:lnTo>
                    <a:pt x="224" y="48"/>
                  </a:lnTo>
                  <a:lnTo>
                    <a:pt x="241" y="48"/>
                  </a:lnTo>
                  <a:lnTo>
                    <a:pt x="259" y="48"/>
                  </a:lnTo>
                  <a:lnTo>
                    <a:pt x="278" y="48"/>
                  </a:lnTo>
                  <a:lnTo>
                    <a:pt x="297" y="48"/>
                  </a:lnTo>
                  <a:lnTo>
                    <a:pt x="318" y="48"/>
                  </a:lnTo>
                  <a:lnTo>
                    <a:pt x="339" y="48"/>
                  </a:lnTo>
                  <a:lnTo>
                    <a:pt x="360" y="48"/>
                  </a:lnTo>
                  <a:lnTo>
                    <a:pt x="382" y="48"/>
                  </a:lnTo>
                  <a:lnTo>
                    <a:pt x="403" y="48"/>
                  </a:lnTo>
                  <a:lnTo>
                    <a:pt x="427" y="48"/>
                  </a:lnTo>
                  <a:lnTo>
                    <a:pt x="451" y="48"/>
                  </a:lnTo>
                  <a:lnTo>
                    <a:pt x="475" y="48"/>
                  </a:lnTo>
                  <a:lnTo>
                    <a:pt x="500" y="48"/>
                  </a:lnTo>
                  <a:lnTo>
                    <a:pt x="525" y="48"/>
                  </a:lnTo>
                  <a:lnTo>
                    <a:pt x="551" y="48"/>
                  </a:lnTo>
                  <a:lnTo>
                    <a:pt x="577" y="48"/>
                  </a:lnTo>
                  <a:lnTo>
                    <a:pt x="604" y="48"/>
                  </a:lnTo>
                  <a:lnTo>
                    <a:pt x="632" y="48"/>
                  </a:lnTo>
                  <a:lnTo>
                    <a:pt x="660" y="48"/>
                  </a:lnTo>
                  <a:lnTo>
                    <a:pt x="689" y="48"/>
                  </a:lnTo>
                  <a:lnTo>
                    <a:pt x="717" y="48"/>
                  </a:lnTo>
                  <a:lnTo>
                    <a:pt x="747" y="48"/>
                  </a:lnTo>
                  <a:lnTo>
                    <a:pt x="778" y="48"/>
                  </a:lnTo>
                  <a:lnTo>
                    <a:pt x="808" y="48"/>
                  </a:lnTo>
                  <a:lnTo>
                    <a:pt x="839" y="48"/>
                  </a:lnTo>
                  <a:lnTo>
                    <a:pt x="871" y="48"/>
                  </a:lnTo>
                  <a:lnTo>
                    <a:pt x="903" y="48"/>
                  </a:lnTo>
                  <a:lnTo>
                    <a:pt x="936" y="48"/>
                  </a:lnTo>
                  <a:lnTo>
                    <a:pt x="969" y="48"/>
                  </a:lnTo>
                  <a:lnTo>
                    <a:pt x="1003" y="48"/>
                  </a:lnTo>
                  <a:lnTo>
                    <a:pt x="1037" y="48"/>
                  </a:lnTo>
                  <a:lnTo>
                    <a:pt x="1071" y="48"/>
                  </a:lnTo>
                  <a:lnTo>
                    <a:pt x="1106" y="48"/>
                  </a:lnTo>
                  <a:lnTo>
                    <a:pt x="1141" y="48"/>
                  </a:lnTo>
                  <a:lnTo>
                    <a:pt x="1177" y="48"/>
                  </a:lnTo>
                  <a:lnTo>
                    <a:pt x="1213" y="48"/>
                  </a:lnTo>
                  <a:lnTo>
                    <a:pt x="1251" y="48"/>
                  </a:lnTo>
                  <a:lnTo>
                    <a:pt x="1288" y="48"/>
                  </a:lnTo>
                  <a:lnTo>
                    <a:pt x="1325" y="48"/>
                  </a:lnTo>
                  <a:lnTo>
                    <a:pt x="1364" y="48"/>
                  </a:lnTo>
                  <a:lnTo>
                    <a:pt x="1402" y="48"/>
                  </a:lnTo>
                  <a:lnTo>
                    <a:pt x="1441" y="48"/>
                  </a:lnTo>
                  <a:lnTo>
                    <a:pt x="1480" y="48"/>
                  </a:lnTo>
                  <a:lnTo>
                    <a:pt x="1520" y="48"/>
                  </a:lnTo>
                  <a:lnTo>
                    <a:pt x="1560" y="48"/>
                  </a:lnTo>
                  <a:lnTo>
                    <a:pt x="1601" y="48"/>
                  </a:lnTo>
                  <a:lnTo>
                    <a:pt x="1641" y="48"/>
                  </a:lnTo>
                  <a:lnTo>
                    <a:pt x="1683" y="48"/>
                  </a:lnTo>
                  <a:lnTo>
                    <a:pt x="1725" y="48"/>
                  </a:lnTo>
                  <a:lnTo>
                    <a:pt x="1766" y="48"/>
                  </a:lnTo>
                  <a:lnTo>
                    <a:pt x="1808" y="48"/>
                  </a:lnTo>
                  <a:lnTo>
                    <a:pt x="1851" y="48"/>
                  </a:lnTo>
                  <a:lnTo>
                    <a:pt x="1895" y="48"/>
                  </a:lnTo>
                  <a:lnTo>
                    <a:pt x="1938" y="48"/>
                  </a:lnTo>
                  <a:lnTo>
                    <a:pt x="1982" y="48"/>
                  </a:lnTo>
                  <a:lnTo>
                    <a:pt x="2025" y="48"/>
                  </a:lnTo>
                  <a:lnTo>
                    <a:pt x="2070" y="48"/>
                  </a:lnTo>
                  <a:lnTo>
                    <a:pt x="2115" y="48"/>
                  </a:lnTo>
                  <a:lnTo>
                    <a:pt x="2160" y="48"/>
                  </a:lnTo>
                  <a:lnTo>
                    <a:pt x="2205" y="48"/>
                  </a:lnTo>
                  <a:lnTo>
                    <a:pt x="2252" y="48"/>
                  </a:lnTo>
                  <a:lnTo>
                    <a:pt x="2298" y="48"/>
                  </a:lnTo>
                  <a:lnTo>
                    <a:pt x="2344" y="48"/>
                  </a:lnTo>
                  <a:lnTo>
                    <a:pt x="2391" y="48"/>
                  </a:lnTo>
                  <a:lnTo>
                    <a:pt x="2438" y="48"/>
                  </a:lnTo>
                  <a:lnTo>
                    <a:pt x="2485" y="48"/>
                  </a:lnTo>
                  <a:lnTo>
                    <a:pt x="2532" y="48"/>
                  </a:lnTo>
                  <a:lnTo>
                    <a:pt x="2581" y="48"/>
                  </a:lnTo>
                  <a:lnTo>
                    <a:pt x="2628" y="48"/>
                  </a:lnTo>
                  <a:lnTo>
                    <a:pt x="2676" y="48"/>
                  </a:lnTo>
                  <a:lnTo>
                    <a:pt x="2726" y="48"/>
                  </a:lnTo>
                  <a:lnTo>
                    <a:pt x="2774" y="48"/>
                  </a:lnTo>
                  <a:lnTo>
                    <a:pt x="2823" y="48"/>
                  </a:lnTo>
                  <a:lnTo>
                    <a:pt x="2873" y="48"/>
                  </a:lnTo>
                  <a:lnTo>
                    <a:pt x="2922" y="48"/>
                  </a:lnTo>
                  <a:lnTo>
                    <a:pt x="2973" y="48"/>
                  </a:lnTo>
                  <a:lnTo>
                    <a:pt x="3022" y="48"/>
                  </a:lnTo>
                  <a:lnTo>
                    <a:pt x="3072" y="48"/>
                  </a:lnTo>
                  <a:lnTo>
                    <a:pt x="3123" y="48"/>
                  </a:lnTo>
                  <a:lnTo>
                    <a:pt x="3173" y="48"/>
                  </a:lnTo>
                  <a:lnTo>
                    <a:pt x="3225" y="48"/>
                  </a:lnTo>
                  <a:lnTo>
                    <a:pt x="3275" y="48"/>
                  </a:lnTo>
                  <a:lnTo>
                    <a:pt x="3327" y="48"/>
                  </a:lnTo>
                  <a:lnTo>
                    <a:pt x="3379" y="48"/>
                  </a:lnTo>
                  <a:lnTo>
                    <a:pt x="3430" y="48"/>
                  </a:lnTo>
                  <a:lnTo>
                    <a:pt x="3483" y="48"/>
                  </a:lnTo>
                  <a:lnTo>
                    <a:pt x="3534" y="48"/>
                  </a:lnTo>
                  <a:lnTo>
                    <a:pt x="3587" y="48"/>
                  </a:lnTo>
                  <a:lnTo>
                    <a:pt x="3639" y="48"/>
                  </a:lnTo>
                  <a:lnTo>
                    <a:pt x="3691" y="48"/>
                  </a:lnTo>
                  <a:lnTo>
                    <a:pt x="3744" y="48"/>
                  </a:lnTo>
                  <a:lnTo>
                    <a:pt x="3798" y="48"/>
                  </a:lnTo>
                  <a:lnTo>
                    <a:pt x="3850" y="48"/>
                  </a:lnTo>
                  <a:lnTo>
                    <a:pt x="3903" y="48"/>
                  </a:lnTo>
                  <a:lnTo>
                    <a:pt x="3957" y="48"/>
                  </a:lnTo>
                  <a:lnTo>
                    <a:pt x="4011" y="48"/>
                  </a:lnTo>
                  <a:lnTo>
                    <a:pt x="4064" y="48"/>
                  </a:lnTo>
                  <a:lnTo>
                    <a:pt x="4118" y="48"/>
                  </a:lnTo>
                  <a:lnTo>
                    <a:pt x="4172" y="48"/>
                  </a:lnTo>
                  <a:lnTo>
                    <a:pt x="4226" y="48"/>
                  </a:lnTo>
                  <a:lnTo>
                    <a:pt x="4280" y="48"/>
                  </a:lnTo>
                  <a:lnTo>
                    <a:pt x="4333" y="48"/>
                  </a:lnTo>
                  <a:lnTo>
                    <a:pt x="4388" y="48"/>
                  </a:lnTo>
                  <a:lnTo>
                    <a:pt x="4442" y="48"/>
                  </a:lnTo>
                  <a:lnTo>
                    <a:pt x="4497" y="48"/>
                  </a:lnTo>
                  <a:lnTo>
                    <a:pt x="4551" y="48"/>
                  </a:lnTo>
                  <a:lnTo>
                    <a:pt x="4605" y="48"/>
                  </a:lnTo>
                  <a:lnTo>
                    <a:pt x="4660" y="48"/>
                  </a:lnTo>
                  <a:lnTo>
                    <a:pt x="4715" y="48"/>
                  </a:lnTo>
                  <a:lnTo>
                    <a:pt x="4770" y="48"/>
                  </a:lnTo>
                  <a:lnTo>
                    <a:pt x="4825" y="48"/>
                  </a:lnTo>
                  <a:lnTo>
                    <a:pt x="4880" y="48"/>
                  </a:lnTo>
                  <a:lnTo>
                    <a:pt x="4935" y="48"/>
                  </a:lnTo>
                  <a:lnTo>
                    <a:pt x="4990" y="48"/>
                  </a:lnTo>
                  <a:lnTo>
                    <a:pt x="5044" y="48"/>
                  </a:lnTo>
                  <a:lnTo>
                    <a:pt x="5099" y="48"/>
                  </a:lnTo>
                  <a:lnTo>
                    <a:pt x="5154" y="48"/>
                  </a:lnTo>
                  <a:lnTo>
                    <a:pt x="5209" y="48"/>
                  </a:lnTo>
                  <a:lnTo>
                    <a:pt x="5264" y="48"/>
                  </a:lnTo>
                  <a:lnTo>
                    <a:pt x="5319" y="48"/>
                  </a:lnTo>
                  <a:lnTo>
                    <a:pt x="5373" y="48"/>
                  </a:lnTo>
                  <a:lnTo>
                    <a:pt x="5429" y="48"/>
                  </a:lnTo>
                  <a:lnTo>
                    <a:pt x="5483" y="48"/>
                  </a:lnTo>
                  <a:lnTo>
                    <a:pt x="5538" y="48"/>
                  </a:lnTo>
                  <a:lnTo>
                    <a:pt x="5593" y="48"/>
                  </a:lnTo>
                  <a:lnTo>
                    <a:pt x="5648" y="48"/>
                  </a:lnTo>
                  <a:lnTo>
                    <a:pt x="5703" y="48"/>
                  </a:lnTo>
                  <a:lnTo>
                    <a:pt x="5758" y="48"/>
                  </a:lnTo>
                  <a:lnTo>
                    <a:pt x="5813" y="48"/>
                  </a:lnTo>
                  <a:lnTo>
                    <a:pt x="5868" y="48"/>
                  </a:lnTo>
                  <a:lnTo>
                    <a:pt x="5922" y="48"/>
                  </a:lnTo>
                  <a:lnTo>
                    <a:pt x="5977" y="48"/>
                  </a:lnTo>
                  <a:lnTo>
                    <a:pt x="6031" y="48"/>
                  </a:lnTo>
                  <a:lnTo>
                    <a:pt x="6086" y="48"/>
                  </a:lnTo>
                  <a:lnTo>
                    <a:pt x="6141" y="48"/>
                  </a:lnTo>
                  <a:lnTo>
                    <a:pt x="6195" y="48"/>
                  </a:lnTo>
                  <a:lnTo>
                    <a:pt x="6249" y="48"/>
                  </a:lnTo>
                  <a:lnTo>
                    <a:pt x="6303" y="48"/>
                  </a:lnTo>
                  <a:lnTo>
                    <a:pt x="6358" y="48"/>
                  </a:lnTo>
                  <a:lnTo>
                    <a:pt x="6412" y="48"/>
                  </a:lnTo>
                  <a:lnTo>
                    <a:pt x="6466" y="48"/>
                  </a:lnTo>
                  <a:lnTo>
                    <a:pt x="6519" y="48"/>
                  </a:lnTo>
                  <a:lnTo>
                    <a:pt x="6573" y="48"/>
                  </a:lnTo>
                  <a:lnTo>
                    <a:pt x="6627" y="48"/>
                  </a:lnTo>
                  <a:lnTo>
                    <a:pt x="6681" y="48"/>
                  </a:lnTo>
                  <a:lnTo>
                    <a:pt x="6733" y="48"/>
                  </a:lnTo>
                  <a:lnTo>
                    <a:pt x="6787" y="48"/>
                  </a:lnTo>
                  <a:lnTo>
                    <a:pt x="6840" y="48"/>
                  </a:lnTo>
                  <a:lnTo>
                    <a:pt x="6892" y="48"/>
                  </a:lnTo>
                  <a:lnTo>
                    <a:pt x="6945" y="48"/>
                  </a:lnTo>
                  <a:lnTo>
                    <a:pt x="6998" y="48"/>
                  </a:lnTo>
                  <a:lnTo>
                    <a:pt x="7051" y="48"/>
                  </a:lnTo>
                  <a:lnTo>
                    <a:pt x="7103" y="48"/>
                  </a:lnTo>
                  <a:lnTo>
                    <a:pt x="7155" y="48"/>
                  </a:lnTo>
                  <a:lnTo>
                    <a:pt x="7206" y="48"/>
                  </a:lnTo>
                  <a:lnTo>
                    <a:pt x="7258" y="48"/>
                  </a:lnTo>
                  <a:lnTo>
                    <a:pt x="7310" y="48"/>
                  </a:lnTo>
                  <a:lnTo>
                    <a:pt x="7361" y="48"/>
                  </a:lnTo>
                  <a:lnTo>
                    <a:pt x="7413" y="48"/>
                  </a:lnTo>
                  <a:lnTo>
                    <a:pt x="7463" y="48"/>
                  </a:lnTo>
                  <a:lnTo>
                    <a:pt x="7514" y="48"/>
                  </a:lnTo>
                  <a:lnTo>
                    <a:pt x="7565" y="48"/>
                  </a:lnTo>
                  <a:lnTo>
                    <a:pt x="7615" y="48"/>
                  </a:lnTo>
                  <a:lnTo>
                    <a:pt x="7665" y="48"/>
                  </a:lnTo>
                  <a:lnTo>
                    <a:pt x="7714" y="48"/>
                  </a:lnTo>
                  <a:lnTo>
                    <a:pt x="7765" y="48"/>
                  </a:lnTo>
                  <a:lnTo>
                    <a:pt x="7814" y="48"/>
                  </a:lnTo>
                  <a:lnTo>
                    <a:pt x="7863" y="48"/>
                  </a:lnTo>
                  <a:lnTo>
                    <a:pt x="7912" y="48"/>
                  </a:lnTo>
                  <a:lnTo>
                    <a:pt x="7960" y="48"/>
                  </a:lnTo>
                  <a:lnTo>
                    <a:pt x="8009" y="48"/>
                  </a:lnTo>
                  <a:lnTo>
                    <a:pt x="8057" y="48"/>
                  </a:lnTo>
                  <a:lnTo>
                    <a:pt x="8105" y="48"/>
                  </a:lnTo>
                  <a:lnTo>
                    <a:pt x="8152" y="48"/>
                  </a:lnTo>
                  <a:lnTo>
                    <a:pt x="8200" y="48"/>
                  </a:lnTo>
                  <a:lnTo>
                    <a:pt x="8247" y="48"/>
                  </a:lnTo>
                  <a:lnTo>
                    <a:pt x="8293" y="48"/>
                  </a:lnTo>
                  <a:lnTo>
                    <a:pt x="8340" y="48"/>
                  </a:lnTo>
                  <a:lnTo>
                    <a:pt x="8386" y="48"/>
                  </a:lnTo>
                  <a:lnTo>
                    <a:pt x="8431" y="48"/>
                  </a:lnTo>
                  <a:lnTo>
                    <a:pt x="8477" y="48"/>
                  </a:lnTo>
                  <a:lnTo>
                    <a:pt x="8522" y="48"/>
                  </a:lnTo>
                  <a:lnTo>
                    <a:pt x="8567" y="48"/>
                  </a:lnTo>
                  <a:lnTo>
                    <a:pt x="8611" y="48"/>
                  </a:lnTo>
                  <a:lnTo>
                    <a:pt x="8655" y="48"/>
                  </a:lnTo>
                  <a:lnTo>
                    <a:pt x="8699" y="48"/>
                  </a:lnTo>
                  <a:lnTo>
                    <a:pt x="8743" y="48"/>
                  </a:lnTo>
                  <a:lnTo>
                    <a:pt x="8786" y="48"/>
                  </a:lnTo>
                  <a:lnTo>
                    <a:pt x="8828" y="48"/>
                  </a:lnTo>
                  <a:lnTo>
                    <a:pt x="8871" y="48"/>
                  </a:lnTo>
                  <a:lnTo>
                    <a:pt x="8913" y="48"/>
                  </a:lnTo>
                  <a:lnTo>
                    <a:pt x="8955" y="48"/>
                  </a:lnTo>
                  <a:lnTo>
                    <a:pt x="8996" y="48"/>
                  </a:lnTo>
                  <a:lnTo>
                    <a:pt x="9037" y="48"/>
                  </a:lnTo>
                  <a:lnTo>
                    <a:pt x="9077" y="48"/>
                  </a:lnTo>
                  <a:lnTo>
                    <a:pt x="9117" y="48"/>
                  </a:lnTo>
                  <a:lnTo>
                    <a:pt x="9158" y="48"/>
                  </a:lnTo>
                  <a:lnTo>
                    <a:pt x="9196" y="48"/>
                  </a:lnTo>
                  <a:lnTo>
                    <a:pt x="9235" y="48"/>
                  </a:lnTo>
                  <a:lnTo>
                    <a:pt x="9274" y="48"/>
                  </a:lnTo>
                  <a:lnTo>
                    <a:pt x="9312" y="48"/>
                  </a:lnTo>
                  <a:lnTo>
                    <a:pt x="9350" y="48"/>
                  </a:lnTo>
                  <a:lnTo>
                    <a:pt x="9387" y="48"/>
                  </a:lnTo>
                  <a:lnTo>
                    <a:pt x="9423" y="48"/>
                  </a:lnTo>
                  <a:lnTo>
                    <a:pt x="9459" y="48"/>
                  </a:lnTo>
                  <a:lnTo>
                    <a:pt x="9496" y="48"/>
                  </a:lnTo>
                  <a:lnTo>
                    <a:pt x="9531" y="48"/>
                  </a:lnTo>
                  <a:lnTo>
                    <a:pt x="9566" y="48"/>
                  </a:lnTo>
                  <a:lnTo>
                    <a:pt x="9601" y="48"/>
                  </a:lnTo>
                  <a:lnTo>
                    <a:pt x="9635" y="48"/>
                  </a:lnTo>
                  <a:lnTo>
                    <a:pt x="9668" y="48"/>
                  </a:lnTo>
                  <a:lnTo>
                    <a:pt x="9702" y="48"/>
                  </a:lnTo>
                  <a:lnTo>
                    <a:pt x="9734" y="48"/>
                  </a:lnTo>
                  <a:lnTo>
                    <a:pt x="9767" y="48"/>
                  </a:lnTo>
                  <a:lnTo>
                    <a:pt x="9797" y="48"/>
                  </a:lnTo>
                  <a:lnTo>
                    <a:pt x="9829" y="48"/>
                  </a:lnTo>
                  <a:lnTo>
                    <a:pt x="9860" y="48"/>
                  </a:lnTo>
                  <a:lnTo>
                    <a:pt x="9890" y="48"/>
                  </a:lnTo>
                  <a:lnTo>
                    <a:pt x="9919" y="48"/>
                  </a:lnTo>
                  <a:lnTo>
                    <a:pt x="9949" y="48"/>
                  </a:lnTo>
                  <a:lnTo>
                    <a:pt x="9977" y="48"/>
                  </a:lnTo>
                  <a:lnTo>
                    <a:pt x="10005" y="48"/>
                  </a:lnTo>
                  <a:lnTo>
                    <a:pt x="10033" y="48"/>
                  </a:lnTo>
                  <a:lnTo>
                    <a:pt x="10060" y="48"/>
                  </a:lnTo>
                  <a:lnTo>
                    <a:pt x="10086" y="48"/>
                  </a:lnTo>
                  <a:lnTo>
                    <a:pt x="10112" y="48"/>
                  </a:lnTo>
                  <a:lnTo>
                    <a:pt x="10138" y="48"/>
                  </a:lnTo>
                  <a:lnTo>
                    <a:pt x="10163" y="48"/>
                  </a:lnTo>
                  <a:lnTo>
                    <a:pt x="10187" y="48"/>
                  </a:lnTo>
                  <a:lnTo>
                    <a:pt x="10210" y="48"/>
                  </a:lnTo>
                  <a:lnTo>
                    <a:pt x="10233" y="48"/>
                  </a:lnTo>
                  <a:lnTo>
                    <a:pt x="10256" y="48"/>
                  </a:lnTo>
                  <a:lnTo>
                    <a:pt x="10278" y="48"/>
                  </a:lnTo>
                  <a:lnTo>
                    <a:pt x="10299" y="48"/>
                  </a:lnTo>
                  <a:lnTo>
                    <a:pt x="10320" y="48"/>
                  </a:lnTo>
                  <a:lnTo>
                    <a:pt x="10339" y="48"/>
                  </a:lnTo>
                  <a:lnTo>
                    <a:pt x="10359" y="48"/>
                  </a:lnTo>
                  <a:lnTo>
                    <a:pt x="10378" y="48"/>
                  </a:lnTo>
                  <a:lnTo>
                    <a:pt x="10397" y="48"/>
                  </a:lnTo>
                  <a:lnTo>
                    <a:pt x="10414" y="48"/>
                  </a:lnTo>
                  <a:lnTo>
                    <a:pt x="10431" y="48"/>
                  </a:lnTo>
                  <a:lnTo>
                    <a:pt x="10447" y="48"/>
                  </a:lnTo>
                  <a:lnTo>
                    <a:pt x="10463" y="48"/>
                  </a:lnTo>
                  <a:lnTo>
                    <a:pt x="10479" y="48"/>
                  </a:lnTo>
                  <a:lnTo>
                    <a:pt x="10493" y="48"/>
                  </a:lnTo>
                  <a:lnTo>
                    <a:pt x="10506" y="48"/>
                  </a:lnTo>
                  <a:lnTo>
                    <a:pt x="10519" y="48"/>
                  </a:lnTo>
                  <a:lnTo>
                    <a:pt x="10533" y="48"/>
                  </a:lnTo>
                  <a:lnTo>
                    <a:pt x="10544" y="48"/>
                  </a:lnTo>
                  <a:lnTo>
                    <a:pt x="10556" y="48"/>
                  </a:lnTo>
                  <a:lnTo>
                    <a:pt x="10566" y="48"/>
                  </a:lnTo>
                  <a:lnTo>
                    <a:pt x="10575" y="48"/>
                  </a:lnTo>
                  <a:lnTo>
                    <a:pt x="10584" y="48"/>
                  </a:lnTo>
                  <a:lnTo>
                    <a:pt x="10593" y="48"/>
                  </a:lnTo>
                  <a:lnTo>
                    <a:pt x="10601" y="48"/>
                  </a:lnTo>
                  <a:lnTo>
                    <a:pt x="10607" y="48"/>
                  </a:lnTo>
                  <a:lnTo>
                    <a:pt x="10614" y="48"/>
                  </a:lnTo>
                  <a:lnTo>
                    <a:pt x="10619" y="48"/>
                  </a:lnTo>
                  <a:lnTo>
                    <a:pt x="10624" y="48"/>
                  </a:lnTo>
                  <a:lnTo>
                    <a:pt x="10628" y="48"/>
                  </a:lnTo>
                  <a:lnTo>
                    <a:pt x="10631" y="48"/>
                  </a:lnTo>
                  <a:lnTo>
                    <a:pt x="10635" y="48"/>
                  </a:lnTo>
                  <a:lnTo>
                    <a:pt x="10636" y="48"/>
                  </a:lnTo>
                  <a:lnTo>
                    <a:pt x="10637" y="48"/>
                  </a:lnTo>
                  <a:lnTo>
                    <a:pt x="10638" y="48"/>
                  </a:lnTo>
                  <a:lnTo>
                    <a:pt x="10638" y="48"/>
                  </a:lnTo>
                  <a:lnTo>
                    <a:pt x="10639" y="48"/>
                  </a:lnTo>
                  <a:lnTo>
                    <a:pt x="10641" y="48"/>
                  </a:lnTo>
                  <a:lnTo>
                    <a:pt x="10642" y="48"/>
                  </a:lnTo>
                  <a:lnTo>
                    <a:pt x="10642" y="48"/>
                  </a:lnTo>
                  <a:lnTo>
                    <a:pt x="10641" y="32"/>
                  </a:lnTo>
                  <a:lnTo>
                    <a:pt x="10641" y="16"/>
                  </a:lnTo>
                  <a:lnTo>
                    <a:pt x="10641" y="0"/>
                  </a:lnTo>
                  <a:lnTo>
                    <a:pt x="10641" y="0"/>
                  </a:lnTo>
                  <a:lnTo>
                    <a:pt x="10641" y="0"/>
                  </a:lnTo>
                </a:path>
              </a:pathLst>
            </a:custGeom>
            <a:solidFill>
              <a:srgbClr val="0000FF"/>
            </a:solidFill>
            <a:ln w="4763">
              <a:solidFill>
                <a:srgbClr val="000000"/>
              </a:solidFill>
              <a:prstDash val="solid"/>
              <a:round/>
              <a:headEnd/>
              <a:tailEnd/>
            </a:ln>
          </p:spPr>
          <p:txBody>
            <a:bodyPr/>
            <a:lstStyle/>
            <a:p>
              <a:endParaRPr lang="en-US"/>
            </a:p>
          </p:txBody>
        </p:sp>
      </p:grpSp>
      <p:sp>
        <p:nvSpPr>
          <p:cNvPr id="4516" name="Text Box 2468"/>
          <p:cNvSpPr txBox="1">
            <a:spLocks noChangeArrowheads="1"/>
          </p:cNvSpPr>
          <p:nvPr/>
        </p:nvSpPr>
        <p:spPr bwMode="auto">
          <a:xfrm>
            <a:off x="5410200" y="6248400"/>
            <a:ext cx="2667000" cy="323850"/>
          </a:xfrm>
          <a:prstGeom prst="rect">
            <a:avLst/>
          </a:prstGeom>
          <a:noFill/>
          <a:ln w="9525">
            <a:noFill/>
            <a:miter lim="800000"/>
            <a:headEnd/>
            <a:tailEnd/>
          </a:ln>
          <a:effectLst/>
        </p:spPr>
        <p:txBody>
          <a:bodyPr lIns="45720" rIns="0">
            <a:spAutoFit/>
          </a:bodyPr>
          <a:lstStyle/>
          <a:p>
            <a:pPr algn="r">
              <a:lnSpc>
                <a:spcPct val="95000"/>
              </a:lnSpc>
            </a:pPr>
            <a:endParaRPr lang="en-US" sz="1600" b="1" i="1">
              <a:latin typeface="Arial" pitchFamily="34" charset="0"/>
            </a:endParaRPr>
          </a:p>
        </p:txBody>
      </p:sp>
      <p:pic>
        <p:nvPicPr>
          <p:cNvPr id="4560" name="Picture 2512" descr="BNL Logo_Small"/>
          <p:cNvPicPr>
            <a:picLocks noChangeAspect="1" noChangeArrowheads="1"/>
          </p:cNvPicPr>
          <p:nvPr/>
        </p:nvPicPr>
        <p:blipFill>
          <a:blip r:embed="rId18" cstate="print"/>
          <a:srcRect/>
          <a:stretch>
            <a:fillRect/>
          </a:stretch>
        </p:blipFill>
        <p:spPr bwMode="auto">
          <a:xfrm>
            <a:off x="7162800" y="0"/>
            <a:ext cx="1676400" cy="685067"/>
          </a:xfrm>
          <a:prstGeom prst="rect">
            <a:avLst/>
          </a:prstGeom>
          <a:noFill/>
        </p:spPr>
      </p:pic>
      <p:pic>
        <p:nvPicPr>
          <p:cNvPr id="4561" name="Picture 2513" descr="sc-Banner-CMYK-whitethumb"/>
          <p:cNvPicPr>
            <a:picLocks noChangeAspect="1" noChangeArrowheads="1"/>
          </p:cNvPicPr>
          <p:nvPr/>
        </p:nvPicPr>
        <p:blipFill>
          <a:blip r:embed="rId19" cstate="print"/>
          <a:srcRect/>
          <a:stretch>
            <a:fillRect/>
          </a:stretch>
        </p:blipFill>
        <p:spPr bwMode="auto">
          <a:xfrm>
            <a:off x="152400" y="6248400"/>
            <a:ext cx="1343025" cy="503238"/>
          </a:xfrm>
          <a:prstGeom prst="rect">
            <a:avLst/>
          </a:prstGeom>
          <a:noFill/>
        </p:spPr>
      </p:pic>
      <p:pic>
        <p:nvPicPr>
          <p:cNvPr id="4562" name="Picture 2514" descr="EBIS_logo_color"/>
          <p:cNvPicPr>
            <a:picLocks noChangeAspect="1" noChangeArrowheads="1"/>
          </p:cNvPicPr>
          <p:nvPr/>
        </p:nvPicPr>
        <p:blipFill>
          <a:blip r:embed="rId20" cstate="print"/>
          <a:srcRect/>
          <a:stretch>
            <a:fillRect/>
          </a:stretch>
        </p:blipFill>
        <p:spPr bwMode="auto">
          <a:xfrm>
            <a:off x="3657600" y="6172200"/>
            <a:ext cx="1295400" cy="685800"/>
          </a:xfrm>
          <a:prstGeom prst="rect">
            <a:avLst/>
          </a:prstGeom>
          <a:noFill/>
        </p:spPr>
      </p:pic>
      <p:pic>
        <p:nvPicPr>
          <p:cNvPr id="4564" name="Picture 2516" descr="http://www.redorbit.com/technology/space_tech/">
            <a:hlinkClick r:id="rId21"/>
          </p:cNvPr>
          <p:cNvPicPr>
            <a:picLocks noChangeAspect="1" noChangeArrowheads="1"/>
          </p:cNvPicPr>
          <p:nvPr/>
        </p:nvPicPr>
        <p:blipFill>
          <a:blip r:embed="rId22" cstate="print"/>
          <a:srcRect/>
          <a:stretch>
            <a:fillRect/>
          </a:stretch>
        </p:blipFill>
        <p:spPr bwMode="auto">
          <a:xfrm>
            <a:off x="7958138" y="6172200"/>
            <a:ext cx="1033462" cy="628650"/>
          </a:xfrm>
          <a:prstGeom prst="rect">
            <a:avLst/>
          </a:prstGeom>
          <a:noFill/>
        </p:spPr>
      </p:pic>
      <p:sp>
        <p:nvSpPr>
          <p:cNvPr id="4565" name="Text Box 2517"/>
          <p:cNvSpPr txBox="1">
            <a:spLocks noChangeArrowheads="1"/>
          </p:cNvSpPr>
          <p:nvPr/>
        </p:nvSpPr>
        <p:spPr bwMode="auto">
          <a:xfrm>
            <a:off x="1828800" y="6324600"/>
            <a:ext cx="1676400" cy="274638"/>
          </a:xfrm>
          <a:prstGeom prst="rect">
            <a:avLst/>
          </a:prstGeom>
          <a:noFill/>
          <a:ln w="9525">
            <a:noFill/>
            <a:miter lim="800000"/>
            <a:headEnd/>
            <a:tailEnd/>
          </a:ln>
          <a:effectLst/>
        </p:spPr>
        <p:txBody>
          <a:bodyPr>
            <a:spAutoFit/>
          </a:bodyPr>
          <a:lstStyle/>
          <a:p>
            <a:r>
              <a:rPr lang="en-US" sz="1200" dirty="0">
                <a:latin typeface="Times New Roman" pitchFamily="18" charset="0"/>
              </a:rPr>
              <a:t>E. Beebe  </a:t>
            </a:r>
            <a:r>
              <a:rPr lang="en-US" sz="1200" dirty="0" smtClean="0">
                <a:latin typeface="Times New Roman" pitchFamily="18" charset="0"/>
              </a:rPr>
              <a:t>ICIS2011</a:t>
            </a:r>
            <a:endParaRPr lang="en-US" sz="1200" dirty="0">
              <a:latin typeface="Times New Roman" pitchFamily="18" charset="0"/>
            </a:endParaRPr>
          </a:p>
        </p:txBody>
      </p:sp>
      <p:sp>
        <p:nvSpPr>
          <p:cNvPr id="4566" name="Text Box 2518"/>
          <p:cNvSpPr txBox="1">
            <a:spLocks noChangeArrowheads="1"/>
          </p:cNvSpPr>
          <p:nvPr/>
        </p:nvSpPr>
        <p:spPr bwMode="auto">
          <a:xfrm>
            <a:off x="5181600" y="6324600"/>
            <a:ext cx="2644378" cy="276999"/>
          </a:xfrm>
          <a:prstGeom prst="rect">
            <a:avLst/>
          </a:prstGeom>
          <a:noFill/>
          <a:ln w="9525">
            <a:noFill/>
            <a:miter lim="800000"/>
            <a:headEnd/>
            <a:tailEnd/>
          </a:ln>
          <a:effectLst/>
        </p:spPr>
        <p:txBody>
          <a:bodyPr wrap="none">
            <a:spAutoFit/>
          </a:bodyPr>
          <a:lstStyle/>
          <a:p>
            <a:r>
              <a:rPr lang="en-US" sz="1200" dirty="0" err="1" smtClean="0">
                <a:latin typeface="Times New Roman" pitchFamily="18" charset="0"/>
              </a:rPr>
              <a:t>Giardini</a:t>
            </a:r>
            <a:r>
              <a:rPr lang="en-US" sz="1200" dirty="0" smtClean="0">
                <a:latin typeface="Times New Roman" pitchFamily="18" charset="0"/>
              </a:rPr>
              <a:t> Naxos  September</a:t>
            </a:r>
            <a:r>
              <a:rPr lang="en-US" sz="1200" baseline="0" dirty="0" smtClean="0">
                <a:latin typeface="Times New Roman" pitchFamily="18" charset="0"/>
              </a:rPr>
              <a:t> 12-16, 2011</a:t>
            </a:r>
            <a:endParaRPr lang="en-US" sz="1200" dirty="0">
              <a:latin typeface="Times New Roman" pitchFamily="18" charset="0"/>
            </a:endParaRPr>
          </a:p>
        </p:txBody>
      </p:sp>
      <p:grpSp>
        <p:nvGrpSpPr>
          <p:cNvPr id="3" name="Group 2465"/>
          <p:cNvGrpSpPr>
            <a:grpSpLocks/>
          </p:cNvGrpSpPr>
          <p:nvPr/>
        </p:nvGrpSpPr>
        <p:grpSpPr bwMode="auto">
          <a:xfrm>
            <a:off x="304800" y="609600"/>
            <a:ext cx="8534400" cy="45719"/>
            <a:chOff x="247" y="3980"/>
            <a:chExt cx="5321" cy="24"/>
          </a:xfrm>
        </p:grpSpPr>
        <p:sp>
          <p:nvSpPr>
            <p:cNvPr id="123" name="Rectangle 2421"/>
            <p:cNvSpPr>
              <a:spLocks noChangeArrowheads="1"/>
            </p:cNvSpPr>
            <p:nvPr userDrawn="1"/>
          </p:nvSpPr>
          <p:spPr bwMode="auto">
            <a:xfrm>
              <a:off x="247" y="3980"/>
              <a:ext cx="313" cy="24"/>
            </a:xfrm>
            <a:prstGeom prst="rect">
              <a:avLst/>
            </a:prstGeom>
            <a:solidFill>
              <a:srgbClr val="0000FF"/>
            </a:solidFill>
            <a:ln w="9525">
              <a:noFill/>
              <a:miter lim="800000"/>
              <a:headEnd/>
              <a:tailEnd/>
            </a:ln>
          </p:spPr>
          <p:txBody>
            <a:bodyPr/>
            <a:lstStyle/>
            <a:p>
              <a:endParaRPr lang="en-US"/>
            </a:p>
          </p:txBody>
        </p:sp>
        <p:sp>
          <p:nvSpPr>
            <p:cNvPr id="124" name="Rectangle 2422"/>
            <p:cNvSpPr>
              <a:spLocks noChangeArrowheads="1"/>
            </p:cNvSpPr>
            <p:nvPr userDrawn="1"/>
          </p:nvSpPr>
          <p:spPr bwMode="auto">
            <a:xfrm>
              <a:off x="560" y="3980"/>
              <a:ext cx="313" cy="24"/>
            </a:xfrm>
            <a:prstGeom prst="rect">
              <a:avLst/>
            </a:prstGeom>
            <a:solidFill>
              <a:srgbClr val="0000FF"/>
            </a:solidFill>
            <a:ln w="9525">
              <a:noFill/>
              <a:miter lim="800000"/>
              <a:headEnd/>
              <a:tailEnd/>
            </a:ln>
          </p:spPr>
          <p:txBody>
            <a:bodyPr/>
            <a:lstStyle/>
            <a:p>
              <a:endParaRPr lang="en-US"/>
            </a:p>
          </p:txBody>
        </p:sp>
        <p:sp>
          <p:nvSpPr>
            <p:cNvPr id="125" name="Rectangle 2423"/>
            <p:cNvSpPr>
              <a:spLocks noChangeArrowheads="1"/>
            </p:cNvSpPr>
            <p:nvPr userDrawn="1"/>
          </p:nvSpPr>
          <p:spPr bwMode="auto">
            <a:xfrm>
              <a:off x="873" y="3980"/>
              <a:ext cx="313" cy="24"/>
            </a:xfrm>
            <a:prstGeom prst="rect">
              <a:avLst/>
            </a:prstGeom>
            <a:solidFill>
              <a:srgbClr val="0000FF"/>
            </a:solidFill>
            <a:ln w="9525">
              <a:noFill/>
              <a:miter lim="800000"/>
              <a:headEnd/>
              <a:tailEnd/>
            </a:ln>
          </p:spPr>
          <p:txBody>
            <a:bodyPr/>
            <a:lstStyle/>
            <a:p>
              <a:endParaRPr lang="en-US"/>
            </a:p>
          </p:txBody>
        </p:sp>
        <p:sp>
          <p:nvSpPr>
            <p:cNvPr id="126" name="Rectangle 2424"/>
            <p:cNvSpPr>
              <a:spLocks noChangeArrowheads="1"/>
            </p:cNvSpPr>
            <p:nvPr userDrawn="1"/>
          </p:nvSpPr>
          <p:spPr bwMode="auto">
            <a:xfrm>
              <a:off x="1186" y="3980"/>
              <a:ext cx="313" cy="24"/>
            </a:xfrm>
            <a:prstGeom prst="rect">
              <a:avLst/>
            </a:prstGeom>
            <a:solidFill>
              <a:srgbClr val="0000FF"/>
            </a:solidFill>
            <a:ln w="9525">
              <a:noFill/>
              <a:miter lim="800000"/>
              <a:headEnd/>
              <a:tailEnd/>
            </a:ln>
          </p:spPr>
          <p:txBody>
            <a:bodyPr/>
            <a:lstStyle/>
            <a:p>
              <a:endParaRPr lang="en-US"/>
            </a:p>
          </p:txBody>
        </p:sp>
        <p:sp>
          <p:nvSpPr>
            <p:cNvPr id="127" name="Rectangle 2425"/>
            <p:cNvSpPr>
              <a:spLocks noChangeArrowheads="1"/>
            </p:cNvSpPr>
            <p:nvPr userDrawn="1"/>
          </p:nvSpPr>
          <p:spPr bwMode="auto">
            <a:xfrm>
              <a:off x="1499" y="3980"/>
              <a:ext cx="313" cy="24"/>
            </a:xfrm>
            <a:prstGeom prst="rect">
              <a:avLst/>
            </a:prstGeom>
            <a:solidFill>
              <a:srgbClr val="0000FF"/>
            </a:solidFill>
            <a:ln w="9525">
              <a:noFill/>
              <a:miter lim="800000"/>
              <a:headEnd/>
              <a:tailEnd/>
            </a:ln>
          </p:spPr>
          <p:txBody>
            <a:bodyPr/>
            <a:lstStyle/>
            <a:p>
              <a:endParaRPr lang="en-US"/>
            </a:p>
          </p:txBody>
        </p:sp>
        <p:sp>
          <p:nvSpPr>
            <p:cNvPr id="128" name="Rectangle 2426"/>
            <p:cNvSpPr>
              <a:spLocks noChangeArrowheads="1"/>
            </p:cNvSpPr>
            <p:nvPr userDrawn="1"/>
          </p:nvSpPr>
          <p:spPr bwMode="auto">
            <a:xfrm>
              <a:off x="1812" y="3980"/>
              <a:ext cx="313" cy="24"/>
            </a:xfrm>
            <a:prstGeom prst="rect">
              <a:avLst/>
            </a:prstGeom>
            <a:solidFill>
              <a:srgbClr val="0000FF"/>
            </a:solidFill>
            <a:ln w="9525">
              <a:noFill/>
              <a:miter lim="800000"/>
              <a:headEnd/>
              <a:tailEnd/>
            </a:ln>
          </p:spPr>
          <p:txBody>
            <a:bodyPr/>
            <a:lstStyle/>
            <a:p>
              <a:endParaRPr lang="en-US"/>
            </a:p>
          </p:txBody>
        </p:sp>
        <p:sp>
          <p:nvSpPr>
            <p:cNvPr id="129" name="Rectangle 2427"/>
            <p:cNvSpPr>
              <a:spLocks noChangeArrowheads="1"/>
            </p:cNvSpPr>
            <p:nvPr userDrawn="1"/>
          </p:nvSpPr>
          <p:spPr bwMode="auto">
            <a:xfrm>
              <a:off x="2125" y="3980"/>
              <a:ext cx="313" cy="24"/>
            </a:xfrm>
            <a:prstGeom prst="rect">
              <a:avLst/>
            </a:prstGeom>
            <a:solidFill>
              <a:srgbClr val="0000FF"/>
            </a:solidFill>
            <a:ln w="9525">
              <a:noFill/>
              <a:miter lim="800000"/>
              <a:headEnd/>
              <a:tailEnd/>
            </a:ln>
          </p:spPr>
          <p:txBody>
            <a:bodyPr/>
            <a:lstStyle/>
            <a:p>
              <a:endParaRPr lang="en-US"/>
            </a:p>
          </p:txBody>
        </p:sp>
        <p:sp>
          <p:nvSpPr>
            <p:cNvPr id="130" name="Rectangle 2428"/>
            <p:cNvSpPr>
              <a:spLocks noChangeArrowheads="1"/>
            </p:cNvSpPr>
            <p:nvPr userDrawn="1"/>
          </p:nvSpPr>
          <p:spPr bwMode="auto">
            <a:xfrm>
              <a:off x="2438" y="3980"/>
              <a:ext cx="313" cy="24"/>
            </a:xfrm>
            <a:prstGeom prst="rect">
              <a:avLst/>
            </a:prstGeom>
            <a:solidFill>
              <a:srgbClr val="0000FF"/>
            </a:solidFill>
            <a:ln w="9525">
              <a:noFill/>
              <a:miter lim="800000"/>
              <a:headEnd/>
              <a:tailEnd/>
            </a:ln>
          </p:spPr>
          <p:txBody>
            <a:bodyPr/>
            <a:lstStyle/>
            <a:p>
              <a:endParaRPr lang="en-US"/>
            </a:p>
          </p:txBody>
        </p:sp>
        <p:sp>
          <p:nvSpPr>
            <p:cNvPr id="131" name="Rectangle 2429"/>
            <p:cNvSpPr>
              <a:spLocks noChangeArrowheads="1"/>
            </p:cNvSpPr>
            <p:nvPr userDrawn="1"/>
          </p:nvSpPr>
          <p:spPr bwMode="auto">
            <a:xfrm>
              <a:off x="2751" y="3980"/>
              <a:ext cx="313" cy="24"/>
            </a:xfrm>
            <a:prstGeom prst="rect">
              <a:avLst/>
            </a:prstGeom>
            <a:solidFill>
              <a:srgbClr val="0000FF"/>
            </a:solidFill>
            <a:ln w="9525">
              <a:noFill/>
              <a:miter lim="800000"/>
              <a:headEnd/>
              <a:tailEnd/>
            </a:ln>
          </p:spPr>
          <p:txBody>
            <a:bodyPr/>
            <a:lstStyle/>
            <a:p>
              <a:endParaRPr lang="en-US"/>
            </a:p>
          </p:txBody>
        </p:sp>
        <p:sp>
          <p:nvSpPr>
            <p:cNvPr id="132" name="Rectangle 2430"/>
            <p:cNvSpPr>
              <a:spLocks noChangeArrowheads="1"/>
            </p:cNvSpPr>
            <p:nvPr userDrawn="1"/>
          </p:nvSpPr>
          <p:spPr bwMode="auto">
            <a:xfrm>
              <a:off x="3064" y="3980"/>
              <a:ext cx="313" cy="24"/>
            </a:xfrm>
            <a:prstGeom prst="rect">
              <a:avLst/>
            </a:prstGeom>
            <a:solidFill>
              <a:srgbClr val="0000FF"/>
            </a:solidFill>
            <a:ln w="9525">
              <a:noFill/>
              <a:miter lim="800000"/>
              <a:headEnd/>
              <a:tailEnd/>
            </a:ln>
          </p:spPr>
          <p:txBody>
            <a:bodyPr/>
            <a:lstStyle/>
            <a:p>
              <a:endParaRPr lang="en-US"/>
            </a:p>
          </p:txBody>
        </p:sp>
        <p:sp>
          <p:nvSpPr>
            <p:cNvPr id="133" name="Rectangle 2431"/>
            <p:cNvSpPr>
              <a:spLocks noChangeArrowheads="1"/>
            </p:cNvSpPr>
            <p:nvPr userDrawn="1"/>
          </p:nvSpPr>
          <p:spPr bwMode="auto">
            <a:xfrm>
              <a:off x="3377" y="3980"/>
              <a:ext cx="313" cy="24"/>
            </a:xfrm>
            <a:prstGeom prst="rect">
              <a:avLst/>
            </a:prstGeom>
            <a:solidFill>
              <a:srgbClr val="0000FF"/>
            </a:solidFill>
            <a:ln w="9525">
              <a:noFill/>
              <a:miter lim="800000"/>
              <a:headEnd/>
              <a:tailEnd/>
            </a:ln>
          </p:spPr>
          <p:txBody>
            <a:bodyPr/>
            <a:lstStyle/>
            <a:p>
              <a:endParaRPr lang="en-US"/>
            </a:p>
          </p:txBody>
        </p:sp>
        <p:sp>
          <p:nvSpPr>
            <p:cNvPr id="134" name="Rectangle 2432"/>
            <p:cNvSpPr>
              <a:spLocks noChangeArrowheads="1"/>
            </p:cNvSpPr>
            <p:nvPr userDrawn="1"/>
          </p:nvSpPr>
          <p:spPr bwMode="auto">
            <a:xfrm>
              <a:off x="3690" y="3980"/>
              <a:ext cx="313" cy="24"/>
            </a:xfrm>
            <a:prstGeom prst="rect">
              <a:avLst/>
            </a:prstGeom>
            <a:solidFill>
              <a:srgbClr val="0000FF"/>
            </a:solidFill>
            <a:ln w="9525">
              <a:noFill/>
              <a:miter lim="800000"/>
              <a:headEnd/>
              <a:tailEnd/>
            </a:ln>
          </p:spPr>
          <p:txBody>
            <a:bodyPr/>
            <a:lstStyle/>
            <a:p>
              <a:endParaRPr lang="en-US"/>
            </a:p>
          </p:txBody>
        </p:sp>
        <p:sp>
          <p:nvSpPr>
            <p:cNvPr id="135" name="Rectangle 2433"/>
            <p:cNvSpPr>
              <a:spLocks noChangeArrowheads="1"/>
            </p:cNvSpPr>
            <p:nvPr userDrawn="1"/>
          </p:nvSpPr>
          <p:spPr bwMode="auto">
            <a:xfrm>
              <a:off x="4003" y="3980"/>
              <a:ext cx="313" cy="24"/>
            </a:xfrm>
            <a:prstGeom prst="rect">
              <a:avLst/>
            </a:prstGeom>
            <a:solidFill>
              <a:srgbClr val="0000FF"/>
            </a:solidFill>
            <a:ln w="9525">
              <a:noFill/>
              <a:miter lim="800000"/>
              <a:headEnd/>
              <a:tailEnd/>
            </a:ln>
          </p:spPr>
          <p:txBody>
            <a:bodyPr/>
            <a:lstStyle/>
            <a:p>
              <a:endParaRPr lang="en-US"/>
            </a:p>
          </p:txBody>
        </p:sp>
        <p:sp>
          <p:nvSpPr>
            <p:cNvPr id="136" name="Rectangle 2434"/>
            <p:cNvSpPr>
              <a:spLocks noChangeArrowheads="1"/>
            </p:cNvSpPr>
            <p:nvPr userDrawn="1"/>
          </p:nvSpPr>
          <p:spPr bwMode="auto">
            <a:xfrm>
              <a:off x="4316" y="3980"/>
              <a:ext cx="313" cy="24"/>
            </a:xfrm>
            <a:prstGeom prst="rect">
              <a:avLst/>
            </a:prstGeom>
            <a:solidFill>
              <a:srgbClr val="0000FF"/>
            </a:solidFill>
            <a:ln w="9525">
              <a:noFill/>
              <a:miter lim="800000"/>
              <a:headEnd/>
              <a:tailEnd/>
            </a:ln>
          </p:spPr>
          <p:txBody>
            <a:bodyPr/>
            <a:lstStyle/>
            <a:p>
              <a:endParaRPr lang="en-US"/>
            </a:p>
          </p:txBody>
        </p:sp>
        <p:sp>
          <p:nvSpPr>
            <p:cNvPr id="137" name="Rectangle 2435"/>
            <p:cNvSpPr>
              <a:spLocks noChangeArrowheads="1"/>
            </p:cNvSpPr>
            <p:nvPr userDrawn="1"/>
          </p:nvSpPr>
          <p:spPr bwMode="auto">
            <a:xfrm>
              <a:off x="4629" y="3980"/>
              <a:ext cx="313" cy="24"/>
            </a:xfrm>
            <a:prstGeom prst="rect">
              <a:avLst/>
            </a:prstGeom>
            <a:solidFill>
              <a:srgbClr val="0000FF"/>
            </a:solidFill>
            <a:ln w="9525">
              <a:noFill/>
              <a:miter lim="800000"/>
              <a:headEnd/>
              <a:tailEnd/>
            </a:ln>
          </p:spPr>
          <p:txBody>
            <a:bodyPr/>
            <a:lstStyle/>
            <a:p>
              <a:endParaRPr lang="en-US"/>
            </a:p>
          </p:txBody>
        </p:sp>
        <p:sp>
          <p:nvSpPr>
            <p:cNvPr id="138" name="Rectangle 2436"/>
            <p:cNvSpPr>
              <a:spLocks noChangeArrowheads="1"/>
            </p:cNvSpPr>
            <p:nvPr userDrawn="1"/>
          </p:nvSpPr>
          <p:spPr bwMode="auto">
            <a:xfrm>
              <a:off x="4942" y="3980"/>
              <a:ext cx="313" cy="24"/>
            </a:xfrm>
            <a:prstGeom prst="rect">
              <a:avLst/>
            </a:prstGeom>
            <a:solidFill>
              <a:srgbClr val="0000FF"/>
            </a:solidFill>
            <a:ln w="9525">
              <a:noFill/>
              <a:miter lim="800000"/>
              <a:headEnd/>
              <a:tailEnd/>
            </a:ln>
          </p:spPr>
          <p:txBody>
            <a:bodyPr/>
            <a:lstStyle/>
            <a:p>
              <a:endParaRPr lang="en-US"/>
            </a:p>
          </p:txBody>
        </p:sp>
        <p:sp>
          <p:nvSpPr>
            <p:cNvPr id="139" name="Rectangle 2437"/>
            <p:cNvSpPr>
              <a:spLocks noChangeArrowheads="1"/>
            </p:cNvSpPr>
            <p:nvPr userDrawn="1"/>
          </p:nvSpPr>
          <p:spPr bwMode="auto">
            <a:xfrm>
              <a:off x="5255" y="3980"/>
              <a:ext cx="313" cy="24"/>
            </a:xfrm>
            <a:prstGeom prst="rect">
              <a:avLst/>
            </a:prstGeom>
            <a:solidFill>
              <a:srgbClr val="0000FF"/>
            </a:solidFill>
            <a:ln w="9525">
              <a:noFill/>
              <a:miter lim="800000"/>
              <a:headEnd/>
              <a:tailEnd/>
            </a:ln>
          </p:spPr>
          <p:txBody>
            <a:bodyPr/>
            <a:lstStyle/>
            <a:p>
              <a:endParaRPr lang="en-US"/>
            </a:p>
          </p:txBody>
        </p:sp>
        <p:sp>
          <p:nvSpPr>
            <p:cNvPr id="140" name="Freeform 2440"/>
            <p:cNvSpPr>
              <a:spLocks/>
            </p:cNvSpPr>
            <p:nvPr userDrawn="1"/>
          </p:nvSpPr>
          <p:spPr bwMode="auto">
            <a:xfrm>
              <a:off x="247" y="3980"/>
              <a:ext cx="5321" cy="24"/>
            </a:xfrm>
            <a:custGeom>
              <a:avLst/>
              <a:gdLst/>
              <a:ahLst/>
              <a:cxnLst>
                <a:cxn ang="0">
                  <a:pos x="10612" y="0"/>
                </a:cxn>
                <a:cxn ang="0">
                  <a:pos x="10511" y="0"/>
                </a:cxn>
                <a:cxn ang="0">
                  <a:pos x="10344" y="0"/>
                </a:cxn>
                <a:cxn ang="0">
                  <a:pos x="10116" y="0"/>
                </a:cxn>
                <a:cxn ang="0">
                  <a:pos x="9832" y="0"/>
                </a:cxn>
                <a:cxn ang="0">
                  <a:pos x="9499" y="0"/>
                </a:cxn>
                <a:cxn ang="0">
                  <a:pos x="9120" y="0"/>
                </a:cxn>
                <a:cxn ang="0">
                  <a:pos x="8702" y="0"/>
                </a:cxn>
                <a:cxn ang="0">
                  <a:pos x="8250" y="0"/>
                </a:cxn>
                <a:cxn ang="0">
                  <a:pos x="7767" y="0"/>
                </a:cxn>
                <a:cxn ang="0">
                  <a:pos x="7261" y="0"/>
                </a:cxn>
                <a:cxn ang="0">
                  <a:pos x="6736" y="0"/>
                </a:cxn>
                <a:cxn ang="0">
                  <a:pos x="6197" y="0"/>
                </a:cxn>
                <a:cxn ang="0">
                  <a:pos x="5650" y="0"/>
                </a:cxn>
                <a:cxn ang="0">
                  <a:pos x="5100" y="0"/>
                </a:cxn>
                <a:cxn ang="0">
                  <a:pos x="4553" y="0"/>
                </a:cxn>
                <a:cxn ang="0">
                  <a:pos x="4012" y="0"/>
                </a:cxn>
                <a:cxn ang="0">
                  <a:pos x="3484" y="0"/>
                </a:cxn>
                <a:cxn ang="0">
                  <a:pos x="2974" y="0"/>
                </a:cxn>
                <a:cxn ang="0">
                  <a:pos x="2485" y="0"/>
                </a:cxn>
                <a:cxn ang="0">
                  <a:pos x="2027" y="0"/>
                </a:cxn>
                <a:cxn ang="0">
                  <a:pos x="1601" y="0"/>
                </a:cxn>
                <a:cxn ang="0">
                  <a:pos x="1214" y="0"/>
                </a:cxn>
                <a:cxn ang="0">
                  <a:pos x="871" y="0"/>
                </a:cxn>
                <a:cxn ang="0">
                  <a:pos x="578" y="0"/>
                </a:cxn>
                <a:cxn ang="0">
                  <a:pos x="339" y="0"/>
                </a:cxn>
                <a:cxn ang="0">
                  <a:pos x="159" y="0"/>
                </a:cxn>
                <a:cxn ang="0">
                  <a:pos x="45" y="0"/>
                </a:cxn>
                <a:cxn ang="0">
                  <a:pos x="0" y="0"/>
                </a:cxn>
                <a:cxn ang="0">
                  <a:pos x="13" y="48"/>
                </a:cxn>
                <a:cxn ang="0">
                  <a:pos x="93" y="48"/>
                </a:cxn>
                <a:cxn ang="0">
                  <a:pos x="241" y="48"/>
                </a:cxn>
                <a:cxn ang="0">
                  <a:pos x="451" y="48"/>
                </a:cxn>
                <a:cxn ang="0">
                  <a:pos x="717" y="48"/>
                </a:cxn>
                <a:cxn ang="0">
                  <a:pos x="1037" y="48"/>
                </a:cxn>
                <a:cxn ang="0">
                  <a:pos x="1402" y="48"/>
                </a:cxn>
                <a:cxn ang="0">
                  <a:pos x="1808" y="48"/>
                </a:cxn>
                <a:cxn ang="0">
                  <a:pos x="2252" y="48"/>
                </a:cxn>
                <a:cxn ang="0">
                  <a:pos x="2726" y="48"/>
                </a:cxn>
                <a:cxn ang="0">
                  <a:pos x="3225" y="48"/>
                </a:cxn>
                <a:cxn ang="0">
                  <a:pos x="3744" y="48"/>
                </a:cxn>
                <a:cxn ang="0">
                  <a:pos x="4280" y="48"/>
                </a:cxn>
                <a:cxn ang="0">
                  <a:pos x="4825" y="48"/>
                </a:cxn>
                <a:cxn ang="0">
                  <a:pos x="5373" y="48"/>
                </a:cxn>
                <a:cxn ang="0">
                  <a:pos x="5922" y="48"/>
                </a:cxn>
                <a:cxn ang="0">
                  <a:pos x="6466" y="48"/>
                </a:cxn>
                <a:cxn ang="0">
                  <a:pos x="6998" y="48"/>
                </a:cxn>
                <a:cxn ang="0">
                  <a:pos x="7514" y="48"/>
                </a:cxn>
                <a:cxn ang="0">
                  <a:pos x="8009" y="48"/>
                </a:cxn>
                <a:cxn ang="0">
                  <a:pos x="8477" y="48"/>
                </a:cxn>
                <a:cxn ang="0">
                  <a:pos x="8913" y="48"/>
                </a:cxn>
                <a:cxn ang="0">
                  <a:pos x="9312" y="48"/>
                </a:cxn>
                <a:cxn ang="0">
                  <a:pos x="9668" y="48"/>
                </a:cxn>
                <a:cxn ang="0">
                  <a:pos x="9977" y="48"/>
                </a:cxn>
                <a:cxn ang="0">
                  <a:pos x="10233" y="48"/>
                </a:cxn>
                <a:cxn ang="0">
                  <a:pos x="10431" y="48"/>
                </a:cxn>
                <a:cxn ang="0">
                  <a:pos x="10566" y="48"/>
                </a:cxn>
                <a:cxn ang="0">
                  <a:pos x="10631" y="48"/>
                </a:cxn>
                <a:cxn ang="0">
                  <a:pos x="10641" y="32"/>
                </a:cxn>
              </a:cxnLst>
              <a:rect l="0" t="0" r="r" b="b"/>
              <a:pathLst>
                <a:path w="10642" h="48">
                  <a:moveTo>
                    <a:pt x="10641" y="0"/>
                  </a:moveTo>
                  <a:lnTo>
                    <a:pt x="10641" y="0"/>
                  </a:lnTo>
                  <a:lnTo>
                    <a:pt x="10640" y="0"/>
                  </a:lnTo>
                  <a:lnTo>
                    <a:pt x="10638" y="0"/>
                  </a:lnTo>
                  <a:lnTo>
                    <a:pt x="10636" y="0"/>
                  </a:lnTo>
                  <a:lnTo>
                    <a:pt x="10632" y="0"/>
                  </a:lnTo>
                  <a:lnTo>
                    <a:pt x="10628" y="0"/>
                  </a:lnTo>
                  <a:lnTo>
                    <a:pt x="10623" y="0"/>
                  </a:lnTo>
                  <a:lnTo>
                    <a:pt x="10617" y="0"/>
                  </a:lnTo>
                  <a:lnTo>
                    <a:pt x="10612" y="0"/>
                  </a:lnTo>
                  <a:lnTo>
                    <a:pt x="10604" y="0"/>
                  </a:lnTo>
                  <a:lnTo>
                    <a:pt x="10596" y="0"/>
                  </a:lnTo>
                  <a:lnTo>
                    <a:pt x="10589" y="0"/>
                  </a:lnTo>
                  <a:lnTo>
                    <a:pt x="10579" y="0"/>
                  </a:lnTo>
                  <a:lnTo>
                    <a:pt x="10570" y="0"/>
                  </a:lnTo>
                  <a:lnTo>
                    <a:pt x="10559" y="0"/>
                  </a:lnTo>
                  <a:lnTo>
                    <a:pt x="10548" y="0"/>
                  </a:lnTo>
                  <a:lnTo>
                    <a:pt x="10536" y="0"/>
                  </a:lnTo>
                  <a:lnTo>
                    <a:pt x="10524" y="0"/>
                  </a:lnTo>
                  <a:lnTo>
                    <a:pt x="10511" y="0"/>
                  </a:lnTo>
                  <a:lnTo>
                    <a:pt x="10496" y="0"/>
                  </a:lnTo>
                  <a:lnTo>
                    <a:pt x="10482" y="0"/>
                  </a:lnTo>
                  <a:lnTo>
                    <a:pt x="10467" y="0"/>
                  </a:lnTo>
                  <a:lnTo>
                    <a:pt x="10451" y="0"/>
                  </a:lnTo>
                  <a:lnTo>
                    <a:pt x="10435" y="0"/>
                  </a:lnTo>
                  <a:lnTo>
                    <a:pt x="10417" y="0"/>
                  </a:lnTo>
                  <a:lnTo>
                    <a:pt x="10400" y="0"/>
                  </a:lnTo>
                  <a:lnTo>
                    <a:pt x="10382" y="0"/>
                  </a:lnTo>
                  <a:lnTo>
                    <a:pt x="10363" y="0"/>
                  </a:lnTo>
                  <a:lnTo>
                    <a:pt x="10344" y="0"/>
                  </a:lnTo>
                  <a:lnTo>
                    <a:pt x="10323" y="0"/>
                  </a:lnTo>
                  <a:lnTo>
                    <a:pt x="10302" y="0"/>
                  </a:lnTo>
                  <a:lnTo>
                    <a:pt x="10281" y="0"/>
                  </a:lnTo>
                  <a:lnTo>
                    <a:pt x="10259" y="0"/>
                  </a:lnTo>
                  <a:lnTo>
                    <a:pt x="10236" y="0"/>
                  </a:lnTo>
                  <a:lnTo>
                    <a:pt x="10213" y="0"/>
                  </a:lnTo>
                  <a:lnTo>
                    <a:pt x="10190" y="0"/>
                  </a:lnTo>
                  <a:lnTo>
                    <a:pt x="10166" y="0"/>
                  </a:lnTo>
                  <a:lnTo>
                    <a:pt x="10141" y="0"/>
                  </a:lnTo>
                  <a:lnTo>
                    <a:pt x="10116" y="0"/>
                  </a:lnTo>
                  <a:lnTo>
                    <a:pt x="10090" y="0"/>
                  </a:lnTo>
                  <a:lnTo>
                    <a:pt x="10063" y="0"/>
                  </a:lnTo>
                  <a:lnTo>
                    <a:pt x="10037" y="0"/>
                  </a:lnTo>
                  <a:lnTo>
                    <a:pt x="10009" y="0"/>
                  </a:lnTo>
                  <a:lnTo>
                    <a:pt x="9981" y="0"/>
                  </a:lnTo>
                  <a:lnTo>
                    <a:pt x="9952" y="0"/>
                  </a:lnTo>
                  <a:lnTo>
                    <a:pt x="9924" y="0"/>
                  </a:lnTo>
                  <a:lnTo>
                    <a:pt x="9894" y="0"/>
                  </a:lnTo>
                  <a:lnTo>
                    <a:pt x="9863" y="0"/>
                  </a:lnTo>
                  <a:lnTo>
                    <a:pt x="9832" y="0"/>
                  </a:lnTo>
                  <a:lnTo>
                    <a:pt x="9802" y="0"/>
                  </a:lnTo>
                  <a:lnTo>
                    <a:pt x="9770" y="0"/>
                  </a:lnTo>
                  <a:lnTo>
                    <a:pt x="9738" y="0"/>
                  </a:lnTo>
                  <a:lnTo>
                    <a:pt x="9705" y="0"/>
                  </a:lnTo>
                  <a:lnTo>
                    <a:pt x="9672" y="0"/>
                  </a:lnTo>
                  <a:lnTo>
                    <a:pt x="9638" y="0"/>
                  </a:lnTo>
                  <a:lnTo>
                    <a:pt x="9604" y="0"/>
                  </a:lnTo>
                  <a:lnTo>
                    <a:pt x="9569" y="0"/>
                  </a:lnTo>
                  <a:lnTo>
                    <a:pt x="9535" y="0"/>
                  </a:lnTo>
                  <a:lnTo>
                    <a:pt x="9499" y="0"/>
                  </a:lnTo>
                  <a:lnTo>
                    <a:pt x="9464" y="0"/>
                  </a:lnTo>
                  <a:lnTo>
                    <a:pt x="9426" y="0"/>
                  </a:lnTo>
                  <a:lnTo>
                    <a:pt x="9390" y="0"/>
                  </a:lnTo>
                  <a:lnTo>
                    <a:pt x="9353" y="0"/>
                  </a:lnTo>
                  <a:lnTo>
                    <a:pt x="9316" y="0"/>
                  </a:lnTo>
                  <a:lnTo>
                    <a:pt x="9277" y="0"/>
                  </a:lnTo>
                  <a:lnTo>
                    <a:pt x="9239" y="0"/>
                  </a:lnTo>
                  <a:lnTo>
                    <a:pt x="9199" y="0"/>
                  </a:lnTo>
                  <a:lnTo>
                    <a:pt x="9161" y="0"/>
                  </a:lnTo>
                  <a:lnTo>
                    <a:pt x="9120" y="0"/>
                  </a:lnTo>
                  <a:lnTo>
                    <a:pt x="9081" y="0"/>
                  </a:lnTo>
                  <a:lnTo>
                    <a:pt x="9040" y="0"/>
                  </a:lnTo>
                  <a:lnTo>
                    <a:pt x="9000" y="0"/>
                  </a:lnTo>
                  <a:lnTo>
                    <a:pt x="8958" y="0"/>
                  </a:lnTo>
                  <a:lnTo>
                    <a:pt x="8916" y="0"/>
                  </a:lnTo>
                  <a:lnTo>
                    <a:pt x="8874" y="0"/>
                  </a:lnTo>
                  <a:lnTo>
                    <a:pt x="8832" y="0"/>
                  </a:lnTo>
                  <a:lnTo>
                    <a:pt x="8789" y="0"/>
                  </a:lnTo>
                  <a:lnTo>
                    <a:pt x="8746" y="0"/>
                  </a:lnTo>
                  <a:lnTo>
                    <a:pt x="8702" y="0"/>
                  </a:lnTo>
                  <a:lnTo>
                    <a:pt x="8658" y="0"/>
                  </a:lnTo>
                  <a:lnTo>
                    <a:pt x="8614" y="0"/>
                  </a:lnTo>
                  <a:lnTo>
                    <a:pt x="8569" y="0"/>
                  </a:lnTo>
                  <a:lnTo>
                    <a:pt x="8525" y="0"/>
                  </a:lnTo>
                  <a:lnTo>
                    <a:pt x="8479" y="0"/>
                  </a:lnTo>
                  <a:lnTo>
                    <a:pt x="8434" y="0"/>
                  </a:lnTo>
                  <a:lnTo>
                    <a:pt x="8388" y="0"/>
                  </a:lnTo>
                  <a:lnTo>
                    <a:pt x="8342" y="0"/>
                  </a:lnTo>
                  <a:lnTo>
                    <a:pt x="8296" y="0"/>
                  </a:lnTo>
                  <a:lnTo>
                    <a:pt x="8250" y="0"/>
                  </a:lnTo>
                  <a:lnTo>
                    <a:pt x="8203" y="0"/>
                  </a:lnTo>
                  <a:lnTo>
                    <a:pt x="8156" y="0"/>
                  </a:lnTo>
                  <a:lnTo>
                    <a:pt x="8107" y="0"/>
                  </a:lnTo>
                  <a:lnTo>
                    <a:pt x="8060" y="0"/>
                  </a:lnTo>
                  <a:lnTo>
                    <a:pt x="8012" y="0"/>
                  </a:lnTo>
                  <a:lnTo>
                    <a:pt x="7964" y="0"/>
                  </a:lnTo>
                  <a:lnTo>
                    <a:pt x="7914" y="0"/>
                  </a:lnTo>
                  <a:lnTo>
                    <a:pt x="7866" y="0"/>
                  </a:lnTo>
                  <a:lnTo>
                    <a:pt x="7817" y="0"/>
                  </a:lnTo>
                  <a:lnTo>
                    <a:pt x="7767" y="0"/>
                  </a:lnTo>
                  <a:lnTo>
                    <a:pt x="7718" y="0"/>
                  </a:lnTo>
                  <a:lnTo>
                    <a:pt x="7667" y="0"/>
                  </a:lnTo>
                  <a:lnTo>
                    <a:pt x="7618" y="0"/>
                  </a:lnTo>
                  <a:lnTo>
                    <a:pt x="7567" y="0"/>
                  </a:lnTo>
                  <a:lnTo>
                    <a:pt x="7517" y="0"/>
                  </a:lnTo>
                  <a:lnTo>
                    <a:pt x="7466" y="0"/>
                  </a:lnTo>
                  <a:lnTo>
                    <a:pt x="7415" y="0"/>
                  </a:lnTo>
                  <a:lnTo>
                    <a:pt x="7364" y="0"/>
                  </a:lnTo>
                  <a:lnTo>
                    <a:pt x="7313" y="0"/>
                  </a:lnTo>
                  <a:lnTo>
                    <a:pt x="7261" y="0"/>
                  </a:lnTo>
                  <a:lnTo>
                    <a:pt x="7210" y="0"/>
                  </a:lnTo>
                  <a:lnTo>
                    <a:pt x="7157" y="0"/>
                  </a:lnTo>
                  <a:lnTo>
                    <a:pt x="7105" y="0"/>
                  </a:lnTo>
                  <a:lnTo>
                    <a:pt x="7053" y="0"/>
                  </a:lnTo>
                  <a:lnTo>
                    <a:pt x="7000" y="0"/>
                  </a:lnTo>
                  <a:lnTo>
                    <a:pt x="6947" y="0"/>
                  </a:lnTo>
                  <a:lnTo>
                    <a:pt x="6895" y="0"/>
                  </a:lnTo>
                  <a:lnTo>
                    <a:pt x="6842" y="0"/>
                  </a:lnTo>
                  <a:lnTo>
                    <a:pt x="6789" y="0"/>
                  </a:lnTo>
                  <a:lnTo>
                    <a:pt x="6736" y="0"/>
                  </a:lnTo>
                  <a:lnTo>
                    <a:pt x="6683" y="0"/>
                  </a:lnTo>
                  <a:lnTo>
                    <a:pt x="6629" y="0"/>
                  </a:lnTo>
                  <a:lnTo>
                    <a:pt x="6575" y="0"/>
                  </a:lnTo>
                  <a:lnTo>
                    <a:pt x="6522" y="0"/>
                  </a:lnTo>
                  <a:lnTo>
                    <a:pt x="6468" y="0"/>
                  </a:lnTo>
                  <a:lnTo>
                    <a:pt x="6414" y="0"/>
                  </a:lnTo>
                  <a:lnTo>
                    <a:pt x="6360" y="0"/>
                  </a:lnTo>
                  <a:lnTo>
                    <a:pt x="6305" y="0"/>
                  </a:lnTo>
                  <a:lnTo>
                    <a:pt x="6252" y="0"/>
                  </a:lnTo>
                  <a:lnTo>
                    <a:pt x="6197" y="0"/>
                  </a:lnTo>
                  <a:lnTo>
                    <a:pt x="6143" y="0"/>
                  </a:lnTo>
                  <a:lnTo>
                    <a:pt x="6088" y="0"/>
                  </a:lnTo>
                  <a:lnTo>
                    <a:pt x="6033" y="0"/>
                  </a:lnTo>
                  <a:lnTo>
                    <a:pt x="5979" y="0"/>
                  </a:lnTo>
                  <a:lnTo>
                    <a:pt x="5925" y="0"/>
                  </a:lnTo>
                  <a:lnTo>
                    <a:pt x="5870" y="0"/>
                  </a:lnTo>
                  <a:lnTo>
                    <a:pt x="5815" y="0"/>
                  </a:lnTo>
                  <a:lnTo>
                    <a:pt x="5760" y="0"/>
                  </a:lnTo>
                  <a:lnTo>
                    <a:pt x="5705" y="0"/>
                  </a:lnTo>
                  <a:lnTo>
                    <a:pt x="5650" y="0"/>
                  </a:lnTo>
                  <a:lnTo>
                    <a:pt x="5595" y="0"/>
                  </a:lnTo>
                  <a:lnTo>
                    <a:pt x="5540" y="0"/>
                  </a:lnTo>
                  <a:lnTo>
                    <a:pt x="5485" y="0"/>
                  </a:lnTo>
                  <a:lnTo>
                    <a:pt x="5430" y="0"/>
                  </a:lnTo>
                  <a:lnTo>
                    <a:pt x="5375" y="0"/>
                  </a:lnTo>
                  <a:lnTo>
                    <a:pt x="5321" y="0"/>
                  </a:lnTo>
                  <a:lnTo>
                    <a:pt x="5266" y="0"/>
                  </a:lnTo>
                  <a:lnTo>
                    <a:pt x="5211" y="0"/>
                  </a:lnTo>
                  <a:lnTo>
                    <a:pt x="5156" y="0"/>
                  </a:lnTo>
                  <a:lnTo>
                    <a:pt x="5100" y="0"/>
                  </a:lnTo>
                  <a:lnTo>
                    <a:pt x="5046" y="0"/>
                  </a:lnTo>
                  <a:lnTo>
                    <a:pt x="4991" y="0"/>
                  </a:lnTo>
                  <a:lnTo>
                    <a:pt x="4936" y="0"/>
                  </a:lnTo>
                  <a:lnTo>
                    <a:pt x="4881" y="0"/>
                  </a:lnTo>
                  <a:lnTo>
                    <a:pt x="4826" y="0"/>
                  </a:lnTo>
                  <a:lnTo>
                    <a:pt x="4771" y="0"/>
                  </a:lnTo>
                  <a:lnTo>
                    <a:pt x="4716" y="0"/>
                  </a:lnTo>
                  <a:lnTo>
                    <a:pt x="4661" y="0"/>
                  </a:lnTo>
                  <a:lnTo>
                    <a:pt x="4608" y="0"/>
                  </a:lnTo>
                  <a:lnTo>
                    <a:pt x="4553" y="0"/>
                  </a:lnTo>
                  <a:lnTo>
                    <a:pt x="4498" y="0"/>
                  </a:lnTo>
                  <a:lnTo>
                    <a:pt x="4444" y="0"/>
                  </a:lnTo>
                  <a:lnTo>
                    <a:pt x="4389" y="0"/>
                  </a:lnTo>
                  <a:lnTo>
                    <a:pt x="4336" y="0"/>
                  </a:lnTo>
                  <a:lnTo>
                    <a:pt x="4281" y="0"/>
                  </a:lnTo>
                  <a:lnTo>
                    <a:pt x="4227" y="0"/>
                  </a:lnTo>
                  <a:lnTo>
                    <a:pt x="4173" y="0"/>
                  </a:lnTo>
                  <a:lnTo>
                    <a:pt x="4119" y="0"/>
                  </a:lnTo>
                  <a:lnTo>
                    <a:pt x="4066" y="0"/>
                  </a:lnTo>
                  <a:lnTo>
                    <a:pt x="4012" y="0"/>
                  </a:lnTo>
                  <a:lnTo>
                    <a:pt x="3958" y="0"/>
                  </a:lnTo>
                  <a:lnTo>
                    <a:pt x="3905" y="0"/>
                  </a:lnTo>
                  <a:lnTo>
                    <a:pt x="3852" y="0"/>
                  </a:lnTo>
                  <a:lnTo>
                    <a:pt x="3799" y="0"/>
                  </a:lnTo>
                  <a:lnTo>
                    <a:pt x="3746" y="0"/>
                  </a:lnTo>
                  <a:lnTo>
                    <a:pt x="3694" y="0"/>
                  </a:lnTo>
                  <a:lnTo>
                    <a:pt x="3641" y="0"/>
                  </a:lnTo>
                  <a:lnTo>
                    <a:pt x="3588" y="0"/>
                  </a:lnTo>
                  <a:lnTo>
                    <a:pt x="3536" y="0"/>
                  </a:lnTo>
                  <a:lnTo>
                    <a:pt x="3484" y="0"/>
                  </a:lnTo>
                  <a:lnTo>
                    <a:pt x="3431" y="0"/>
                  </a:lnTo>
                  <a:lnTo>
                    <a:pt x="3380" y="0"/>
                  </a:lnTo>
                  <a:lnTo>
                    <a:pt x="3328" y="0"/>
                  </a:lnTo>
                  <a:lnTo>
                    <a:pt x="3277" y="0"/>
                  </a:lnTo>
                  <a:lnTo>
                    <a:pt x="3226" y="0"/>
                  </a:lnTo>
                  <a:lnTo>
                    <a:pt x="3174" y="0"/>
                  </a:lnTo>
                  <a:lnTo>
                    <a:pt x="3124" y="0"/>
                  </a:lnTo>
                  <a:lnTo>
                    <a:pt x="3073" y="0"/>
                  </a:lnTo>
                  <a:lnTo>
                    <a:pt x="3023" y="0"/>
                  </a:lnTo>
                  <a:lnTo>
                    <a:pt x="2974" y="0"/>
                  </a:lnTo>
                  <a:lnTo>
                    <a:pt x="2923" y="0"/>
                  </a:lnTo>
                  <a:lnTo>
                    <a:pt x="2874" y="0"/>
                  </a:lnTo>
                  <a:lnTo>
                    <a:pt x="2824" y="0"/>
                  </a:lnTo>
                  <a:lnTo>
                    <a:pt x="2775" y="0"/>
                  </a:lnTo>
                  <a:lnTo>
                    <a:pt x="2727" y="0"/>
                  </a:lnTo>
                  <a:lnTo>
                    <a:pt x="2677" y="0"/>
                  </a:lnTo>
                  <a:lnTo>
                    <a:pt x="2629" y="0"/>
                  </a:lnTo>
                  <a:lnTo>
                    <a:pt x="2581" y="0"/>
                  </a:lnTo>
                  <a:lnTo>
                    <a:pt x="2534" y="0"/>
                  </a:lnTo>
                  <a:lnTo>
                    <a:pt x="2485" y="0"/>
                  </a:lnTo>
                  <a:lnTo>
                    <a:pt x="2438" y="0"/>
                  </a:lnTo>
                  <a:lnTo>
                    <a:pt x="2392" y="0"/>
                  </a:lnTo>
                  <a:lnTo>
                    <a:pt x="2345" y="0"/>
                  </a:lnTo>
                  <a:lnTo>
                    <a:pt x="2299" y="0"/>
                  </a:lnTo>
                  <a:lnTo>
                    <a:pt x="2253" y="0"/>
                  </a:lnTo>
                  <a:lnTo>
                    <a:pt x="2207" y="0"/>
                  </a:lnTo>
                  <a:lnTo>
                    <a:pt x="2162" y="0"/>
                  </a:lnTo>
                  <a:lnTo>
                    <a:pt x="2115" y="0"/>
                  </a:lnTo>
                  <a:lnTo>
                    <a:pt x="2072" y="0"/>
                  </a:lnTo>
                  <a:lnTo>
                    <a:pt x="2027" y="0"/>
                  </a:lnTo>
                  <a:lnTo>
                    <a:pt x="1983" y="0"/>
                  </a:lnTo>
                  <a:lnTo>
                    <a:pt x="1939" y="0"/>
                  </a:lnTo>
                  <a:lnTo>
                    <a:pt x="1895" y="0"/>
                  </a:lnTo>
                  <a:lnTo>
                    <a:pt x="1852" y="0"/>
                  </a:lnTo>
                  <a:lnTo>
                    <a:pt x="1809" y="0"/>
                  </a:lnTo>
                  <a:lnTo>
                    <a:pt x="1766" y="0"/>
                  </a:lnTo>
                  <a:lnTo>
                    <a:pt x="1725" y="0"/>
                  </a:lnTo>
                  <a:lnTo>
                    <a:pt x="1683" y="0"/>
                  </a:lnTo>
                  <a:lnTo>
                    <a:pt x="1641" y="0"/>
                  </a:lnTo>
                  <a:lnTo>
                    <a:pt x="1601" y="0"/>
                  </a:lnTo>
                  <a:lnTo>
                    <a:pt x="1560" y="0"/>
                  </a:lnTo>
                  <a:lnTo>
                    <a:pt x="1521" y="0"/>
                  </a:lnTo>
                  <a:lnTo>
                    <a:pt x="1481" y="0"/>
                  </a:lnTo>
                  <a:lnTo>
                    <a:pt x="1442" y="0"/>
                  </a:lnTo>
                  <a:lnTo>
                    <a:pt x="1402" y="0"/>
                  </a:lnTo>
                  <a:lnTo>
                    <a:pt x="1364" y="0"/>
                  </a:lnTo>
                  <a:lnTo>
                    <a:pt x="1325" y="0"/>
                  </a:lnTo>
                  <a:lnTo>
                    <a:pt x="1288" y="0"/>
                  </a:lnTo>
                  <a:lnTo>
                    <a:pt x="1251" y="0"/>
                  </a:lnTo>
                  <a:lnTo>
                    <a:pt x="1214" y="0"/>
                  </a:lnTo>
                  <a:lnTo>
                    <a:pt x="1178" y="0"/>
                  </a:lnTo>
                  <a:lnTo>
                    <a:pt x="1142" y="0"/>
                  </a:lnTo>
                  <a:lnTo>
                    <a:pt x="1107" y="0"/>
                  </a:lnTo>
                  <a:lnTo>
                    <a:pt x="1072" y="0"/>
                  </a:lnTo>
                  <a:lnTo>
                    <a:pt x="1037" y="0"/>
                  </a:lnTo>
                  <a:lnTo>
                    <a:pt x="1003" y="0"/>
                  </a:lnTo>
                  <a:lnTo>
                    <a:pt x="969" y="0"/>
                  </a:lnTo>
                  <a:lnTo>
                    <a:pt x="936" y="0"/>
                  </a:lnTo>
                  <a:lnTo>
                    <a:pt x="904" y="0"/>
                  </a:lnTo>
                  <a:lnTo>
                    <a:pt x="871" y="0"/>
                  </a:lnTo>
                  <a:lnTo>
                    <a:pt x="839" y="0"/>
                  </a:lnTo>
                  <a:lnTo>
                    <a:pt x="808" y="0"/>
                  </a:lnTo>
                  <a:lnTo>
                    <a:pt x="778" y="0"/>
                  </a:lnTo>
                  <a:lnTo>
                    <a:pt x="748" y="0"/>
                  </a:lnTo>
                  <a:lnTo>
                    <a:pt x="718" y="0"/>
                  </a:lnTo>
                  <a:lnTo>
                    <a:pt x="689" y="0"/>
                  </a:lnTo>
                  <a:lnTo>
                    <a:pt x="660" y="0"/>
                  </a:lnTo>
                  <a:lnTo>
                    <a:pt x="632" y="0"/>
                  </a:lnTo>
                  <a:lnTo>
                    <a:pt x="604" y="0"/>
                  </a:lnTo>
                  <a:lnTo>
                    <a:pt x="578" y="0"/>
                  </a:lnTo>
                  <a:lnTo>
                    <a:pt x="552" y="0"/>
                  </a:lnTo>
                  <a:lnTo>
                    <a:pt x="525" y="0"/>
                  </a:lnTo>
                  <a:lnTo>
                    <a:pt x="500" y="0"/>
                  </a:lnTo>
                  <a:lnTo>
                    <a:pt x="475" y="0"/>
                  </a:lnTo>
                  <a:lnTo>
                    <a:pt x="451" y="0"/>
                  </a:lnTo>
                  <a:lnTo>
                    <a:pt x="428" y="0"/>
                  </a:lnTo>
                  <a:lnTo>
                    <a:pt x="405" y="0"/>
                  </a:lnTo>
                  <a:lnTo>
                    <a:pt x="382" y="0"/>
                  </a:lnTo>
                  <a:lnTo>
                    <a:pt x="360" y="0"/>
                  </a:lnTo>
                  <a:lnTo>
                    <a:pt x="339" y="0"/>
                  </a:lnTo>
                  <a:lnTo>
                    <a:pt x="318" y="0"/>
                  </a:lnTo>
                  <a:lnTo>
                    <a:pt x="297" y="0"/>
                  </a:lnTo>
                  <a:lnTo>
                    <a:pt x="278" y="0"/>
                  </a:lnTo>
                  <a:lnTo>
                    <a:pt x="259" y="0"/>
                  </a:lnTo>
                  <a:lnTo>
                    <a:pt x="241" y="0"/>
                  </a:lnTo>
                  <a:lnTo>
                    <a:pt x="224" y="0"/>
                  </a:lnTo>
                  <a:lnTo>
                    <a:pt x="206" y="0"/>
                  </a:lnTo>
                  <a:lnTo>
                    <a:pt x="189" y="0"/>
                  </a:lnTo>
                  <a:lnTo>
                    <a:pt x="174" y="0"/>
                  </a:lnTo>
                  <a:lnTo>
                    <a:pt x="159" y="0"/>
                  </a:lnTo>
                  <a:lnTo>
                    <a:pt x="144" y="0"/>
                  </a:lnTo>
                  <a:lnTo>
                    <a:pt x="130" y="0"/>
                  </a:lnTo>
                  <a:lnTo>
                    <a:pt x="117" y="0"/>
                  </a:lnTo>
                  <a:lnTo>
                    <a:pt x="105" y="0"/>
                  </a:lnTo>
                  <a:lnTo>
                    <a:pt x="93" y="0"/>
                  </a:lnTo>
                  <a:lnTo>
                    <a:pt x="82" y="0"/>
                  </a:lnTo>
                  <a:lnTo>
                    <a:pt x="72" y="0"/>
                  </a:lnTo>
                  <a:lnTo>
                    <a:pt x="62" y="0"/>
                  </a:lnTo>
                  <a:lnTo>
                    <a:pt x="52" y="0"/>
                  </a:lnTo>
                  <a:lnTo>
                    <a:pt x="45" y="0"/>
                  </a:lnTo>
                  <a:lnTo>
                    <a:pt x="37" y="0"/>
                  </a:lnTo>
                  <a:lnTo>
                    <a:pt x="29" y="0"/>
                  </a:lnTo>
                  <a:lnTo>
                    <a:pt x="24" y="0"/>
                  </a:lnTo>
                  <a:lnTo>
                    <a:pt x="18" y="0"/>
                  </a:lnTo>
                  <a:lnTo>
                    <a:pt x="13" y="0"/>
                  </a:lnTo>
                  <a:lnTo>
                    <a:pt x="8" y="0"/>
                  </a:lnTo>
                  <a:lnTo>
                    <a:pt x="5" y="0"/>
                  </a:lnTo>
                  <a:lnTo>
                    <a:pt x="3" y="0"/>
                  </a:lnTo>
                  <a:lnTo>
                    <a:pt x="1" y="0"/>
                  </a:lnTo>
                  <a:lnTo>
                    <a:pt x="0" y="0"/>
                  </a:lnTo>
                  <a:lnTo>
                    <a:pt x="0" y="0"/>
                  </a:lnTo>
                  <a:lnTo>
                    <a:pt x="0" y="0"/>
                  </a:lnTo>
                  <a:lnTo>
                    <a:pt x="0" y="48"/>
                  </a:lnTo>
                  <a:lnTo>
                    <a:pt x="0" y="48"/>
                  </a:lnTo>
                  <a:lnTo>
                    <a:pt x="0" y="48"/>
                  </a:lnTo>
                  <a:lnTo>
                    <a:pt x="1" y="48"/>
                  </a:lnTo>
                  <a:lnTo>
                    <a:pt x="3" y="48"/>
                  </a:lnTo>
                  <a:lnTo>
                    <a:pt x="5" y="48"/>
                  </a:lnTo>
                  <a:lnTo>
                    <a:pt x="8" y="48"/>
                  </a:lnTo>
                  <a:lnTo>
                    <a:pt x="13" y="48"/>
                  </a:lnTo>
                  <a:lnTo>
                    <a:pt x="18" y="48"/>
                  </a:lnTo>
                  <a:lnTo>
                    <a:pt x="24" y="48"/>
                  </a:lnTo>
                  <a:lnTo>
                    <a:pt x="29" y="48"/>
                  </a:lnTo>
                  <a:lnTo>
                    <a:pt x="37" y="48"/>
                  </a:lnTo>
                  <a:lnTo>
                    <a:pt x="45" y="48"/>
                  </a:lnTo>
                  <a:lnTo>
                    <a:pt x="52" y="48"/>
                  </a:lnTo>
                  <a:lnTo>
                    <a:pt x="62" y="48"/>
                  </a:lnTo>
                  <a:lnTo>
                    <a:pt x="72" y="48"/>
                  </a:lnTo>
                  <a:lnTo>
                    <a:pt x="82" y="48"/>
                  </a:lnTo>
                  <a:lnTo>
                    <a:pt x="93" y="48"/>
                  </a:lnTo>
                  <a:lnTo>
                    <a:pt x="105" y="48"/>
                  </a:lnTo>
                  <a:lnTo>
                    <a:pt x="117" y="48"/>
                  </a:lnTo>
                  <a:lnTo>
                    <a:pt x="130" y="48"/>
                  </a:lnTo>
                  <a:lnTo>
                    <a:pt x="144" y="48"/>
                  </a:lnTo>
                  <a:lnTo>
                    <a:pt x="159" y="48"/>
                  </a:lnTo>
                  <a:lnTo>
                    <a:pt x="174" y="48"/>
                  </a:lnTo>
                  <a:lnTo>
                    <a:pt x="189" y="48"/>
                  </a:lnTo>
                  <a:lnTo>
                    <a:pt x="206" y="48"/>
                  </a:lnTo>
                  <a:lnTo>
                    <a:pt x="224" y="48"/>
                  </a:lnTo>
                  <a:lnTo>
                    <a:pt x="241" y="48"/>
                  </a:lnTo>
                  <a:lnTo>
                    <a:pt x="259" y="48"/>
                  </a:lnTo>
                  <a:lnTo>
                    <a:pt x="278" y="48"/>
                  </a:lnTo>
                  <a:lnTo>
                    <a:pt x="297" y="48"/>
                  </a:lnTo>
                  <a:lnTo>
                    <a:pt x="318" y="48"/>
                  </a:lnTo>
                  <a:lnTo>
                    <a:pt x="339" y="48"/>
                  </a:lnTo>
                  <a:lnTo>
                    <a:pt x="360" y="48"/>
                  </a:lnTo>
                  <a:lnTo>
                    <a:pt x="382" y="48"/>
                  </a:lnTo>
                  <a:lnTo>
                    <a:pt x="403" y="48"/>
                  </a:lnTo>
                  <a:lnTo>
                    <a:pt x="427" y="48"/>
                  </a:lnTo>
                  <a:lnTo>
                    <a:pt x="451" y="48"/>
                  </a:lnTo>
                  <a:lnTo>
                    <a:pt x="475" y="48"/>
                  </a:lnTo>
                  <a:lnTo>
                    <a:pt x="500" y="48"/>
                  </a:lnTo>
                  <a:lnTo>
                    <a:pt x="525" y="48"/>
                  </a:lnTo>
                  <a:lnTo>
                    <a:pt x="551" y="48"/>
                  </a:lnTo>
                  <a:lnTo>
                    <a:pt x="577" y="48"/>
                  </a:lnTo>
                  <a:lnTo>
                    <a:pt x="604" y="48"/>
                  </a:lnTo>
                  <a:lnTo>
                    <a:pt x="632" y="48"/>
                  </a:lnTo>
                  <a:lnTo>
                    <a:pt x="660" y="48"/>
                  </a:lnTo>
                  <a:lnTo>
                    <a:pt x="689" y="48"/>
                  </a:lnTo>
                  <a:lnTo>
                    <a:pt x="717" y="48"/>
                  </a:lnTo>
                  <a:lnTo>
                    <a:pt x="747" y="48"/>
                  </a:lnTo>
                  <a:lnTo>
                    <a:pt x="778" y="48"/>
                  </a:lnTo>
                  <a:lnTo>
                    <a:pt x="808" y="48"/>
                  </a:lnTo>
                  <a:lnTo>
                    <a:pt x="839" y="48"/>
                  </a:lnTo>
                  <a:lnTo>
                    <a:pt x="871" y="48"/>
                  </a:lnTo>
                  <a:lnTo>
                    <a:pt x="903" y="48"/>
                  </a:lnTo>
                  <a:lnTo>
                    <a:pt x="936" y="48"/>
                  </a:lnTo>
                  <a:lnTo>
                    <a:pt x="969" y="48"/>
                  </a:lnTo>
                  <a:lnTo>
                    <a:pt x="1003" y="48"/>
                  </a:lnTo>
                  <a:lnTo>
                    <a:pt x="1037" y="48"/>
                  </a:lnTo>
                  <a:lnTo>
                    <a:pt x="1071" y="48"/>
                  </a:lnTo>
                  <a:lnTo>
                    <a:pt x="1106" y="48"/>
                  </a:lnTo>
                  <a:lnTo>
                    <a:pt x="1141" y="48"/>
                  </a:lnTo>
                  <a:lnTo>
                    <a:pt x="1177" y="48"/>
                  </a:lnTo>
                  <a:lnTo>
                    <a:pt x="1213" y="48"/>
                  </a:lnTo>
                  <a:lnTo>
                    <a:pt x="1251" y="48"/>
                  </a:lnTo>
                  <a:lnTo>
                    <a:pt x="1288" y="48"/>
                  </a:lnTo>
                  <a:lnTo>
                    <a:pt x="1325" y="48"/>
                  </a:lnTo>
                  <a:lnTo>
                    <a:pt x="1364" y="48"/>
                  </a:lnTo>
                  <a:lnTo>
                    <a:pt x="1402" y="48"/>
                  </a:lnTo>
                  <a:lnTo>
                    <a:pt x="1441" y="48"/>
                  </a:lnTo>
                  <a:lnTo>
                    <a:pt x="1480" y="48"/>
                  </a:lnTo>
                  <a:lnTo>
                    <a:pt x="1520" y="48"/>
                  </a:lnTo>
                  <a:lnTo>
                    <a:pt x="1560" y="48"/>
                  </a:lnTo>
                  <a:lnTo>
                    <a:pt x="1601" y="48"/>
                  </a:lnTo>
                  <a:lnTo>
                    <a:pt x="1641" y="48"/>
                  </a:lnTo>
                  <a:lnTo>
                    <a:pt x="1683" y="48"/>
                  </a:lnTo>
                  <a:lnTo>
                    <a:pt x="1725" y="48"/>
                  </a:lnTo>
                  <a:lnTo>
                    <a:pt x="1766" y="48"/>
                  </a:lnTo>
                  <a:lnTo>
                    <a:pt x="1808" y="48"/>
                  </a:lnTo>
                  <a:lnTo>
                    <a:pt x="1851" y="48"/>
                  </a:lnTo>
                  <a:lnTo>
                    <a:pt x="1895" y="48"/>
                  </a:lnTo>
                  <a:lnTo>
                    <a:pt x="1938" y="48"/>
                  </a:lnTo>
                  <a:lnTo>
                    <a:pt x="1982" y="48"/>
                  </a:lnTo>
                  <a:lnTo>
                    <a:pt x="2025" y="48"/>
                  </a:lnTo>
                  <a:lnTo>
                    <a:pt x="2070" y="48"/>
                  </a:lnTo>
                  <a:lnTo>
                    <a:pt x="2115" y="48"/>
                  </a:lnTo>
                  <a:lnTo>
                    <a:pt x="2160" y="48"/>
                  </a:lnTo>
                  <a:lnTo>
                    <a:pt x="2205" y="48"/>
                  </a:lnTo>
                  <a:lnTo>
                    <a:pt x="2252" y="48"/>
                  </a:lnTo>
                  <a:lnTo>
                    <a:pt x="2298" y="48"/>
                  </a:lnTo>
                  <a:lnTo>
                    <a:pt x="2344" y="48"/>
                  </a:lnTo>
                  <a:lnTo>
                    <a:pt x="2391" y="48"/>
                  </a:lnTo>
                  <a:lnTo>
                    <a:pt x="2438" y="48"/>
                  </a:lnTo>
                  <a:lnTo>
                    <a:pt x="2485" y="48"/>
                  </a:lnTo>
                  <a:lnTo>
                    <a:pt x="2532" y="48"/>
                  </a:lnTo>
                  <a:lnTo>
                    <a:pt x="2581" y="48"/>
                  </a:lnTo>
                  <a:lnTo>
                    <a:pt x="2628" y="48"/>
                  </a:lnTo>
                  <a:lnTo>
                    <a:pt x="2676" y="48"/>
                  </a:lnTo>
                  <a:lnTo>
                    <a:pt x="2726" y="48"/>
                  </a:lnTo>
                  <a:lnTo>
                    <a:pt x="2774" y="48"/>
                  </a:lnTo>
                  <a:lnTo>
                    <a:pt x="2823" y="48"/>
                  </a:lnTo>
                  <a:lnTo>
                    <a:pt x="2873" y="48"/>
                  </a:lnTo>
                  <a:lnTo>
                    <a:pt x="2922" y="48"/>
                  </a:lnTo>
                  <a:lnTo>
                    <a:pt x="2973" y="48"/>
                  </a:lnTo>
                  <a:lnTo>
                    <a:pt x="3022" y="48"/>
                  </a:lnTo>
                  <a:lnTo>
                    <a:pt x="3072" y="48"/>
                  </a:lnTo>
                  <a:lnTo>
                    <a:pt x="3123" y="48"/>
                  </a:lnTo>
                  <a:lnTo>
                    <a:pt x="3173" y="48"/>
                  </a:lnTo>
                  <a:lnTo>
                    <a:pt x="3225" y="48"/>
                  </a:lnTo>
                  <a:lnTo>
                    <a:pt x="3275" y="48"/>
                  </a:lnTo>
                  <a:lnTo>
                    <a:pt x="3327" y="48"/>
                  </a:lnTo>
                  <a:lnTo>
                    <a:pt x="3379" y="48"/>
                  </a:lnTo>
                  <a:lnTo>
                    <a:pt x="3430" y="48"/>
                  </a:lnTo>
                  <a:lnTo>
                    <a:pt x="3483" y="48"/>
                  </a:lnTo>
                  <a:lnTo>
                    <a:pt x="3534" y="48"/>
                  </a:lnTo>
                  <a:lnTo>
                    <a:pt x="3587" y="48"/>
                  </a:lnTo>
                  <a:lnTo>
                    <a:pt x="3639" y="48"/>
                  </a:lnTo>
                  <a:lnTo>
                    <a:pt x="3691" y="48"/>
                  </a:lnTo>
                  <a:lnTo>
                    <a:pt x="3744" y="48"/>
                  </a:lnTo>
                  <a:lnTo>
                    <a:pt x="3798" y="48"/>
                  </a:lnTo>
                  <a:lnTo>
                    <a:pt x="3850" y="48"/>
                  </a:lnTo>
                  <a:lnTo>
                    <a:pt x="3903" y="48"/>
                  </a:lnTo>
                  <a:lnTo>
                    <a:pt x="3957" y="48"/>
                  </a:lnTo>
                  <a:lnTo>
                    <a:pt x="4011" y="48"/>
                  </a:lnTo>
                  <a:lnTo>
                    <a:pt x="4064" y="48"/>
                  </a:lnTo>
                  <a:lnTo>
                    <a:pt x="4118" y="48"/>
                  </a:lnTo>
                  <a:lnTo>
                    <a:pt x="4172" y="48"/>
                  </a:lnTo>
                  <a:lnTo>
                    <a:pt x="4226" y="48"/>
                  </a:lnTo>
                  <a:lnTo>
                    <a:pt x="4280" y="48"/>
                  </a:lnTo>
                  <a:lnTo>
                    <a:pt x="4333" y="48"/>
                  </a:lnTo>
                  <a:lnTo>
                    <a:pt x="4388" y="48"/>
                  </a:lnTo>
                  <a:lnTo>
                    <a:pt x="4442" y="48"/>
                  </a:lnTo>
                  <a:lnTo>
                    <a:pt x="4497" y="48"/>
                  </a:lnTo>
                  <a:lnTo>
                    <a:pt x="4551" y="48"/>
                  </a:lnTo>
                  <a:lnTo>
                    <a:pt x="4605" y="48"/>
                  </a:lnTo>
                  <a:lnTo>
                    <a:pt x="4660" y="48"/>
                  </a:lnTo>
                  <a:lnTo>
                    <a:pt x="4715" y="48"/>
                  </a:lnTo>
                  <a:lnTo>
                    <a:pt x="4770" y="48"/>
                  </a:lnTo>
                  <a:lnTo>
                    <a:pt x="4825" y="48"/>
                  </a:lnTo>
                  <a:lnTo>
                    <a:pt x="4880" y="48"/>
                  </a:lnTo>
                  <a:lnTo>
                    <a:pt x="4935" y="48"/>
                  </a:lnTo>
                  <a:lnTo>
                    <a:pt x="4990" y="48"/>
                  </a:lnTo>
                  <a:lnTo>
                    <a:pt x="5044" y="48"/>
                  </a:lnTo>
                  <a:lnTo>
                    <a:pt x="5099" y="48"/>
                  </a:lnTo>
                  <a:lnTo>
                    <a:pt x="5154" y="48"/>
                  </a:lnTo>
                  <a:lnTo>
                    <a:pt x="5209" y="48"/>
                  </a:lnTo>
                  <a:lnTo>
                    <a:pt x="5264" y="48"/>
                  </a:lnTo>
                  <a:lnTo>
                    <a:pt x="5319" y="48"/>
                  </a:lnTo>
                  <a:lnTo>
                    <a:pt x="5373" y="48"/>
                  </a:lnTo>
                  <a:lnTo>
                    <a:pt x="5429" y="48"/>
                  </a:lnTo>
                  <a:lnTo>
                    <a:pt x="5483" y="48"/>
                  </a:lnTo>
                  <a:lnTo>
                    <a:pt x="5538" y="48"/>
                  </a:lnTo>
                  <a:lnTo>
                    <a:pt x="5593" y="48"/>
                  </a:lnTo>
                  <a:lnTo>
                    <a:pt x="5648" y="48"/>
                  </a:lnTo>
                  <a:lnTo>
                    <a:pt x="5703" y="48"/>
                  </a:lnTo>
                  <a:lnTo>
                    <a:pt x="5758" y="48"/>
                  </a:lnTo>
                  <a:lnTo>
                    <a:pt x="5813" y="48"/>
                  </a:lnTo>
                  <a:lnTo>
                    <a:pt x="5868" y="48"/>
                  </a:lnTo>
                  <a:lnTo>
                    <a:pt x="5922" y="48"/>
                  </a:lnTo>
                  <a:lnTo>
                    <a:pt x="5977" y="48"/>
                  </a:lnTo>
                  <a:lnTo>
                    <a:pt x="6031" y="48"/>
                  </a:lnTo>
                  <a:lnTo>
                    <a:pt x="6086" y="48"/>
                  </a:lnTo>
                  <a:lnTo>
                    <a:pt x="6141" y="48"/>
                  </a:lnTo>
                  <a:lnTo>
                    <a:pt x="6195" y="48"/>
                  </a:lnTo>
                  <a:lnTo>
                    <a:pt x="6249" y="48"/>
                  </a:lnTo>
                  <a:lnTo>
                    <a:pt x="6303" y="48"/>
                  </a:lnTo>
                  <a:lnTo>
                    <a:pt x="6358" y="48"/>
                  </a:lnTo>
                  <a:lnTo>
                    <a:pt x="6412" y="48"/>
                  </a:lnTo>
                  <a:lnTo>
                    <a:pt x="6466" y="48"/>
                  </a:lnTo>
                  <a:lnTo>
                    <a:pt x="6519" y="48"/>
                  </a:lnTo>
                  <a:lnTo>
                    <a:pt x="6573" y="48"/>
                  </a:lnTo>
                  <a:lnTo>
                    <a:pt x="6627" y="48"/>
                  </a:lnTo>
                  <a:lnTo>
                    <a:pt x="6681" y="48"/>
                  </a:lnTo>
                  <a:lnTo>
                    <a:pt x="6733" y="48"/>
                  </a:lnTo>
                  <a:lnTo>
                    <a:pt x="6787" y="48"/>
                  </a:lnTo>
                  <a:lnTo>
                    <a:pt x="6840" y="48"/>
                  </a:lnTo>
                  <a:lnTo>
                    <a:pt x="6892" y="48"/>
                  </a:lnTo>
                  <a:lnTo>
                    <a:pt x="6945" y="48"/>
                  </a:lnTo>
                  <a:lnTo>
                    <a:pt x="6998" y="48"/>
                  </a:lnTo>
                  <a:lnTo>
                    <a:pt x="7051" y="48"/>
                  </a:lnTo>
                  <a:lnTo>
                    <a:pt x="7103" y="48"/>
                  </a:lnTo>
                  <a:lnTo>
                    <a:pt x="7155" y="48"/>
                  </a:lnTo>
                  <a:lnTo>
                    <a:pt x="7206" y="48"/>
                  </a:lnTo>
                  <a:lnTo>
                    <a:pt x="7258" y="48"/>
                  </a:lnTo>
                  <a:lnTo>
                    <a:pt x="7310" y="48"/>
                  </a:lnTo>
                  <a:lnTo>
                    <a:pt x="7361" y="48"/>
                  </a:lnTo>
                  <a:lnTo>
                    <a:pt x="7413" y="48"/>
                  </a:lnTo>
                  <a:lnTo>
                    <a:pt x="7463" y="48"/>
                  </a:lnTo>
                  <a:lnTo>
                    <a:pt x="7514" y="48"/>
                  </a:lnTo>
                  <a:lnTo>
                    <a:pt x="7565" y="48"/>
                  </a:lnTo>
                  <a:lnTo>
                    <a:pt x="7615" y="48"/>
                  </a:lnTo>
                  <a:lnTo>
                    <a:pt x="7665" y="48"/>
                  </a:lnTo>
                  <a:lnTo>
                    <a:pt x="7714" y="48"/>
                  </a:lnTo>
                  <a:lnTo>
                    <a:pt x="7765" y="48"/>
                  </a:lnTo>
                  <a:lnTo>
                    <a:pt x="7814" y="48"/>
                  </a:lnTo>
                  <a:lnTo>
                    <a:pt x="7863" y="48"/>
                  </a:lnTo>
                  <a:lnTo>
                    <a:pt x="7912" y="48"/>
                  </a:lnTo>
                  <a:lnTo>
                    <a:pt x="7960" y="48"/>
                  </a:lnTo>
                  <a:lnTo>
                    <a:pt x="8009" y="48"/>
                  </a:lnTo>
                  <a:lnTo>
                    <a:pt x="8057" y="48"/>
                  </a:lnTo>
                  <a:lnTo>
                    <a:pt x="8105" y="48"/>
                  </a:lnTo>
                  <a:lnTo>
                    <a:pt x="8152" y="48"/>
                  </a:lnTo>
                  <a:lnTo>
                    <a:pt x="8200" y="48"/>
                  </a:lnTo>
                  <a:lnTo>
                    <a:pt x="8247" y="48"/>
                  </a:lnTo>
                  <a:lnTo>
                    <a:pt x="8293" y="48"/>
                  </a:lnTo>
                  <a:lnTo>
                    <a:pt x="8340" y="48"/>
                  </a:lnTo>
                  <a:lnTo>
                    <a:pt x="8386" y="48"/>
                  </a:lnTo>
                  <a:lnTo>
                    <a:pt x="8431" y="48"/>
                  </a:lnTo>
                  <a:lnTo>
                    <a:pt x="8477" y="48"/>
                  </a:lnTo>
                  <a:lnTo>
                    <a:pt x="8522" y="48"/>
                  </a:lnTo>
                  <a:lnTo>
                    <a:pt x="8567" y="48"/>
                  </a:lnTo>
                  <a:lnTo>
                    <a:pt x="8611" y="48"/>
                  </a:lnTo>
                  <a:lnTo>
                    <a:pt x="8655" y="48"/>
                  </a:lnTo>
                  <a:lnTo>
                    <a:pt x="8699" y="48"/>
                  </a:lnTo>
                  <a:lnTo>
                    <a:pt x="8743" y="48"/>
                  </a:lnTo>
                  <a:lnTo>
                    <a:pt x="8786" y="48"/>
                  </a:lnTo>
                  <a:lnTo>
                    <a:pt x="8828" y="48"/>
                  </a:lnTo>
                  <a:lnTo>
                    <a:pt x="8871" y="48"/>
                  </a:lnTo>
                  <a:lnTo>
                    <a:pt x="8913" y="48"/>
                  </a:lnTo>
                  <a:lnTo>
                    <a:pt x="8955" y="48"/>
                  </a:lnTo>
                  <a:lnTo>
                    <a:pt x="8996" y="48"/>
                  </a:lnTo>
                  <a:lnTo>
                    <a:pt x="9037" y="48"/>
                  </a:lnTo>
                  <a:lnTo>
                    <a:pt x="9077" y="48"/>
                  </a:lnTo>
                  <a:lnTo>
                    <a:pt x="9117" y="48"/>
                  </a:lnTo>
                  <a:lnTo>
                    <a:pt x="9158" y="48"/>
                  </a:lnTo>
                  <a:lnTo>
                    <a:pt x="9196" y="48"/>
                  </a:lnTo>
                  <a:lnTo>
                    <a:pt x="9235" y="48"/>
                  </a:lnTo>
                  <a:lnTo>
                    <a:pt x="9274" y="48"/>
                  </a:lnTo>
                  <a:lnTo>
                    <a:pt x="9312" y="48"/>
                  </a:lnTo>
                  <a:lnTo>
                    <a:pt x="9350" y="48"/>
                  </a:lnTo>
                  <a:lnTo>
                    <a:pt x="9387" y="48"/>
                  </a:lnTo>
                  <a:lnTo>
                    <a:pt x="9423" y="48"/>
                  </a:lnTo>
                  <a:lnTo>
                    <a:pt x="9459" y="48"/>
                  </a:lnTo>
                  <a:lnTo>
                    <a:pt x="9496" y="48"/>
                  </a:lnTo>
                  <a:lnTo>
                    <a:pt x="9531" y="48"/>
                  </a:lnTo>
                  <a:lnTo>
                    <a:pt x="9566" y="48"/>
                  </a:lnTo>
                  <a:lnTo>
                    <a:pt x="9601" y="48"/>
                  </a:lnTo>
                  <a:lnTo>
                    <a:pt x="9635" y="48"/>
                  </a:lnTo>
                  <a:lnTo>
                    <a:pt x="9668" y="48"/>
                  </a:lnTo>
                  <a:lnTo>
                    <a:pt x="9702" y="48"/>
                  </a:lnTo>
                  <a:lnTo>
                    <a:pt x="9734" y="48"/>
                  </a:lnTo>
                  <a:lnTo>
                    <a:pt x="9767" y="48"/>
                  </a:lnTo>
                  <a:lnTo>
                    <a:pt x="9797" y="48"/>
                  </a:lnTo>
                  <a:lnTo>
                    <a:pt x="9829" y="48"/>
                  </a:lnTo>
                  <a:lnTo>
                    <a:pt x="9860" y="48"/>
                  </a:lnTo>
                  <a:lnTo>
                    <a:pt x="9890" y="48"/>
                  </a:lnTo>
                  <a:lnTo>
                    <a:pt x="9919" y="48"/>
                  </a:lnTo>
                  <a:lnTo>
                    <a:pt x="9949" y="48"/>
                  </a:lnTo>
                  <a:lnTo>
                    <a:pt x="9977" y="48"/>
                  </a:lnTo>
                  <a:lnTo>
                    <a:pt x="10005" y="48"/>
                  </a:lnTo>
                  <a:lnTo>
                    <a:pt x="10033" y="48"/>
                  </a:lnTo>
                  <a:lnTo>
                    <a:pt x="10060" y="48"/>
                  </a:lnTo>
                  <a:lnTo>
                    <a:pt x="10086" y="48"/>
                  </a:lnTo>
                  <a:lnTo>
                    <a:pt x="10112" y="48"/>
                  </a:lnTo>
                  <a:lnTo>
                    <a:pt x="10138" y="48"/>
                  </a:lnTo>
                  <a:lnTo>
                    <a:pt x="10163" y="48"/>
                  </a:lnTo>
                  <a:lnTo>
                    <a:pt x="10187" y="48"/>
                  </a:lnTo>
                  <a:lnTo>
                    <a:pt x="10210" y="48"/>
                  </a:lnTo>
                  <a:lnTo>
                    <a:pt x="10233" y="48"/>
                  </a:lnTo>
                  <a:lnTo>
                    <a:pt x="10256" y="48"/>
                  </a:lnTo>
                  <a:lnTo>
                    <a:pt x="10278" y="48"/>
                  </a:lnTo>
                  <a:lnTo>
                    <a:pt x="10299" y="48"/>
                  </a:lnTo>
                  <a:lnTo>
                    <a:pt x="10320" y="48"/>
                  </a:lnTo>
                  <a:lnTo>
                    <a:pt x="10339" y="48"/>
                  </a:lnTo>
                  <a:lnTo>
                    <a:pt x="10359" y="48"/>
                  </a:lnTo>
                  <a:lnTo>
                    <a:pt x="10378" y="48"/>
                  </a:lnTo>
                  <a:lnTo>
                    <a:pt x="10397" y="48"/>
                  </a:lnTo>
                  <a:lnTo>
                    <a:pt x="10414" y="48"/>
                  </a:lnTo>
                  <a:lnTo>
                    <a:pt x="10431" y="48"/>
                  </a:lnTo>
                  <a:lnTo>
                    <a:pt x="10447" y="48"/>
                  </a:lnTo>
                  <a:lnTo>
                    <a:pt x="10463" y="48"/>
                  </a:lnTo>
                  <a:lnTo>
                    <a:pt x="10479" y="48"/>
                  </a:lnTo>
                  <a:lnTo>
                    <a:pt x="10493" y="48"/>
                  </a:lnTo>
                  <a:lnTo>
                    <a:pt x="10506" y="48"/>
                  </a:lnTo>
                  <a:lnTo>
                    <a:pt x="10519" y="48"/>
                  </a:lnTo>
                  <a:lnTo>
                    <a:pt x="10533" y="48"/>
                  </a:lnTo>
                  <a:lnTo>
                    <a:pt x="10544" y="48"/>
                  </a:lnTo>
                  <a:lnTo>
                    <a:pt x="10556" y="48"/>
                  </a:lnTo>
                  <a:lnTo>
                    <a:pt x="10566" y="48"/>
                  </a:lnTo>
                  <a:lnTo>
                    <a:pt x="10575" y="48"/>
                  </a:lnTo>
                  <a:lnTo>
                    <a:pt x="10584" y="48"/>
                  </a:lnTo>
                  <a:lnTo>
                    <a:pt x="10593" y="48"/>
                  </a:lnTo>
                  <a:lnTo>
                    <a:pt x="10601" y="48"/>
                  </a:lnTo>
                  <a:lnTo>
                    <a:pt x="10607" y="48"/>
                  </a:lnTo>
                  <a:lnTo>
                    <a:pt x="10614" y="48"/>
                  </a:lnTo>
                  <a:lnTo>
                    <a:pt x="10619" y="48"/>
                  </a:lnTo>
                  <a:lnTo>
                    <a:pt x="10624" y="48"/>
                  </a:lnTo>
                  <a:lnTo>
                    <a:pt x="10628" y="48"/>
                  </a:lnTo>
                  <a:lnTo>
                    <a:pt x="10631" y="48"/>
                  </a:lnTo>
                  <a:lnTo>
                    <a:pt x="10635" y="48"/>
                  </a:lnTo>
                  <a:lnTo>
                    <a:pt x="10636" y="48"/>
                  </a:lnTo>
                  <a:lnTo>
                    <a:pt x="10637" y="48"/>
                  </a:lnTo>
                  <a:lnTo>
                    <a:pt x="10638" y="48"/>
                  </a:lnTo>
                  <a:lnTo>
                    <a:pt x="10638" y="48"/>
                  </a:lnTo>
                  <a:lnTo>
                    <a:pt x="10639" y="48"/>
                  </a:lnTo>
                  <a:lnTo>
                    <a:pt x="10641" y="48"/>
                  </a:lnTo>
                  <a:lnTo>
                    <a:pt x="10642" y="48"/>
                  </a:lnTo>
                  <a:lnTo>
                    <a:pt x="10642" y="48"/>
                  </a:lnTo>
                  <a:lnTo>
                    <a:pt x="10641" y="32"/>
                  </a:lnTo>
                  <a:lnTo>
                    <a:pt x="10641" y="16"/>
                  </a:lnTo>
                  <a:lnTo>
                    <a:pt x="10641" y="0"/>
                  </a:lnTo>
                  <a:lnTo>
                    <a:pt x="10641" y="0"/>
                  </a:lnTo>
                  <a:close/>
                </a:path>
              </a:pathLst>
            </a:custGeom>
            <a:solidFill>
              <a:srgbClr val="0000FF"/>
            </a:solidFill>
            <a:ln w="9525">
              <a:noFill/>
              <a:round/>
              <a:headEnd/>
              <a:tailEnd/>
            </a:ln>
          </p:spPr>
          <p:txBody>
            <a:bodyPr/>
            <a:lstStyle/>
            <a:p>
              <a:endParaRPr lang="en-US"/>
            </a:p>
          </p:txBody>
        </p:sp>
        <p:sp>
          <p:nvSpPr>
            <p:cNvPr id="141" name="Rectangle 2442"/>
            <p:cNvSpPr>
              <a:spLocks noChangeArrowheads="1"/>
            </p:cNvSpPr>
            <p:nvPr userDrawn="1"/>
          </p:nvSpPr>
          <p:spPr bwMode="auto">
            <a:xfrm>
              <a:off x="247" y="3980"/>
              <a:ext cx="313" cy="24"/>
            </a:xfrm>
            <a:prstGeom prst="rect">
              <a:avLst/>
            </a:prstGeom>
            <a:solidFill>
              <a:srgbClr val="0000FF"/>
            </a:solidFill>
            <a:ln w="9525">
              <a:noFill/>
              <a:miter lim="800000"/>
              <a:headEnd/>
              <a:tailEnd/>
            </a:ln>
          </p:spPr>
          <p:txBody>
            <a:bodyPr/>
            <a:lstStyle/>
            <a:p>
              <a:endParaRPr lang="en-US"/>
            </a:p>
          </p:txBody>
        </p:sp>
        <p:sp>
          <p:nvSpPr>
            <p:cNvPr id="142" name="Rectangle 2443"/>
            <p:cNvSpPr>
              <a:spLocks noChangeArrowheads="1"/>
            </p:cNvSpPr>
            <p:nvPr userDrawn="1"/>
          </p:nvSpPr>
          <p:spPr bwMode="auto">
            <a:xfrm>
              <a:off x="560" y="3980"/>
              <a:ext cx="313" cy="24"/>
            </a:xfrm>
            <a:prstGeom prst="rect">
              <a:avLst/>
            </a:prstGeom>
            <a:solidFill>
              <a:srgbClr val="0000FF"/>
            </a:solidFill>
            <a:ln w="9525">
              <a:noFill/>
              <a:miter lim="800000"/>
              <a:headEnd/>
              <a:tailEnd/>
            </a:ln>
          </p:spPr>
          <p:txBody>
            <a:bodyPr/>
            <a:lstStyle/>
            <a:p>
              <a:endParaRPr lang="en-US"/>
            </a:p>
          </p:txBody>
        </p:sp>
        <p:sp>
          <p:nvSpPr>
            <p:cNvPr id="143" name="Rectangle 2444"/>
            <p:cNvSpPr>
              <a:spLocks noChangeArrowheads="1"/>
            </p:cNvSpPr>
            <p:nvPr userDrawn="1"/>
          </p:nvSpPr>
          <p:spPr bwMode="auto">
            <a:xfrm>
              <a:off x="873" y="3980"/>
              <a:ext cx="313" cy="24"/>
            </a:xfrm>
            <a:prstGeom prst="rect">
              <a:avLst/>
            </a:prstGeom>
            <a:solidFill>
              <a:srgbClr val="0000FF"/>
            </a:solidFill>
            <a:ln w="9525">
              <a:noFill/>
              <a:miter lim="800000"/>
              <a:headEnd/>
              <a:tailEnd/>
            </a:ln>
          </p:spPr>
          <p:txBody>
            <a:bodyPr/>
            <a:lstStyle/>
            <a:p>
              <a:endParaRPr lang="en-US"/>
            </a:p>
          </p:txBody>
        </p:sp>
        <p:sp>
          <p:nvSpPr>
            <p:cNvPr id="144" name="Rectangle 2445"/>
            <p:cNvSpPr>
              <a:spLocks noChangeArrowheads="1"/>
            </p:cNvSpPr>
            <p:nvPr userDrawn="1"/>
          </p:nvSpPr>
          <p:spPr bwMode="auto">
            <a:xfrm>
              <a:off x="1186" y="3980"/>
              <a:ext cx="313" cy="24"/>
            </a:xfrm>
            <a:prstGeom prst="rect">
              <a:avLst/>
            </a:prstGeom>
            <a:solidFill>
              <a:srgbClr val="0000FF"/>
            </a:solidFill>
            <a:ln w="9525">
              <a:noFill/>
              <a:miter lim="800000"/>
              <a:headEnd/>
              <a:tailEnd/>
            </a:ln>
          </p:spPr>
          <p:txBody>
            <a:bodyPr/>
            <a:lstStyle/>
            <a:p>
              <a:endParaRPr lang="en-US"/>
            </a:p>
          </p:txBody>
        </p:sp>
        <p:sp>
          <p:nvSpPr>
            <p:cNvPr id="145" name="Rectangle 2446"/>
            <p:cNvSpPr>
              <a:spLocks noChangeArrowheads="1"/>
            </p:cNvSpPr>
            <p:nvPr userDrawn="1"/>
          </p:nvSpPr>
          <p:spPr bwMode="auto">
            <a:xfrm>
              <a:off x="1499" y="3980"/>
              <a:ext cx="313" cy="24"/>
            </a:xfrm>
            <a:prstGeom prst="rect">
              <a:avLst/>
            </a:prstGeom>
            <a:solidFill>
              <a:srgbClr val="0000FF"/>
            </a:solidFill>
            <a:ln w="9525">
              <a:noFill/>
              <a:miter lim="800000"/>
              <a:headEnd/>
              <a:tailEnd/>
            </a:ln>
          </p:spPr>
          <p:txBody>
            <a:bodyPr/>
            <a:lstStyle/>
            <a:p>
              <a:endParaRPr lang="en-US"/>
            </a:p>
          </p:txBody>
        </p:sp>
        <p:sp>
          <p:nvSpPr>
            <p:cNvPr id="146" name="Rectangle 2447"/>
            <p:cNvSpPr>
              <a:spLocks noChangeArrowheads="1"/>
            </p:cNvSpPr>
            <p:nvPr userDrawn="1"/>
          </p:nvSpPr>
          <p:spPr bwMode="auto">
            <a:xfrm>
              <a:off x="1812" y="3980"/>
              <a:ext cx="313" cy="24"/>
            </a:xfrm>
            <a:prstGeom prst="rect">
              <a:avLst/>
            </a:prstGeom>
            <a:solidFill>
              <a:srgbClr val="0000FF"/>
            </a:solidFill>
            <a:ln w="9525">
              <a:noFill/>
              <a:miter lim="800000"/>
              <a:headEnd/>
              <a:tailEnd/>
            </a:ln>
          </p:spPr>
          <p:txBody>
            <a:bodyPr/>
            <a:lstStyle/>
            <a:p>
              <a:endParaRPr lang="en-US"/>
            </a:p>
          </p:txBody>
        </p:sp>
        <p:sp>
          <p:nvSpPr>
            <p:cNvPr id="147" name="Rectangle 2448"/>
            <p:cNvSpPr>
              <a:spLocks noChangeArrowheads="1"/>
            </p:cNvSpPr>
            <p:nvPr userDrawn="1"/>
          </p:nvSpPr>
          <p:spPr bwMode="auto">
            <a:xfrm>
              <a:off x="2125" y="3980"/>
              <a:ext cx="313" cy="24"/>
            </a:xfrm>
            <a:prstGeom prst="rect">
              <a:avLst/>
            </a:prstGeom>
            <a:solidFill>
              <a:srgbClr val="0000FF"/>
            </a:solidFill>
            <a:ln w="9525">
              <a:noFill/>
              <a:miter lim="800000"/>
              <a:headEnd/>
              <a:tailEnd/>
            </a:ln>
          </p:spPr>
          <p:txBody>
            <a:bodyPr/>
            <a:lstStyle/>
            <a:p>
              <a:endParaRPr lang="en-US"/>
            </a:p>
          </p:txBody>
        </p:sp>
        <p:sp>
          <p:nvSpPr>
            <p:cNvPr id="148" name="Rectangle 2449"/>
            <p:cNvSpPr>
              <a:spLocks noChangeArrowheads="1"/>
            </p:cNvSpPr>
            <p:nvPr userDrawn="1"/>
          </p:nvSpPr>
          <p:spPr bwMode="auto">
            <a:xfrm>
              <a:off x="2438" y="3980"/>
              <a:ext cx="313" cy="24"/>
            </a:xfrm>
            <a:prstGeom prst="rect">
              <a:avLst/>
            </a:prstGeom>
            <a:solidFill>
              <a:srgbClr val="0000FF"/>
            </a:solidFill>
            <a:ln w="9525">
              <a:noFill/>
              <a:miter lim="800000"/>
              <a:headEnd/>
              <a:tailEnd/>
            </a:ln>
          </p:spPr>
          <p:txBody>
            <a:bodyPr/>
            <a:lstStyle/>
            <a:p>
              <a:endParaRPr lang="en-US"/>
            </a:p>
          </p:txBody>
        </p:sp>
        <p:sp>
          <p:nvSpPr>
            <p:cNvPr id="149" name="Rectangle 2450"/>
            <p:cNvSpPr>
              <a:spLocks noChangeArrowheads="1"/>
            </p:cNvSpPr>
            <p:nvPr userDrawn="1"/>
          </p:nvSpPr>
          <p:spPr bwMode="auto">
            <a:xfrm>
              <a:off x="2751" y="3980"/>
              <a:ext cx="313" cy="24"/>
            </a:xfrm>
            <a:prstGeom prst="rect">
              <a:avLst/>
            </a:prstGeom>
            <a:solidFill>
              <a:srgbClr val="0000FF"/>
            </a:solidFill>
            <a:ln w="9525">
              <a:noFill/>
              <a:miter lim="800000"/>
              <a:headEnd/>
              <a:tailEnd/>
            </a:ln>
          </p:spPr>
          <p:txBody>
            <a:bodyPr/>
            <a:lstStyle/>
            <a:p>
              <a:endParaRPr lang="en-US"/>
            </a:p>
          </p:txBody>
        </p:sp>
        <p:sp>
          <p:nvSpPr>
            <p:cNvPr id="150" name="Rectangle 2451"/>
            <p:cNvSpPr>
              <a:spLocks noChangeArrowheads="1"/>
            </p:cNvSpPr>
            <p:nvPr userDrawn="1"/>
          </p:nvSpPr>
          <p:spPr bwMode="auto">
            <a:xfrm>
              <a:off x="3064" y="3980"/>
              <a:ext cx="313" cy="24"/>
            </a:xfrm>
            <a:prstGeom prst="rect">
              <a:avLst/>
            </a:prstGeom>
            <a:solidFill>
              <a:srgbClr val="0000FF"/>
            </a:solidFill>
            <a:ln w="9525">
              <a:noFill/>
              <a:miter lim="800000"/>
              <a:headEnd/>
              <a:tailEnd/>
            </a:ln>
          </p:spPr>
          <p:txBody>
            <a:bodyPr/>
            <a:lstStyle/>
            <a:p>
              <a:endParaRPr lang="en-US"/>
            </a:p>
          </p:txBody>
        </p:sp>
        <p:sp>
          <p:nvSpPr>
            <p:cNvPr id="151" name="Rectangle 2452"/>
            <p:cNvSpPr>
              <a:spLocks noChangeArrowheads="1"/>
            </p:cNvSpPr>
            <p:nvPr userDrawn="1"/>
          </p:nvSpPr>
          <p:spPr bwMode="auto">
            <a:xfrm>
              <a:off x="3377" y="3980"/>
              <a:ext cx="313" cy="24"/>
            </a:xfrm>
            <a:prstGeom prst="rect">
              <a:avLst/>
            </a:prstGeom>
            <a:solidFill>
              <a:srgbClr val="0000FF"/>
            </a:solidFill>
            <a:ln w="9525">
              <a:noFill/>
              <a:miter lim="800000"/>
              <a:headEnd/>
              <a:tailEnd/>
            </a:ln>
          </p:spPr>
          <p:txBody>
            <a:bodyPr/>
            <a:lstStyle/>
            <a:p>
              <a:endParaRPr lang="en-US"/>
            </a:p>
          </p:txBody>
        </p:sp>
        <p:sp>
          <p:nvSpPr>
            <p:cNvPr id="152" name="Rectangle 2453"/>
            <p:cNvSpPr>
              <a:spLocks noChangeArrowheads="1"/>
            </p:cNvSpPr>
            <p:nvPr userDrawn="1"/>
          </p:nvSpPr>
          <p:spPr bwMode="auto">
            <a:xfrm>
              <a:off x="3690" y="3980"/>
              <a:ext cx="313" cy="24"/>
            </a:xfrm>
            <a:prstGeom prst="rect">
              <a:avLst/>
            </a:prstGeom>
            <a:solidFill>
              <a:srgbClr val="0000FF"/>
            </a:solidFill>
            <a:ln w="9525">
              <a:noFill/>
              <a:miter lim="800000"/>
              <a:headEnd/>
              <a:tailEnd/>
            </a:ln>
          </p:spPr>
          <p:txBody>
            <a:bodyPr/>
            <a:lstStyle/>
            <a:p>
              <a:endParaRPr lang="en-US"/>
            </a:p>
          </p:txBody>
        </p:sp>
        <p:sp>
          <p:nvSpPr>
            <p:cNvPr id="153" name="Rectangle 2454"/>
            <p:cNvSpPr>
              <a:spLocks noChangeArrowheads="1"/>
            </p:cNvSpPr>
            <p:nvPr userDrawn="1"/>
          </p:nvSpPr>
          <p:spPr bwMode="auto">
            <a:xfrm>
              <a:off x="4003" y="3980"/>
              <a:ext cx="313" cy="24"/>
            </a:xfrm>
            <a:prstGeom prst="rect">
              <a:avLst/>
            </a:prstGeom>
            <a:solidFill>
              <a:srgbClr val="0000FF"/>
            </a:solidFill>
            <a:ln w="9525">
              <a:noFill/>
              <a:miter lim="800000"/>
              <a:headEnd/>
              <a:tailEnd/>
            </a:ln>
          </p:spPr>
          <p:txBody>
            <a:bodyPr/>
            <a:lstStyle/>
            <a:p>
              <a:endParaRPr lang="en-US"/>
            </a:p>
          </p:txBody>
        </p:sp>
        <p:sp>
          <p:nvSpPr>
            <p:cNvPr id="154" name="Rectangle 2455"/>
            <p:cNvSpPr>
              <a:spLocks noChangeArrowheads="1"/>
            </p:cNvSpPr>
            <p:nvPr userDrawn="1"/>
          </p:nvSpPr>
          <p:spPr bwMode="auto">
            <a:xfrm>
              <a:off x="4316" y="3980"/>
              <a:ext cx="313" cy="24"/>
            </a:xfrm>
            <a:prstGeom prst="rect">
              <a:avLst/>
            </a:prstGeom>
            <a:solidFill>
              <a:srgbClr val="0000FF"/>
            </a:solidFill>
            <a:ln w="9525">
              <a:noFill/>
              <a:miter lim="800000"/>
              <a:headEnd/>
              <a:tailEnd/>
            </a:ln>
          </p:spPr>
          <p:txBody>
            <a:bodyPr/>
            <a:lstStyle/>
            <a:p>
              <a:endParaRPr lang="en-US"/>
            </a:p>
          </p:txBody>
        </p:sp>
        <p:sp>
          <p:nvSpPr>
            <p:cNvPr id="155" name="Rectangle 2456"/>
            <p:cNvSpPr>
              <a:spLocks noChangeArrowheads="1"/>
            </p:cNvSpPr>
            <p:nvPr userDrawn="1"/>
          </p:nvSpPr>
          <p:spPr bwMode="auto">
            <a:xfrm>
              <a:off x="4629" y="3980"/>
              <a:ext cx="313" cy="24"/>
            </a:xfrm>
            <a:prstGeom prst="rect">
              <a:avLst/>
            </a:prstGeom>
            <a:solidFill>
              <a:srgbClr val="0000FF"/>
            </a:solidFill>
            <a:ln w="9525">
              <a:noFill/>
              <a:miter lim="800000"/>
              <a:headEnd/>
              <a:tailEnd/>
            </a:ln>
          </p:spPr>
          <p:txBody>
            <a:bodyPr/>
            <a:lstStyle/>
            <a:p>
              <a:endParaRPr lang="en-US"/>
            </a:p>
          </p:txBody>
        </p:sp>
        <p:sp>
          <p:nvSpPr>
            <p:cNvPr id="156" name="Rectangle 2457"/>
            <p:cNvSpPr>
              <a:spLocks noChangeArrowheads="1"/>
            </p:cNvSpPr>
            <p:nvPr userDrawn="1"/>
          </p:nvSpPr>
          <p:spPr bwMode="auto">
            <a:xfrm>
              <a:off x="4942" y="3980"/>
              <a:ext cx="313" cy="24"/>
            </a:xfrm>
            <a:prstGeom prst="rect">
              <a:avLst/>
            </a:prstGeom>
            <a:solidFill>
              <a:srgbClr val="0000FF"/>
            </a:solidFill>
            <a:ln w="9525">
              <a:noFill/>
              <a:miter lim="800000"/>
              <a:headEnd/>
              <a:tailEnd/>
            </a:ln>
          </p:spPr>
          <p:txBody>
            <a:bodyPr/>
            <a:lstStyle/>
            <a:p>
              <a:endParaRPr lang="en-US"/>
            </a:p>
          </p:txBody>
        </p:sp>
        <p:sp>
          <p:nvSpPr>
            <p:cNvPr id="157" name="Rectangle 2458"/>
            <p:cNvSpPr>
              <a:spLocks noChangeArrowheads="1"/>
            </p:cNvSpPr>
            <p:nvPr userDrawn="1"/>
          </p:nvSpPr>
          <p:spPr bwMode="auto">
            <a:xfrm>
              <a:off x="5255" y="3980"/>
              <a:ext cx="313" cy="24"/>
            </a:xfrm>
            <a:prstGeom prst="rect">
              <a:avLst/>
            </a:prstGeom>
            <a:solidFill>
              <a:srgbClr val="0000FF"/>
            </a:solidFill>
            <a:ln w="9525">
              <a:noFill/>
              <a:miter lim="800000"/>
              <a:headEnd/>
              <a:tailEnd/>
            </a:ln>
          </p:spPr>
          <p:txBody>
            <a:bodyPr/>
            <a:lstStyle/>
            <a:p>
              <a:endParaRPr lang="en-US"/>
            </a:p>
          </p:txBody>
        </p:sp>
        <p:sp>
          <p:nvSpPr>
            <p:cNvPr id="158" name="Freeform 2461"/>
            <p:cNvSpPr>
              <a:spLocks/>
            </p:cNvSpPr>
            <p:nvPr userDrawn="1"/>
          </p:nvSpPr>
          <p:spPr bwMode="auto">
            <a:xfrm>
              <a:off x="247" y="3980"/>
              <a:ext cx="5321" cy="24"/>
            </a:xfrm>
            <a:custGeom>
              <a:avLst/>
              <a:gdLst/>
              <a:ahLst/>
              <a:cxnLst>
                <a:cxn ang="0">
                  <a:pos x="10612" y="0"/>
                </a:cxn>
                <a:cxn ang="0">
                  <a:pos x="10511" y="0"/>
                </a:cxn>
                <a:cxn ang="0">
                  <a:pos x="10344" y="0"/>
                </a:cxn>
                <a:cxn ang="0">
                  <a:pos x="10116" y="0"/>
                </a:cxn>
                <a:cxn ang="0">
                  <a:pos x="9832" y="0"/>
                </a:cxn>
                <a:cxn ang="0">
                  <a:pos x="9499" y="0"/>
                </a:cxn>
                <a:cxn ang="0">
                  <a:pos x="9120" y="0"/>
                </a:cxn>
                <a:cxn ang="0">
                  <a:pos x="8702" y="0"/>
                </a:cxn>
                <a:cxn ang="0">
                  <a:pos x="8250" y="0"/>
                </a:cxn>
                <a:cxn ang="0">
                  <a:pos x="7767" y="0"/>
                </a:cxn>
                <a:cxn ang="0">
                  <a:pos x="7261" y="0"/>
                </a:cxn>
                <a:cxn ang="0">
                  <a:pos x="6736" y="0"/>
                </a:cxn>
                <a:cxn ang="0">
                  <a:pos x="6197" y="0"/>
                </a:cxn>
                <a:cxn ang="0">
                  <a:pos x="5650" y="0"/>
                </a:cxn>
                <a:cxn ang="0">
                  <a:pos x="5100" y="0"/>
                </a:cxn>
                <a:cxn ang="0">
                  <a:pos x="4553" y="0"/>
                </a:cxn>
                <a:cxn ang="0">
                  <a:pos x="4012" y="0"/>
                </a:cxn>
                <a:cxn ang="0">
                  <a:pos x="3484" y="0"/>
                </a:cxn>
                <a:cxn ang="0">
                  <a:pos x="2974" y="0"/>
                </a:cxn>
                <a:cxn ang="0">
                  <a:pos x="2485" y="0"/>
                </a:cxn>
                <a:cxn ang="0">
                  <a:pos x="2027" y="0"/>
                </a:cxn>
                <a:cxn ang="0">
                  <a:pos x="1601" y="0"/>
                </a:cxn>
                <a:cxn ang="0">
                  <a:pos x="1214" y="0"/>
                </a:cxn>
                <a:cxn ang="0">
                  <a:pos x="871" y="0"/>
                </a:cxn>
                <a:cxn ang="0">
                  <a:pos x="578" y="0"/>
                </a:cxn>
                <a:cxn ang="0">
                  <a:pos x="339" y="0"/>
                </a:cxn>
                <a:cxn ang="0">
                  <a:pos x="159" y="0"/>
                </a:cxn>
                <a:cxn ang="0">
                  <a:pos x="45" y="0"/>
                </a:cxn>
                <a:cxn ang="0">
                  <a:pos x="0" y="0"/>
                </a:cxn>
                <a:cxn ang="0">
                  <a:pos x="13" y="48"/>
                </a:cxn>
                <a:cxn ang="0">
                  <a:pos x="93" y="48"/>
                </a:cxn>
                <a:cxn ang="0">
                  <a:pos x="241" y="48"/>
                </a:cxn>
                <a:cxn ang="0">
                  <a:pos x="451" y="48"/>
                </a:cxn>
                <a:cxn ang="0">
                  <a:pos x="717" y="48"/>
                </a:cxn>
                <a:cxn ang="0">
                  <a:pos x="1037" y="48"/>
                </a:cxn>
                <a:cxn ang="0">
                  <a:pos x="1402" y="48"/>
                </a:cxn>
                <a:cxn ang="0">
                  <a:pos x="1808" y="48"/>
                </a:cxn>
                <a:cxn ang="0">
                  <a:pos x="2252" y="48"/>
                </a:cxn>
                <a:cxn ang="0">
                  <a:pos x="2726" y="48"/>
                </a:cxn>
                <a:cxn ang="0">
                  <a:pos x="3225" y="48"/>
                </a:cxn>
                <a:cxn ang="0">
                  <a:pos x="3744" y="48"/>
                </a:cxn>
                <a:cxn ang="0">
                  <a:pos x="4280" y="48"/>
                </a:cxn>
                <a:cxn ang="0">
                  <a:pos x="4825" y="48"/>
                </a:cxn>
                <a:cxn ang="0">
                  <a:pos x="5373" y="48"/>
                </a:cxn>
                <a:cxn ang="0">
                  <a:pos x="5922" y="48"/>
                </a:cxn>
                <a:cxn ang="0">
                  <a:pos x="6466" y="48"/>
                </a:cxn>
                <a:cxn ang="0">
                  <a:pos x="6998" y="48"/>
                </a:cxn>
                <a:cxn ang="0">
                  <a:pos x="7514" y="48"/>
                </a:cxn>
                <a:cxn ang="0">
                  <a:pos x="8009" y="48"/>
                </a:cxn>
                <a:cxn ang="0">
                  <a:pos x="8477" y="48"/>
                </a:cxn>
                <a:cxn ang="0">
                  <a:pos x="8913" y="48"/>
                </a:cxn>
                <a:cxn ang="0">
                  <a:pos x="9312" y="48"/>
                </a:cxn>
                <a:cxn ang="0">
                  <a:pos x="9668" y="48"/>
                </a:cxn>
                <a:cxn ang="0">
                  <a:pos x="9977" y="48"/>
                </a:cxn>
                <a:cxn ang="0">
                  <a:pos x="10233" y="48"/>
                </a:cxn>
                <a:cxn ang="0">
                  <a:pos x="10431" y="48"/>
                </a:cxn>
                <a:cxn ang="0">
                  <a:pos x="10566" y="48"/>
                </a:cxn>
                <a:cxn ang="0">
                  <a:pos x="10631" y="48"/>
                </a:cxn>
                <a:cxn ang="0">
                  <a:pos x="10641" y="32"/>
                </a:cxn>
              </a:cxnLst>
              <a:rect l="0" t="0" r="r" b="b"/>
              <a:pathLst>
                <a:path w="10642" h="48">
                  <a:moveTo>
                    <a:pt x="10641" y="0"/>
                  </a:moveTo>
                  <a:lnTo>
                    <a:pt x="10641" y="0"/>
                  </a:lnTo>
                  <a:lnTo>
                    <a:pt x="10640" y="0"/>
                  </a:lnTo>
                  <a:lnTo>
                    <a:pt x="10638" y="0"/>
                  </a:lnTo>
                  <a:lnTo>
                    <a:pt x="10636" y="0"/>
                  </a:lnTo>
                  <a:lnTo>
                    <a:pt x="10632" y="0"/>
                  </a:lnTo>
                  <a:lnTo>
                    <a:pt x="10628" y="0"/>
                  </a:lnTo>
                  <a:lnTo>
                    <a:pt x="10623" y="0"/>
                  </a:lnTo>
                  <a:lnTo>
                    <a:pt x="10617" y="0"/>
                  </a:lnTo>
                  <a:lnTo>
                    <a:pt x="10612" y="0"/>
                  </a:lnTo>
                  <a:lnTo>
                    <a:pt x="10604" y="0"/>
                  </a:lnTo>
                  <a:lnTo>
                    <a:pt x="10596" y="0"/>
                  </a:lnTo>
                  <a:lnTo>
                    <a:pt x="10589" y="0"/>
                  </a:lnTo>
                  <a:lnTo>
                    <a:pt x="10579" y="0"/>
                  </a:lnTo>
                  <a:lnTo>
                    <a:pt x="10570" y="0"/>
                  </a:lnTo>
                  <a:lnTo>
                    <a:pt x="10559" y="0"/>
                  </a:lnTo>
                  <a:lnTo>
                    <a:pt x="10548" y="0"/>
                  </a:lnTo>
                  <a:lnTo>
                    <a:pt x="10536" y="0"/>
                  </a:lnTo>
                  <a:lnTo>
                    <a:pt x="10524" y="0"/>
                  </a:lnTo>
                  <a:lnTo>
                    <a:pt x="10511" y="0"/>
                  </a:lnTo>
                  <a:lnTo>
                    <a:pt x="10496" y="0"/>
                  </a:lnTo>
                  <a:lnTo>
                    <a:pt x="10482" y="0"/>
                  </a:lnTo>
                  <a:lnTo>
                    <a:pt x="10467" y="0"/>
                  </a:lnTo>
                  <a:lnTo>
                    <a:pt x="10451" y="0"/>
                  </a:lnTo>
                  <a:lnTo>
                    <a:pt x="10435" y="0"/>
                  </a:lnTo>
                  <a:lnTo>
                    <a:pt x="10417" y="0"/>
                  </a:lnTo>
                  <a:lnTo>
                    <a:pt x="10400" y="0"/>
                  </a:lnTo>
                  <a:lnTo>
                    <a:pt x="10382" y="0"/>
                  </a:lnTo>
                  <a:lnTo>
                    <a:pt x="10363" y="0"/>
                  </a:lnTo>
                  <a:lnTo>
                    <a:pt x="10344" y="0"/>
                  </a:lnTo>
                  <a:lnTo>
                    <a:pt x="10323" y="0"/>
                  </a:lnTo>
                  <a:lnTo>
                    <a:pt x="10302" y="0"/>
                  </a:lnTo>
                  <a:lnTo>
                    <a:pt x="10281" y="0"/>
                  </a:lnTo>
                  <a:lnTo>
                    <a:pt x="10259" y="0"/>
                  </a:lnTo>
                  <a:lnTo>
                    <a:pt x="10236" y="0"/>
                  </a:lnTo>
                  <a:lnTo>
                    <a:pt x="10213" y="0"/>
                  </a:lnTo>
                  <a:lnTo>
                    <a:pt x="10190" y="0"/>
                  </a:lnTo>
                  <a:lnTo>
                    <a:pt x="10166" y="0"/>
                  </a:lnTo>
                  <a:lnTo>
                    <a:pt x="10141" y="0"/>
                  </a:lnTo>
                  <a:lnTo>
                    <a:pt x="10116" y="0"/>
                  </a:lnTo>
                  <a:lnTo>
                    <a:pt x="10090" y="0"/>
                  </a:lnTo>
                  <a:lnTo>
                    <a:pt x="10063" y="0"/>
                  </a:lnTo>
                  <a:lnTo>
                    <a:pt x="10037" y="0"/>
                  </a:lnTo>
                  <a:lnTo>
                    <a:pt x="10009" y="0"/>
                  </a:lnTo>
                  <a:lnTo>
                    <a:pt x="9981" y="0"/>
                  </a:lnTo>
                  <a:lnTo>
                    <a:pt x="9952" y="0"/>
                  </a:lnTo>
                  <a:lnTo>
                    <a:pt x="9924" y="0"/>
                  </a:lnTo>
                  <a:lnTo>
                    <a:pt x="9894" y="0"/>
                  </a:lnTo>
                  <a:lnTo>
                    <a:pt x="9863" y="0"/>
                  </a:lnTo>
                  <a:lnTo>
                    <a:pt x="9832" y="0"/>
                  </a:lnTo>
                  <a:lnTo>
                    <a:pt x="9802" y="0"/>
                  </a:lnTo>
                  <a:lnTo>
                    <a:pt x="9770" y="0"/>
                  </a:lnTo>
                  <a:lnTo>
                    <a:pt x="9738" y="0"/>
                  </a:lnTo>
                  <a:lnTo>
                    <a:pt x="9705" y="0"/>
                  </a:lnTo>
                  <a:lnTo>
                    <a:pt x="9672" y="0"/>
                  </a:lnTo>
                  <a:lnTo>
                    <a:pt x="9638" y="0"/>
                  </a:lnTo>
                  <a:lnTo>
                    <a:pt x="9604" y="0"/>
                  </a:lnTo>
                  <a:lnTo>
                    <a:pt x="9569" y="0"/>
                  </a:lnTo>
                  <a:lnTo>
                    <a:pt x="9535" y="0"/>
                  </a:lnTo>
                  <a:lnTo>
                    <a:pt x="9499" y="0"/>
                  </a:lnTo>
                  <a:lnTo>
                    <a:pt x="9464" y="0"/>
                  </a:lnTo>
                  <a:lnTo>
                    <a:pt x="9426" y="0"/>
                  </a:lnTo>
                  <a:lnTo>
                    <a:pt x="9390" y="0"/>
                  </a:lnTo>
                  <a:lnTo>
                    <a:pt x="9353" y="0"/>
                  </a:lnTo>
                  <a:lnTo>
                    <a:pt x="9316" y="0"/>
                  </a:lnTo>
                  <a:lnTo>
                    <a:pt x="9277" y="0"/>
                  </a:lnTo>
                  <a:lnTo>
                    <a:pt x="9239" y="0"/>
                  </a:lnTo>
                  <a:lnTo>
                    <a:pt x="9199" y="0"/>
                  </a:lnTo>
                  <a:lnTo>
                    <a:pt x="9161" y="0"/>
                  </a:lnTo>
                  <a:lnTo>
                    <a:pt x="9120" y="0"/>
                  </a:lnTo>
                  <a:lnTo>
                    <a:pt x="9081" y="0"/>
                  </a:lnTo>
                  <a:lnTo>
                    <a:pt x="9040" y="0"/>
                  </a:lnTo>
                  <a:lnTo>
                    <a:pt x="9000" y="0"/>
                  </a:lnTo>
                  <a:lnTo>
                    <a:pt x="8958" y="0"/>
                  </a:lnTo>
                  <a:lnTo>
                    <a:pt x="8916" y="0"/>
                  </a:lnTo>
                  <a:lnTo>
                    <a:pt x="8874" y="0"/>
                  </a:lnTo>
                  <a:lnTo>
                    <a:pt x="8832" y="0"/>
                  </a:lnTo>
                  <a:lnTo>
                    <a:pt x="8789" y="0"/>
                  </a:lnTo>
                  <a:lnTo>
                    <a:pt x="8746" y="0"/>
                  </a:lnTo>
                  <a:lnTo>
                    <a:pt x="8702" y="0"/>
                  </a:lnTo>
                  <a:lnTo>
                    <a:pt x="8658" y="0"/>
                  </a:lnTo>
                  <a:lnTo>
                    <a:pt x="8614" y="0"/>
                  </a:lnTo>
                  <a:lnTo>
                    <a:pt x="8569" y="0"/>
                  </a:lnTo>
                  <a:lnTo>
                    <a:pt x="8525" y="0"/>
                  </a:lnTo>
                  <a:lnTo>
                    <a:pt x="8479" y="0"/>
                  </a:lnTo>
                  <a:lnTo>
                    <a:pt x="8434" y="0"/>
                  </a:lnTo>
                  <a:lnTo>
                    <a:pt x="8388" y="0"/>
                  </a:lnTo>
                  <a:lnTo>
                    <a:pt x="8342" y="0"/>
                  </a:lnTo>
                  <a:lnTo>
                    <a:pt x="8296" y="0"/>
                  </a:lnTo>
                  <a:lnTo>
                    <a:pt x="8250" y="0"/>
                  </a:lnTo>
                  <a:lnTo>
                    <a:pt x="8203" y="0"/>
                  </a:lnTo>
                  <a:lnTo>
                    <a:pt x="8156" y="0"/>
                  </a:lnTo>
                  <a:lnTo>
                    <a:pt x="8107" y="0"/>
                  </a:lnTo>
                  <a:lnTo>
                    <a:pt x="8060" y="0"/>
                  </a:lnTo>
                  <a:lnTo>
                    <a:pt x="8012" y="0"/>
                  </a:lnTo>
                  <a:lnTo>
                    <a:pt x="7964" y="0"/>
                  </a:lnTo>
                  <a:lnTo>
                    <a:pt x="7914" y="0"/>
                  </a:lnTo>
                  <a:lnTo>
                    <a:pt x="7866" y="0"/>
                  </a:lnTo>
                  <a:lnTo>
                    <a:pt x="7817" y="0"/>
                  </a:lnTo>
                  <a:lnTo>
                    <a:pt x="7767" y="0"/>
                  </a:lnTo>
                  <a:lnTo>
                    <a:pt x="7718" y="0"/>
                  </a:lnTo>
                  <a:lnTo>
                    <a:pt x="7667" y="0"/>
                  </a:lnTo>
                  <a:lnTo>
                    <a:pt x="7618" y="0"/>
                  </a:lnTo>
                  <a:lnTo>
                    <a:pt x="7567" y="0"/>
                  </a:lnTo>
                  <a:lnTo>
                    <a:pt x="7517" y="0"/>
                  </a:lnTo>
                  <a:lnTo>
                    <a:pt x="7466" y="0"/>
                  </a:lnTo>
                  <a:lnTo>
                    <a:pt x="7415" y="0"/>
                  </a:lnTo>
                  <a:lnTo>
                    <a:pt x="7364" y="0"/>
                  </a:lnTo>
                  <a:lnTo>
                    <a:pt x="7313" y="0"/>
                  </a:lnTo>
                  <a:lnTo>
                    <a:pt x="7261" y="0"/>
                  </a:lnTo>
                  <a:lnTo>
                    <a:pt x="7210" y="0"/>
                  </a:lnTo>
                  <a:lnTo>
                    <a:pt x="7157" y="0"/>
                  </a:lnTo>
                  <a:lnTo>
                    <a:pt x="7105" y="0"/>
                  </a:lnTo>
                  <a:lnTo>
                    <a:pt x="7053" y="0"/>
                  </a:lnTo>
                  <a:lnTo>
                    <a:pt x="7000" y="0"/>
                  </a:lnTo>
                  <a:lnTo>
                    <a:pt x="6947" y="0"/>
                  </a:lnTo>
                  <a:lnTo>
                    <a:pt x="6895" y="0"/>
                  </a:lnTo>
                  <a:lnTo>
                    <a:pt x="6842" y="0"/>
                  </a:lnTo>
                  <a:lnTo>
                    <a:pt x="6789" y="0"/>
                  </a:lnTo>
                  <a:lnTo>
                    <a:pt x="6736" y="0"/>
                  </a:lnTo>
                  <a:lnTo>
                    <a:pt x="6683" y="0"/>
                  </a:lnTo>
                  <a:lnTo>
                    <a:pt x="6629" y="0"/>
                  </a:lnTo>
                  <a:lnTo>
                    <a:pt x="6575" y="0"/>
                  </a:lnTo>
                  <a:lnTo>
                    <a:pt x="6522" y="0"/>
                  </a:lnTo>
                  <a:lnTo>
                    <a:pt x="6468" y="0"/>
                  </a:lnTo>
                  <a:lnTo>
                    <a:pt x="6414" y="0"/>
                  </a:lnTo>
                  <a:lnTo>
                    <a:pt x="6360" y="0"/>
                  </a:lnTo>
                  <a:lnTo>
                    <a:pt x="6305" y="0"/>
                  </a:lnTo>
                  <a:lnTo>
                    <a:pt x="6252" y="0"/>
                  </a:lnTo>
                  <a:lnTo>
                    <a:pt x="6197" y="0"/>
                  </a:lnTo>
                  <a:lnTo>
                    <a:pt x="6143" y="0"/>
                  </a:lnTo>
                  <a:lnTo>
                    <a:pt x="6088" y="0"/>
                  </a:lnTo>
                  <a:lnTo>
                    <a:pt x="6033" y="0"/>
                  </a:lnTo>
                  <a:lnTo>
                    <a:pt x="5979" y="0"/>
                  </a:lnTo>
                  <a:lnTo>
                    <a:pt x="5925" y="0"/>
                  </a:lnTo>
                  <a:lnTo>
                    <a:pt x="5870" y="0"/>
                  </a:lnTo>
                  <a:lnTo>
                    <a:pt x="5815" y="0"/>
                  </a:lnTo>
                  <a:lnTo>
                    <a:pt x="5760" y="0"/>
                  </a:lnTo>
                  <a:lnTo>
                    <a:pt x="5705" y="0"/>
                  </a:lnTo>
                  <a:lnTo>
                    <a:pt x="5650" y="0"/>
                  </a:lnTo>
                  <a:lnTo>
                    <a:pt x="5595" y="0"/>
                  </a:lnTo>
                  <a:lnTo>
                    <a:pt x="5540" y="0"/>
                  </a:lnTo>
                  <a:lnTo>
                    <a:pt x="5485" y="0"/>
                  </a:lnTo>
                  <a:lnTo>
                    <a:pt x="5430" y="0"/>
                  </a:lnTo>
                  <a:lnTo>
                    <a:pt x="5375" y="0"/>
                  </a:lnTo>
                  <a:lnTo>
                    <a:pt x="5321" y="0"/>
                  </a:lnTo>
                  <a:lnTo>
                    <a:pt x="5266" y="0"/>
                  </a:lnTo>
                  <a:lnTo>
                    <a:pt x="5211" y="0"/>
                  </a:lnTo>
                  <a:lnTo>
                    <a:pt x="5156" y="0"/>
                  </a:lnTo>
                  <a:lnTo>
                    <a:pt x="5100" y="0"/>
                  </a:lnTo>
                  <a:lnTo>
                    <a:pt x="5046" y="0"/>
                  </a:lnTo>
                  <a:lnTo>
                    <a:pt x="4991" y="0"/>
                  </a:lnTo>
                  <a:lnTo>
                    <a:pt x="4936" y="0"/>
                  </a:lnTo>
                  <a:lnTo>
                    <a:pt x="4881" y="0"/>
                  </a:lnTo>
                  <a:lnTo>
                    <a:pt x="4826" y="0"/>
                  </a:lnTo>
                  <a:lnTo>
                    <a:pt x="4771" y="0"/>
                  </a:lnTo>
                  <a:lnTo>
                    <a:pt x="4716" y="0"/>
                  </a:lnTo>
                  <a:lnTo>
                    <a:pt x="4661" y="0"/>
                  </a:lnTo>
                  <a:lnTo>
                    <a:pt x="4608" y="0"/>
                  </a:lnTo>
                  <a:lnTo>
                    <a:pt x="4553" y="0"/>
                  </a:lnTo>
                  <a:lnTo>
                    <a:pt x="4498" y="0"/>
                  </a:lnTo>
                  <a:lnTo>
                    <a:pt x="4444" y="0"/>
                  </a:lnTo>
                  <a:lnTo>
                    <a:pt x="4389" y="0"/>
                  </a:lnTo>
                  <a:lnTo>
                    <a:pt x="4336" y="0"/>
                  </a:lnTo>
                  <a:lnTo>
                    <a:pt x="4281" y="0"/>
                  </a:lnTo>
                  <a:lnTo>
                    <a:pt x="4227" y="0"/>
                  </a:lnTo>
                  <a:lnTo>
                    <a:pt x="4173" y="0"/>
                  </a:lnTo>
                  <a:lnTo>
                    <a:pt x="4119" y="0"/>
                  </a:lnTo>
                  <a:lnTo>
                    <a:pt x="4066" y="0"/>
                  </a:lnTo>
                  <a:lnTo>
                    <a:pt x="4012" y="0"/>
                  </a:lnTo>
                  <a:lnTo>
                    <a:pt x="3958" y="0"/>
                  </a:lnTo>
                  <a:lnTo>
                    <a:pt x="3905" y="0"/>
                  </a:lnTo>
                  <a:lnTo>
                    <a:pt x="3852" y="0"/>
                  </a:lnTo>
                  <a:lnTo>
                    <a:pt x="3799" y="0"/>
                  </a:lnTo>
                  <a:lnTo>
                    <a:pt x="3746" y="0"/>
                  </a:lnTo>
                  <a:lnTo>
                    <a:pt x="3694" y="0"/>
                  </a:lnTo>
                  <a:lnTo>
                    <a:pt x="3641" y="0"/>
                  </a:lnTo>
                  <a:lnTo>
                    <a:pt x="3588" y="0"/>
                  </a:lnTo>
                  <a:lnTo>
                    <a:pt x="3536" y="0"/>
                  </a:lnTo>
                  <a:lnTo>
                    <a:pt x="3484" y="0"/>
                  </a:lnTo>
                  <a:lnTo>
                    <a:pt x="3431" y="0"/>
                  </a:lnTo>
                  <a:lnTo>
                    <a:pt x="3380" y="0"/>
                  </a:lnTo>
                  <a:lnTo>
                    <a:pt x="3328" y="0"/>
                  </a:lnTo>
                  <a:lnTo>
                    <a:pt x="3277" y="0"/>
                  </a:lnTo>
                  <a:lnTo>
                    <a:pt x="3226" y="0"/>
                  </a:lnTo>
                  <a:lnTo>
                    <a:pt x="3174" y="0"/>
                  </a:lnTo>
                  <a:lnTo>
                    <a:pt x="3124" y="0"/>
                  </a:lnTo>
                  <a:lnTo>
                    <a:pt x="3073" y="0"/>
                  </a:lnTo>
                  <a:lnTo>
                    <a:pt x="3023" y="0"/>
                  </a:lnTo>
                  <a:lnTo>
                    <a:pt x="2974" y="0"/>
                  </a:lnTo>
                  <a:lnTo>
                    <a:pt x="2923" y="0"/>
                  </a:lnTo>
                  <a:lnTo>
                    <a:pt x="2874" y="0"/>
                  </a:lnTo>
                  <a:lnTo>
                    <a:pt x="2824" y="0"/>
                  </a:lnTo>
                  <a:lnTo>
                    <a:pt x="2775" y="0"/>
                  </a:lnTo>
                  <a:lnTo>
                    <a:pt x="2727" y="0"/>
                  </a:lnTo>
                  <a:lnTo>
                    <a:pt x="2677" y="0"/>
                  </a:lnTo>
                  <a:lnTo>
                    <a:pt x="2629" y="0"/>
                  </a:lnTo>
                  <a:lnTo>
                    <a:pt x="2581" y="0"/>
                  </a:lnTo>
                  <a:lnTo>
                    <a:pt x="2534" y="0"/>
                  </a:lnTo>
                  <a:lnTo>
                    <a:pt x="2485" y="0"/>
                  </a:lnTo>
                  <a:lnTo>
                    <a:pt x="2438" y="0"/>
                  </a:lnTo>
                  <a:lnTo>
                    <a:pt x="2392" y="0"/>
                  </a:lnTo>
                  <a:lnTo>
                    <a:pt x="2345" y="0"/>
                  </a:lnTo>
                  <a:lnTo>
                    <a:pt x="2299" y="0"/>
                  </a:lnTo>
                  <a:lnTo>
                    <a:pt x="2253" y="0"/>
                  </a:lnTo>
                  <a:lnTo>
                    <a:pt x="2207" y="0"/>
                  </a:lnTo>
                  <a:lnTo>
                    <a:pt x="2162" y="0"/>
                  </a:lnTo>
                  <a:lnTo>
                    <a:pt x="2115" y="0"/>
                  </a:lnTo>
                  <a:lnTo>
                    <a:pt x="2072" y="0"/>
                  </a:lnTo>
                  <a:lnTo>
                    <a:pt x="2027" y="0"/>
                  </a:lnTo>
                  <a:lnTo>
                    <a:pt x="1983" y="0"/>
                  </a:lnTo>
                  <a:lnTo>
                    <a:pt x="1939" y="0"/>
                  </a:lnTo>
                  <a:lnTo>
                    <a:pt x="1895" y="0"/>
                  </a:lnTo>
                  <a:lnTo>
                    <a:pt x="1852" y="0"/>
                  </a:lnTo>
                  <a:lnTo>
                    <a:pt x="1809" y="0"/>
                  </a:lnTo>
                  <a:lnTo>
                    <a:pt x="1766" y="0"/>
                  </a:lnTo>
                  <a:lnTo>
                    <a:pt x="1725" y="0"/>
                  </a:lnTo>
                  <a:lnTo>
                    <a:pt x="1683" y="0"/>
                  </a:lnTo>
                  <a:lnTo>
                    <a:pt x="1641" y="0"/>
                  </a:lnTo>
                  <a:lnTo>
                    <a:pt x="1601" y="0"/>
                  </a:lnTo>
                  <a:lnTo>
                    <a:pt x="1560" y="0"/>
                  </a:lnTo>
                  <a:lnTo>
                    <a:pt x="1521" y="0"/>
                  </a:lnTo>
                  <a:lnTo>
                    <a:pt x="1481" y="0"/>
                  </a:lnTo>
                  <a:lnTo>
                    <a:pt x="1442" y="0"/>
                  </a:lnTo>
                  <a:lnTo>
                    <a:pt x="1402" y="0"/>
                  </a:lnTo>
                  <a:lnTo>
                    <a:pt x="1364" y="0"/>
                  </a:lnTo>
                  <a:lnTo>
                    <a:pt x="1325" y="0"/>
                  </a:lnTo>
                  <a:lnTo>
                    <a:pt x="1288" y="0"/>
                  </a:lnTo>
                  <a:lnTo>
                    <a:pt x="1251" y="0"/>
                  </a:lnTo>
                  <a:lnTo>
                    <a:pt x="1214" y="0"/>
                  </a:lnTo>
                  <a:lnTo>
                    <a:pt x="1178" y="0"/>
                  </a:lnTo>
                  <a:lnTo>
                    <a:pt x="1142" y="0"/>
                  </a:lnTo>
                  <a:lnTo>
                    <a:pt x="1107" y="0"/>
                  </a:lnTo>
                  <a:lnTo>
                    <a:pt x="1072" y="0"/>
                  </a:lnTo>
                  <a:lnTo>
                    <a:pt x="1037" y="0"/>
                  </a:lnTo>
                  <a:lnTo>
                    <a:pt x="1003" y="0"/>
                  </a:lnTo>
                  <a:lnTo>
                    <a:pt x="969" y="0"/>
                  </a:lnTo>
                  <a:lnTo>
                    <a:pt x="936" y="0"/>
                  </a:lnTo>
                  <a:lnTo>
                    <a:pt x="904" y="0"/>
                  </a:lnTo>
                  <a:lnTo>
                    <a:pt x="871" y="0"/>
                  </a:lnTo>
                  <a:lnTo>
                    <a:pt x="839" y="0"/>
                  </a:lnTo>
                  <a:lnTo>
                    <a:pt x="808" y="0"/>
                  </a:lnTo>
                  <a:lnTo>
                    <a:pt x="778" y="0"/>
                  </a:lnTo>
                  <a:lnTo>
                    <a:pt x="748" y="0"/>
                  </a:lnTo>
                  <a:lnTo>
                    <a:pt x="718" y="0"/>
                  </a:lnTo>
                  <a:lnTo>
                    <a:pt x="689" y="0"/>
                  </a:lnTo>
                  <a:lnTo>
                    <a:pt x="660" y="0"/>
                  </a:lnTo>
                  <a:lnTo>
                    <a:pt x="632" y="0"/>
                  </a:lnTo>
                  <a:lnTo>
                    <a:pt x="604" y="0"/>
                  </a:lnTo>
                  <a:lnTo>
                    <a:pt x="578" y="0"/>
                  </a:lnTo>
                  <a:lnTo>
                    <a:pt x="552" y="0"/>
                  </a:lnTo>
                  <a:lnTo>
                    <a:pt x="525" y="0"/>
                  </a:lnTo>
                  <a:lnTo>
                    <a:pt x="500" y="0"/>
                  </a:lnTo>
                  <a:lnTo>
                    <a:pt x="475" y="0"/>
                  </a:lnTo>
                  <a:lnTo>
                    <a:pt x="451" y="0"/>
                  </a:lnTo>
                  <a:lnTo>
                    <a:pt x="428" y="0"/>
                  </a:lnTo>
                  <a:lnTo>
                    <a:pt x="405" y="0"/>
                  </a:lnTo>
                  <a:lnTo>
                    <a:pt x="382" y="0"/>
                  </a:lnTo>
                  <a:lnTo>
                    <a:pt x="360" y="0"/>
                  </a:lnTo>
                  <a:lnTo>
                    <a:pt x="339" y="0"/>
                  </a:lnTo>
                  <a:lnTo>
                    <a:pt x="318" y="0"/>
                  </a:lnTo>
                  <a:lnTo>
                    <a:pt x="297" y="0"/>
                  </a:lnTo>
                  <a:lnTo>
                    <a:pt x="278" y="0"/>
                  </a:lnTo>
                  <a:lnTo>
                    <a:pt x="259" y="0"/>
                  </a:lnTo>
                  <a:lnTo>
                    <a:pt x="241" y="0"/>
                  </a:lnTo>
                  <a:lnTo>
                    <a:pt x="224" y="0"/>
                  </a:lnTo>
                  <a:lnTo>
                    <a:pt x="206" y="0"/>
                  </a:lnTo>
                  <a:lnTo>
                    <a:pt x="189" y="0"/>
                  </a:lnTo>
                  <a:lnTo>
                    <a:pt x="174" y="0"/>
                  </a:lnTo>
                  <a:lnTo>
                    <a:pt x="159" y="0"/>
                  </a:lnTo>
                  <a:lnTo>
                    <a:pt x="144" y="0"/>
                  </a:lnTo>
                  <a:lnTo>
                    <a:pt x="130" y="0"/>
                  </a:lnTo>
                  <a:lnTo>
                    <a:pt x="117" y="0"/>
                  </a:lnTo>
                  <a:lnTo>
                    <a:pt x="105" y="0"/>
                  </a:lnTo>
                  <a:lnTo>
                    <a:pt x="93" y="0"/>
                  </a:lnTo>
                  <a:lnTo>
                    <a:pt x="82" y="0"/>
                  </a:lnTo>
                  <a:lnTo>
                    <a:pt x="72" y="0"/>
                  </a:lnTo>
                  <a:lnTo>
                    <a:pt x="62" y="0"/>
                  </a:lnTo>
                  <a:lnTo>
                    <a:pt x="52" y="0"/>
                  </a:lnTo>
                  <a:lnTo>
                    <a:pt x="45" y="0"/>
                  </a:lnTo>
                  <a:lnTo>
                    <a:pt x="37" y="0"/>
                  </a:lnTo>
                  <a:lnTo>
                    <a:pt x="29" y="0"/>
                  </a:lnTo>
                  <a:lnTo>
                    <a:pt x="24" y="0"/>
                  </a:lnTo>
                  <a:lnTo>
                    <a:pt x="18" y="0"/>
                  </a:lnTo>
                  <a:lnTo>
                    <a:pt x="13" y="0"/>
                  </a:lnTo>
                  <a:lnTo>
                    <a:pt x="8" y="0"/>
                  </a:lnTo>
                  <a:lnTo>
                    <a:pt x="5" y="0"/>
                  </a:lnTo>
                  <a:lnTo>
                    <a:pt x="3" y="0"/>
                  </a:lnTo>
                  <a:lnTo>
                    <a:pt x="1" y="0"/>
                  </a:lnTo>
                  <a:lnTo>
                    <a:pt x="0" y="0"/>
                  </a:lnTo>
                  <a:lnTo>
                    <a:pt x="0" y="0"/>
                  </a:lnTo>
                  <a:lnTo>
                    <a:pt x="0" y="0"/>
                  </a:lnTo>
                  <a:lnTo>
                    <a:pt x="0" y="48"/>
                  </a:lnTo>
                  <a:lnTo>
                    <a:pt x="0" y="48"/>
                  </a:lnTo>
                  <a:lnTo>
                    <a:pt x="0" y="48"/>
                  </a:lnTo>
                  <a:lnTo>
                    <a:pt x="1" y="48"/>
                  </a:lnTo>
                  <a:lnTo>
                    <a:pt x="3" y="48"/>
                  </a:lnTo>
                  <a:lnTo>
                    <a:pt x="5" y="48"/>
                  </a:lnTo>
                  <a:lnTo>
                    <a:pt x="8" y="48"/>
                  </a:lnTo>
                  <a:lnTo>
                    <a:pt x="13" y="48"/>
                  </a:lnTo>
                  <a:lnTo>
                    <a:pt x="18" y="48"/>
                  </a:lnTo>
                  <a:lnTo>
                    <a:pt x="24" y="48"/>
                  </a:lnTo>
                  <a:lnTo>
                    <a:pt x="29" y="48"/>
                  </a:lnTo>
                  <a:lnTo>
                    <a:pt x="37" y="48"/>
                  </a:lnTo>
                  <a:lnTo>
                    <a:pt x="45" y="48"/>
                  </a:lnTo>
                  <a:lnTo>
                    <a:pt x="52" y="48"/>
                  </a:lnTo>
                  <a:lnTo>
                    <a:pt x="62" y="48"/>
                  </a:lnTo>
                  <a:lnTo>
                    <a:pt x="72" y="48"/>
                  </a:lnTo>
                  <a:lnTo>
                    <a:pt x="82" y="48"/>
                  </a:lnTo>
                  <a:lnTo>
                    <a:pt x="93" y="48"/>
                  </a:lnTo>
                  <a:lnTo>
                    <a:pt x="105" y="48"/>
                  </a:lnTo>
                  <a:lnTo>
                    <a:pt x="117" y="48"/>
                  </a:lnTo>
                  <a:lnTo>
                    <a:pt x="130" y="48"/>
                  </a:lnTo>
                  <a:lnTo>
                    <a:pt x="144" y="48"/>
                  </a:lnTo>
                  <a:lnTo>
                    <a:pt x="159" y="48"/>
                  </a:lnTo>
                  <a:lnTo>
                    <a:pt x="174" y="48"/>
                  </a:lnTo>
                  <a:lnTo>
                    <a:pt x="189" y="48"/>
                  </a:lnTo>
                  <a:lnTo>
                    <a:pt x="206" y="48"/>
                  </a:lnTo>
                  <a:lnTo>
                    <a:pt x="224" y="48"/>
                  </a:lnTo>
                  <a:lnTo>
                    <a:pt x="241" y="48"/>
                  </a:lnTo>
                  <a:lnTo>
                    <a:pt x="259" y="48"/>
                  </a:lnTo>
                  <a:lnTo>
                    <a:pt x="278" y="48"/>
                  </a:lnTo>
                  <a:lnTo>
                    <a:pt x="297" y="48"/>
                  </a:lnTo>
                  <a:lnTo>
                    <a:pt x="318" y="48"/>
                  </a:lnTo>
                  <a:lnTo>
                    <a:pt x="339" y="48"/>
                  </a:lnTo>
                  <a:lnTo>
                    <a:pt x="360" y="48"/>
                  </a:lnTo>
                  <a:lnTo>
                    <a:pt x="382" y="48"/>
                  </a:lnTo>
                  <a:lnTo>
                    <a:pt x="403" y="48"/>
                  </a:lnTo>
                  <a:lnTo>
                    <a:pt x="427" y="48"/>
                  </a:lnTo>
                  <a:lnTo>
                    <a:pt x="451" y="48"/>
                  </a:lnTo>
                  <a:lnTo>
                    <a:pt x="475" y="48"/>
                  </a:lnTo>
                  <a:lnTo>
                    <a:pt x="500" y="48"/>
                  </a:lnTo>
                  <a:lnTo>
                    <a:pt x="525" y="48"/>
                  </a:lnTo>
                  <a:lnTo>
                    <a:pt x="551" y="48"/>
                  </a:lnTo>
                  <a:lnTo>
                    <a:pt x="577" y="48"/>
                  </a:lnTo>
                  <a:lnTo>
                    <a:pt x="604" y="48"/>
                  </a:lnTo>
                  <a:lnTo>
                    <a:pt x="632" y="48"/>
                  </a:lnTo>
                  <a:lnTo>
                    <a:pt x="660" y="48"/>
                  </a:lnTo>
                  <a:lnTo>
                    <a:pt x="689" y="48"/>
                  </a:lnTo>
                  <a:lnTo>
                    <a:pt x="717" y="48"/>
                  </a:lnTo>
                  <a:lnTo>
                    <a:pt x="747" y="48"/>
                  </a:lnTo>
                  <a:lnTo>
                    <a:pt x="778" y="48"/>
                  </a:lnTo>
                  <a:lnTo>
                    <a:pt x="808" y="48"/>
                  </a:lnTo>
                  <a:lnTo>
                    <a:pt x="839" y="48"/>
                  </a:lnTo>
                  <a:lnTo>
                    <a:pt x="871" y="48"/>
                  </a:lnTo>
                  <a:lnTo>
                    <a:pt x="903" y="48"/>
                  </a:lnTo>
                  <a:lnTo>
                    <a:pt x="936" y="48"/>
                  </a:lnTo>
                  <a:lnTo>
                    <a:pt x="969" y="48"/>
                  </a:lnTo>
                  <a:lnTo>
                    <a:pt x="1003" y="48"/>
                  </a:lnTo>
                  <a:lnTo>
                    <a:pt x="1037" y="48"/>
                  </a:lnTo>
                  <a:lnTo>
                    <a:pt x="1071" y="48"/>
                  </a:lnTo>
                  <a:lnTo>
                    <a:pt x="1106" y="48"/>
                  </a:lnTo>
                  <a:lnTo>
                    <a:pt x="1141" y="48"/>
                  </a:lnTo>
                  <a:lnTo>
                    <a:pt x="1177" y="48"/>
                  </a:lnTo>
                  <a:lnTo>
                    <a:pt x="1213" y="48"/>
                  </a:lnTo>
                  <a:lnTo>
                    <a:pt x="1251" y="48"/>
                  </a:lnTo>
                  <a:lnTo>
                    <a:pt x="1288" y="48"/>
                  </a:lnTo>
                  <a:lnTo>
                    <a:pt x="1325" y="48"/>
                  </a:lnTo>
                  <a:lnTo>
                    <a:pt x="1364" y="48"/>
                  </a:lnTo>
                  <a:lnTo>
                    <a:pt x="1402" y="48"/>
                  </a:lnTo>
                  <a:lnTo>
                    <a:pt x="1441" y="48"/>
                  </a:lnTo>
                  <a:lnTo>
                    <a:pt x="1480" y="48"/>
                  </a:lnTo>
                  <a:lnTo>
                    <a:pt x="1520" y="48"/>
                  </a:lnTo>
                  <a:lnTo>
                    <a:pt x="1560" y="48"/>
                  </a:lnTo>
                  <a:lnTo>
                    <a:pt x="1601" y="48"/>
                  </a:lnTo>
                  <a:lnTo>
                    <a:pt x="1641" y="48"/>
                  </a:lnTo>
                  <a:lnTo>
                    <a:pt x="1683" y="48"/>
                  </a:lnTo>
                  <a:lnTo>
                    <a:pt x="1725" y="48"/>
                  </a:lnTo>
                  <a:lnTo>
                    <a:pt x="1766" y="48"/>
                  </a:lnTo>
                  <a:lnTo>
                    <a:pt x="1808" y="48"/>
                  </a:lnTo>
                  <a:lnTo>
                    <a:pt x="1851" y="48"/>
                  </a:lnTo>
                  <a:lnTo>
                    <a:pt x="1895" y="48"/>
                  </a:lnTo>
                  <a:lnTo>
                    <a:pt x="1938" y="48"/>
                  </a:lnTo>
                  <a:lnTo>
                    <a:pt x="1982" y="48"/>
                  </a:lnTo>
                  <a:lnTo>
                    <a:pt x="2025" y="48"/>
                  </a:lnTo>
                  <a:lnTo>
                    <a:pt x="2070" y="48"/>
                  </a:lnTo>
                  <a:lnTo>
                    <a:pt x="2115" y="48"/>
                  </a:lnTo>
                  <a:lnTo>
                    <a:pt x="2160" y="48"/>
                  </a:lnTo>
                  <a:lnTo>
                    <a:pt x="2205" y="48"/>
                  </a:lnTo>
                  <a:lnTo>
                    <a:pt x="2252" y="48"/>
                  </a:lnTo>
                  <a:lnTo>
                    <a:pt x="2298" y="48"/>
                  </a:lnTo>
                  <a:lnTo>
                    <a:pt x="2344" y="48"/>
                  </a:lnTo>
                  <a:lnTo>
                    <a:pt x="2391" y="48"/>
                  </a:lnTo>
                  <a:lnTo>
                    <a:pt x="2438" y="48"/>
                  </a:lnTo>
                  <a:lnTo>
                    <a:pt x="2485" y="48"/>
                  </a:lnTo>
                  <a:lnTo>
                    <a:pt x="2532" y="48"/>
                  </a:lnTo>
                  <a:lnTo>
                    <a:pt x="2581" y="48"/>
                  </a:lnTo>
                  <a:lnTo>
                    <a:pt x="2628" y="48"/>
                  </a:lnTo>
                  <a:lnTo>
                    <a:pt x="2676" y="48"/>
                  </a:lnTo>
                  <a:lnTo>
                    <a:pt x="2726" y="48"/>
                  </a:lnTo>
                  <a:lnTo>
                    <a:pt x="2774" y="48"/>
                  </a:lnTo>
                  <a:lnTo>
                    <a:pt x="2823" y="48"/>
                  </a:lnTo>
                  <a:lnTo>
                    <a:pt x="2873" y="48"/>
                  </a:lnTo>
                  <a:lnTo>
                    <a:pt x="2922" y="48"/>
                  </a:lnTo>
                  <a:lnTo>
                    <a:pt x="2973" y="48"/>
                  </a:lnTo>
                  <a:lnTo>
                    <a:pt x="3022" y="48"/>
                  </a:lnTo>
                  <a:lnTo>
                    <a:pt x="3072" y="48"/>
                  </a:lnTo>
                  <a:lnTo>
                    <a:pt x="3123" y="48"/>
                  </a:lnTo>
                  <a:lnTo>
                    <a:pt x="3173" y="48"/>
                  </a:lnTo>
                  <a:lnTo>
                    <a:pt x="3225" y="48"/>
                  </a:lnTo>
                  <a:lnTo>
                    <a:pt x="3275" y="48"/>
                  </a:lnTo>
                  <a:lnTo>
                    <a:pt x="3327" y="48"/>
                  </a:lnTo>
                  <a:lnTo>
                    <a:pt x="3379" y="48"/>
                  </a:lnTo>
                  <a:lnTo>
                    <a:pt x="3430" y="48"/>
                  </a:lnTo>
                  <a:lnTo>
                    <a:pt x="3483" y="48"/>
                  </a:lnTo>
                  <a:lnTo>
                    <a:pt x="3534" y="48"/>
                  </a:lnTo>
                  <a:lnTo>
                    <a:pt x="3587" y="48"/>
                  </a:lnTo>
                  <a:lnTo>
                    <a:pt x="3639" y="48"/>
                  </a:lnTo>
                  <a:lnTo>
                    <a:pt x="3691" y="48"/>
                  </a:lnTo>
                  <a:lnTo>
                    <a:pt x="3744" y="48"/>
                  </a:lnTo>
                  <a:lnTo>
                    <a:pt x="3798" y="48"/>
                  </a:lnTo>
                  <a:lnTo>
                    <a:pt x="3850" y="48"/>
                  </a:lnTo>
                  <a:lnTo>
                    <a:pt x="3903" y="48"/>
                  </a:lnTo>
                  <a:lnTo>
                    <a:pt x="3957" y="48"/>
                  </a:lnTo>
                  <a:lnTo>
                    <a:pt x="4011" y="48"/>
                  </a:lnTo>
                  <a:lnTo>
                    <a:pt x="4064" y="48"/>
                  </a:lnTo>
                  <a:lnTo>
                    <a:pt x="4118" y="48"/>
                  </a:lnTo>
                  <a:lnTo>
                    <a:pt x="4172" y="48"/>
                  </a:lnTo>
                  <a:lnTo>
                    <a:pt x="4226" y="48"/>
                  </a:lnTo>
                  <a:lnTo>
                    <a:pt x="4280" y="48"/>
                  </a:lnTo>
                  <a:lnTo>
                    <a:pt x="4333" y="48"/>
                  </a:lnTo>
                  <a:lnTo>
                    <a:pt x="4388" y="48"/>
                  </a:lnTo>
                  <a:lnTo>
                    <a:pt x="4442" y="48"/>
                  </a:lnTo>
                  <a:lnTo>
                    <a:pt x="4497" y="48"/>
                  </a:lnTo>
                  <a:lnTo>
                    <a:pt x="4551" y="48"/>
                  </a:lnTo>
                  <a:lnTo>
                    <a:pt x="4605" y="48"/>
                  </a:lnTo>
                  <a:lnTo>
                    <a:pt x="4660" y="48"/>
                  </a:lnTo>
                  <a:lnTo>
                    <a:pt x="4715" y="48"/>
                  </a:lnTo>
                  <a:lnTo>
                    <a:pt x="4770" y="48"/>
                  </a:lnTo>
                  <a:lnTo>
                    <a:pt x="4825" y="48"/>
                  </a:lnTo>
                  <a:lnTo>
                    <a:pt x="4880" y="48"/>
                  </a:lnTo>
                  <a:lnTo>
                    <a:pt x="4935" y="48"/>
                  </a:lnTo>
                  <a:lnTo>
                    <a:pt x="4990" y="48"/>
                  </a:lnTo>
                  <a:lnTo>
                    <a:pt x="5044" y="48"/>
                  </a:lnTo>
                  <a:lnTo>
                    <a:pt x="5099" y="48"/>
                  </a:lnTo>
                  <a:lnTo>
                    <a:pt x="5154" y="48"/>
                  </a:lnTo>
                  <a:lnTo>
                    <a:pt x="5209" y="48"/>
                  </a:lnTo>
                  <a:lnTo>
                    <a:pt x="5264" y="48"/>
                  </a:lnTo>
                  <a:lnTo>
                    <a:pt x="5319" y="48"/>
                  </a:lnTo>
                  <a:lnTo>
                    <a:pt x="5373" y="48"/>
                  </a:lnTo>
                  <a:lnTo>
                    <a:pt x="5429" y="48"/>
                  </a:lnTo>
                  <a:lnTo>
                    <a:pt x="5483" y="48"/>
                  </a:lnTo>
                  <a:lnTo>
                    <a:pt x="5538" y="48"/>
                  </a:lnTo>
                  <a:lnTo>
                    <a:pt x="5593" y="48"/>
                  </a:lnTo>
                  <a:lnTo>
                    <a:pt x="5648" y="48"/>
                  </a:lnTo>
                  <a:lnTo>
                    <a:pt x="5703" y="48"/>
                  </a:lnTo>
                  <a:lnTo>
                    <a:pt x="5758" y="48"/>
                  </a:lnTo>
                  <a:lnTo>
                    <a:pt x="5813" y="48"/>
                  </a:lnTo>
                  <a:lnTo>
                    <a:pt x="5868" y="48"/>
                  </a:lnTo>
                  <a:lnTo>
                    <a:pt x="5922" y="48"/>
                  </a:lnTo>
                  <a:lnTo>
                    <a:pt x="5977" y="48"/>
                  </a:lnTo>
                  <a:lnTo>
                    <a:pt x="6031" y="48"/>
                  </a:lnTo>
                  <a:lnTo>
                    <a:pt x="6086" y="48"/>
                  </a:lnTo>
                  <a:lnTo>
                    <a:pt x="6141" y="48"/>
                  </a:lnTo>
                  <a:lnTo>
                    <a:pt x="6195" y="48"/>
                  </a:lnTo>
                  <a:lnTo>
                    <a:pt x="6249" y="48"/>
                  </a:lnTo>
                  <a:lnTo>
                    <a:pt x="6303" y="48"/>
                  </a:lnTo>
                  <a:lnTo>
                    <a:pt x="6358" y="48"/>
                  </a:lnTo>
                  <a:lnTo>
                    <a:pt x="6412" y="48"/>
                  </a:lnTo>
                  <a:lnTo>
                    <a:pt x="6466" y="48"/>
                  </a:lnTo>
                  <a:lnTo>
                    <a:pt x="6519" y="48"/>
                  </a:lnTo>
                  <a:lnTo>
                    <a:pt x="6573" y="48"/>
                  </a:lnTo>
                  <a:lnTo>
                    <a:pt x="6627" y="48"/>
                  </a:lnTo>
                  <a:lnTo>
                    <a:pt x="6681" y="48"/>
                  </a:lnTo>
                  <a:lnTo>
                    <a:pt x="6733" y="48"/>
                  </a:lnTo>
                  <a:lnTo>
                    <a:pt x="6787" y="48"/>
                  </a:lnTo>
                  <a:lnTo>
                    <a:pt x="6840" y="48"/>
                  </a:lnTo>
                  <a:lnTo>
                    <a:pt x="6892" y="48"/>
                  </a:lnTo>
                  <a:lnTo>
                    <a:pt x="6945" y="48"/>
                  </a:lnTo>
                  <a:lnTo>
                    <a:pt x="6998" y="48"/>
                  </a:lnTo>
                  <a:lnTo>
                    <a:pt x="7051" y="48"/>
                  </a:lnTo>
                  <a:lnTo>
                    <a:pt x="7103" y="48"/>
                  </a:lnTo>
                  <a:lnTo>
                    <a:pt x="7155" y="48"/>
                  </a:lnTo>
                  <a:lnTo>
                    <a:pt x="7206" y="48"/>
                  </a:lnTo>
                  <a:lnTo>
                    <a:pt x="7258" y="48"/>
                  </a:lnTo>
                  <a:lnTo>
                    <a:pt x="7310" y="48"/>
                  </a:lnTo>
                  <a:lnTo>
                    <a:pt x="7361" y="48"/>
                  </a:lnTo>
                  <a:lnTo>
                    <a:pt x="7413" y="48"/>
                  </a:lnTo>
                  <a:lnTo>
                    <a:pt x="7463" y="48"/>
                  </a:lnTo>
                  <a:lnTo>
                    <a:pt x="7514" y="48"/>
                  </a:lnTo>
                  <a:lnTo>
                    <a:pt x="7565" y="48"/>
                  </a:lnTo>
                  <a:lnTo>
                    <a:pt x="7615" y="48"/>
                  </a:lnTo>
                  <a:lnTo>
                    <a:pt x="7665" y="48"/>
                  </a:lnTo>
                  <a:lnTo>
                    <a:pt x="7714" y="48"/>
                  </a:lnTo>
                  <a:lnTo>
                    <a:pt x="7765" y="48"/>
                  </a:lnTo>
                  <a:lnTo>
                    <a:pt x="7814" y="48"/>
                  </a:lnTo>
                  <a:lnTo>
                    <a:pt x="7863" y="48"/>
                  </a:lnTo>
                  <a:lnTo>
                    <a:pt x="7912" y="48"/>
                  </a:lnTo>
                  <a:lnTo>
                    <a:pt x="7960" y="48"/>
                  </a:lnTo>
                  <a:lnTo>
                    <a:pt x="8009" y="48"/>
                  </a:lnTo>
                  <a:lnTo>
                    <a:pt x="8057" y="48"/>
                  </a:lnTo>
                  <a:lnTo>
                    <a:pt x="8105" y="48"/>
                  </a:lnTo>
                  <a:lnTo>
                    <a:pt x="8152" y="48"/>
                  </a:lnTo>
                  <a:lnTo>
                    <a:pt x="8200" y="48"/>
                  </a:lnTo>
                  <a:lnTo>
                    <a:pt x="8247" y="48"/>
                  </a:lnTo>
                  <a:lnTo>
                    <a:pt x="8293" y="48"/>
                  </a:lnTo>
                  <a:lnTo>
                    <a:pt x="8340" y="48"/>
                  </a:lnTo>
                  <a:lnTo>
                    <a:pt x="8386" y="48"/>
                  </a:lnTo>
                  <a:lnTo>
                    <a:pt x="8431" y="48"/>
                  </a:lnTo>
                  <a:lnTo>
                    <a:pt x="8477" y="48"/>
                  </a:lnTo>
                  <a:lnTo>
                    <a:pt x="8522" y="48"/>
                  </a:lnTo>
                  <a:lnTo>
                    <a:pt x="8567" y="48"/>
                  </a:lnTo>
                  <a:lnTo>
                    <a:pt x="8611" y="48"/>
                  </a:lnTo>
                  <a:lnTo>
                    <a:pt x="8655" y="48"/>
                  </a:lnTo>
                  <a:lnTo>
                    <a:pt x="8699" y="48"/>
                  </a:lnTo>
                  <a:lnTo>
                    <a:pt x="8743" y="48"/>
                  </a:lnTo>
                  <a:lnTo>
                    <a:pt x="8786" y="48"/>
                  </a:lnTo>
                  <a:lnTo>
                    <a:pt x="8828" y="48"/>
                  </a:lnTo>
                  <a:lnTo>
                    <a:pt x="8871" y="48"/>
                  </a:lnTo>
                  <a:lnTo>
                    <a:pt x="8913" y="48"/>
                  </a:lnTo>
                  <a:lnTo>
                    <a:pt x="8955" y="48"/>
                  </a:lnTo>
                  <a:lnTo>
                    <a:pt x="8996" y="48"/>
                  </a:lnTo>
                  <a:lnTo>
                    <a:pt x="9037" y="48"/>
                  </a:lnTo>
                  <a:lnTo>
                    <a:pt x="9077" y="48"/>
                  </a:lnTo>
                  <a:lnTo>
                    <a:pt x="9117" y="48"/>
                  </a:lnTo>
                  <a:lnTo>
                    <a:pt x="9158" y="48"/>
                  </a:lnTo>
                  <a:lnTo>
                    <a:pt x="9196" y="48"/>
                  </a:lnTo>
                  <a:lnTo>
                    <a:pt x="9235" y="48"/>
                  </a:lnTo>
                  <a:lnTo>
                    <a:pt x="9274" y="48"/>
                  </a:lnTo>
                  <a:lnTo>
                    <a:pt x="9312" y="48"/>
                  </a:lnTo>
                  <a:lnTo>
                    <a:pt x="9350" y="48"/>
                  </a:lnTo>
                  <a:lnTo>
                    <a:pt x="9387" y="48"/>
                  </a:lnTo>
                  <a:lnTo>
                    <a:pt x="9423" y="48"/>
                  </a:lnTo>
                  <a:lnTo>
                    <a:pt x="9459" y="48"/>
                  </a:lnTo>
                  <a:lnTo>
                    <a:pt x="9496" y="48"/>
                  </a:lnTo>
                  <a:lnTo>
                    <a:pt x="9531" y="48"/>
                  </a:lnTo>
                  <a:lnTo>
                    <a:pt x="9566" y="48"/>
                  </a:lnTo>
                  <a:lnTo>
                    <a:pt x="9601" y="48"/>
                  </a:lnTo>
                  <a:lnTo>
                    <a:pt x="9635" y="48"/>
                  </a:lnTo>
                  <a:lnTo>
                    <a:pt x="9668" y="48"/>
                  </a:lnTo>
                  <a:lnTo>
                    <a:pt x="9702" y="48"/>
                  </a:lnTo>
                  <a:lnTo>
                    <a:pt x="9734" y="48"/>
                  </a:lnTo>
                  <a:lnTo>
                    <a:pt x="9767" y="48"/>
                  </a:lnTo>
                  <a:lnTo>
                    <a:pt x="9797" y="48"/>
                  </a:lnTo>
                  <a:lnTo>
                    <a:pt x="9829" y="48"/>
                  </a:lnTo>
                  <a:lnTo>
                    <a:pt x="9860" y="48"/>
                  </a:lnTo>
                  <a:lnTo>
                    <a:pt x="9890" y="48"/>
                  </a:lnTo>
                  <a:lnTo>
                    <a:pt x="9919" y="48"/>
                  </a:lnTo>
                  <a:lnTo>
                    <a:pt x="9949" y="48"/>
                  </a:lnTo>
                  <a:lnTo>
                    <a:pt x="9977" y="48"/>
                  </a:lnTo>
                  <a:lnTo>
                    <a:pt x="10005" y="48"/>
                  </a:lnTo>
                  <a:lnTo>
                    <a:pt x="10033" y="48"/>
                  </a:lnTo>
                  <a:lnTo>
                    <a:pt x="10060" y="48"/>
                  </a:lnTo>
                  <a:lnTo>
                    <a:pt x="10086" y="48"/>
                  </a:lnTo>
                  <a:lnTo>
                    <a:pt x="10112" y="48"/>
                  </a:lnTo>
                  <a:lnTo>
                    <a:pt x="10138" y="48"/>
                  </a:lnTo>
                  <a:lnTo>
                    <a:pt x="10163" y="48"/>
                  </a:lnTo>
                  <a:lnTo>
                    <a:pt x="10187" y="48"/>
                  </a:lnTo>
                  <a:lnTo>
                    <a:pt x="10210" y="48"/>
                  </a:lnTo>
                  <a:lnTo>
                    <a:pt x="10233" y="48"/>
                  </a:lnTo>
                  <a:lnTo>
                    <a:pt x="10256" y="48"/>
                  </a:lnTo>
                  <a:lnTo>
                    <a:pt x="10278" y="48"/>
                  </a:lnTo>
                  <a:lnTo>
                    <a:pt x="10299" y="48"/>
                  </a:lnTo>
                  <a:lnTo>
                    <a:pt x="10320" y="48"/>
                  </a:lnTo>
                  <a:lnTo>
                    <a:pt x="10339" y="48"/>
                  </a:lnTo>
                  <a:lnTo>
                    <a:pt x="10359" y="48"/>
                  </a:lnTo>
                  <a:lnTo>
                    <a:pt x="10378" y="48"/>
                  </a:lnTo>
                  <a:lnTo>
                    <a:pt x="10397" y="48"/>
                  </a:lnTo>
                  <a:lnTo>
                    <a:pt x="10414" y="48"/>
                  </a:lnTo>
                  <a:lnTo>
                    <a:pt x="10431" y="48"/>
                  </a:lnTo>
                  <a:lnTo>
                    <a:pt x="10447" y="48"/>
                  </a:lnTo>
                  <a:lnTo>
                    <a:pt x="10463" y="48"/>
                  </a:lnTo>
                  <a:lnTo>
                    <a:pt x="10479" y="48"/>
                  </a:lnTo>
                  <a:lnTo>
                    <a:pt x="10493" y="48"/>
                  </a:lnTo>
                  <a:lnTo>
                    <a:pt x="10506" y="48"/>
                  </a:lnTo>
                  <a:lnTo>
                    <a:pt x="10519" y="48"/>
                  </a:lnTo>
                  <a:lnTo>
                    <a:pt x="10533" y="48"/>
                  </a:lnTo>
                  <a:lnTo>
                    <a:pt x="10544" y="48"/>
                  </a:lnTo>
                  <a:lnTo>
                    <a:pt x="10556" y="48"/>
                  </a:lnTo>
                  <a:lnTo>
                    <a:pt x="10566" y="48"/>
                  </a:lnTo>
                  <a:lnTo>
                    <a:pt x="10575" y="48"/>
                  </a:lnTo>
                  <a:lnTo>
                    <a:pt x="10584" y="48"/>
                  </a:lnTo>
                  <a:lnTo>
                    <a:pt x="10593" y="48"/>
                  </a:lnTo>
                  <a:lnTo>
                    <a:pt x="10601" y="48"/>
                  </a:lnTo>
                  <a:lnTo>
                    <a:pt x="10607" y="48"/>
                  </a:lnTo>
                  <a:lnTo>
                    <a:pt x="10614" y="48"/>
                  </a:lnTo>
                  <a:lnTo>
                    <a:pt x="10619" y="48"/>
                  </a:lnTo>
                  <a:lnTo>
                    <a:pt x="10624" y="48"/>
                  </a:lnTo>
                  <a:lnTo>
                    <a:pt x="10628" y="48"/>
                  </a:lnTo>
                  <a:lnTo>
                    <a:pt x="10631" y="48"/>
                  </a:lnTo>
                  <a:lnTo>
                    <a:pt x="10635" y="48"/>
                  </a:lnTo>
                  <a:lnTo>
                    <a:pt x="10636" y="48"/>
                  </a:lnTo>
                  <a:lnTo>
                    <a:pt x="10637" y="48"/>
                  </a:lnTo>
                  <a:lnTo>
                    <a:pt x="10638" y="48"/>
                  </a:lnTo>
                  <a:lnTo>
                    <a:pt x="10638" y="48"/>
                  </a:lnTo>
                  <a:lnTo>
                    <a:pt x="10639" y="48"/>
                  </a:lnTo>
                  <a:lnTo>
                    <a:pt x="10641" y="48"/>
                  </a:lnTo>
                  <a:lnTo>
                    <a:pt x="10642" y="48"/>
                  </a:lnTo>
                  <a:lnTo>
                    <a:pt x="10642" y="48"/>
                  </a:lnTo>
                  <a:lnTo>
                    <a:pt x="10641" y="32"/>
                  </a:lnTo>
                  <a:lnTo>
                    <a:pt x="10641" y="16"/>
                  </a:lnTo>
                  <a:lnTo>
                    <a:pt x="10641" y="0"/>
                  </a:lnTo>
                  <a:lnTo>
                    <a:pt x="10641" y="0"/>
                  </a:lnTo>
                  <a:lnTo>
                    <a:pt x="10641" y="0"/>
                  </a:lnTo>
                </a:path>
              </a:pathLst>
            </a:custGeom>
            <a:solidFill>
              <a:srgbClr val="0000FF"/>
            </a:solidFill>
            <a:ln w="4763">
              <a:solidFill>
                <a:srgbClr val="000000"/>
              </a:solidFill>
              <a:prstDash val="solid"/>
              <a:round/>
              <a:headEnd/>
              <a:tailEnd/>
            </a:ln>
          </p:spPr>
          <p:txBody>
            <a:bodyPr/>
            <a:lstStyle/>
            <a:p>
              <a:endParaRPr lang="en-US"/>
            </a:p>
          </p:txBody>
        </p:sp>
      </p:grpSp>
    </p:spTree>
  </p:cSld>
  <p:clrMap bg1="lt1" tx1="dk1" bg2="lt2" tx2="dk2" accent1="accent1" accent2="accent2" accent3="accent3" accent4="accent4" accent5="accent5" accent6="accent6" hlink="hlink" folHlink="folHlink"/>
  <p:sldLayoutIdLst>
    <p:sldLayoutId id="2147483772" r:id="rId1"/>
    <p:sldLayoutId id="2147483773" r:id="rId2"/>
    <p:sldLayoutId id="2147483774" r:id="rId3"/>
    <p:sldLayoutId id="2147483775" r:id="rId4"/>
    <p:sldLayoutId id="2147483776" r:id="rId5"/>
    <p:sldLayoutId id="2147483777" r:id="rId6"/>
    <p:sldLayoutId id="2147483778" r:id="rId7"/>
    <p:sldLayoutId id="2147483779" r:id="rId8"/>
    <p:sldLayoutId id="2147483780" r:id="rId9"/>
    <p:sldLayoutId id="2147483781" r:id="rId10"/>
    <p:sldLayoutId id="2147483782" r:id="rId11"/>
    <p:sldLayoutId id="2147483783" r:id="rId12"/>
    <p:sldLayoutId id="2147483784" r:id="rId13"/>
    <p:sldLayoutId id="2147483785" r:id="rId14"/>
    <p:sldLayoutId id="2147483786" r:id="rId15"/>
    <p:sldLayoutId id="2147483787" r:id="rId16"/>
  </p:sldLayoutIdLst>
  <p:txStyles>
    <p:titleStyle>
      <a:lvl1pPr algn="l" rtl="0" eaLnBrk="1" fontAlgn="base" hangingPunct="1">
        <a:spcBef>
          <a:spcPct val="0"/>
        </a:spcBef>
        <a:spcAft>
          <a:spcPct val="0"/>
        </a:spcAft>
        <a:defRPr sz="2600" b="1">
          <a:solidFill>
            <a:schemeClr val="tx2"/>
          </a:solidFill>
          <a:latin typeface="+mj-lt"/>
          <a:ea typeface="+mj-ea"/>
          <a:cs typeface="+mj-cs"/>
        </a:defRPr>
      </a:lvl1pPr>
      <a:lvl2pPr algn="l" rtl="0" eaLnBrk="1" fontAlgn="base" hangingPunct="1">
        <a:spcBef>
          <a:spcPct val="0"/>
        </a:spcBef>
        <a:spcAft>
          <a:spcPct val="0"/>
        </a:spcAft>
        <a:defRPr sz="2600" b="1">
          <a:solidFill>
            <a:schemeClr val="tx2"/>
          </a:solidFill>
          <a:latin typeface="Arial" pitchFamily="34" charset="0"/>
        </a:defRPr>
      </a:lvl2pPr>
      <a:lvl3pPr algn="l" rtl="0" eaLnBrk="1" fontAlgn="base" hangingPunct="1">
        <a:spcBef>
          <a:spcPct val="0"/>
        </a:spcBef>
        <a:spcAft>
          <a:spcPct val="0"/>
        </a:spcAft>
        <a:defRPr sz="2600" b="1">
          <a:solidFill>
            <a:schemeClr val="tx2"/>
          </a:solidFill>
          <a:latin typeface="Arial" pitchFamily="34" charset="0"/>
        </a:defRPr>
      </a:lvl3pPr>
      <a:lvl4pPr algn="l" rtl="0" eaLnBrk="1" fontAlgn="base" hangingPunct="1">
        <a:spcBef>
          <a:spcPct val="0"/>
        </a:spcBef>
        <a:spcAft>
          <a:spcPct val="0"/>
        </a:spcAft>
        <a:defRPr sz="2600" b="1">
          <a:solidFill>
            <a:schemeClr val="tx2"/>
          </a:solidFill>
          <a:latin typeface="Arial" pitchFamily="34" charset="0"/>
        </a:defRPr>
      </a:lvl4pPr>
      <a:lvl5pPr algn="l" rtl="0" eaLnBrk="1" fontAlgn="base" hangingPunct="1">
        <a:spcBef>
          <a:spcPct val="0"/>
        </a:spcBef>
        <a:spcAft>
          <a:spcPct val="0"/>
        </a:spcAft>
        <a:defRPr sz="2600" b="1">
          <a:solidFill>
            <a:schemeClr val="tx2"/>
          </a:solidFill>
          <a:latin typeface="Arial" pitchFamily="34" charset="0"/>
        </a:defRPr>
      </a:lvl5pPr>
      <a:lvl6pPr marL="457200" algn="l" rtl="0" eaLnBrk="1" fontAlgn="base" hangingPunct="1">
        <a:spcBef>
          <a:spcPct val="0"/>
        </a:spcBef>
        <a:spcAft>
          <a:spcPct val="0"/>
        </a:spcAft>
        <a:defRPr sz="2600" b="1">
          <a:solidFill>
            <a:schemeClr val="tx2"/>
          </a:solidFill>
          <a:latin typeface="Arial" pitchFamily="34" charset="0"/>
        </a:defRPr>
      </a:lvl6pPr>
      <a:lvl7pPr marL="914400" algn="l" rtl="0" eaLnBrk="1" fontAlgn="base" hangingPunct="1">
        <a:spcBef>
          <a:spcPct val="0"/>
        </a:spcBef>
        <a:spcAft>
          <a:spcPct val="0"/>
        </a:spcAft>
        <a:defRPr sz="2600" b="1">
          <a:solidFill>
            <a:schemeClr val="tx2"/>
          </a:solidFill>
          <a:latin typeface="Arial" pitchFamily="34" charset="0"/>
        </a:defRPr>
      </a:lvl7pPr>
      <a:lvl8pPr marL="1371600" algn="l" rtl="0" eaLnBrk="1" fontAlgn="base" hangingPunct="1">
        <a:spcBef>
          <a:spcPct val="0"/>
        </a:spcBef>
        <a:spcAft>
          <a:spcPct val="0"/>
        </a:spcAft>
        <a:defRPr sz="2600" b="1">
          <a:solidFill>
            <a:schemeClr val="tx2"/>
          </a:solidFill>
          <a:latin typeface="Arial" pitchFamily="34" charset="0"/>
        </a:defRPr>
      </a:lvl8pPr>
      <a:lvl9pPr marL="1828800" algn="l" rtl="0" eaLnBrk="1" fontAlgn="base" hangingPunct="1">
        <a:spcBef>
          <a:spcPct val="0"/>
        </a:spcBef>
        <a:spcAft>
          <a:spcPct val="0"/>
        </a:spcAft>
        <a:defRPr sz="2600" b="1">
          <a:solidFill>
            <a:schemeClr val="tx2"/>
          </a:solidFill>
          <a:latin typeface="Arial" pitchFamily="34" charset="0"/>
        </a:defRPr>
      </a:lvl9pPr>
    </p:titleStyle>
    <p:bodyStyle>
      <a:lvl1pPr marL="342900" indent="-342900" algn="l" rtl="0" eaLnBrk="1" fontAlgn="base" hangingPunct="1">
        <a:spcBef>
          <a:spcPct val="20000"/>
        </a:spcBef>
        <a:spcAft>
          <a:spcPct val="0"/>
        </a:spcAft>
        <a:buClr>
          <a:schemeClr val="tx1"/>
        </a:buClr>
        <a:buChar char="•"/>
        <a:defRPr sz="22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200">
          <a:solidFill>
            <a:schemeClr val="tx1"/>
          </a:solidFill>
          <a:latin typeface="+mn-lt"/>
        </a:defRPr>
      </a:lvl2pPr>
      <a:lvl3pPr marL="1143000" indent="-228600" algn="l" rtl="0" eaLnBrk="1" fontAlgn="base" hangingPunct="1">
        <a:spcBef>
          <a:spcPct val="20000"/>
        </a:spcBef>
        <a:spcAft>
          <a:spcPct val="0"/>
        </a:spcAft>
        <a:buClr>
          <a:schemeClr val="tx1"/>
        </a:buClr>
        <a:buFont typeface="Wingdings" pitchFamily="2" charset="2"/>
        <a:buChar char="§"/>
        <a:defRPr sz="22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Helvetica" pitchFamily="34" charset="0"/>
        </a:defRPr>
      </a:lvl4pPr>
      <a:lvl5pPr marL="2057400" indent="-228600" algn="l" rtl="0" eaLnBrk="1" fontAlgn="base" hangingPunct="1">
        <a:spcBef>
          <a:spcPct val="20000"/>
        </a:spcBef>
        <a:spcAft>
          <a:spcPct val="0"/>
        </a:spcAft>
        <a:buChar char="»"/>
        <a:defRPr sz="2000">
          <a:solidFill>
            <a:schemeClr val="tx1"/>
          </a:solidFill>
          <a:latin typeface="Helvetica" pitchFamily="34" charset="0"/>
        </a:defRPr>
      </a:lvl5pPr>
      <a:lvl6pPr marL="2514600" indent="-228600" algn="l" rtl="0" eaLnBrk="1" fontAlgn="base" hangingPunct="1">
        <a:spcBef>
          <a:spcPct val="20000"/>
        </a:spcBef>
        <a:spcAft>
          <a:spcPct val="0"/>
        </a:spcAft>
        <a:buChar char="»"/>
        <a:defRPr sz="2000">
          <a:solidFill>
            <a:schemeClr val="tx1"/>
          </a:solidFill>
          <a:latin typeface="Helvetica" pitchFamily="34" charset="0"/>
        </a:defRPr>
      </a:lvl6pPr>
      <a:lvl7pPr marL="2971800" indent="-228600" algn="l" rtl="0" eaLnBrk="1" fontAlgn="base" hangingPunct="1">
        <a:spcBef>
          <a:spcPct val="20000"/>
        </a:spcBef>
        <a:spcAft>
          <a:spcPct val="0"/>
        </a:spcAft>
        <a:buChar char="»"/>
        <a:defRPr sz="2000">
          <a:solidFill>
            <a:schemeClr val="tx1"/>
          </a:solidFill>
          <a:latin typeface="Helvetica" pitchFamily="34" charset="0"/>
        </a:defRPr>
      </a:lvl7pPr>
      <a:lvl8pPr marL="3429000" indent="-228600" algn="l" rtl="0" eaLnBrk="1" fontAlgn="base" hangingPunct="1">
        <a:spcBef>
          <a:spcPct val="20000"/>
        </a:spcBef>
        <a:spcAft>
          <a:spcPct val="0"/>
        </a:spcAft>
        <a:buChar char="»"/>
        <a:defRPr sz="2000">
          <a:solidFill>
            <a:schemeClr val="tx1"/>
          </a:solidFill>
          <a:latin typeface="Helvetica" pitchFamily="34" charset="0"/>
        </a:defRPr>
      </a:lvl8pPr>
      <a:lvl9pPr marL="3886200" indent="-228600" algn="l" rtl="0" eaLnBrk="1" fontAlgn="base" hangingPunct="1">
        <a:spcBef>
          <a:spcPct val="20000"/>
        </a:spcBef>
        <a:spcAft>
          <a:spcPct val="0"/>
        </a:spcAft>
        <a:buChar char="»"/>
        <a:defRPr sz="2000">
          <a:solidFill>
            <a:schemeClr val="tx1"/>
          </a:solidFill>
          <a:latin typeface="Helvetica"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77616C95-0747-422C-8E29-172CDCD495FE}" type="datetimeFigureOut">
              <a:rPr lang="en-US">
                <a:solidFill>
                  <a:prstClr val="black">
                    <a:tint val="75000"/>
                  </a:prstClr>
                </a:solidFill>
              </a:rPr>
              <a:pPr>
                <a:defRPr/>
              </a:pPr>
              <a:t>10/15/2012</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B601D880-9915-4B3D-A136-5901473A1715}" type="slidenum">
              <a:rPr lang="en-US">
                <a:solidFill>
                  <a:prstClr val="black">
                    <a:tint val="75000"/>
                  </a:prstClr>
                </a:solidFill>
              </a:rPr>
              <a:pPr>
                <a:defRPr/>
              </a:p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 id="2147483822" r:id="rId9"/>
    <p:sldLayoutId id="2147483823" r:id="rId10"/>
    <p:sldLayoutId id="2147483824"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410"/>
          <p:cNvSpPr>
            <a:spLocks noGrp="1" noChangeArrowheads="1"/>
          </p:cNvSpPr>
          <p:nvPr>
            <p:ph type="title"/>
          </p:nvPr>
        </p:nvSpPr>
        <p:spPr bwMode="auto">
          <a:xfrm>
            <a:off x="304800" y="-123825"/>
            <a:ext cx="57912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WBS 1.6 RF Systems</a:t>
            </a:r>
          </a:p>
        </p:txBody>
      </p:sp>
      <p:sp>
        <p:nvSpPr>
          <p:cNvPr id="1027" name="Rectangle 2411"/>
          <p:cNvSpPr>
            <a:spLocks noGrp="1" noChangeArrowheads="1"/>
          </p:cNvSpPr>
          <p:nvPr>
            <p:ph type="body" idx="1"/>
          </p:nvPr>
        </p:nvSpPr>
        <p:spPr bwMode="auto">
          <a:xfrm>
            <a:off x="381000" y="990600"/>
            <a:ext cx="8382000" cy="495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p:txBody>
      </p:sp>
      <p:grpSp>
        <p:nvGrpSpPr>
          <p:cNvPr id="2" name="Group 2465"/>
          <p:cNvGrpSpPr>
            <a:grpSpLocks/>
          </p:cNvGrpSpPr>
          <p:nvPr/>
        </p:nvGrpSpPr>
        <p:grpSpPr bwMode="auto">
          <a:xfrm>
            <a:off x="381000" y="6096000"/>
            <a:ext cx="8447088" cy="38100"/>
            <a:chOff x="247" y="3980"/>
            <a:chExt cx="5321" cy="24"/>
          </a:xfrm>
        </p:grpSpPr>
        <p:sp>
          <p:nvSpPr>
            <p:cNvPr id="4469" name="Rectangle 2421"/>
            <p:cNvSpPr>
              <a:spLocks noChangeArrowheads="1"/>
            </p:cNvSpPr>
            <p:nvPr userDrawn="1"/>
          </p:nvSpPr>
          <p:spPr bwMode="auto">
            <a:xfrm>
              <a:off x="247" y="3980"/>
              <a:ext cx="313" cy="24"/>
            </a:xfrm>
            <a:prstGeom prst="rect">
              <a:avLst/>
            </a:prstGeom>
            <a:solidFill>
              <a:srgbClr val="0000FF"/>
            </a:solidFill>
            <a:ln w="9525">
              <a:noFill/>
              <a:miter lim="800000"/>
              <a:headEnd/>
              <a:tailEnd/>
            </a:ln>
          </p:spPr>
          <p:txBody>
            <a:bodyPr/>
            <a:lstStyle/>
            <a:p>
              <a:pPr>
                <a:defRPr/>
              </a:pPr>
              <a:endParaRPr lang="en-US"/>
            </a:p>
          </p:txBody>
        </p:sp>
        <p:sp>
          <p:nvSpPr>
            <p:cNvPr id="4470" name="Rectangle 2422"/>
            <p:cNvSpPr>
              <a:spLocks noChangeArrowheads="1"/>
            </p:cNvSpPr>
            <p:nvPr userDrawn="1"/>
          </p:nvSpPr>
          <p:spPr bwMode="auto">
            <a:xfrm>
              <a:off x="560" y="3980"/>
              <a:ext cx="313" cy="24"/>
            </a:xfrm>
            <a:prstGeom prst="rect">
              <a:avLst/>
            </a:prstGeom>
            <a:solidFill>
              <a:srgbClr val="0000FF"/>
            </a:solidFill>
            <a:ln w="9525">
              <a:noFill/>
              <a:miter lim="800000"/>
              <a:headEnd/>
              <a:tailEnd/>
            </a:ln>
          </p:spPr>
          <p:txBody>
            <a:bodyPr/>
            <a:lstStyle/>
            <a:p>
              <a:pPr>
                <a:defRPr/>
              </a:pPr>
              <a:endParaRPr lang="en-US"/>
            </a:p>
          </p:txBody>
        </p:sp>
        <p:sp>
          <p:nvSpPr>
            <p:cNvPr id="4471" name="Rectangle 2423"/>
            <p:cNvSpPr>
              <a:spLocks noChangeArrowheads="1"/>
            </p:cNvSpPr>
            <p:nvPr userDrawn="1"/>
          </p:nvSpPr>
          <p:spPr bwMode="auto">
            <a:xfrm>
              <a:off x="873" y="3980"/>
              <a:ext cx="313" cy="24"/>
            </a:xfrm>
            <a:prstGeom prst="rect">
              <a:avLst/>
            </a:prstGeom>
            <a:solidFill>
              <a:srgbClr val="0000FF"/>
            </a:solidFill>
            <a:ln w="9525">
              <a:noFill/>
              <a:miter lim="800000"/>
              <a:headEnd/>
              <a:tailEnd/>
            </a:ln>
          </p:spPr>
          <p:txBody>
            <a:bodyPr/>
            <a:lstStyle/>
            <a:p>
              <a:pPr>
                <a:defRPr/>
              </a:pPr>
              <a:endParaRPr lang="en-US"/>
            </a:p>
          </p:txBody>
        </p:sp>
        <p:sp>
          <p:nvSpPr>
            <p:cNvPr id="4472" name="Rectangle 2424"/>
            <p:cNvSpPr>
              <a:spLocks noChangeArrowheads="1"/>
            </p:cNvSpPr>
            <p:nvPr userDrawn="1"/>
          </p:nvSpPr>
          <p:spPr bwMode="auto">
            <a:xfrm>
              <a:off x="1186" y="3980"/>
              <a:ext cx="313" cy="24"/>
            </a:xfrm>
            <a:prstGeom prst="rect">
              <a:avLst/>
            </a:prstGeom>
            <a:solidFill>
              <a:srgbClr val="0000FF"/>
            </a:solidFill>
            <a:ln w="9525">
              <a:noFill/>
              <a:miter lim="800000"/>
              <a:headEnd/>
              <a:tailEnd/>
            </a:ln>
          </p:spPr>
          <p:txBody>
            <a:bodyPr/>
            <a:lstStyle/>
            <a:p>
              <a:pPr>
                <a:defRPr/>
              </a:pPr>
              <a:endParaRPr lang="en-US"/>
            </a:p>
          </p:txBody>
        </p:sp>
        <p:sp>
          <p:nvSpPr>
            <p:cNvPr id="4473" name="Rectangle 2425"/>
            <p:cNvSpPr>
              <a:spLocks noChangeArrowheads="1"/>
            </p:cNvSpPr>
            <p:nvPr userDrawn="1"/>
          </p:nvSpPr>
          <p:spPr bwMode="auto">
            <a:xfrm>
              <a:off x="1499" y="3980"/>
              <a:ext cx="313" cy="24"/>
            </a:xfrm>
            <a:prstGeom prst="rect">
              <a:avLst/>
            </a:prstGeom>
            <a:solidFill>
              <a:srgbClr val="0000FF"/>
            </a:solidFill>
            <a:ln w="9525">
              <a:noFill/>
              <a:miter lim="800000"/>
              <a:headEnd/>
              <a:tailEnd/>
            </a:ln>
          </p:spPr>
          <p:txBody>
            <a:bodyPr/>
            <a:lstStyle/>
            <a:p>
              <a:pPr>
                <a:defRPr/>
              </a:pPr>
              <a:endParaRPr lang="en-US"/>
            </a:p>
          </p:txBody>
        </p:sp>
        <p:sp>
          <p:nvSpPr>
            <p:cNvPr id="4474" name="Rectangle 2426"/>
            <p:cNvSpPr>
              <a:spLocks noChangeArrowheads="1"/>
            </p:cNvSpPr>
            <p:nvPr userDrawn="1"/>
          </p:nvSpPr>
          <p:spPr bwMode="auto">
            <a:xfrm>
              <a:off x="1812" y="3980"/>
              <a:ext cx="313" cy="24"/>
            </a:xfrm>
            <a:prstGeom prst="rect">
              <a:avLst/>
            </a:prstGeom>
            <a:solidFill>
              <a:srgbClr val="0000FF"/>
            </a:solidFill>
            <a:ln w="9525">
              <a:noFill/>
              <a:miter lim="800000"/>
              <a:headEnd/>
              <a:tailEnd/>
            </a:ln>
          </p:spPr>
          <p:txBody>
            <a:bodyPr/>
            <a:lstStyle/>
            <a:p>
              <a:pPr>
                <a:defRPr/>
              </a:pPr>
              <a:endParaRPr lang="en-US"/>
            </a:p>
          </p:txBody>
        </p:sp>
        <p:sp>
          <p:nvSpPr>
            <p:cNvPr id="4475" name="Rectangle 2427"/>
            <p:cNvSpPr>
              <a:spLocks noChangeArrowheads="1"/>
            </p:cNvSpPr>
            <p:nvPr userDrawn="1"/>
          </p:nvSpPr>
          <p:spPr bwMode="auto">
            <a:xfrm>
              <a:off x="2125" y="3980"/>
              <a:ext cx="313" cy="24"/>
            </a:xfrm>
            <a:prstGeom prst="rect">
              <a:avLst/>
            </a:prstGeom>
            <a:solidFill>
              <a:srgbClr val="0000FF"/>
            </a:solidFill>
            <a:ln w="9525">
              <a:noFill/>
              <a:miter lim="800000"/>
              <a:headEnd/>
              <a:tailEnd/>
            </a:ln>
          </p:spPr>
          <p:txBody>
            <a:bodyPr/>
            <a:lstStyle/>
            <a:p>
              <a:pPr>
                <a:defRPr/>
              </a:pPr>
              <a:endParaRPr lang="en-US"/>
            </a:p>
          </p:txBody>
        </p:sp>
        <p:sp>
          <p:nvSpPr>
            <p:cNvPr id="4476" name="Rectangle 2428"/>
            <p:cNvSpPr>
              <a:spLocks noChangeArrowheads="1"/>
            </p:cNvSpPr>
            <p:nvPr userDrawn="1"/>
          </p:nvSpPr>
          <p:spPr bwMode="auto">
            <a:xfrm>
              <a:off x="2438" y="3980"/>
              <a:ext cx="313" cy="24"/>
            </a:xfrm>
            <a:prstGeom prst="rect">
              <a:avLst/>
            </a:prstGeom>
            <a:solidFill>
              <a:srgbClr val="0000FF"/>
            </a:solidFill>
            <a:ln w="9525">
              <a:noFill/>
              <a:miter lim="800000"/>
              <a:headEnd/>
              <a:tailEnd/>
            </a:ln>
          </p:spPr>
          <p:txBody>
            <a:bodyPr/>
            <a:lstStyle/>
            <a:p>
              <a:pPr>
                <a:defRPr/>
              </a:pPr>
              <a:endParaRPr lang="en-US"/>
            </a:p>
          </p:txBody>
        </p:sp>
        <p:sp>
          <p:nvSpPr>
            <p:cNvPr id="4477" name="Rectangle 2429"/>
            <p:cNvSpPr>
              <a:spLocks noChangeArrowheads="1"/>
            </p:cNvSpPr>
            <p:nvPr userDrawn="1"/>
          </p:nvSpPr>
          <p:spPr bwMode="auto">
            <a:xfrm>
              <a:off x="2751" y="3980"/>
              <a:ext cx="313" cy="24"/>
            </a:xfrm>
            <a:prstGeom prst="rect">
              <a:avLst/>
            </a:prstGeom>
            <a:solidFill>
              <a:srgbClr val="0000FF"/>
            </a:solidFill>
            <a:ln w="9525">
              <a:noFill/>
              <a:miter lim="800000"/>
              <a:headEnd/>
              <a:tailEnd/>
            </a:ln>
          </p:spPr>
          <p:txBody>
            <a:bodyPr/>
            <a:lstStyle/>
            <a:p>
              <a:pPr>
                <a:defRPr/>
              </a:pPr>
              <a:endParaRPr lang="en-US"/>
            </a:p>
          </p:txBody>
        </p:sp>
        <p:sp>
          <p:nvSpPr>
            <p:cNvPr id="4478" name="Rectangle 2430"/>
            <p:cNvSpPr>
              <a:spLocks noChangeArrowheads="1"/>
            </p:cNvSpPr>
            <p:nvPr userDrawn="1"/>
          </p:nvSpPr>
          <p:spPr bwMode="auto">
            <a:xfrm>
              <a:off x="3064" y="3980"/>
              <a:ext cx="313" cy="24"/>
            </a:xfrm>
            <a:prstGeom prst="rect">
              <a:avLst/>
            </a:prstGeom>
            <a:solidFill>
              <a:srgbClr val="0000FF"/>
            </a:solidFill>
            <a:ln w="9525">
              <a:noFill/>
              <a:miter lim="800000"/>
              <a:headEnd/>
              <a:tailEnd/>
            </a:ln>
          </p:spPr>
          <p:txBody>
            <a:bodyPr/>
            <a:lstStyle/>
            <a:p>
              <a:pPr>
                <a:defRPr/>
              </a:pPr>
              <a:endParaRPr lang="en-US"/>
            </a:p>
          </p:txBody>
        </p:sp>
        <p:sp>
          <p:nvSpPr>
            <p:cNvPr id="4479" name="Rectangle 2431"/>
            <p:cNvSpPr>
              <a:spLocks noChangeArrowheads="1"/>
            </p:cNvSpPr>
            <p:nvPr userDrawn="1"/>
          </p:nvSpPr>
          <p:spPr bwMode="auto">
            <a:xfrm>
              <a:off x="3377" y="3980"/>
              <a:ext cx="313" cy="24"/>
            </a:xfrm>
            <a:prstGeom prst="rect">
              <a:avLst/>
            </a:prstGeom>
            <a:solidFill>
              <a:srgbClr val="0000FF"/>
            </a:solidFill>
            <a:ln w="9525">
              <a:noFill/>
              <a:miter lim="800000"/>
              <a:headEnd/>
              <a:tailEnd/>
            </a:ln>
          </p:spPr>
          <p:txBody>
            <a:bodyPr/>
            <a:lstStyle/>
            <a:p>
              <a:pPr>
                <a:defRPr/>
              </a:pPr>
              <a:endParaRPr lang="en-US"/>
            </a:p>
          </p:txBody>
        </p:sp>
        <p:sp>
          <p:nvSpPr>
            <p:cNvPr id="4480" name="Rectangle 2432"/>
            <p:cNvSpPr>
              <a:spLocks noChangeArrowheads="1"/>
            </p:cNvSpPr>
            <p:nvPr userDrawn="1"/>
          </p:nvSpPr>
          <p:spPr bwMode="auto">
            <a:xfrm>
              <a:off x="3690" y="3980"/>
              <a:ext cx="313" cy="24"/>
            </a:xfrm>
            <a:prstGeom prst="rect">
              <a:avLst/>
            </a:prstGeom>
            <a:solidFill>
              <a:srgbClr val="0000FF"/>
            </a:solidFill>
            <a:ln w="9525">
              <a:noFill/>
              <a:miter lim="800000"/>
              <a:headEnd/>
              <a:tailEnd/>
            </a:ln>
          </p:spPr>
          <p:txBody>
            <a:bodyPr/>
            <a:lstStyle/>
            <a:p>
              <a:pPr>
                <a:defRPr/>
              </a:pPr>
              <a:endParaRPr lang="en-US"/>
            </a:p>
          </p:txBody>
        </p:sp>
        <p:sp>
          <p:nvSpPr>
            <p:cNvPr id="4481" name="Rectangle 2433"/>
            <p:cNvSpPr>
              <a:spLocks noChangeArrowheads="1"/>
            </p:cNvSpPr>
            <p:nvPr userDrawn="1"/>
          </p:nvSpPr>
          <p:spPr bwMode="auto">
            <a:xfrm>
              <a:off x="4003" y="3980"/>
              <a:ext cx="313" cy="24"/>
            </a:xfrm>
            <a:prstGeom prst="rect">
              <a:avLst/>
            </a:prstGeom>
            <a:solidFill>
              <a:srgbClr val="0000FF"/>
            </a:solidFill>
            <a:ln w="9525">
              <a:noFill/>
              <a:miter lim="800000"/>
              <a:headEnd/>
              <a:tailEnd/>
            </a:ln>
          </p:spPr>
          <p:txBody>
            <a:bodyPr/>
            <a:lstStyle/>
            <a:p>
              <a:pPr>
                <a:defRPr/>
              </a:pPr>
              <a:endParaRPr lang="en-US"/>
            </a:p>
          </p:txBody>
        </p:sp>
        <p:sp>
          <p:nvSpPr>
            <p:cNvPr id="4482" name="Rectangle 2434"/>
            <p:cNvSpPr>
              <a:spLocks noChangeArrowheads="1"/>
            </p:cNvSpPr>
            <p:nvPr userDrawn="1"/>
          </p:nvSpPr>
          <p:spPr bwMode="auto">
            <a:xfrm>
              <a:off x="4316" y="3980"/>
              <a:ext cx="313" cy="24"/>
            </a:xfrm>
            <a:prstGeom prst="rect">
              <a:avLst/>
            </a:prstGeom>
            <a:solidFill>
              <a:srgbClr val="0000FF"/>
            </a:solidFill>
            <a:ln w="9525">
              <a:noFill/>
              <a:miter lim="800000"/>
              <a:headEnd/>
              <a:tailEnd/>
            </a:ln>
          </p:spPr>
          <p:txBody>
            <a:bodyPr/>
            <a:lstStyle/>
            <a:p>
              <a:pPr>
                <a:defRPr/>
              </a:pPr>
              <a:endParaRPr lang="en-US"/>
            </a:p>
          </p:txBody>
        </p:sp>
        <p:sp>
          <p:nvSpPr>
            <p:cNvPr id="4483" name="Rectangle 2435"/>
            <p:cNvSpPr>
              <a:spLocks noChangeArrowheads="1"/>
            </p:cNvSpPr>
            <p:nvPr userDrawn="1"/>
          </p:nvSpPr>
          <p:spPr bwMode="auto">
            <a:xfrm>
              <a:off x="4629" y="3980"/>
              <a:ext cx="313" cy="24"/>
            </a:xfrm>
            <a:prstGeom prst="rect">
              <a:avLst/>
            </a:prstGeom>
            <a:solidFill>
              <a:srgbClr val="0000FF"/>
            </a:solidFill>
            <a:ln w="9525">
              <a:noFill/>
              <a:miter lim="800000"/>
              <a:headEnd/>
              <a:tailEnd/>
            </a:ln>
          </p:spPr>
          <p:txBody>
            <a:bodyPr/>
            <a:lstStyle/>
            <a:p>
              <a:pPr>
                <a:defRPr/>
              </a:pPr>
              <a:endParaRPr lang="en-US"/>
            </a:p>
          </p:txBody>
        </p:sp>
        <p:sp>
          <p:nvSpPr>
            <p:cNvPr id="4484" name="Rectangle 2436"/>
            <p:cNvSpPr>
              <a:spLocks noChangeArrowheads="1"/>
            </p:cNvSpPr>
            <p:nvPr userDrawn="1"/>
          </p:nvSpPr>
          <p:spPr bwMode="auto">
            <a:xfrm>
              <a:off x="4942" y="3980"/>
              <a:ext cx="313" cy="24"/>
            </a:xfrm>
            <a:prstGeom prst="rect">
              <a:avLst/>
            </a:prstGeom>
            <a:solidFill>
              <a:srgbClr val="0000FF"/>
            </a:solidFill>
            <a:ln w="9525">
              <a:noFill/>
              <a:miter lim="800000"/>
              <a:headEnd/>
              <a:tailEnd/>
            </a:ln>
          </p:spPr>
          <p:txBody>
            <a:bodyPr/>
            <a:lstStyle/>
            <a:p>
              <a:pPr>
                <a:defRPr/>
              </a:pPr>
              <a:endParaRPr lang="en-US"/>
            </a:p>
          </p:txBody>
        </p:sp>
        <p:sp>
          <p:nvSpPr>
            <p:cNvPr id="4485" name="Rectangle 2437"/>
            <p:cNvSpPr>
              <a:spLocks noChangeArrowheads="1"/>
            </p:cNvSpPr>
            <p:nvPr userDrawn="1"/>
          </p:nvSpPr>
          <p:spPr bwMode="auto">
            <a:xfrm>
              <a:off x="5255" y="3980"/>
              <a:ext cx="313" cy="24"/>
            </a:xfrm>
            <a:prstGeom prst="rect">
              <a:avLst/>
            </a:prstGeom>
            <a:solidFill>
              <a:srgbClr val="0000FF"/>
            </a:solidFill>
            <a:ln w="9525">
              <a:noFill/>
              <a:miter lim="800000"/>
              <a:headEnd/>
              <a:tailEnd/>
            </a:ln>
          </p:spPr>
          <p:txBody>
            <a:bodyPr/>
            <a:lstStyle/>
            <a:p>
              <a:pPr>
                <a:defRPr/>
              </a:pPr>
              <a:endParaRPr lang="en-US"/>
            </a:p>
          </p:txBody>
        </p:sp>
        <p:sp>
          <p:nvSpPr>
            <p:cNvPr id="4488" name="Freeform 2440"/>
            <p:cNvSpPr>
              <a:spLocks/>
            </p:cNvSpPr>
            <p:nvPr userDrawn="1"/>
          </p:nvSpPr>
          <p:spPr bwMode="auto">
            <a:xfrm>
              <a:off x="247" y="3980"/>
              <a:ext cx="5321" cy="24"/>
            </a:xfrm>
            <a:custGeom>
              <a:avLst/>
              <a:gdLst/>
              <a:ahLst/>
              <a:cxnLst>
                <a:cxn ang="0">
                  <a:pos x="10612" y="0"/>
                </a:cxn>
                <a:cxn ang="0">
                  <a:pos x="10511" y="0"/>
                </a:cxn>
                <a:cxn ang="0">
                  <a:pos x="10344" y="0"/>
                </a:cxn>
                <a:cxn ang="0">
                  <a:pos x="10116" y="0"/>
                </a:cxn>
                <a:cxn ang="0">
                  <a:pos x="9832" y="0"/>
                </a:cxn>
                <a:cxn ang="0">
                  <a:pos x="9499" y="0"/>
                </a:cxn>
                <a:cxn ang="0">
                  <a:pos x="9120" y="0"/>
                </a:cxn>
                <a:cxn ang="0">
                  <a:pos x="8702" y="0"/>
                </a:cxn>
                <a:cxn ang="0">
                  <a:pos x="8250" y="0"/>
                </a:cxn>
                <a:cxn ang="0">
                  <a:pos x="7767" y="0"/>
                </a:cxn>
                <a:cxn ang="0">
                  <a:pos x="7261" y="0"/>
                </a:cxn>
                <a:cxn ang="0">
                  <a:pos x="6736" y="0"/>
                </a:cxn>
                <a:cxn ang="0">
                  <a:pos x="6197" y="0"/>
                </a:cxn>
                <a:cxn ang="0">
                  <a:pos x="5650" y="0"/>
                </a:cxn>
                <a:cxn ang="0">
                  <a:pos x="5100" y="0"/>
                </a:cxn>
                <a:cxn ang="0">
                  <a:pos x="4553" y="0"/>
                </a:cxn>
                <a:cxn ang="0">
                  <a:pos x="4012" y="0"/>
                </a:cxn>
                <a:cxn ang="0">
                  <a:pos x="3484" y="0"/>
                </a:cxn>
                <a:cxn ang="0">
                  <a:pos x="2974" y="0"/>
                </a:cxn>
                <a:cxn ang="0">
                  <a:pos x="2485" y="0"/>
                </a:cxn>
                <a:cxn ang="0">
                  <a:pos x="2027" y="0"/>
                </a:cxn>
                <a:cxn ang="0">
                  <a:pos x="1601" y="0"/>
                </a:cxn>
                <a:cxn ang="0">
                  <a:pos x="1214" y="0"/>
                </a:cxn>
                <a:cxn ang="0">
                  <a:pos x="871" y="0"/>
                </a:cxn>
                <a:cxn ang="0">
                  <a:pos x="578" y="0"/>
                </a:cxn>
                <a:cxn ang="0">
                  <a:pos x="339" y="0"/>
                </a:cxn>
                <a:cxn ang="0">
                  <a:pos x="159" y="0"/>
                </a:cxn>
                <a:cxn ang="0">
                  <a:pos x="45" y="0"/>
                </a:cxn>
                <a:cxn ang="0">
                  <a:pos x="0" y="0"/>
                </a:cxn>
                <a:cxn ang="0">
                  <a:pos x="13" y="48"/>
                </a:cxn>
                <a:cxn ang="0">
                  <a:pos x="93" y="48"/>
                </a:cxn>
                <a:cxn ang="0">
                  <a:pos x="241" y="48"/>
                </a:cxn>
                <a:cxn ang="0">
                  <a:pos x="451" y="48"/>
                </a:cxn>
                <a:cxn ang="0">
                  <a:pos x="717" y="48"/>
                </a:cxn>
                <a:cxn ang="0">
                  <a:pos x="1037" y="48"/>
                </a:cxn>
                <a:cxn ang="0">
                  <a:pos x="1402" y="48"/>
                </a:cxn>
                <a:cxn ang="0">
                  <a:pos x="1808" y="48"/>
                </a:cxn>
                <a:cxn ang="0">
                  <a:pos x="2252" y="48"/>
                </a:cxn>
                <a:cxn ang="0">
                  <a:pos x="2726" y="48"/>
                </a:cxn>
                <a:cxn ang="0">
                  <a:pos x="3225" y="48"/>
                </a:cxn>
                <a:cxn ang="0">
                  <a:pos x="3744" y="48"/>
                </a:cxn>
                <a:cxn ang="0">
                  <a:pos x="4280" y="48"/>
                </a:cxn>
                <a:cxn ang="0">
                  <a:pos x="4825" y="48"/>
                </a:cxn>
                <a:cxn ang="0">
                  <a:pos x="5373" y="48"/>
                </a:cxn>
                <a:cxn ang="0">
                  <a:pos x="5922" y="48"/>
                </a:cxn>
                <a:cxn ang="0">
                  <a:pos x="6466" y="48"/>
                </a:cxn>
                <a:cxn ang="0">
                  <a:pos x="6998" y="48"/>
                </a:cxn>
                <a:cxn ang="0">
                  <a:pos x="7514" y="48"/>
                </a:cxn>
                <a:cxn ang="0">
                  <a:pos x="8009" y="48"/>
                </a:cxn>
                <a:cxn ang="0">
                  <a:pos x="8477" y="48"/>
                </a:cxn>
                <a:cxn ang="0">
                  <a:pos x="8913" y="48"/>
                </a:cxn>
                <a:cxn ang="0">
                  <a:pos x="9312" y="48"/>
                </a:cxn>
                <a:cxn ang="0">
                  <a:pos x="9668" y="48"/>
                </a:cxn>
                <a:cxn ang="0">
                  <a:pos x="9977" y="48"/>
                </a:cxn>
                <a:cxn ang="0">
                  <a:pos x="10233" y="48"/>
                </a:cxn>
                <a:cxn ang="0">
                  <a:pos x="10431" y="48"/>
                </a:cxn>
                <a:cxn ang="0">
                  <a:pos x="10566" y="48"/>
                </a:cxn>
                <a:cxn ang="0">
                  <a:pos x="10631" y="48"/>
                </a:cxn>
                <a:cxn ang="0">
                  <a:pos x="10641" y="32"/>
                </a:cxn>
              </a:cxnLst>
              <a:rect l="0" t="0" r="r" b="b"/>
              <a:pathLst>
                <a:path w="10642" h="48">
                  <a:moveTo>
                    <a:pt x="10641" y="0"/>
                  </a:moveTo>
                  <a:lnTo>
                    <a:pt x="10641" y="0"/>
                  </a:lnTo>
                  <a:lnTo>
                    <a:pt x="10640" y="0"/>
                  </a:lnTo>
                  <a:lnTo>
                    <a:pt x="10638" y="0"/>
                  </a:lnTo>
                  <a:lnTo>
                    <a:pt x="10636" y="0"/>
                  </a:lnTo>
                  <a:lnTo>
                    <a:pt x="10632" y="0"/>
                  </a:lnTo>
                  <a:lnTo>
                    <a:pt x="10628" y="0"/>
                  </a:lnTo>
                  <a:lnTo>
                    <a:pt x="10623" y="0"/>
                  </a:lnTo>
                  <a:lnTo>
                    <a:pt x="10617" y="0"/>
                  </a:lnTo>
                  <a:lnTo>
                    <a:pt x="10612" y="0"/>
                  </a:lnTo>
                  <a:lnTo>
                    <a:pt x="10604" y="0"/>
                  </a:lnTo>
                  <a:lnTo>
                    <a:pt x="10596" y="0"/>
                  </a:lnTo>
                  <a:lnTo>
                    <a:pt x="10589" y="0"/>
                  </a:lnTo>
                  <a:lnTo>
                    <a:pt x="10579" y="0"/>
                  </a:lnTo>
                  <a:lnTo>
                    <a:pt x="10570" y="0"/>
                  </a:lnTo>
                  <a:lnTo>
                    <a:pt x="10559" y="0"/>
                  </a:lnTo>
                  <a:lnTo>
                    <a:pt x="10548" y="0"/>
                  </a:lnTo>
                  <a:lnTo>
                    <a:pt x="10536" y="0"/>
                  </a:lnTo>
                  <a:lnTo>
                    <a:pt x="10524" y="0"/>
                  </a:lnTo>
                  <a:lnTo>
                    <a:pt x="10511" y="0"/>
                  </a:lnTo>
                  <a:lnTo>
                    <a:pt x="10496" y="0"/>
                  </a:lnTo>
                  <a:lnTo>
                    <a:pt x="10482" y="0"/>
                  </a:lnTo>
                  <a:lnTo>
                    <a:pt x="10467" y="0"/>
                  </a:lnTo>
                  <a:lnTo>
                    <a:pt x="10451" y="0"/>
                  </a:lnTo>
                  <a:lnTo>
                    <a:pt x="10435" y="0"/>
                  </a:lnTo>
                  <a:lnTo>
                    <a:pt x="10417" y="0"/>
                  </a:lnTo>
                  <a:lnTo>
                    <a:pt x="10400" y="0"/>
                  </a:lnTo>
                  <a:lnTo>
                    <a:pt x="10382" y="0"/>
                  </a:lnTo>
                  <a:lnTo>
                    <a:pt x="10363" y="0"/>
                  </a:lnTo>
                  <a:lnTo>
                    <a:pt x="10344" y="0"/>
                  </a:lnTo>
                  <a:lnTo>
                    <a:pt x="10323" y="0"/>
                  </a:lnTo>
                  <a:lnTo>
                    <a:pt x="10302" y="0"/>
                  </a:lnTo>
                  <a:lnTo>
                    <a:pt x="10281" y="0"/>
                  </a:lnTo>
                  <a:lnTo>
                    <a:pt x="10259" y="0"/>
                  </a:lnTo>
                  <a:lnTo>
                    <a:pt x="10236" y="0"/>
                  </a:lnTo>
                  <a:lnTo>
                    <a:pt x="10213" y="0"/>
                  </a:lnTo>
                  <a:lnTo>
                    <a:pt x="10190" y="0"/>
                  </a:lnTo>
                  <a:lnTo>
                    <a:pt x="10166" y="0"/>
                  </a:lnTo>
                  <a:lnTo>
                    <a:pt x="10141" y="0"/>
                  </a:lnTo>
                  <a:lnTo>
                    <a:pt x="10116" y="0"/>
                  </a:lnTo>
                  <a:lnTo>
                    <a:pt x="10090" y="0"/>
                  </a:lnTo>
                  <a:lnTo>
                    <a:pt x="10063" y="0"/>
                  </a:lnTo>
                  <a:lnTo>
                    <a:pt x="10037" y="0"/>
                  </a:lnTo>
                  <a:lnTo>
                    <a:pt x="10009" y="0"/>
                  </a:lnTo>
                  <a:lnTo>
                    <a:pt x="9981" y="0"/>
                  </a:lnTo>
                  <a:lnTo>
                    <a:pt x="9952" y="0"/>
                  </a:lnTo>
                  <a:lnTo>
                    <a:pt x="9924" y="0"/>
                  </a:lnTo>
                  <a:lnTo>
                    <a:pt x="9894" y="0"/>
                  </a:lnTo>
                  <a:lnTo>
                    <a:pt x="9863" y="0"/>
                  </a:lnTo>
                  <a:lnTo>
                    <a:pt x="9832" y="0"/>
                  </a:lnTo>
                  <a:lnTo>
                    <a:pt x="9802" y="0"/>
                  </a:lnTo>
                  <a:lnTo>
                    <a:pt x="9770" y="0"/>
                  </a:lnTo>
                  <a:lnTo>
                    <a:pt x="9738" y="0"/>
                  </a:lnTo>
                  <a:lnTo>
                    <a:pt x="9705" y="0"/>
                  </a:lnTo>
                  <a:lnTo>
                    <a:pt x="9672" y="0"/>
                  </a:lnTo>
                  <a:lnTo>
                    <a:pt x="9638" y="0"/>
                  </a:lnTo>
                  <a:lnTo>
                    <a:pt x="9604" y="0"/>
                  </a:lnTo>
                  <a:lnTo>
                    <a:pt x="9569" y="0"/>
                  </a:lnTo>
                  <a:lnTo>
                    <a:pt x="9535" y="0"/>
                  </a:lnTo>
                  <a:lnTo>
                    <a:pt x="9499" y="0"/>
                  </a:lnTo>
                  <a:lnTo>
                    <a:pt x="9464" y="0"/>
                  </a:lnTo>
                  <a:lnTo>
                    <a:pt x="9426" y="0"/>
                  </a:lnTo>
                  <a:lnTo>
                    <a:pt x="9390" y="0"/>
                  </a:lnTo>
                  <a:lnTo>
                    <a:pt x="9353" y="0"/>
                  </a:lnTo>
                  <a:lnTo>
                    <a:pt x="9316" y="0"/>
                  </a:lnTo>
                  <a:lnTo>
                    <a:pt x="9277" y="0"/>
                  </a:lnTo>
                  <a:lnTo>
                    <a:pt x="9239" y="0"/>
                  </a:lnTo>
                  <a:lnTo>
                    <a:pt x="9199" y="0"/>
                  </a:lnTo>
                  <a:lnTo>
                    <a:pt x="9161" y="0"/>
                  </a:lnTo>
                  <a:lnTo>
                    <a:pt x="9120" y="0"/>
                  </a:lnTo>
                  <a:lnTo>
                    <a:pt x="9081" y="0"/>
                  </a:lnTo>
                  <a:lnTo>
                    <a:pt x="9040" y="0"/>
                  </a:lnTo>
                  <a:lnTo>
                    <a:pt x="9000" y="0"/>
                  </a:lnTo>
                  <a:lnTo>
                    <a:pt x="8958" y="0"/>
                  </a:lnTo>
                  <a:lnTo>
                    <a:pt x="8916" y="0"/>
                  </a:lnTo>
                  <a:lnTo>
                    <a:pt x="8874" y="0"/>
                  </a:lnTo>
                  <a:lnTo>
                    <a:pt x="8832" y="0"/>
                  </a:lnTo>
                  <a:lnTo>
                    <a:pt x="8789" y="0"/>
                  </a:lnTo>
                  <a:lnTo>
                    <a:pt x="8746" y="0"/>
                  </a:lnTo>
                  <a:lnTo>
                    <a:pt x="8702" y="0"/>
                  </a:lnTo>
                  <a:lnTo>
                    <a:pt x="8658" y="0"/>
                  </a:lnTo>
                  <a:lnTo>
                    <a:pt x="8614" y="0"/>
                  </a:lnTo>
                  <a:lnTo>
                    <a:pt x="8569" y="0"/>
                  </a:lnTo>
                  <a:lnTo>
                    <a:pt x="8525" y="0"/>
                  </a:lnTo>
                  <a:lnTo>
                    <a:pt x="8479" y="0"/>
                  </a:lnTo>
                  <a:lnTo>
                    <a:pt x="8434" y="0"/>
                  </a:lnTo>
                  <a:lnTo>
                    <a:pt x="8388" y="0"/>
                  </a:lnTo>
                  <a:lnTo>
                    <a:pt x="8342" y="0"/>
                  </a:lnTo>
                  <a:lnTo>
                    <a:pt x="8296" y="0"/>
                  </a:lnTo>
                  <a:lnTo>
                    <a:pt x="8250" y="0"/>
                  </a:lnTo>
                  <a:lnTo>
                    <a:pt x="8203" y="0"/>
                  </a:lnTo>
                  <a:lnTo>
                    <a:pt x="8156" y="0"/>
                  </a:lnTo>
                  <a:lnTo>
                    <a:pt x="8107" y="0"/>
                  </a:lnTo>
                  <a:lnTo>
                    <a:pt x="8060" y="0"/>
                  </a:lnTo>
                  <a:lnTo>
                    <a:pt x="8012" y="0"/>
                  </a:lnTo>
                  <a:lnTo>
                    <a:pt x="7964" y="0"/>
                  </a:lnTo>
                  <a:lnTo>
                    <a:pt x="7914" y="0"/>
                  </a:lnTo>
                  <a:lnTo>
                    <a:pt x="7866" y="0"/>
                  </a:lnTo>
                  <a:lnTo>
                    <a:pt x="7817" y="0"/>
                  </a:lnTo>
                  <a:lnTo>
                    <a:pt x="7767" y="0"/>
                  </a:lnTo>
                  <a:lnTo>
                    <a:pt x="7718" y="0"/>
                  </a:lnTo>
                  <a:lnTo>
                    <a:pt x="7667" y="0"/>
                  </a:lnTo>
                  <a:lnTo>
                    <a:pt x="7618" y="0"/>
                  </a:lnTo>
                  <a:lnTo>
                    <a:pt x="7567" y="0"/>
                  </a:lnTo>
                  <a:lnTo>
                    <a:pt x="7517" y="0"/>
                  </a:lnTo>
                  <a:lnTo>
                    <a:pt x="7466" y="0"/>
                  </a:lnTo>
                  <a:lnTo>
                    <a:pt x="7415" y="0"/>
                  </a:lnTo>
                  <a:lnTo>
                    <a:pt x="7364" y="0"/>
                  </a:lnTo>
                  <a:lnTo>
                    <a:pt x="7313" y="0"/>
                  </a:lnTo>
                  <a:lnTo>
                    <a:pt x="7261" y="0"/>
                  </a:lnTo>
                  <a:lnTo>
                    <a:pt x="7210" y="0"/>
                  </a:lnTo>
                  <a:lnTo>
                    <a:pt x="7157" y="0"/>
                  </a:lnTo>
                  <a:lnTo>
                    <a:pt x="7105" y="0"/>
                  </a:lnTo>
                  <a:lnTo>
                    <a:pt x="7053" y="0"/>
                  </a:lnTo>
                  <a:lnTo>
                    <a:pt x="7000" y="0"/>
                  </a:lnTo>
                  <a:lnTo>
                    <a:pt x="6947" y="0"/>
                  </a:lnTo>
                  <a:lnTo>
                    <a:pt x="6895" y="0"/>
                  </a:lnTo>
                  <a:lnTo>
                    <a:pt x="6842" y="0"/>
                  </a:lnTo>
                  <a:lnTo>
                    <a:pt x="6789" y="0"/>
                  </a:lnTo>
                  <a:lnTo>
                    <a:pt x="6736" y="0"/>
                  </a:lnTo>
                  <a:lnTo>
                    <a:pt x="6683" y="0"/>
                  </a:lnTo>
                  <a:lnTo>
                    <a:pt x="6629" y="0"/>
                  </a:lnTo>
                  <a:lnTo>
                    <a:pt x="6575" y="0"/>
                  </a:lnTo>
                  <a:lnTo>
                    <a:pt x="6522" y="0"/>
                  </a:lnTo>
                  <a:lnTo>
                    <a:pt x="6468" y="0"/>
                  </a:lnTo>
                  <a:lnTo>
                    <a:pt x="6414" y="0"/>
                  </a:lnTo>
                  <a:lnTo>
                    <a:pt x="6360" y="0"/>
                  </a:lnTo>
                  <a:lnTo>
                    <a:pt x="6305" y="0"/>
                  </a:lnTo>
                  <a:lnTo>
                    <a:pt x="6252" y="0"/>
                  </a:lnTo>
                  <a:lnTo>
                    <a:pt x="6197" y="0"/>
                  </a:lnTo>
                  <a:lnTo>
                    <a:pt x="6143" y="0"/>
                  </a:lnTo>
                  <a:lnTo>
                    <a:pt x="6088" y="0"/>
                  </a:lnTo>
                  <a:lnTo>
                    <a:pt x="6033" y="0"/>
                  </a:lnTo>
                  <a:lnTo>
                    <a:pt x="5979" y="0"/>
                  </a:lnTo>
                  <a:lnTo>
                    <a:pt x="5925" y="0"/>
                  </a:lnTo>
                  <a:lnTo>
                    <a:pt x="5870" y="0"/>
                  </a:lnTo>
                  <a:lnTo>
                    <a:pt x="5815" y="0"/>
                  </a:lnTo>
                  <a:lnTo>
                    <a:pt x="5760" y="0"/>
                  </a:lnTo>
                  <a:lnTo>
                    <a:pt x="5705" y="0"/>
                  </a:lnTo>
                  <a:lnTo>
                    <a:pt x="5650" y="0"/>
                  </a:lnTo>
                  <a:lnTo>
                    <a:pt x="5595" y="0"/>
                  </a:lnTo>
                  <a:lnTo>
                    <a:pt x="5540" y="0"/>
                  </a:lnTo>
                  <a:lnTo>
                    <a:pt x="5485" y="0"/>
                  </a:lnTo>
                  <a:lnTo>
                    <a:pt x="5430" y="0"/>
                  </a:lnTo>
                  <a:lnTo>
                    <a:pt x="5375" y="0"/>
                  </a:lnTo>
                  <a:lnTo>
                    <a:pt x="5321" y="0"/>
                  </a:lnTo>
                  <a:lnTo>
                    <a:pt x="5266" y="0"/>
                  </a:lnTo>
                  <a:lnTo>
                    <a:pt x="5211" y="0"/>
                  </a:lnTo>
                  <a:lnTo>
                    <a:pt x="5156" y="0"/>
                  </a:lnTo>
                  <a:lnTo>
                    <a:pt x="5100" y="0"/>
                  </a:lnTo>
                  <a:lnTo>
                    <a:pt x="5046" y="0"/>
                  </a:lnTo>
                  <a:lnTo>
                    <a:pt x="4991" y="0"/>
                  </a:lnTo>
                  <a:lnTo>
                    <a:pt x="4936" y="0"/>
                  </a:lnTo>
                  <a:lnTo>
                    <a:pt x="4881" y="0"/>
                  </a:lnTo>
                  <a:lnTo>
                    <a:pt x="4826" y="0"/>
                  </a:lnTo>
                  <a:lnTo>
                    <a:pt x="4771" y="0"/>
                  </a:lnTo>
                  <a:lnTo>
                    <a:pt x="4716" y="0"/>
                  </a:lnTo>
                  <a:lnTo>
                    <a:pt x="4661" y="0"/>
                  </a:lnTo>
                  <a:lnTo>
                    <a:pt x="4608" y="0"/>
                  </a:lnTo>
                  <a:lnTo>
                    <a:pt x="4553" y="0"/>
                  </a:lnTo>
                  <a:lnTo>
                    <a:pt x="4498" y="0"/>
                  </a:lnTo>
                  <a:lnTo>
                    <a:pt x="4444" y="0"/>
                  </a:lnTo>
                  <a:lnTo>
                    <a:pt x="4389" y="0"/>
                  </a:lnTo>
                  <a:lnTo>
                    <a:pt x="4336" y="0"/>
                  </a:lnTo>
                  <a:lnTo>
                    <a:pt x="4281" y="0"/>
                  </a:lnTo>
                  <a:lnTo>
                    <a:pt x="4227" y="0"/>
                  </a:lnTo>
                  <a:lnTo>
                    <a:pt x="4173" y="0"/>
                  </a:lnTo>
                  <a:lnTo>
                    <a:pt x="4119" y="0"/>
                  </a:lnTo>
                  <a:lnTo>
                    <a:pt x="4066" y="0"/>
                  </a:lnTo>
                  <a:lnTo>
                    <a:pt x="4012" y="0"/>
                  </a:lnTo>
                  <a:lnTo>
                    <a:pt x="3958" y="0"/>
                  </a:lnTo>
                  <a:lnTo>
                    <a:pt x="3905" y="0"/>
                  </a:lnTo>
                  <a:lnTo>
                    <a:pt x="3852" y="0"/>
                  </a:lnTo>
                  <a:lnTo>
                    <a:pt x="3799" y="0"/>
                  </a:lnTo>
                  <a:lnTo>
                    <a:pt x="3746" y="0"/>
                  </a:lnTo>
                  <a:lnTo>
                    <a:pt x="3694" y="0"/>
                  </a:lnTo>
                  <a:lnTo>
                    <a:pt x="3641" y="0"/>
                  </a:lnTo>
                  <a:lnTo>
                    <a:pt x="3588" y="0"/>
                  </a:lnTo>
                  <a:lnTo>
                    <a:pt x="3536" y="0"/>
                  </a:lnTo>
                  <a:lnTo>
                    <a:pt x="3484" y="0"/>
                  </a:lnTo>
                  <a:lnTo>
                    <a:pt x="3431" y="0"/>
                  </a:lnTo>
                  <a:lnTo>
                    <a:pt x="3380" y="0"/>
                  </a:lnTo>
                  <a:lnTo>
                    <a:pt x="3328" y="0"/>
                  </a:lnTo>
                  <a:lnTo>
                    <a:pt x="3277" y="0"/>
                  </a:lnTo>
                  <a:lnTo>
                    <a:pt x="3226" y="0"/>
                  </a:lnTo>
                  <a:lnTo>
                    <a:pt x="3174" y="0"/>
                  </a:lnTo>
                  <a:lnTo>
                    <a:pt x="3124" y="0"/>
                  </a:lnTo>
                  <a:lnTo>
                    <a:pt x="3073" y="0"/>
                  </a:lnTo>
                  <a:lnTo>
                    <a:pt x="3023" y="0"/>
                  </a:lnTo>
                  <a:lnTo>
                    <a:pt x="2974" y="0"/>
                  </a:lnTo>
                  <a:lnTo>
                    <a:pt x="2923" y="0"/>
                  </a:lnTo>
                  <a:lnTo>
                    <a:pt x="2874" y="0"/>
                  </a:lnTo>
                  <a:lnTo>
                    <a:pt x="2824" y="0"/>
                  </a:lnTo>
                  <a:lnTo>
                    <a:pt x="2775" y="0"/>
                  </a:lnTo>
                  <a:lnTo>
                    <a:pt x="2727" y="0"/>
                  </a:lnTo>
                  <a:lnTo>
                    <a:pt x="2677" y="0"/>
                  </a:lnTo>
                  <a:lnTo>
                    <a:pt x="2629" y="0"/>
                  </a:lnTo>
                  <a:lnTo>
                    <a:pt x="2581" y="0"/>
                  </a:lnTo>
                  <a:lnTo>
                    <a:pt x="2534" y="0"/>
                  </a:lnTo>
                  <a:lnTo>
                    <a:pt x="2485" y="0"/>
                  </a:lnTo>
                  <a:lnTo>
                    <a:pt x="2438" y="0"/>
                  </a:lnTo>
                  <a:lnTo>
                    <a:pt x="2392" y="0"/>
                  </a:lnTo>
                  <a:lnTo>
                    <a:pt x="2345" y="0"/>
                  </a:lnTo>
                  <a:lnTo>
                    <a:pt x="2299" y="0"/>
                  </a:lnTo>
                  <a:lnTo>
                    <a:pt x="2253" y="0"/>
                  </a:lnTo>
                  <a:lnTo>
                    <a:pt x="2207" y="0"/>
                  </a:lnTo>
                  <a:lnTo>
                    <a:pt x="2162" y="0"/>
                  </a:lnTo>
                  <a:lnTo>
                    <a:pt x="2115" y="0"/>
                  </a:lnTo>
                  <a:lnTo>
                    <a:pt x="2072" y="0"/>
                  </a:lnTo>
                  <a:lnTo>
                    <a:pt x="2027" y="0"/>
                  </a:lnTo>
                  <a:lnTo>
                    <a:pt x="1983" y="0"/>
                  </a:lnTo>
                  <a:lnTo>
                    <a:pt x="1939" y="0"/>
                  </a:lnTo>
                  <a:lnTo>
                    <a:pt x="1895" y="0"/>
                  </a:lnTo>
                  <a:lnTo>
                    <a:pt x="1852" y="0"/>
                  </a:lnTo>
                  <a:lnTo>
                    <a:pt x="1809" y="0"/>
                  </a:lnTo>
                  <a:lnTo>
                    <a:pt x="1766" y="0"/>
                  </a:lnTo>
                  <a:lnTo>
                    <a:pt x="1725" y="0"/>
                  </a:lnTo>
                  <a:lnTo>
                    <a:pt x="1683" y="0"/>
                  </a:lnTo>
                  <a:lnTo>
                    <a:pt x="1641" y="0"/>
                  </a:lnTo>
                  <a:lnTo>
                    <a:pt x="1601" y="0"/>
                  </a:lnTo>
                  <a:lnTo>
                    <a:pt x="1560" y="0"/>
                  </a:lnTo>
                  <a:lnTo>
                    <a:pt x="1521" y="0"/>
                  </a:lnTo>
                  <a:lnTo>
                    <a:pt x="1481" y="0"/>
                  </a:lnTo>
                  <a:lnTo>
                    <a:pt x="1442" y="0"/>
                  </a:lnTo>
                  <a:lnTo>
                    <a:pt x="1402" y="0"/>
                  </a:lnTo>
                  <a:lnTo>
                    <a:pt x="1364" y="0"/>
                  </a:lnTo>
                  <a:lnTo>
                    <a:pt x="1325" y="0"/>
                  </a:lnTo>
                  <a:lnTo>
                    <a:pt x="1288" y="0"/>
                  </a:lnTo>
                  <a:lnTo>
                    <a:pt x="1251" y="0"/>
                  </a:lnTo>
                  <a:lnTo>
                    <a:pt x="1214" y="0"/>
                  </a:lnTo>
                  <a:lnTo>
                    <a:pt x="1178" y="0"/>
                  </a:lnTo>
                  <a:lnTo>
                    <a:pt x="1142" y="0"/>
                  </a:lnTo>
                  <a:lnTo>
                    <a:pt x="1107" y="0"/>
                  </a:lnTo>
                  <a:lnTo>
                    <a:pt x="1072" y="0"/>
                  </a:lnTo>
                  <a:lnTo>
                    <a:pt x="1037" y="0"/>
                  </a:lnTo>
                  <a:lnTo>
                    <a:pt x="1003" y="0"/>
                  </a:lnTo>
                  <a:lnTo>
                    <a:pt x="969" y="0"/>
                  </a:lnTo>
                  <a:lnTo>
                    <a:pt x="936" y="0"/>
                  </a:lnTo>
                  <a:lnTo>
                    <a:pt x="904" y="0"/>
                  </a:lnTo>
                  <a:lnTo>
                    <a:pt x="871" y="0"/>
                  </a:lnTo>
                  <a:lnTo>
                    <a:pt x="839" y="0"/>
                  </a:lnTo>
                  <a:lnTo>
                    <a:pt x="808" y="0"/>
                  </a:lnTo>
                  <a:lnTo>
                    <a:pt x="778" y="0"/>
                  </a:lnTo>
                  <a:lnTo>
                    <a:pt x="748" y="0"/>
                  </a:lnTo>
                  <a:lnTo>
                    <a:pt x="718" y="0"/>
                  </a:lnTo>
                  <a:lnTo>
                    <a:pt x="689" y="0"/>
                  </a:lnTo>
                  <a:lnTo>
                    <a:pt x="660" y="0"/>
                  </a:lnTo>
                  <a:lnTo>
                    <a:pt x="632" y="0"/>
                  </a:lnTo>
                  <a:lnTo>
                    <a:pt x="604" y="0"/>
                  </a:lnTo>
                  <a:lnTo>
                    <a:pt x="578" y="0"/>
                  </a:lnTo>
                  <a:lnTo>
                    <a:pt x="552" y="0"/>
                  </a:lnTo>
                  <a:lnTo>
                    <a:pt x="525" y="0"/>
                  </a:lnTo>
                  <a:lnTo>
                    <a:pt x="500" y="0"/>
                  </a:lnTo>
                  <a:lnTo>
                    <a:pt x="475" y="0"/>
                  </a:lnTo>
                  <a:lnTo>
                    <a:pt x="451" y="0"/>
                  </a:lnTo>
                  <a:lnTo>
                    <a:pt x="428" y="0"/>
                  </a:lnTo>
                  <a:lnTo>
                    <a:pt x="405" y="0"/>
                  </a:lnTo>
                  <a:lnTo>
                    <a:pt x="382" y="0"/>
                  </a:lnTo>
                  <a:lnTo>
                    <a:pt x="360" y="0"/>
                  </a:lnTo>
                  <a:lnTo>
                    <a:pt x="339" y="0"/>
                  </a:lnTo>
                  <a:lnTo>
                    <a:pt x="318" y="0"/>
                  </a:lnTo>
                  <a:lnTo>
                    <a:pt x="297" y="0"/>
                  </a:lnTo>
                  <a:lnTo>
                    <a:pt x="278" y="0"/>
                  </a:lnTo>
                  <a:lnTo>
                    <a:pt x="259" y="0"/>
                  </a:lnTo>
                  <a:lnTo>
                    <a:pt x="241" y="0"/>
                  </a:lnTo>
                  <a:lnTo>
                    <a:pt x="224" y="0"/>
                  </a:lnTo>
                  <a:lnTo>
                    <a:pt x="206" y="0"/>
                  </a:lnTo>
                  <a:lnTo>
                    <a:pt x="189" y="0"/>
                  </a:lnTo>
                  <a:lnTo>
                    <a:pt x="174" y="0"/>
                  </a:lnTo>
                  <a:lnTo>
                    <a:pt x="159" y="0"/>
                  </a:lnTo>
                  <a:lnTo>
                    <a:pt x="144" y="0"/>
                  </a:lnTo>
                  <a:lnTo>
                    <a:pt x="130" y="0"/>
                  </a:lnTo>
                  <a:lnTo>
                    <a:pt x="117" y="0"/>
                  </a:lnTo>
                  <a:lnTo>
                    <a:pt x="105" y="0"/>
                  </a:lnTo>
                  <a:lnTo>
                    <a:pt x="93" y="0"/>
                  </a:lnTo>
                  <a:lnTo>
                    <a:pt x="82" y="0"/>
                  </a:lnTo>
                  <a:lnTo>
                    <a:pt x="72" y="0"/>
                  </a:lnTo>
                  <a:lnTo>
                    <a:pt x="62" y="0"/>
                  </a:lnTo>
                  <a:lnTo>
                    <a:pt x="52" y="0"/>
                  </a:lnTo>
                  <a:lnTo>
                    <a:pt x="45" y="0"/>
                  </a:lnTo>
                  <a:lnTo>
                    <a:pt x="37" y="0"/>
                  </a:lnTo>
                  <a:lnTo>
                    <a:pt x="29" y="0"/>
                  </a:lnTo>
                  <a:lnTo>
                    <a:pt x="24" y="0"/>
                  </a:lnTo>
                  <a:lnTo>
                    <a:pt x="18" y="0"/>
                  </a:lnTo>
                  <a:lnTo>
                    <a:pt x="13" y="0"/>
                  </a:lnTo>
                  <a:lnTo>
                    <a:pt x="8" y="0"/>
                  </a:lnTo>
                  <a:lnTo>
                    <a:pt x="5" y="0"/>
                  </a:lnTo>
                  <a:lnTo>
                    <a:pt x="3" y="0"/>
                  </a:lnTo>
                  <a:lnTo>
                    <a:pt x="1" y="0"/>
                  </a:lnTo>
                  <a:lnTo>
                    <a:pt x="0" y="0"/>
                  </a:lnTo>
                  <a:lnTo>
                    <a:pt x="0" y="0"/>
                  </a:lnTo>
                  <a:lnTo>
                    <a:pt x="0" y="0"/>
                  </a:lnTo>
                  <a:lnTo>
                    <a:pt x="0" y="48"/>
                  </a:lnTo>
                  <a:lnTo>
                    <a:pt x="0" y="48"/>
                  </a:lnTo>
                  <a:lnTo>
                    <a:pt x="0" y="48"/>
                  </a:lnTo>
                  <a:lnTo>
                    <a:pt x="1" y="48"/>
                  </a:lnTo>
                  <a:lnTo>
                    <a:pt x="3" y="48"/>
                  </a:lnTo>
                  <a:lnTo>
                    <a:pt x="5" y="48"/>
                  </a:lnTo>
                  <a:lnTo>
                    <a:pt x="8" y="48"/>
                  </a:lnTo>
                  <a:lnTo>
                    <a:pt x="13" y="48"/>
                  </a:lnTo>
                  <a:lnTo>
                    <a:pt x="18" y="48"/>
                  </a:lnTo>
                  <a:lnTo>
                    <a:pt x="24" y="48"/>
                  </a:lnTo>
                  <a:lnTo>
                    <a:pt x="29" y="48"/>
                  </a:lnTo>
                  <a:lnTo>
                    <a:pt x="37" y="48"/>
                  </a:lnTo>
                  <a:lnTo>
                    <a:pt x="45" y="48"/>
                  </a:lnTo>
                  <a:lnTo>
                    <a:pt x="52" y="48"/>
                  </a:lnTo>
                  <a:lnTo>
                    <a:pt x="62" y="48"/>
                  </a:lnTo>
                  <a:lnTo>
                    <a:pt x="72" y="48"/>
                  </a:lnTo>
                  <a:lnTo>
                    <a:pt x="82" y="48"/>
                  </a:lnTo>
                  <a:lnTo>
                    <a:pt x="93" y="48"/>
                  </a:lnTo>
                  <a:lnTo>
                    <a:pt x="105" y="48"/>
                  </a:lnTo>
                  <a:lnTo>
                    <a:pt x="117" y="48"/>
                  </a:lnTo>
                  <a:lnTo>
                    <a:pt x="130" y="48"/>
                  </a:lnTo>
                  <a:lnTo>
                    <a:pt x="144" y="48"/>
                  </a:lnTo>
                  <a:lnTo>
                    <a:pt x="159" y="48"/>
                  </a:lnTo>
                  <a:lnTo>
                    <a:pt x="174" y="48"/>
                  </a:lnTo>
                  <a:lnTo>
                    <a:pt x="189" y="48"/>
                  </a:lnTo>
                  <a:lnTo>
                    <a:pt x="206" y="48"/>
                  </a:lnTo>
                  <a:lnTo>
                    <a:pt x="224" y="48"/>
                  </a:lnTo>
                  <a:lnTo>
                    <a:pt x="241" y="48"/>
                  </a:lnTo>
                  <a:lnTo>
                    <a:pt x="259" y="48"/>
                  </a:lnTo>
                  <a:lnTo>
                    <a:pt x="278" y="48"/>
                  </a:lnTo>
                  <a:lnTo>
                    <a:pt x="297" y="48"/>
                  </a:lnTo>
                  <a:lnTo>
                    <a:pt x="318" y="48"/>
                  </a:lnTo>
                  <a:lnTo>
                    <a:pt x="339" y="48"/>
                  </a:lnTo>
                  <a:lnTo>
                    <a:pt x="360" y="48"/>
                  </a:lnTo>
                  <a:lnTo>
                    <a:pt x="382" y="48"/>
                  </a:lnTo>
                  <a:lnTo>
                    <a:pt x="403" y="48"/>
                  </a:lnTo>
                  <a:lnTo>
                    <a:pt x="427" y="48"/>
                  </a:lnTo>
                  <a:lnTo>
                    <a:pt x="451" y="48"/>
                  </a:lnTo>
                  <a:lnTo>
                    <a:pt x="475" y="48"/>
                  </a:lnTo>
                  <a:lnTo>
                    <a:pt x="500" y="48"/>
                  </a:lnTo>
                  <a:lnTo>
                    <a:pt x="525" y="48"/>
                  </a:lnTo>
                  <a:lnTo>
                    <a:pt x="551" y="48"/>
                  </a:lnTo>
                  <a:lnTo>
                    <a:pt x="577" y="48"/>
                  </a:lnTo>
                  <a:lnTo>
                    <a:pt x="604" y="48"/>
                  </a:lnTo>
                  <a:lnTo>
                    <a:pt x="632" y="48"/>
                  </a:lnTo>
                  <a:lnTo>
                    <a:pt x="660" y="48"/>
                  </a:lnTo>
                  <a:lnTo>
                    <a:pt x="689" y="48"/>
                  </a:lnTo>
                  <a:lnTo>
                    <a:pt x="717" y="48"/>
                  </a:lnTo>
                  <a:lnTo>
                    <a:pt x="747" y="48"/>
                  </a:lnTo>
                  <a:lnTo>
                    <a:pt x="778" y="48"/>
                  </a:lnTo>
                  <a:lnTo>
                    <a:pt x="808" y="48"/>
                  </a:lnTo>
                  <a:lnTo>
                    <a:pt x="839" y="48"/>
                  </a:lnTo>
                  <a:lnTo>
                    <a:pt x="871" y="48"/>
                  </a:lnTo>
                  <a:lnTo>
                    <a:pt x="903" y="48"/>
                  </a:lnTo>
                  <a:lnTo>
                    <a:pt x="936" y="48"/>
                  </a:lnTo>
                  <a:lnTo>
                    <a:pt x="969" y="48"/>
                  </a:lnTo>
                  <a:lnTo>
                    <a:pt x="1003" y="48"/>
                  </a:lnTo>
                  <a:lnTo>
                    <a:pt x="1037" y="48"/>
                  </a:lnTo>
                  <a:lnTo>
                    <a:pt x="1071" y="48"/>
                  </a:lnTo>
                  <a:lnTo>
                    <a:pt x="1106" y="48"/>
                  </a:lnTo>
                  <a:lnTo>
                    <a:pt x="1141" y="48"/>
                  </a:lnTo>
                  <a:lnTo>
                    <a:pt x="1177" y="48"/>
                  </a:lnTo>
                  <a:lnTo>
                    <a:pt x="1213" y="48"/>
                  </a:lnTo>
                  <a:lnTo>
                    <a:pt x="1251" y="48"/>
                  </a:lnTo>
                  <a:lnTo>
                    <a:pt x="1288" y="48"/>
                  </a:lnTo>
                  <a:lnTo>
                    <a:pt x="1325" y="48"/>
                  </a:lnTo>
                  <a:lnTo>
                    <a:pt x="1364" y="48"/>
                  </a:lnTo>
                  <a:lnTo>
                    <a:pt x="1402" y="48"/>
                  </a:lnTo>
                  <a:lnTo>
                    <a:pt x="1441" y="48"/>
                  </a:lnTo>
                  <a:lnTo>
                    <a:pt x="1480" y="48"/>
                  </a:lnTo>
                  <a:lnTo>
                    <a:pt x="1520" y="48"/>
                  </a:lnTo>
                  <a:lnTo>
                    <a:pt x="1560" y="48"/>
                  </a:lnTo>
                  <a:lnTo>
                    <a:pt x="1601" y="48"/>
                  </a:lnTo>
                  <a:lnTo>
                    <a:pt x="1641" y="48"/>
                  </a:lnTo>
                  <a:lnTo>
                    <a:pt x="1683" y="48"/>
                  </a:lnTo>
                  <a:lnTo>
                    <a:pt x="1725" y="48"/>
                  </a:lnTo>
                  <a:lnTo>
                    <a:pt x="1766" y="48"/>
                  </a:lnTo>
                  <a:lnTo>
                    <a:pt x="1808" y="48"/>
                  </a:lnTo>
                  <a:lnTo>
                    <a:pt x="1851" y="48"/>
                  </a:lnTo>
                  <a:lnTo>
                    <a:pt x="1895" y="48"/>
                  </a:lnTo>
                  <a:lnTo>
                    <a:pt x="1938" y="48"/>
                  </a:lnTo>
                  <a:lnTo>
                    <a:pt x="1982" y="48"/>
                  </a:lnTo>
                  <a:lnTo>
                    <a:pt x="2025" y="48"/>
                  </a:lnTo>
                  <a:lnTo>
                    <a:pt x="2070" y="48"/>
                  </a:lnTo>
                  <a:lnTo>
                    <a:pt x="2115" y="48"/>
                  </a:lnTo>
                  <a:lnTo>
                    <a:pt x="2160" y="48"/>
                  </a:lnTo>
                  <a:lnTo>
                    <a:pt x="2205" y="48"/>
                  </a:lnTo>
                  <a:lnTo>
                    <a:pt x="2252" y="48"/>
                  </a:lnTo>
                  <a:lnTo>
                    <a:pt x="2298" y="48"/>
                  </a:lnTo>
                  <a:lnTo>
                    <a:pt x="2344" y="48"/>
                  </a:lnTo>
                  <a:lnTo>
                    <a:pt x="2391" y="48"/>
                  </a:lnTo>
                  <a:lnTo>
                    <a:pt x="2438" y="48"/>
                  </a:lnTo>
                  <a:lnTo>
                    <a:pt x="2485" y="48"/>
                  </a:lnTo>
                  <a:lnTo>
                    <a:pt x="2532" y="48"/>
                  </a:lnTo>
                  <a:lnTo>
                    <a:pt x="2581" y="48"/>
                  </a:lnTo>
                  <a:lnTo>
                    <a:pt x="2628" y="48"/>
                  </a:lnTo>
                  <a:lnTo>
                    <a:pt x="2676" y="48"/>
                  </a:lnTo>
                  <a:lnTo>
                    <a:pt x="2726" y="48"/>
                  </a:lnTo>
                  <a:lnTo>
                    <a:pt x="2774" y="48"/>
                  </a:lnTo>
                  <a:lnTo>
                    <a:pt x="2823" y="48"/>
                  </a:lnTo>
                  <a:lnTo>
                    <a:pt x="2873" y="48"/>
                  </a:lnTo>
                  <a:lnTo>
                    <a:pt x="2922" y="48"/>
                  </a:lnTo>
                  <a:lnTo>
                    <a:pt x="2973" y="48"/>
                  </a:lnTo>
                  <a:lnTo>
                    <a:pt x="3022" y="48"/>
                  </a:lnTo>
                  <a:lnTo>
                    <a:pt x="3072" y="48"/>
                  </a:lnTo>
                  <a:lnTo>
                    <a:pt x="3123" y="48"/>
                  </a:lnTo>
                  <a:lnTo>
                    <a:pt x="3173" y="48"/>
                  </a:lnTo>
                  <a:lnTo>
                    <a:pt x="3225" y="48"/>
                  </a:lnTo>
                  <a:lnTo>
                    <a:pt x="3275" y="48"/>
                  </a:lnTo>
                  <a:lnTo>
                    <a:pt x="3327" y="48"/>
                  </a:lnTo>
                  <a:lnTo>
                    <a:pt x="3379" y="48"/>
                  </a:lnTo>
                  <a:lnTo>
                    <a:pt x="3430" y="48"/>
                  </a:lnTo>
                  <a:lnTo>
                    <a:pt x="3483" y="48"/>
                  </a:lnTo>
                  <a:lnTo>
                    <a:pt x="3534" y="48"/>
                  </a:lnTo>
                  <a:lnTo>
                    <a:pt x="3587" y="48"/>
                  </a:lnTo>
                  <a:lnTo>
                    <a:pt x="3639" y="48"/>
                  </a:lnTo>
                  <a:lnTo>
                    <a:pt x="3691" y="48"/>
                  </a:lnTo>
                  <a:lnTo>
                    <a:pt x="3744" y="48"/>
                  </a:lnTo>
                  <a:lnTo>
                    <a:pt x="3798" y="48"/>
                  </a:lnTo>
                  <a:lnTo>
                    <a:pt x="3850" y="48"/>
                  </a:lnTo>
                  <a:lnTo>
                    <a:pt x="3903" y="48"/>
                  </a:lnTo>
                  <a:lnTo>
                    <a:pt x="3957" y="48"/>
                  </a:lnTo>
                  <a:lnTo>
                    <a:pt x="4011" y="48"/>
                  </a:lnTo>
                  <a:lnTo>
                    <a:pt x="4064" y="48"/>
                  </a:lnTo>
                  <a:lnTo>
                    <a:pt x="4118" y="48"/>
                  </a:lnTo>
                  <a:lnTo>
                    <a:pt x="4172" y="48"/>
                  </a:lnTo>
                  <a:lnTo>
                    <a:pt x="4226" y="48"/>
                  </a:lnTo>
                  <a:lnTo>
                    <a:pt x="4280" y="48"/>
                  </a:lnTo>
                  <a:lnTo>
                    <a:pt x="4333" y="48"/>
                  </a:lnTo>
                  <a:lnTo>
                    <a:pt x="4388" y="48"/>
                  </a:lnTo>
                  <a:lnTo>
                    <a:pt x="4442" y="48"/>
                  </a:lnTo>
                  <a:lnTo>
                    <a:pt x="4497" y="48"/>
                  </a:lnTo>
                  <a:lnTo>
                    <a:pt x="4551" y="48"/>
                  </a:lnTo>
                  <a:lnTo>
                    <a:pt x="4605" y="48"/>
                  </a:lnTo>
                  <a:lnTo>
                    <a:pt x="4660" y="48"/>
                  </a:lnTo>
                  <a:lnTo>
                    <a:pt x="4715" y="48"/>
                  </a:lnTo>
                  <a:lnTo>
                    <a:pt x="4770" y="48"/>
                  </a:lnTo>
                  <a:lnTo>
                    <a:pt x="4825" y="48"/>
                  </a:lnTo>
                  <a:lnTo>
                    <a:pt x="4880" y="48"/>
                  </a:lnTo>
                  <a:lnTo>
                    <a:pt x="4935" y="48"/>
                  </a:lnTo>
                  <a:lnTo>
                    <a:pt x="4990" y="48"/>
                  </a:lnTo>
                  <a:lnTo>
                    <a:pt x="5044" y="48"/>
                  </a:lnTo>
                  <a:lnTo>
                    <a:pt x="5099" y="48"/>
                  </a:lnTo>
                  <a:lnTo>
                    <a:pt x="5154" y="48"/>
                  </a:lnTo>
                  <a:lnTo>
                    <a:pt x="5209" y="48"/>
                  </a:lnTo>
                  <a:lnTo>
                    <a:pt x="5264" y="48"/>
                  </a:lnTo>
                  <a:lnTo>
                    <a:pt x="5319" y="48"/>
                  </a:lnTo>
                  <a:lnTo>
                    <a:pt x="5373" y="48"/>
                  </a:lnTo>
                  <a:lnTo>
                    <a:pt x="5429" y="48"/>
                  </a:lnTo>
                  <a:lnTo>
                    <a:pt x="5483" y="48"/>
                  </a:lnTo>
                  <a:lnTo>
                    <a:pt x="5538" y="48"/>
                  </a:lnTo>
                  <a:lnTo>
                    <a:pt x="5593" y="48"/>
                  </a:lnTo>
                  <a:lnTo>
                    <a:pt x="5648" y="48"/>
                  </a:lnTo>
                  <a:lnTo>
                    <a:pt x="5703" y="48"/>
                  </a:lnTo>
                  <a:lnTo>
                    <a:pt x="5758" y="48"/>
                  </a:lnTo>
                  <a:lnTo>
                    <a:pt x="5813" y="48"/>
                  </a:lnTo>
                  <a:lnTo>
                    <a:pt x="5868" y="48"/>
                  </a:lnTo>
                  <a:lnTo>
                    <a:pt x="5922" y="48"/>
                  </a:lnTo>
                  <a:lnTo>
                    <a:pt x="5977" y="48"/>
                  </a:lnTo>
                  <a:lnTo>
                    <a:pt x="6031" y="48"/>
                  </a:lnTo>
                  <a:lnTo>
                    <a:pt x="6086" y="48"/>
                  </a:lnTo>
                  <a:lnTo>
                    <a:pt x="6141" y="48"/>
                  </a:lnTo>
                  <a:lnTo>
                    <a:pt x="6195" y="48"/>
                  </a:lnTo>
                  <a:lnTo>
                    <a:pt x="6249" y="48"/>
                  </a:lnTo>
                  <a:lnTo>
                    <a:pt x="6303" y="48"/>
                  </a:lnTo>
                  <a:lnTo>
                    <a:pt x="6358" y="48"/>
                  </a:lnTo>
                  <a:lnTo>
                    <a:pt x="6412" y="48"/>
                  </a:lnTo>
                  <a:lnTo>
                    <a:pt x="6466" y="48"/>
                  </a:lnTo>
                  <a:lnTo>
                    <a:pt x="6519" y="48"/>
                  </a:lnTo>
                  <a:lnTo>
                    <a:pt x="6573" y="48"/>
                  </a:lnTo>
                  <a:lnTo>
                    <a:pt x="6627" y="48"/>
                  </a:lnTo>
                  <a:lnTo>
                    <a:pt x="6681" y="48"/>
                  </a:lnTo>
                  <a:lnTo>
                    <a:pt x="6733" y="48"/>
                  </a:lnTo>
                  <a:lnTo>
                    <a:pt x="6787" y="48"/>
                  </a:lnTo>
                  <a:lnTo>
                    <a:pt x="6840" y="48"/>
                  </a:lnTo>
                  <a:lnTo>
                    <a:pt x="6892" y="48"/>
                  </a:lnTo>
                  <a:lnTo>
                    <a:pt x="6945" y="48"/>
                  </a:lnTo>
                  <a:lnTo>
                    <a:pt x="6998" y="48"/>
                  </a:lnTo>
                  <a:lnTo>
                    <a:pt x="7051" y="48"/>
                  </a:lnTo>
                  <a:lnTo>
                    <a:pt x="7103" y="48"/>
                  </a:lnTo>
                  <a:lnTo>
                    <a:pt x="7155" y="48"/>
                  </a:lnTo>
                  <a:lnTo>
                    <a:pt x="7206" y="48"/>
                  </a:lnTo>
                  <a:lnTo>
                    <a:pt x="7258" y="48"/>
                  </a:lnTo>
                  <a:lnTo>
                    <a:pt x="7310" y="48"/>
                  </a:lnTo>
                  <a:lnTo>
                    <a:pt x="7361" y="48"/>
                  </a:lnTo>
                  <a:lnTo>
                    <a:pt x="7413" y="48"/>
                  </a:lnTo>
                  <a:lnTo>
                    <a:pt x="7463" y="48"/>
                  </a:lnTo>
                  <a:lnTo>
                    <a:pt x="7514" y="48"/>
                  </a:lnTo>
                  <a:lnTo>
                    <a:pt x="7565" y="48"/>
                  </a:lnTo>
                  <a:lnTo>
                    <a:pt x="7615" y="48"/>
                  </a:lnTo>
                  <a:lnTo>
                    <a:pt x="7665" y="48"/>
                  </a:lnTo>
                  <a:lnTo>
                    <a:pt x="7714" y="48"/>
                  </a:lnTo>
                  <a:lnTo>
                    <a:pt x="7765" y="48"/>
                  </a:lnTo>
                  <a:lnTo>
                    <a:pt x="7814" y="48"/>
                  </a:lnTo>
                  <a:lnTo>
                    <a:pt x="7863" y="48"/>
                  </a:lnTo>
                  <a:lnTo>
                    <a:pt x="7912" y="48"/>
                  </a:lnTo>
                  <a:lnTo>
                    <a:pt x="7960" y="48"/>
                  </a:lnTo>
                  <a:lnTo>
                    <a:pt x="8009" y="48"/>
                  </a:lnTo>
                  <a:lnTo>
                    <a:pt x="8057" y="48"/>
                  </a:lnTo>
                  <a:lnTo>
                    <a:pt x="8105" y="48"/>
                  </a:lnTo>
                  <a:lnTo>
                    <a:pt x="8152" y="48"/>
                  </a:lnTo>
                  <a:lnTo>
                    <a:pt x="8200" y="48"/>
                  </a:lnTo>
                  <a:lnTo>
                    <a:pt x="8247" y="48"/>
                  </a:lnTo>
                  <a:lnTo>
                    <a:pt x="8293" y="48"/>
                  </a:lnTo>
                  <a:lnTo>
                    <a:pt x="8340" y="48"/>
                  </a:lnTo>
                  <a:lnTo>
                    <a:pt x="8386" y="48"/>
                  </a:lnTo>
                  <a:lnTo>
                    <a:pt x="8431" y="48"/>
                  </a:lnTo>
                  <a:lnTo>
                    <a:pt x="8477" y="48"/>
                  </a:lnTo>
                  <a:lnTo>
                    <a:pt x="8522" y="48"/>
                  </a:lnTo>
                  <a:lnTo>
                    <a:pt x="8567" y="48"/>
                  </a:lnTo>
                  <a:lnTo>
                    <a:pt x="8611" y="48"/>
                  </a:lnTo>
                  <a:lnTo>
                    <a:pt x="8655" y="48"/>
                  </a:lnTo>
                  <a:lnTo>
                    <a:pt x="8699" y="48"/>
                  </a:lnTo>
                  <a:lnTo>
                    <a:pt x="8743" y="48"/>
                  </a:lnTo>
                  <a:lnTo>
                    <a:pt x="8786" y="48"/>
                  </a:lnTo>
                  <a:lnTo>
                    <a:pt x="8828" y="48"/>
                  </a:lnTo>
                  <a:lnTo>
                    <a:pt x="8871" y="48"/>
                  </a:lnTo>
                  <a:lnTo>
                    <a:pt x="8913" y="48"/>
                  </a:lnTo>
                  <a:lnTo>
                    <a:pt x="8955" y="48"/>
                  </a:lnTo>
                  <a:lnTo>
                    <a:pt x="8996" y="48"/>
                  </a:lnTo>
                  <a:lnTo>
                    <a:pt x="9037" y="48"/>
                  </a:lnTo>
                  <a:lnTo>
                    <a:pt x="9077" y="48"/>
                  </a:lnTo>
                  <a:lnTo>
                    <a:pt x="9117" y="48"/>
                  </a:lnTo>
                  <a:lnTo>
                    <a:pt x="9158" y="48"/>
                  </a:lnTo>
                  <a:lnTo>
                    <a:pt x="9196" y="48"/>
                  </a:lnTo>
                  <a:lnTo>
                    <a:pt x="9235" y="48"/>
                  </a:lnTo>
                  <a:lnTo>
                    <a:pt x="9274" y="48"/>
                  </a:lnTo>
                  <a:lnTo>
                    <a:pt x="9312" y="48"/>
                  </a:lnTo>
                  <a:lnTo>
                    <a:pt x="9350" y="48"/>
                  </a:lnTo>
                  <a:lnTo>
                    <a:pt x="9387" y="48"/>
                  </a:lnTo>
                  <a:lnTo>
                    <a:pt x="9423" y="48"/>
                  </a:lnTo>
                  <a:lnTo>
                    <a:pt x="9459" y="48"/>
                  </a:lnTo>
                  <a:lnTo>
                    <a:pt x="9496" y="48"/>
                  </a:lnTo>
                  <a:lnTo>
                    <a:pt x="9531" y="48"/>
                  </a:lnTo>
                  <a:lnTo>
                    <a:pt x="9566" y="48"/>
                  </a:lnTo>
                  <a:lnTo>
                    <a:pt x="9601" y="48"/>
                  </a:lnTo>
                  <a:lnTo>
                    <a:pt x="9635" y="48"/>
                  </a:lnTo>
                  <a:lnTo>
                    <a:pt x="9668" y="48"/>
                  </a:lnTo>
                  <a:lnTo>
                    <a:pt x="9702" y="48"/>
                  </a:lnTo>
                  <a:lnTo>
                    <a:pt x="9734" y="48"/>
                  </a:lnTo>
                  <a:lnTo>
                    <a:pt x="9767" y="48"/>
                  </a:lnTo>
                  <a:lnTo>
                    <a:pt x="9797" y="48"/>
                  </a:lnTo>
                  <a:lnTo>
                    <a:pt x="9829" y="48"/>
                  </a:lnTo>
                  <a:lnTo>
                    <a:pt x="9860" y="48"/>
                  </a:lnTo>
                  <a:lnTo>
                    <a:pt x="9890" y="48"/>
                  </a:lnTo>
                  <a:lnTo>
                    <a:pt x="9919" y="48"/>
                  </a:lnTo>
                  <a:lnTo>
                    <a:pt x="9949" y="48"/>
                  </a:lnTo>
                  <a:lnTo>
                    <a:pt x="9977" y="48"/>
                  </a:lnTo>
                  <a:lnTo>
                    <a:pt x="10005" y="48"/>
                  </a:lnTo>
                  <a:lnTo>
                    <a:pt x="10033" y="48"/>
                  </a:lnTo>
                  <a:lnTo>
                    <a:pt x="10060" y="48"/>
                  </a:lnTo>
                  <a:lnTo>
                    <a:pt x="10086" y="48"/>
                  </a:lnTo>
                  <a:lnTo>
                    <a:pt x="10112" y="48"/>
                  </a:lnTo>
                  <a:lnTo>
                    <a:pt x="10138" y="48"/>
                  </a:lnTo>
                  <a:lnTo>
                    <a:pt x="10163" y="48"/>
                  </a:lnTo>
                  <a:lnTo>
                    <a:pt x="10187" y="48"/>
                  </a:lnTo>
                  <a:lnTo>
                    <a:pt x="10210" y="48"/>
                  </a:lnTo>
                  <a:lnTo>
                    <a:pt x="10233" y="48"/>
                  </a:lnTo>
                  <a:lnTo>
                    <a:pt x="10256" y="48"/>
                  </a:lnTo>
                  <a:lnTo>
                    <a:pt x="10278" y="48"/>
                  </a:lnTo>
                  <a:lnTo>
                    <a:pt x="10299" y="48"/>
                  </a:lnTo>
                  <a:lnTo>
                    <a:pt x="10320" y="48"/>
                  </a:lnTo>
                  <a:lnTo>
                    <a:pt x="10339" y="48"/>
                  </a:lnTo>
                  <a:lnTo>
                    <a:pt x="10359" y="48"/>
                  </a:lnTo>
                  <a:lnTo>
                    <a:pt x="10378" y="48"/>
                  </a:lnTo>
                  <a:lnTo>
                    <a:pt x="10397" y="48"/>
                  </a:lnTo>
                  <a:lnTo>
                    <a:pt x="10414" y="48"/>
                  </a:lnTo>
                  <a:lnTo>
                    <a:pt x="10431" y="48"/>
                  </a:lnTo>
                  <a:lnTo>
                    <a:pt x="10447" y="48"/>
                  </a:lnTo>
                  <a:lnTo>
                    <a:pt x="10463" y="48"/>
                  </a:lnTo>
                  <a:lnTo>
                    <a:pt x="10479" y="48"/>
                  </a:lnTo>
                  <a:lnTo>
                    <a:pt x="10493" y="48"/>
                  </a:lnTo>
                  <a:lnTo>
                    <a:pt x="10506" y="48"/>
                  </a:lnTo>
                  <a:lnTo>
                    <a:pt x="10519" y="48"/>
                  </a:lnTo>
                  <a:lnTo>
                    <a:pt x="10533" y="48"/>
                  </a:lnTo>
                  <a:lnTo>
                    <a:pt x="10544" y="48"/>
                  </a:lnTo>
                  <a:lnTo>
                    <a:pt x="10556" y="48"/>
                  </a:lnTo>
                  <a:lnTo>
                    <a:pt x="10566" y="48"/>
                  </a:lnTo>
                  <a:lnTo>
                    <a:pt x="10575" y="48"/>
                  </a:lnTo>
                  <a:lnTo>
                    <a:pt x="10584" y="48"/>
                  </a:lnTo>
                  <a:lnTo>
                    <a:pt x="10593" y="48"/>
                  </a:lnTo>
                  <a:lnTo>
                    <a:pt x="10601" y="48"/>
                  </a:lnTo>
                  <a:lnTo>
                    <a:pt x="10607" y="48"/>
                  </a:lnTo>
                  <a:lnTo>
                    <a:pt x="10614" y="48"/>
                  </a:lnTo>
                  <a:lnTo>
                    <a:pt x="10619" y="48"/>
                  </a:lnTo>
                  <a:lnTo>
                    <a:pt x="10624" y="48"/>
                  </a:lnTo>
                  <a:lnTo>
                    <a:pt x="10628" y="48"/>
                  </a:lnTo>
                  <a:lnTo>
                    <a:pt x="10631" y="48"/>
                  </a:lnTo>
                  <a:lnTo>
                    <a:pt x="10635" y="48"/>
                  </a:lnTo>
                  <a:lnTo>
                    <a:pt x="10636" y="48"/>
                  </a:lnTo>
                  <a:lnTo>
                    <a:pt x="10637" y="48"/>
                  </a:lnTo>
                  <a:lnTo>
                    <a:pt x="10638" y="48"/>
                  </a:lnTo>
                  <a:lnTo>
                    <a:pt x="10638" y="48"/>
                  </a:lnTo>
                  <a:lnTo>
                    <a:pt x="10639" y="48"/>
                  </a:lnTo>
                  <a:lnTo>
                    <a:pt x="10641" y="48"/>
                  </a:lnTo>
                  <a:lnTo>
                    <a:pt x="10642" y="48"/>
                  </a:lnTo>
                  <a:lnTo>
                    <a:pt x="10642" y="48"/>
                  </a:lnTo>
                  <a:lnTo>
                    <a:pt x="10641" y="32"/>
                  </a:lnTo>
                  <a:lnTo>
                    <a:pt x="10641" y="16"/>
                  </a:lnTo>
                  <a:lnTo>
                    <a:pt x="10641" y="0"/>
                  </a:lnTo>
                  <a:lnTo>
                    <a:pt x="10641" y="0"/>
                  </a:lnTo>
                  <a:close/>
                </a:path>
              </a:pathLst>
            </a:custGeom>
            <a:solidFill>
              <a:srgbClr val="0000FF"/>
            </a:solidFill>
            <a:ln w="9525">
              <a:noFill/>
              <a:round/>
              <a:headEnd/>
              <a:tailEnd/>
            </a:ln>
          </p:spPr>
          <p:txBody>
            <a:bodyPr/>
            <a:lstStyle/>
            <a:p>
              <a:pPr>
                <a:defRPr/>
              </a:pPr>
              <a:endParaRPr lang="en-US"/>
            </a:p>
          </p:txBody>
        </p:sp>
        <p:sp>
          <p:nvSpPr>
            <p:cNvPr id="4490" name="Rectangle 2442"/>
            <p:cNvSpPr>
              <a:spLocks noChangeArrowheads="1"/>
            </p:cNvSpPr>
            <p:nvPr userDrawn="1"/>
          </p:nvSpPr>
          <p:spPr bwMode="auto">
            <a:xfrm>
              <a:off x="247" y="3980"/>
              <a:ext cx="313" cy="24"/>
            </a:xfrm>
            <a:prstGeom prst="rect">
              <a:avLst/>
            </a:prstGeom>
            <a:solidFill>
              <a:srgbClr val="0000FF"/>
            </a:solidFill>
            <a:ln w="9525">
              <a:noFill/>
              <a:miter lim="800000"/>
              <a:headEnd/>
              <a:tailEnd/>
            </a:ln>
          </p:spPr>
          <p:txBody>
            <a:bodyPr/>
            <a:lstStyle/>
            <a:p>
              <a:pPr>
                <a:defRPr/>
              </a:pPr>
              <a:endParaRPr lang="en-US"/>
            </a:p>
          </p:txBody>
        </p:sp>
        <p:sp>
          <p:nvSpPr>
            <p:cNvPr id="4491" name="Rectangle 2443"/>
            <p:cNvSpPr>
              <a:spLocks noChangeArrowheads="1"/>
            </p:cNvSpPr>
            <p:nvPr userDrawn="1"/>
          </p:nvSpPr>
          <p:spPr bwMode="auto">
            <a:xfrm>
              <a:off x="560" y="3980"/>
              <a:ext cx="313" cy="24"/>
            </a:xfrm>
            <a:prstGeom prst="rect">
              <a:avLst/>
            </a:prstGeom>
            <a:solidFill>
              <a:srgbClr val="0000FF"/>
            </a:solidFill>
            <a:ln w="9525">
              <a:noFill/>
              <a:miter lim="800000"/>
              <a:headEnd/>
              <a:tailEnd/>
            </a:ln>
          </p:spPr>
          <p:txBody>
            <a:bodyPr/>
            <a:lstStyle/>
            <a:p>
              <a:pPr>
                <a:defRPr/>
              </a:pPr>
              <a:endParaRPr lang="en-US"/>
            </a:p>
          </p:txBody>
        </p:sp>
        <p:sp>
          <p:nvSpPr>
            <p:cNvPr id="4492" name="Rectangle 2444"/>
            <p:cNvSpPr>
              <a:spLocks noChangeArrowheads="1"/>
            </p:cNvSpPr>
            <p:nvPr userDrawn="1"/>
          </p:nvSpPr>
          <p:spPr bwMode="auto">
            <a:xfrm>
              <a:off x="873" y="3980"/>
              <a:ext cx="313" cy="24"/>
            </a:xfrm>
            <a:prstGeom prst="rect">
              <a:avLst/>
            </a:prstGeom>
            <a:solidFill>
              <a:srgbClr val="0000FF"/>
            </a:solidFill>
            <a:ln w="9525">
              <a:noFill/>
              <a:miter lim="800000"/>
              <a:headEnd/>
              <a:tailEnd/>
            </a:ln>
          </p:spPr>
          <p:txBody>
            <a:bodyPr/>
            <a:lstStyle/>
            <a:p>
              <a:pPr>
                <a:defRPr/>
              </a:pPr>
              <a:endParaRPr lang="en-US"/>
            </a:p>
          </p:txBody>
        </p:sp>
        <p:sp>
          <p:nvSpPr>
            <p:cNvPr id="4493" name="Rectangle 2445"/>
            <p:cNvSpPr>
              <a:spLocks noChangeArrowheads="1"/>
            </p:cNvSpPr>
            <p:nvPr userDrawn="1"/>
          </p:nvSpPr>
          <p:spPr bwMode="auto">
            <a:xfrm>
              <a:off x="1186" y="3980"/>
              <a:ext cx="313" cy="24"/>
            </a:xfrm>
            <a:prstGeom prst="rect">
              <a:avLst/>
            </a:prstGeom>
            <a:solidFill>
              <a:srgbClr val="0000FF"/>
            </a:solidFill>
            <a:ln w="9525">
              <a:noFill/>
              <a:miter lim="800000"/>
              <a:headEnd/>
              <a:tailEnd/>
            </a:ln>
          </p:spPr>
          <p:txBody>
            <a:bodyPr/>
            <a:lstStyle/>
            <a:p>
              <a:pPr>
                <a:defRPr/>
              </a:pPr>
              <a:endParaRPr lang="en-US"/>
            </a:p>
          </p:txBody>
        </p:sp>
        <p:sp>
          <p:nvSpPr>
            <p:cNvPr id="4494" name="Rectangle 2446"/>
            <p:cNvSpPr>
              <a:spLocks noChangeArrowheads="1"/>
            </p:cNvSpPr>
            <p:nvPr userDrawn="1"/>
          </p:nvSpPr>
          <p:spPr bwMode="auto">
            <a:xfrm>
              <a:off x="1499" y="3980"/>
              <a:ext cx="313" cy="24"/>
            </a:xfrm>
            <a:prstGeom prst="rect">
              <a:avLst/>
            </a:prstGeom>
            <a:solidFill>
              <a:srgbClr val="0000FF"/>
            </a:solidFill>
            <a:ln w="9525">
              <a:noFill/>
              <a:miter lim="800000"/>
              <a:headEnd/>
              <a:tailEnd/>
            </a:ln>
          </p:spPr>
          <p:txBody>
            <a:bodyPr/>
            <a:lstStyle/>
            <a:p>
              <a:pPr>
                <a:defRPr/>
              </a:pPr>
              <a:endParaRPr lang="en-US"/>
            </a:p>
          </p:txBody>
        </p:sp>
        <p:sp>
          <p:nvSpPr>
            <p:cNvPr id="4495" name="Rectangle 2447"/>
            <p:cNvSpPr>
              <a:spLocks noChangeArrowheads="1"/>
            </p:cNvSpPr>
            <p:nvPr userDrawn="1"/>
          </p:nvSpPr>
          <p:spPr bwMode="auto">
            <a:xfrm>
              <a:off x="1812" y="3980"/>
              <a:ext cx="313" cy="24"/>
            </a:xfrm>
            <a:prstGeom prst="rect">
              <a:avLst/>
            </a:prstGeom>
            <a:solidFill>
              <a:srgbClr val="0000FF"/>
            </a:solidFill>
            <a:ln w="9525">
              <a:noFill/>
              <a:miter lim="800000"/>
              <a:headEnd/>
              <a:tailEnd/>
            </a:ln>
          </p:spPr>
          <p:txBody>
            <a:bodyPr/>
            <a:lstStyle/>
            <a:p>
              <a:pPr>
                <a:defRPr/>
              </a:pPr>
              <a:endParaRPr lang="en-US"/>
            </a:p>
          </p:txBody>
        </p:sp>
        <p:sp>
          <p:nvSpPr>
            <p:cNvPr id="4496" name="Rectangle 2448"/>
            <p:cNvSpPr>
              <a:spLocks noChangeArrowheads="1"/>
            </p:cNvSpPr>
            <p:nvPr userDrawn="1"/>
          </p:nvSpPr>
          <p:spPr bwMode="auto">
            <a:xfrm>
              <a:off x="2125" y="3980"/>
              <a:ext cx="313" cy="24"/>
            </a:xfrm>
            <a:prstGeom prst="rect">
              <a:avLst/>
            </a:prstGeom>
            <a:solidFill>
              <a:srgbClr val="0000FF"/>
            </a:solidFill>
            <a:ln w="9525">
              <a:noFill/>
              <a:miter lim="800000"/>
              <a:headEnd/>
              <a:tailEnd/>
            </a:ln>
          </p:spPr>
          <p:txBody>
            <a:bodyPr/>
            <a:lstStyle/>
            <a:p>
              <a:pPr>
                <a:defRPr/>
              </a:pPr>
              <a:endParaRPr lang="en-US"/>
            </a:p>
          </p:txBody>
        </p:sp>
        <p:sp>
          <p:nvSpPr>
            <p:cNvPr id="4497" name="Rectangle 2449"/>
            <p:cNvSpPr>
              <a:spLocks noChangeArrowheads="1"/>
            </p:cNvSpPr>
            <p:nvPr userDrawn="1"/>
          </p:nvSpPr>
          <p:spPr bwMode="auto">
            <a:xfrm>
              <a:off x="2438" y="3980"/>
              <a:ext cx="313" cy="24"/>
            </a:xfrm>
            <a:prstGeom prst="rect">
              <a:avLst/>
            </a:prstGeom>
            <a:solidFill>
              <a:srgbClr val="0000FF"/>
            </a:solidFill>
            <a:ln w="9525">
              <a:noFill/>
              <a:miter lim="800000"/>
              <a:headEnd/>
              <a:tailEnd/>
            </a:ln>
          </p:spPr>
          <p:txBody>
            <a:bodyPr/>
            <a:lstStyle/>
            <a:p>
              <a:pPr>
                <a:defRPr/>
              </a:pPr>
              <a:endParaRPr lang="en-US"/>
            </a:p>
          </p:txBody>
        </p:sp>
        <p:sp>
          <p:nvSpPr>
            <p:cNvPr id="4498" name="Rectangle 2450"/>
            <p:cNvSpPr>
              <a:spLocks noChangeArrowheads="1"/>
            </p:cNvSpPr>
            <p:nvPr userDrawn="1"/>
          </p:nvSpPr>
          <p:spPr bwMode="auto">
            <a:xfrm>
              <a:off x="2751" y="3980"/>
              <a:ext cx="313" cy="24"/>
            </a:xfrm>
            <a:prstGeom prst="rect">
              <a:avLst/>
            </a:prstGeom>
            <a:solidFill>
              <a:srgbClr val="0000FF"/>
            </a:solidFill>
            <a:ln w="9525">
              <a:noFill/>
              <a:miter lim="800000"/>
              <a:headEnd/>
              <a:tailEnd/>
            </a:ln>
          </p:spPr>
          <p:txBody>
            <a:bodyPr/>
            <a:lstStyle/>
            <a:p>
              <a:pPr>
                <a:defRPr/>
              </a:pPr>
              <a:endParaRPr lang="en-US"/>
            </a:p>
          </p:txBody>
        </p:sp>
        <p:sp>
          <p:nvSpPr>
            <p:cNvPr id="4499" name="Rectangle 2451"/>
            <p:cNvSpPr>
              <a:spLocks noChangeArrowheads="1"/>
            </p:cNvSpPr>
            <p:nvPr userDrawn="1"/>
          </p:nvSpPr>
          <p:spPr bwMode="auto">
            <a:xfrm>
              <a:off x="3064" y="3980"/>
              <a:ext cx="313" cy="24"/>
            </a:xfrm>
            <a:prstGeom prst="rect">
              <a:avLst/>
            </a:prstGeom>
            <a:solidFill>
              <a:srgbClr val="0000FF"/>
            </a:solidFill>
            <a:ln w="9525">
              <a:noFill/>
              <a:miter lim="800000"/>
              <a:headEnd/>
              <a:tailEnd/>
            </a:ln>
          </p:spPr>
          <p:txBody>
            <a:bodyPr/>
            <a:lstStyle/>
            <a:p>
              <a:pPr>
                <a:defRPr/>
              </a:pPr>
              <a:endParaRPr lang="en-US"/>
            </a:p>
          </p:txBody>
        </p:sp>
        <p:sp>
          <p:nvSpPr>
            <p:cNvPr id="4500" name="Rectangle 2452"/>
            <p:cNvSpPr>
              <a:spLocks noChangeArrowheads="1"/>
            </p:cNvSpPr>
            <p:nvPr userDrawn="1"/>
          </p:nvSpPr>
          <p:spPr bwMode="auto">
            <a:xfrm>
              <a:off x="3377" y="3980"/>
              <a:ext cx="313" cy="24"/>
            </a:xfrm>
            <a:prstGeom prst="rect">
              <a:avLst/>
            </a:prstGeom>
            <a:solidFill>
              <a:srgbClr val="0000FF"/>
            </a:solidFill>
            <a:ln w="9525">
              <a:noFill/>
              <a:miter lim="800000"/>
              <a:headEnd/>
              <a:tailEnd/>
            </a:ln>
          </p:spPr>
          <p:txBody>
            <a:bodyPr/>
            <a:lstStyle/>
            <a:p>
              <a:pPr>
                <a:defRPr/>
              </a:pPr>
              <a:endParaRPr lang="en-US"/>
            </a:p>
          </p:txBody>
        </p:sp>
        <p:sp>
          <p:nvSpPr>
            <p:cNvPr id="4501" name="Rectangle 2453"/>
            <p:cNvSpPr>
              <a:spLocks noChangeArrowheads="1"/>
            </p:cNvSpPr>
            <p:nvPr userDrawn="1"/>
          </p:nvSpPr>
          <p:spPr bwMode="auto">
            <a:xfrm>
              <a:off x="3690" y="3980"/>
              <a:ext cx="313" cy="24"/>
            </a:xfrm>
            <a:prstGeom prst="rect">
              <a:avLst/>
            </a:prstGeom>
            <a:solidFill>
              <a:srgbClr val="0000FF"/>
            </a:solidFill>
            <a:ln w="9525">
              <a:noFill/>
              <a:miter lim="800000"/>
              <a:headEnd/>
              <a:tailEnd/>
            </a:ln>
          </p:spPr>
          <p:txBody>
            <a:bodyPr/>
            <a:lstStyle/>
            <a:p>
              <a:pPr>
                <a:defRPr/>
              </a:pPr>
              <a:endParaRPr lang="en-US"/>
            </a:p>
          </p:txBody>
        </p:sp>
        <p:sp>
          <p:nvSpPr>
            <p:cNvPr id="4502" name="Rectangle 2454"/>
            <p:cNvSpPr>
              <a:spLocks noChangeArrowheads="1"/>
            </p:cNvSpPr>
            <p:nvPr userDrawn="1"/>
          </p:nvSpPr>
          <p:spPr bwMode="auto">
            <a:xfrm>
              <a:off x="4003" y="3980"/>
              <a:ext cx="313" cy="24"/>
            </a:xfrm>
            <a:prstGeom prst="rect">
              <a:avLst/>
            </a:prstGeom>
            <a:solidFill>
              <a:srgbClr val="0000FF"/>
            </a:solidFill>
            <a:ln w="9525">
              <a:noFill/>
              <a:miter lim="800000"/>
              <a:headEnd/>
              <a:tailEnd/>
            </a:ln>
          </p:spPr>
          <p:txBody>
            <a:bodyPr/>
            <a:lstStyle/>
            <a:p>
              <a:pPr>
                <a:defRPr/>
              </a:pPr>
              <a:endParaRPr lang="en-US"/>
            </a:p>
          </p:txBody>
        </p:sp>
        <p:sp>
          <p:nvSpPr>
            <p:cNvPr id="4503" name="Rectangle 2455"/>
            <p:cNvSpPr>
              <a:spLocks noChangeArrowheads="1"/>
            </p:cNvSpPr>
            <p:nvPr userDrawn="1"/>
          </p:nvSpPr>
          <p:spPr bwMode="auto">
            <a:xfrm>
              <a:off x="4316" y="3980"/>
              <a:ext cx="313" cy="24"/>
            </a:xfrm>
            <a:prstGeom prst="rect">
              <a:avLst/>
            </a:prstGeom>
            <a:solidFill>
              <a:srgbClr val="0000FF"/>
            </a:solidFill>
            <a:ln w="9525">
              <a:noFill/>
              <a:miter lim="800000"/>
              <a:headEnd/>
              <a:tailEnd/>
            </a:ln>
          </p:spPr>
          <p:txBody>
            <a:bodyPr/>
            <a:lstStyle/>
            <a:p>
              <a:pPr>
                <a:defRPr/>
              </a:pPr>
              <a:endParaRPr lang="en-US"/>
            </a:p>
          </p:txBody>
        </p:sp>
        <p:sp>
          <p:nvSpPr>
            <p:cNvPr id="4504" name="Rectangle 2456"/>
            <p:cNvSpPr>
              <a:spLocks noChangeArrowheads="1"/>
            </p:cNvSpPr>
            <p:nvPr userDrawn="1"/>
          </p:nvSpPr>
          <p:spPr bwMode="auto">
            <a:xfrm>
              <a:off x="4629" y="3980"/>
              <a:ext cx="313" cy="24"/>
            </a:xfrm>
            <a:prstGeom prst="rect">
              <a:avLst/>
            </a:prstGeom>
            <a:solidFill>
              <a:srgbClr val="0000FF"/>
            </a:solidFill>
            <a:ln w="9525">
              <a:noFill/>
              <a:miter lim="800000"/>
              <a:headEnd/>
              <a:tailEnd/>
            </a:ln>
          </p:spPr>
          <p:txBody>
            <a:bodyPr/>
            <a:lstStyle/>
            <a:p>
              <a:pPr>
                <a:defRPr/>
              </a:pPr>
              <a:endParaRPr lang="en-US"/>
            </a:p>
          </p:txBody>
        </p:sp>
        <p:sp>
          <p:nvSpPr>
            <p:cNvPr id="4505" name="Rectangle 2457"/>
            <p:cNvSpPr>
              <a:spLocks noChangeArrowheads="1"/>
            </p:cNvSpPr>
            <p:nvPr userDrawn="1"/>
          </p:nvSpPr>
          <p:spPr bwMode="auto">
            <a:xfrm>
              <a:off x="4942" y="3980"/>
              <a:ext cx="313" cy="24"/>
            </a:xfrm>
            <a:prstGeom prst="rect">
              <a:avLst/>
            </a:prstGeom>
            <a:solidFill>
              <a:srgbClr val="0000FF"/>
            </a:solidFill>
            <a:ln w="9525">
              <a:noFill/>
              <a:miter lim="800000"/>
              <a:headEnd/>
              <a:tailEnd/>
            </a:ln>
          </p:spPr>
          <p:txBody>
            <a:bodyPr/>
            <a:lstStyle/>
            <a:p>
              <a:pPr>
                <a:defRPr/>
              </a:pPr>
              <a:endParaRPr lang="en-US"/>
            </a:p>
          </p:txBody>
        </p:sp>
        <p:sp>
          <p:nvSpPr>
            <p:cNvPr id="4506" name="Rectangle 2458"/>
            <p:cNvSpPr>
              <a:spLocks noChangeArrowheads="1"/>
            </p:cNvSpPr>
            <p:nvPr userDrawn="1"/>
          </p:nvSpPr>
          <p:spPr bwMode="auto">
            <a:xfrm>
              <a:off x="5255" y="3980"/>
              <a:ext cx="313" cy="24"/>
            </a:xfrm>
            <a:prstGeom prst="rect">
              <a:avLst/>
            </a:prstGeom>
            <a:solidFill>
              <a:srgbClr val="0000FF"/>
            </a:solidFill>
            <a:ln w="9525">
              <a:noFill/>
              <a:miter lim="800000"/>
              <a:headEnd/>
              <a:tailEnd/>
            </a:ln>
          </p:spPr>
          <p:txBody>
            <a:bodyPr/>
            <a:lstStyle/>
            <a:p>
              <a:pPr>
                <a:defRPr/>
              </a:pPr>
              <a:endParaRPr lang="en-US"/>
            </a:p>
          </p:txBody>
        </p:sp>
        <p:sp>
          <p:nvSpPr>
            <p:cNvPr id="4509" name="Freeform 2461"/>
            <p:cNvSpPr>
              <a:spLocks/>
            </p:cNvSpPr>
            <p:nvPr userDrawn="1"/>
          </p:nvSpPr>
          <p:spPr bwMode="auto">
            <a:xfrm>
              <a:off x="247" y="3980"/>
              <a:ext cx="5321" cy="24"/>
            </a:xfrm>
            <a:custGeom>
              <a:avLst/>
              <a:gdLst/>
              <a:ahLst/>
              <a:cxnLst>
                <a:cxn ang="0">
                  <a:pos x="10612" y="0"/>
                </a:cxn>
                <a:cxn ang="0">
                  <a:pos x="10511" y="0"/>
                </a:cxn>
                <a:cxn ang="0">
                  <a:pos x="10344" y="0"/>
                </a:cxn>
                <a:cxn ang="0">
                  <a:pos x="10116" y="0"/>
                </a:cxn>
                <a:cxn ang="0">
                  <a:pos x="9832" y="0"/>
                </a:cxn>
                <a:cxn ang="0">
                  <a:pos x="9499" y="0"/>
                </a:cxn>
                <a:cxn ang="0">
                  <a:pos x="9120" y="0"/>
                </a:cxn>
                <a:cxn ang="0">
                  <a:pos x="8702" y="0"/>
                </a:cxn>
                <a:cxn ang="0">
                  <a:pos x="8250" y="0"/>
                </a:cxn>
                <a:cxn ang="0">
                  <a:pos x="7767" y="0"/>
                </a:cxn>
                <a:cxn ang="0">
                  <a:pos x="7261" y="0"/>
                </a:cxn>
                <a:cxn ang="0">
                  <a:pos x="6736" y="0"/>
                </a:cxn>
                <a:cxn ang="0">
                  <a:pos x="6197" y="0"/>
                </a:cxn>
                <a:cxn ang="0">
                  <a:pos x="5650" y="0"/>
                </a:cxn>
                <a:cxn ang="0">
                  <a:pos x="5100" y="0"/>
                </a:cxn>
                <a:cxn ang="0">
                  <a:pos x="4553" y="0"/>
                </a:cxn>
                <a:cxn ang="0">
                  <a:pos x="4012" y="0"/>
                </a:cxn>
                <a:cxn ang="0">
                  <a:pos x="3484" y="0"/>
                </a:cxn>
                <a:cxn ang="0">
                  <a:pos x="2974" y="0"/>
                </a:cxn>
                <a:cxn ang="0">
                  <a:pos x="2485" y="0"/>
                </a:cxn>
                <a:cxn ang="0">
                  <a:pos x="2027" y="0"/>
                </a:cxn>
                <a:cxn ang="0">
                  <a:pos x="1601" y="0"/>
                </a:cxn>
                <a:cxn ang="0">
                  <a:pos x="1214" y="0"/>
                </a:cxn>
                <a:cxn ang="0">
                  <a:pos x="871" y="0"/>
                </a:cxn>
                <a:cxn ang="0">
                  <a:pos x="578" y="0"/>
                </a:cxn>
                <a:cxn ang="0">
                  <a:pos x="339" y="0"/>
                </a:cxn>
                <a:cxn ang="0">
                  <a:pos x="159" y="0"/>
                </a:cxn>
                <a:cxn ang="0">
                  <a:pos x="45" y="0"/>
                </a:cxn>
                <a:cxn ang="0">
                  <a:pos x="0" y="0"/>
                </a:cxn>
                <a:cxn ang="0">
                  <a:pos x="13" y="48"/>
                </a:cxn>
                <a:cxn ang="0">
                  <a:pos x="93" y="48"/>
                </a:cxn>
                <a:cxn ang="0">
                  <a:pos x="241" y="48"/>
                </a:cxn>
                <a:cxn ang="0">
                  <a:pos x="451" y="48"/>
                </a:cxn>
                <a:cxn ang="0">
                  <a:pos x="717" y="48"/>
                </a:cxn>
                <a:cxn ang="0">
                  <a:pos x="1037" y="48"/>
                </a:cxn>
                <a:cxn ang="0">
                  <a:pos x="1402" y="48"/>
                </a:cxn>
                <a:cxn ang="0">
                  <a:pos x="1808" y="48"/>
                </a:cxn>
                <a:cxn ang="0">
                  <a:pos x="2252" y="48"/>
                </a:cxn>
                <a:cxn ang="0">
                  <a:pos x="2726" y="48"/>
                </a:cxn>
                <a:cxn ang="0">
                  <a:pos x="3225" y="48"/>
                </a:cxn>
                <a:cxn ang="0">
                  <a:pos x="3744" y="48"/>
                </a:cxn>
                <a:cxn ang="0">
                  <a:pos x="4280" y="48"/>
                </a:cxn>
                <a:cxn ang="0">
                  <a:pos x="4825" y="48"/>
                </a:cxn>
                <a:cxn ang="0">
                  <a:pos x="5373" y="48"/>
                </a:cxn>
                <a:cxn ang="0">
                  <a:pos x="5922" y="48"/>
                </a:cxn>
                <a:cxn ang="0">
                  <a:pos x="6466" y="48"/>
                </a:cxn>
                <a:cxn ang="0">
                  <a:pos x="6998" y="48"/>
                </a:cxn>
                <a:cxn ang="0">
                  <a:pos x="7514" y="48"/>
                </a:cxn>
                <a:cxn ang="0">
                  <a:pos x="8009" y="48"/>
                </a:cxn>
                <a:cxn ang="0">
                  <a:pos x="8477" y="48"/>
                </a:cxn>
                <a:cxn ang="0">
                  <a:pos x="8913" y="48"/>
                </a:cxn>
                <a:cxn ang="0">
                  <a:pos x="9312" y="48"/>
                </a:cxn>
                <a:cxn ang="0">
                  <a:pos x="9668" y="48"/>
                </a:cxn>
                <a:cxn ang="0">
                  <a:pos x="9977" y="48"/>
                </a:cxn>
                <a:cxn ang="0">
                  <a:pos x="10233" y="48"/>
                </a:cxn>
                <a:cxn ang="0">
                  <a:pos x="10431" y="48"/>
                </a:cxn>
                <a:cxn ang="0">
                  <a:pos x="10566" y="48"/>
                </a:cxn>
                <a:cxn ang="0">
                  <a:pos x="10631" y="48"/>
                </a:cxn>
                <a:cxn ang="0">
                  <a:pos x="10641" y="32"/>
                </a:cxn>
              </a:cxnLst>
              <a:rect l="0" t="0" r="r" b="b"/>
              <a:pathLst>
                <a:path w="10642" h="48">
                  <a:moveTo>
                    <a:pt x="10641" y="0"/>
                  </a:moveTo>
                  <a:lnTo>
                    <a:pt x="10641" y="0"/>
                  </a:lnTo>
                  <a:lnTo>
                    <a:pt x="10640" y="0"/>
                  </a:lnTo>
                  <a:lnTo>
                    <a:pt x="10638" y="0"/>
                  </a:lnTo>
                  <a:lnTo>
                    <a:pt x="10636" y="0"/>
                  </a:lnTo>
                  <a:lnTo>
                    <a:pt x="10632" y="0"/>
                  </a:lnTo>
                  <a:lnTo>
                    <a:pt x="10628" y="0"/>
                  </a:lnTo>
                  <a:lnTo>
                    <a:pt x="10623" y="0"/>
                  </a:lnTo>
                  <a:lnTo>
                    <a:pt x="10617" y="0"/>
                  </a:lnTo>
                  <a:lnTo>
                    <a:pt x="10612" y="0"/>
                  </a:lnTo>
                  <a:lnTo>
                    <a:pt x="10604" y="0"/>
                  </a:lnTo>
                  <a:lnTo>
                    <a:pt x="10596" y="0"/>
                  </a:lnTo>
                  <a:lnTo>
                    <a:pt x="10589" y="0"/>
                  </a:lnTo>
                  <a:lnTo>
                    <a:pt x="10579" y="0"/>
                  </a:lnTo>
                  <a:lnTo>
                    <a:pt x="10570" y="0"/>
                  </a:lnTo>
                  <a:lnTo>
                    <a:pt x="10559" y="0"/>
                  </a:lnTo>
                  <a:lnTo>
                    <a:pt x="10548" y="0"/>
                  </a:lnTo>
                  <a:lnTo>
                    <a:pt x="10536" y="0"/>
                  </a:lnTo>
                  <a:lnTo>
                    <a:pt x="10524" y="0"/>
                  </a:lnTo>
                  <a:lnTo>
                    <a:pt x="10511" y="0"/>
                  </a:lnTo>
                  <a:lnTo>
                    <a:pt x="10496" y="0"/>
                  </a:lnTo>
                  <a:lnTo>
                    <a:pt x="10482" y="0"/>
                  </a:lnTo>
                  <a:lnTo>
                    <a:pt x="10467" y="0"/>
                  </a:lnTo>
                  <a:lnTo>
                    <a:pt x="10451" y="0"/>
                  </a:lnTo>
                  <a:lnTo>
                    <a:pt x="10435" y="0"/>
                  </a:lnTo>
                  <a:lnTo>
                    <a:pt x="10417" y="0"/>
                  </a:lnTo>
                  <a:lnTo>
                    <a:pt x="10400" y="0"/>
                  </a:lnTo>
                  <a:lnTo>
                    <a:pt x="10382" y="0"/>
                  </a:lnTo>
                  <a:lnTo>
                    <a:pt x="10363" y="0"/>
                  </a:lnTo>
                  <a:lnTo>
                    <a:pt x="10344" y="0"/>
                  </a:lnTo>
                  <a:lnTo>
                    <a:pt x="10323" y="0"/>
                  </a:lnTo>
                  <a:lnTo>
                    <a:pt x="10302" y="0"/>
                  </a:lnTo>
                  <a:lnTo>
                    <a:pt x="10281" y="0"/>
                  </a:lnTo>
                  <a:lnTo>
                    <a:pt x="10259" y="0"/>
                  </a:lnTo>
                  <a:lnTo>
                    <a:pt x="10236" y="0"/>
                  </a:lnTo>
                  <a:lnTo>
                    <a:pt x="10213" y="0"/>
                  </a:lnTo>
                  <a:lnTo>
                    <a:pt x="10190" y="0"/>
                  </a:lnTo>
                  <a:lnTo>
                    <a:pt x="10166" y="0"/>
                  </a:lnTo>
                  <a:lnTo>
                    <a:pt x="10141" y="0"/>
                  </a:lnTo>
                  <a:lnTo>
                    <a:pt x="10116" y="0"/>
                  </a:lnTo>
                  <a:lnTo>
                    <a:pt x="10090" y="0"/>
                  </a:lnTo>
                  <a:lnTo>
                    <a:pt x="10063" y="0"/>
                  </a:lnTo>
                  <a:lnTo>
                    <a:pt x="10037" y="0"/>
                  </a:lnTo>
                  <a:lnTo>
                    <a:pt x="10009" y="0"/>
                  </a:lnTo>
                  <a:lnTo>
                    <a:pt x="9981" y="0"/>
                  </a:lnTo>
                  <a:lnTo>
                    <a:pt x="9952" y="0"/>
                  </a:lnTo>
                  <a:lnTo>
                    <a:pt x="9924" y="0"/>
                  </a:lnTo>
                  <a:lnTo>
                    <a:pt x="9894" y="0"/>
                  </a:lnTo>
                  <a:lnTo>
                    <a:pt x="9863" y="0"/>
                  </a:lnTo>
                  <a:lnTo>
                    <a:pt x="9832" y="0"/>
                  </a:lnTo>
                  <a:lnTo>
                    <a:pt x="9802" y="0"/>
                  </a:lnTo>
                  <a:lnTo>
                    <a:pt x="9770" y="0"/>
                  </a:lnTo>
                  <a:lnTo>
                    <a:pt x="9738" y="0"/>
                  </a:lnTo>
                  <a:lnTo>
                    <a:pt x="9705" y="0"/>
                  </a:lnTo>
                  <a:lnTo>
                    <a:pt x="9672" y="0"/>
                  </a:lnTo>
                  <a:lnTo>
                    <a:pt x="9638" y="0"/>
                  </a:lnTo>
                  <a:lnTo>
                    <a:pt x="9604" y="0"/>
                  </a:lnTo>
                  <a:lnTo>
                    <a:pt x="9569" y="0"/>
                  </a:lnTo>
                  <a:lnTo>
                    <a:pt x="9535" y="0"/>
                  </a:lnTo>
                  <a:lnTo>
                    <a:pt x="9499" y="0"/>
                  </a:lnTo>
                  <a:lnTo>
                    <a:pt x="9464" y="0"/>
                  </a:lnTo>
                  <a:lnTo>
                    <a:pt x="9426" y="0"/>
                  </a:lnTo>
                  <a:lnTo>
                    <a:pt x="9390" y="0"/>
                  </a:lnTo>
                  <a:lnTo>
                    <a:pt x="9353" y="0"/>
                  </a:lnTo>
                  <a:lnTo>
                    <a:pt x="9316" y="0"/>
                  </a:lnTo>
                  <a:lnTo>
                    <a:pt x="9277" y="0"/>
                  </a:lnTo>
                  <a:lnTo>
                    <a:pt x="9239" y="0"/>
                  </a:lnTo>
                  <a:lnTo>
                    <a:pt x="9199" y="0"/>
                  </a:lnTo>
                  <a:lnTo>
                    <a:pt x="9161" y="0"/>
                  </a:lnTo>
                  <a:lnTo>
                    <a:pt x="9120" y="0"/>
                  </a:lnTo>
                  <a:lnTo>
                    <a:pt x="9081" y="0"/>
                  </a:lnTo>
                  <a:lnTo>
                    <a:pt x="9040" y="0"/>
                  </a:lnTo>
                  <a:lnTo>
                    <a:pt x="9000" y="0"/>
                  </a:lnTo>
                  <a:lnTo>
                    <a:pt x="8958" y="0"/>
                  </a:lnTo>
                  <a:lnTo>
                    <a:pt x="8916" y="0"/>
                  </a:lnTo>
                  <a:lnTo>
                    <a:pt x="8874" y="0"/>
                  </a:lnTo>
                  <a:lnTo>
                    <a:pt x="8832" y="0"/>
                  </a:lnTo>
                  <a:lnTo>
                    <a:pt x="8789" y="0"/>
                  </a:lnTo>
                  <a:lnTo>
                    <a:pt x="8746" y="0"/>
                  </a:lnTo>
                  <a:lnTo>
                    <a:pt x="8702" y="0"/>
                  </a:lnTo>
                  <a:lnTo>
                    <a:pt x="8658" y="0"/>
                  </a:lnTo>
                  <a:lnTo>
                    <a:pt x="8614" y="0"/>
                  </a:lnTo>
                  <a:lnTo>
                    <a:pt x="8569" y="0"/>
                  </a:lnTo>
                  <a:lnTo>
                    <a:pt x="8525" y="0"/>
                  </a:lnTo>
                  <a:lnTo>
                    <a:pt x="8479" y="0"/>
                  </a:lnTo>
                  <a:lnTo>
                    <a:pt x="8434" y="0"/>
                  </a:lnTo>
                  <a:lnTo>
                    <a:pt x="8388" y="0"/>
                  </a:lnTo>
                  <a:lnTo>
                    <a:pt x="8342" y="0"/>
                  </a:lnTo>
                  <a:lnTo>
                    <a:pt x="8296" y="0"/>
                  </a:lnTo>
                  <a:lnTo>
                    <a:pt x="8250" y="0"/>
                  </a:lnTo>
                  <a:lnTo>
                    <a:pt x="8203" y="0"/>
                  </a:lnTo>
                  <a:lnTo>
                    <a:pt x="8156" y="0"/>
                  </a:lnTo>
                  <a:lnTo>
                    <a:pt x="8107" y="0"/>
                  </a:lnTo>
                  <a:lnTo>
                    <a:pt x="8060" y="0"/>
                  </a:lnTo>
                  <a:lnTo>
                    <a:pt x="8012" y="0"/>
                  </a:lnTo>
                  <a:lnTo>
                    <a:pt x="7964" y="0"/>
                  </a:lnTo>
                  <a:lnTo>
                    <a:pt x="7914" y="0"/>
                  </a:lnTo>
                  <a:lnTo>
                    <a:pt x="7866" y="0"/>
                  </a:lnTo>
                  <a:lnTo>
                    <a:pt x="7817" y="0"/>
                  </a:lnTo>
                  <a:lnTo>
                    <a:pt x="7767" y="0"/>
                  </a:lnTo>
                  <a:lnTo>
                    <a:pt x="7718" y="0"/>
                  </a:lnTo>
                  <a:lnTo>
                    <a:pt x="7667" y="0"/>
                  </a:lnTo>
                  <a:lnTo>
                    <a:pt x="7618" y="0"/>
                  </a:lnTo>
                  <a:lnTo>
                    <a:pt x="7567" y="0"/>
                  </a:lnTo>
                  <a:lnTo>
                    <a:pt x="7517" y="0"/>
                  </a:lnTo>
                  <a:lnTo>
                    <a:pt x="7466" y="0"/>
                  </a:lnTo>
                  <a:lnTo>
                    <a:pt x="7415" y="0"/>
                  </a:lnTo>
                  <a:lnTo>
                    <a:pt x="7364" y="0"/>
                  </a:lnTo>
                  <a:lnTo>
                    <a:pt x="7313" y="0"/>
                  </a:lnTo>
                  <a:lnTo>
                    <a:pt x="7261" y="0"/>
                  </a:lnTo>
                  <a:lnTo>
                    <a:pt x="7210" y="0"/>
                  </a:lnTo>
                  <a:lnTo>
                    <a:pt x="7157" y="0"/>
                  </a:lnTo>
                  <a:lnTo>
                    <a:pt x="7105" y="0"/>
                  </a:lnTo>
                  <a:lnTo>
                    <a:pt x="7053" y="0"/>
                  </a:lnTo>
                  <a:lnTo>
                    <a:pt x="7000" y="0"/>
                  </a:lnTo>
                  <a:lnTo>
                    <a:pt x="6947" y="0"/>
                  </a:lnTo>
                  <a:lnTo>
                    <a:pt x="6895" y="0"/>
                  </a:lnTo>
                  <a:lnTo>
                    <a:pt x="6842" y="0"/>
                  </a:lnTo>
                  <a:lnTo>
                    <a:pt x="6789" y="0"/>
                  </a:lnTo>
                  <a:lnTo>
                    <a:pt x="6736" y="0"/>
                  </a:lnTo>
                  <a:lnTo>
                    <a:pt x="6683" y="0"/>
                  </a:lnTo>
                  <a:lnTo>
                    <a:pt x="6629" y="0"/>
                  </a:lnTo>
                  <a:lnTo>
                    <a:pt x="6575" y="0"/>
                  </a:lnTo>
                  <a:lnTo>
                    <a:pt x="6522" y="0"/>
                  </a:lnTo>
                  <a:lnTo>
                    <a:pt x="6468" y="0"/>
                  </a:lnTo>
                  <a:lnTo>
                    <a:pt x="6414" y="0"/>
                  </a:lnTo>
                  <a:lnTo>
                    <a:pt x="6360" y="0"/>
                  </a:lnTo>
                  <a:lnTo>
                    <a:pt x="6305" y="0"/>
                  </a:lnTo>
                  <a:lnTo>
                    <a:pt x="6252" y="0"/>
                  </a:lnTo>
                  <a:lnTo>
                    <a:pt x="6197" y="0"/>
                  </a:lnTo>
                  <a:lnTo>
                    <a:pt x="6143" y="0"/>
                  </a:lnTo>
                  <a:lnTo>
                    <a:pt x="6088" y="0"/>
                  </a:lnTo>
                  <a:lnTo>
                    <a:pt x="6033" y="0"/>
                  </a:lnTo>
                  <a:lnTo>
                    <a:pt x="5979" y="0"/>
                  </a:lnTo>
                  <a:lnTo>
                    <a:pt x="5925" y="0"/>
                  </a:lnTo>
                  <a:lnTo>
                    <a:pt x="5870" y="0"/>
                  </a:lnTo>
                  <a:lnTo>
                    <a:pt x="5815" y="0"/>
                  </a:lnTo>
                  <a:lnTo>
                    <a:pt x="5760" y="0"/>
                  </a:lnTo>
                  <a:lnTo>
                    <a:pt x="5705" y="0"/>
                  </a:lnTo>
                  <a:lnTo>
                    <a:pt x="5650" y="0"/>
                  </a:lnTo>
                  <a:lnTo>
                    <a:pt x="5595" y="0"/>
                  </a:lnTo>
                  <a:lnTo>
                    <a:pt x="5540" y="0"/>
                  </a:lnTo>
                  <a:lnTo>
                    <a:pt x="5485" y="0"/>
                  </a:lnTo>
                  <a:lnTo>
                    <a:pt x="5430" y="0"/>
                  </a:lnTo>
                  <a:lnTo>
                    <a:pt x="5375" y="0"/>
                  </a:lnTo>
                  <a:lnTo>
                    <a:pt x="5321" y="0"/>
                  </a:lnTo>
                  <a:lnTo>
                    <a:pt x="5266" y="0"/>
                  </a:lnTo>
                  <a:lnTo>
                    <a:pt x="5211" y="0"/>
                  </a:lnTo>
                  <a:lnTo>
                    <a:pt x="5156" y="0"/>
                  </a:lnTo>
                  <a:lnTo>
                    <a:pt x="5100" y="0"/>
                  </a:lnTo>
                  <a:lnTo>
                    <a:pt x="5046" y="0"/>
                  </a:lnTo>
                  <a:lnTo>
                    <a:pt x="4991" y="0"/>
                  </a:lnTo>
                  <a:lnTo>
                    <a:pt x="4936" y="0"/>
                  </a:lnTo>
                  <a:lnTo>
                    <a:pt x="4881" y="0"/>
                  </a:lnTo>
                  <a:lnTo>
                    <a:pt x="4826" y="0"/>
                  </a:lnTo>
                  <a:lnTo>
                    <a:pt x="4771" y="0"/>
                  </a:lnTo>
                  <a:lnTo>
                    <a:pt x="4716" y="0"/>
                  </a:lnTo>
                  <a:lnTo>
                    <a:pt x="4661" y="0"/>
                  </a:lnTo>
                  <a:lnTo>
                    <a:pt x="4608" y="0"/>
                  </a:lnTo>
                  <a:lnTo>
                    <a:pt x="4553" y="0"/>
                  </a:lnTo>
                  <a:lnTo>
                    <a:pt x="4498" y="0"/>
                  </a:lnTo>
                  <a:lnTo>
                    <a:pt x="4444" y="0"/>
                  </a:lnTo>
                  <a:lnTo>
                    <a:pt x="4389" y="0"/>
                  </a:lnTo>
                  <a:lnTo>
                    <a:pt x="4336" y="0"/>
                  </a:lnTo>
                  <a:lnTo>
                    <a:pt x="4281" y="0"/>
                  </a:lnTo>
                  <a:lnTo>
                    <a:pt x="4227" y="0"/>
                  </a:lnTo>
                  <a:lnTo>
                    <a:pt x="4173" y="0"/>
                  </a:lnTo>
                  <a:lnTo>
                    <a:pt x="4119" y="0"/>
                  </a:lnTo>
                  <a:lnTo>
                    <a:pt x="4066" y="0"/>
                  </a:lnTo>
                  <a:lnTo>
                    <a:pt x="4012" y="0"/>
                  </a:lnTo>
                  <a:lnTo>
                    <a:pt x="3958" y="0"/>
                  </a:lnTo>
                  <a:lnTo>
                    <a:pt x="3905" y="0"/>
                  </a:lnTo>
                  <a:lnTo>
                    <a:pt x="3852" y="0"/>
                  </a:lnTo>
                  <a:lnTo>
                    <a:pt x="3799" y="0"/>
                  </a:lnTo>
                  <a:lnTo>
                    <a:pt x="3746" y="0"/>
                  </a:lnTo>
                  <a:lnTo>
                    <a:pt x="3694" y="0"/>
                  </a:lnTo>
                  <a:lnTo>
                    <a:pt x="3641" y="0"/>
                  </a:lnTo>
                  <a:lnTo>
                    <a:pt x="3588" y="0"/>
                  </a:lnTo>
                  <a:lnTo>
                    <a:pt x="3536" y="0"/>
                  </a:lnTo>
                  <a:lnTo>
                    <a:pt x="3484" y="0"/>
                  </a:lnTo>
                  <a:lnTo>
                    <a:pt x="3431" y="0"/>
                  </a:lnTo>
                  <a:lnTo>
                    <a:pt x="3380" y="0"/>
                  </a:lnTo>
                  <a:lnTo>
                    <a:pt x="3328" y="0"/>
                  </a:lnTo>
                  <a:lnTo>
                    <a:pt x="3277" y="0"/>
                  </a:lnTo>
                  <a:lnTo>
                    <a:pt x="3226" y="0"/>
                  </a:lnTo>
                  <a:lnTo>
                    <a:pt x="3174" y="0"/>
                  </a:lnTo>
                  <a:lnTo>
                    <a:pt x="3124" y="0"/>
                  </a:lnTo>
                  <a:lnTo>
                    <a:pt x="3073" y="0"/>
                  </a:lnTo>
                  <a:lnTo>
                    <a:pt x="3023" y="0"/>
                  </a:lnTo>
                  <a:lnTo>
                    <a:pt x="2974" y="0"/>
                  </a:lnTo>
                  <a:lnTo>
                    <a:pt x="2923" y="0"/>
                  </a:lnTo>
                  <a:lnTo>
                    <a:pt x="2874" y="0"/>
                  </a:lnTo>
                  <a:lnTo>
                    <a:pt x="2824" y="0"/>
                  </a:lnTo>
                  <a:lnTo>
                    <a:pt x="2775" y="0"/>
                  </a:lnTo>
                  <a:lnTo>
                    <a:pt x="2727" y="0"/>
                  </a:lnTo>
                  <a:lnTo>
                    <a:pt x="2677" y="0"/>
                  </a:lnTo>
                  <a:lnTo>
                    <a:pt x="2629" y="0"/>
                  </a:lnTo>
                  <a:lnTo>
                    <a:pt x="2581" y="0"/>
                  </a:lnTo>
                  <a:lnTo>
                    <a:pt x="2534" y="0"/>
                  </a:lnTo>
                  <a:lnTo>
                    <a:pt x="2485" y="0"/>
                  </a:lnTo>
                  <a:lnTo>
                    <a:pt x="2438" y="0"/>
                  </a:lnTo>
                  <a:lnTo>
                    <a:pt x="2392" y="0"/>
                  </a:lnTo>
                  <a:lnTo>
                    <a:pt x="2345" y="0"/>
                  </a:lnTo>
                  <a:lnTo>
                    <a:pt x="2299" y="0"/>
                  </a:lnTo>
                  <a:lnTo>
                    <a:pt x="2253" y="0"/>
                  </a:lnTo>
                  <a:lnTo>
                    <a:pt x="2207" y="0"/>
                  </a:lnTo>
                  <a:lnTo>
                    <a:pt x="2162" y="0"/>
                  </a:lnTo>
                  <a:lnTo>
                    <a:pt x="2115" y="0"/>
                  </a:lnTo>
                  <a:lnTo>
                    <a:pt x="2072" y="0"/>
                  </a:lnTo>
                  <a:lnTo>
                    <a:pt x="2027" y="0"/>
                  </a:lnTo>
                  <a:lnTo>
                    <a:pt x="1983" y="0"/>
                  </a:lnTo>
                  <a:lnTo>
                    <a:pt x="1939" y="0"/>
                  </a:lnTo>
                  <a:lnTo>
                    <a:pt x="1895" y="0"/>
                  </a:lnTo>
                  <a:lnTo>
                    <a:pt x="1852" y="0"/>
                  </a:lnTo>
                  <a:lnTo>
                    <a:pt x="1809" y="0"/>
                  </a:lnTo>
                  <a:lnTo>
                    <a:pt x="1766" y="0"/>
                  </a:lnTo>
                  <a:lnTo>
                    <a:pt x="1725" y="0"/>
                  </a:lnTo>
                  <a:lnTo>
                    <a:pt x="1683" y="0"/>
                  </a:lnTo>
                  <a:lnTo>
                    <a:pt x="1641" y="0"/>
                  </a:lnTo>
                  <a:lnTo>
                    <a:pt x="1601" y="0"/>
                  </a:lnTo>
                  <a:lnTo>
                    <a:pt x="1560" y="0"/>
                  </a:lnTo>
                  <a:lnTo>
                    <a:pt x="1521" y="0"/>
                  </a:lnTo>
                  <a:lnTo>
                    <a:pt x="1481" y="0"/>
                  </a:lnTo>
                  <a:lnTo>
                    <a:pt x="1442" y="0"/>
                  </a:lnTo>
                  <a:lnTo>
                    <a:pt x="1402" y="0"/>
                  </a:lnTo>
                  <a:lnTo>
                    <a:pt x="1364" y="0"/>
                  </a:lnTo>
                  <a:lnTo>
                    <a:pt x="1325" y="0"/>
                  </a:lnTo>
                  <a:lnTo>
                    <a:pt x="1288" y="0"/>
                  </a:lnTo>
                  <a:lnTo>
                    <a:pt x="1251" y="0"/>
                  </a:lnTo>
                  <a:lnTo>
                    <a:pt x="1214" y="0"/>
                  </a:lnTo>
                  <a:lnTo>
                    <a:pt x="1178" y="0"/>
                  </a:lnTo>
                  <a:lnTo>
                    <a:pt x="1142" y="0"/>
                  </a:lnTo>
                  <a:lnTo>
                    <a:pt x="1107" y="0"/>
                  </a:lnTo>
                  <a:lnTo>
                    <a:pt x="1072" y="0"/>
                  </a:lnTo>
                  <a:lnTo>
                    <a:pt x="1037" y="0"/>
                  </a:lnTo>
                  <a:lnTo>
                    <a:pt x="1003" y="0"/>
                  </a:lnTo>
                  <a:lnTo>
                    <a:pt x="969" y="0"/>
                  </a:lnTo>
                  <a:lnTo>
                    <a:pt x="936" y="0"/>
                  </a:lnTo>
                  <a:lnTo>
                    <a:pt x="904" y="0"/>
                  </a:lnTo>
                  <a:lnTo>
                    <a:pt x="871" y="0"/>
                  </a:lnTo>
                  <a:lnTo>
                    <a:pt x="839" y="0"/>
                  </a:lnTo>
                  <a:lnTo>
                    <a:pt x="808" y="0"/>
                  </a:lnTo>
                  <a:lnTo>
                    <a:pt x="778" y="0"/>
                  </a:lnTo>
                  <a:lnTo>
                    <a:pt x="748" y="0"/>
                  </a:lnTo>
                  <a:lnTo>
                    <a:pt x="718" y="0"/>
                  </a:lnTo>
                  <a:lnTo>
                    <a:pt x="689" y="0"/>
                  </a:lnTo>
                  <a:lnTo>
                    <a:pt x="660" y="0"/>
                  </a:lnTo>
                  <a:lnTo>
                    <a:pt x="632" y="0"/>
                  </a:lnTo>
                  <a:lnTo>
                    <a:pt x="604" y="0"/>
                  </a:lnTo>
                  <a:lnTo>
                    <a:pt x="578" y="0"/>
                  </a:lnTo>
                  <a:lnTo>
                    <a:pt x="552" y="0"/>
                  </a:lnTo>
                  <a:lnTo>
                    <a:pt x="525" y="0"/>
                  </a:lnTo>
                  <a:lnTo>
                    <a:pt x="500" y="0"/>
                  </a:lnTo>
                  <a:lnTo>
                    <a:pt x="475" y="0"/>
                  </a:lnTo>
                  <a:lnTo>
                    <a:pt x="451" y="0"/>
                  </a:lnTo>
                  <a:lnTo>
                    <a:pt x="428" y="0"/>
                  </a:lnTo>
                  <a:lnTo>
                    <a:pt x="405" y="0"/>
                  </a:lnTo>
                  <a:lnTo>
                    <a:pt x="382" y="0"/>
                  </a:lnTo>
                  <a:lnTo>
                    <a:pt x="360" y="0"/>
                  </a:lnTo>
                  <a:lnTo>
                    <a:pt x="339" y="0"/>
                  </a:lnTo>
                  <a:lnTo>
                    <a:pt x="318" y="0"/>
                  </a:lnTo>
                  <a:lnTo>
                    <a:pt x="297" y="0"/>
                  </a:lnTo>
                  <a:lnTo>
                    <a:pt x="278" y="0"/>
                  </a:lnTo>
                  <a:lnTo>
                    <a:pt x="259" y="0"/>
                  </a:lnTo>
                  <a:lnTo>
                    <a:pt x="241" y="0"/>
                  </a:lnTo>
                  <a:lnTo>
                    <a:pt x="224" y="0"/>
                  </a:lnTo>
                  <a:lnTo>
                    <a:pt x="206" y="0"/>
                  </a:lnTo>
                  <a:lnTo>
                    <a:pt x="189" y="0"/>
                  </a:lnTo>
                  <a:lnTo>
                    <a:pt x="174" y="0"/>
                  </a:lnTo>
                  <a:lnTo>
                    <a:pt x="159" y="0"/>
                  </a:lnTo>
                  <a:lnTo>
                    <a:pt x="144" y="0"/>
                  </a:lnTo>
                  <a:lnTo>
                    <a:pt x="130" y="0"/>
                  </a:lnTo>
                  <a:lnTo>
                    <a:pt x="117" y="0"/>
                  </a:lnTo>
                  <a:lnTo>
                    <a:pt x="105" y="0"/>
                  </a:lnTo>
                  <a:lnTo>
                    <a:pt x="93" y="0"/>
                  </a:lnTo>
                  <a:lnTo>
                    <a:pt x="82" y="0"/>
                  </a:lnTo>
                  <a:lnTo>
                    <a:pt x="72" y="0"/>
                  </a:lnTo>
                  <a:lnTo>
                    <a:pt x="62" y="0"/>
                  </a:lnTo>
                  <a:lnTo>
                    <a:pt x="52" y="0"/>
                  </a:lnTo>
                  <a:lnTo>
                    <a:pt x="45" y="0"/>
                  </a:lnTo>
                  <a:lnTo>
                    <a:pt x="37" y="0"/>
                  </a:lnTo>
                  <a:lnTo>
                    <a:pt x="29" y="0"/>
                  </a:lnTo>
                  <a:lnTo>
                    <a:pt x="24" y="0"/>
                  </a:lnTo>
                  <a:lnTo>
                    <a:pt x="18" y="0"/>
                  </a:lnTo>
                  <a:lnTo>
                    <a:pt x="13" y="0"/>
                  </a:lnTo>
                  <a:lnTo>
                    <a:pt x="8" y="0"/>
                  </a:lnTo>
                  <a:lnTo>
                    <a:pt x="5" y="0"/>
                  </a:lnTo>
                  <a:lnTo>
                    <a:pt x="3" y="0"/>
                  </a:lnTo>
                  <a:lnTo>
                    <a:pt x="1" y="0"/>
                  </a:lnTo>
                  <a:lnTo>
                    <a:pt x="0" y="0"/>
                  </a:lnTo>
                  <a:lnTo>
                    <a:pt x="0" y="0"/>
                  </a:lnTo>
                  <a:lnTo>
                    <a:pt x="0" y="0"/>
                  </a:lnTo>
                  <a:lnTo>
                    <a:pt x="0" y="48"/>
                  </a:lnTo>
                  <a:lnTo>
                    <a:pt x="0" y="48"/>
                  </a:lnTo>
                  <a:lnTo>
                    <a:pt x="0" y="48"/>
                  </a:lnTo>
                  <a:lnTo>
                    <a:pt x="1" y="48"/>
                  </a:lnTo>
                  <a:lnTo>
                    <a:pt x="3" y="48"/>
                  </a:lnTo>
                  <a:lnTo>
                    <a:pt x="5" y="48"/>
                  </a:lnTo>
                  <a:lnTo>
                    <a:pt x="8" y="48"/>
                  </a:lnTo>
                  <a:lnTo>
                    <a:pt x="13" y="48"/>
                  </a:lnTo>
                  <a:lnTo>
                    <a:pt x="18" y="48"/>
                  </a:lnTo>
                  <a:lnTo>
                    <a:pt x="24" y="48"/>
                  </a:lnTo>
                  <a:lnTo>
                    <a:pt x="29" y="48"/>
                  </a:lnTo>
                  <a:lnTo>
                    <a:pt x="37" y="48"/>
                  </a:lnTo>
                  <a:lnTo>
                    <a:pt x="45" y="48"/>
                  </a:lnTo>
                  <a:lnTo>
                    <a:pt x="52" y="48"/>
                  </a:lnTo>
                  <a:lnTo>
                    <a:pt x="62" y="48"/>
                  </a:lnTo>
                  <a:lnTo>
                    <a:pt x="72" y="48"/>
                  </a:lnTo>
                  <a:lnTo>
                    <a:pt x="82" y="48"/>
                  </a:lnTo>
                  <a:lnTo>
                    <a:pt x="93" y="48"/>
                  </a:lnTo>
                  <a:lnTo>
                    <a:pt x="105" y="48"/>
                  </a:lnTo>
                  <a:lnTo>
                    <a:pt x="117" y="48"/>
                  </a:lnTo>
                  <a:lnTo>
                    <a:pt x="130" y="48"/>
                  </a:lnTo>
                  <a:lnTo>
                    <a:pt x="144" y="48"/>
                  </a:lnTo>
                  <a:lnTo>
                    <a:pt x="159" y="48"/>
                  </a:lnTo>
                  <a:lnTo>
                    <a:pt x="174" y="48"/>
                  </a:lnTo>
                  <a:lnTo>
                    <a:pt x="189" y="48"/>
                  </a:lnTo>
                  <a:lnTo>
                    <a:pt x="206" y="48"/>
                  </a:lnTo>
                  <a:lnTo>
                    <a:pt x="224" y="48"/>
                  </a:lnTo>
                  <a:lnTo>
                    <a:pt x="241" y="48"/>
                  </a:lnTo>
                  <a:lnTo>
                    <a:pt x="259" y="48"/>
                  </a:lnTo>
                  <a:lnTo>
                    <a:pt x="278" y="48"/>
                  </a:lnTo>
                  <a:lnTo>
                    <a:pt x="297" y="48"/>
                  </a:lnTo>
                  <a:lnTo>
                    <a:pt x="318" y="48"/>
                  </a:lnTo>
                  <a:lnTo>
                    <a:pt x="339" y="48"/>
                  </a:lnTo>
                  <a:lnTo>
                    <a:pt x="360" y="48"/>
                  </a:lnTo>
                  <a:lnTo>
                    <a:pt x="382" y="48"/>
                  </a:lnTo>
                  <a:lnTo>
                    <a:pt x="403" y="48"/>
                  </a:lnTo>
                  <a:lnTo>
                    <a:pt x="427" y="48"/>
                  </a:lnTo>
                  <a:lnTo>
                    <a:pt x="451" y="48"/>
                  </a:lnTo>
                  <a:lnTo>
                    <a:pt x="475" y="48"/>
                  </a:lnTo>
                  <a:lnTo>
                    <a:pt x="500" y="48"/>
                  </a:lnTo>
                  <a:lnTo>
                    <a:pt x="525" y="48"/>
                  </a:lnTo>
                  <a:lnTo>
                    <a:pt x="551" y="48"/>
                  </a:lnTo>
                  <a:lnTo>
                    <a:pt x="577" y="48"/>
                  </a:lnTo>
                  <a:lnTo>
                    <a:pt x="604" y="48"/>
                  </a:lnTo>
                  <a:lnTo>
                    <a:pt x="632" y="48"/>
                  </a:lnTo>
                  <a:lnTo>
                    <a:pt x="660" y="48"/>
                  </a:lnTo>
                  <a:lnTo>
                    <a:pt x="689" y="48"/>
                  </a:lnTo>
                  <a:lnTo>
                    <a:pt x="717" y="48"/>
                  </a:lnTo>
                  <a:lnTo>
                    <a:pt x="747" y="48"/>
                  </a:lnTo>
                  <a:lnTo>
                    <a:pt x="778" y="48"/>
                  </a:lnTo>
                  <a:lnTo>
                    <a:pt x="808" y="48"/>
                  </a:lnTo>
                  <a:lnTo>
                    <a:pt x="839" y="48"/>
                  </a:lnTo>
                  <a:lnTo>
                    <a:pt x="871" y="48"/>
                  </a:lnTo>
                  <a:lnTo>
                    <a:pt x="903" y="48"/>
                  </a:lnTo>
                  <a:lnTo>
                    <a:pt x="936" y="48"/>
                  </a:lnTo>
                  <a:lnTo>
                    <a:pt x="969" y="48"/>
                  </a:lnTo>
                  <a:lnTo>
                    <a:pt x="1003" y="48"/>
                  </a:lnTo>
                  <a:lnTo>
                    <a:pt x="1037" y="48"/>
                  </a:lnTo>
                  <a:lnTo>
                    <a:pt x="1071" y="48"/>
                  </a:lnTo>
                  <a:lnTo>
                    <a:pt x="1106" y="48"/>
                  </a:lnTo>
                  <a:lnTo>
                    <a:pt x="1141" y="48"/>
                  </a:lnTo>
                  <a:lnTo>
                    <a:pt x="1177" y="48"/>
                  </a:lnTo>
                  <a:lnTo>
                    <a:pt x="1213" y="48"/>
                  </a:lnTo>
                  <a:lnTo>
                    <a:pt x="1251" y="48"/>
                  </a:lnTo>
                  <a:lnTo>
                    <a:pt x="1288" y="48"/>
                  </a:lnTo>
                  <a:lnTo>
                    <a:pt x="1325" y="48"/>
                  </a:lnTo>
                  <a:lnTo>
                    <a:pt x="1364" y="48"/>
                  </a:lnTo>
                  <a:lnTo>
                    <a:pt x="1402" y="48"/>
                  </a:lnTo>
                  <a:lnTo>
                    <a:pt x="1441" y="48"/>
                  </a:lnTo>
                  <a:lnTo>
                    <a:pt x="1480" y="48"/>
                  </a:lnTo>
                  <a:lnTo>
                    <a:pt x="1520" y="48"/>
                  </a:lnTo>
                  <a:lnTo>
                    <a:pt x="1560" y="48"/>
                  </a:lnTo>
                  <a:lnTo>
                    <a:pt x="1601" y="48"/>
                  </a:lnTo>
                  <a:lnTo>
                    <a:pt x="1641" y="48"/>
                  </a:lnTo>
                  <a:lnTo>
                    <a:pt x="1683" y="48"/>
                  </a:lnTo>
                  <a:lnTo>
                    <a:pt x="1725" y="48"/>
                  </a:lnTo>
                  <a:lnTo>
                    <a:pt x="1766" y="48"/>
                  </a:lnTo>
                  <a:lnTo>
                    <a:pt x="1808" y="48"/>
                  </a:lnTo>
                  <a:lnTo>
                    <a:pt x="1851" y="48"/>
                  </a:lnTo>
                  <a:lnTo>
                    <a:pt x="1895" y="48"/>
                  </a:lnTo>
                  <a:lnTo>
                    <a:pt x="1938" y="48"/>
                  </a:lnTo>
                  <a:lnTo>
                    <a:pt x="1982" y="48"/>
                  </a:lnTo>
                  <a:lnTo>
                    <a:pt x="2025" y="48"/>
                  </a:lnTo>
                  <a:lnTo>
                    <a:pt x="2070" y="48"/>
                  </a:lnTo>
                  <a:lnTo>
                    <a:pt x="2115" y="48"/>
                  </a:lnTo>
                  <a:lnTo>
                    <a:pt x="2160" y="48"/>
                  </a:lnTo>
                  <a:lnTo>
                    <a:pt x="2205" y="48"/>
                  </a:lnTo>
                  <a:lnTo>
                    <a:pt x="2252" y="48"/>
                  </a:lnTo>
                  <a:lnTo>
                    <a:pt x="2298" y="48"/>
                  </a:lnTo>
                  <a:lnTo>
                    <a:pt x="2344" y="48"/>
                  </a:lnTo>
                  <a:lnTo>
                    <a:pt x="2391" y="48"/>
                  </a:lnTo>
                  <a:lnTo>
                    <a:pt x="2438" y="48"/>
                  </a:lnTo>
                  <a:lnTo>
                    <a:pt x="2485" y="48"/>
                  </a:lnTo>
                  <a:lnTo>
                    <a:pt x="2532" y="48"/>
                  </a:lnTo>
                  <a:lnTo>
                    <a:pt x="2581" y="48"/>
                  </a:lnTo>
                  <a:lnTo>
                    <a:pt x="2628" y="48"/>
                  </a:lnTo>
                  <a:lnTo>
                    <a:pt x="2676" y="48"/>
                  </a:lnTo>
                  <a:lnTo>
                    <a:pt x="2726" y="48"/>
                  </a:lnTo>
                  <a:lnTo>
                    <a:pt x="2774" y="48"/>
                  </a:lnTo>
                  <a:lnTo>
                    <a:pt x="2823" y="48"/>
                  </a:lnTo>
                  <a:lnTo>
                    <a:pt x="2873" y="48"/>
                  </a:lnTo>
                  <a:lnTo>
                    <a:pt x="2922" y="48"/>
                  </a:lnTo>
                  <a:lnTo>
                    <a:pt x="2973" y="48"/>
                  </a:lnTo>
                  <a:lnTo>
                    <a:pt x="3022" y="48"/>
                  </a:lnTo>
                  <a:lnTo>
                    <a:pt x="3072" y="48"/>
                  </a:lnTo>
                  <a:lnTo>
                    <a:pt x="3123" y="48"/>
                  </a:lnTo>
                  <a:lnTo>
                    <a:pt x="3173" y="48"/>
                  </a:lnTo>
                  <a:lnTo>
                    <a:pt x="3225" y="48"/>
                  </a:lnTo>
                  <a:lnTo>
                    <a:pt x="3275" y="48"/>
                  </a:lnTo>
                  <a:lnTo>
                    <a:pt x="3327" y="48"/>
                  </a:lnTo>
                  <a:lnTo>
                    <a:pt x="3379" y="48"/>
                  </a:lnTo>
                  <a:lnTo>
                    <a:pt x="3430" y="48"/>
                  </a:lnTo>
                  <a:lnTo>
                    <a:pt x="3483" y="48"/>
                  </a:lnTo>
                  <a:lnTo>
                    <a:pt x="3534" y="48"/>
                  </a:lnTo>
                  <a:lnTo>
                    <a:pt x="3587" y="48"/>
                  </a:lnTo>
                  <a:lnTo>
                    <a:pt x="3639" y="48"/>
                  </a:lnTo>
                  <a:lnTo>
                    <a:pt x="3691" y="48"/>
                  </a:lnTo>
                  <a:lnTo>
                    <a:pt x="3744" y="48"/>
                  </a:lnTo>
                  <a:lnTo>
                    <a:pt x="3798" y="48"/>
                  </a:lnTo>
                  <a:lnTo>
                    <a:pt x="3850" y="48"/>
                  </a:lnTo>
                  <a:lnTo>
                    <a:pt x="3903" y="48"/>
                  </a:lnTo>
                  <a:lnTo>
                    <a:pt x="3957" y="48"/>
                  </a:lnTo>
                  <a:lnTo>
                    <a:pt x="4011" y="48"/>
                  </a:lnTo>
                  <a:lnTo>
                    <a:pt x="4064" y="48"/>
                  </a:lnTo>
                  <a:lnTo>
                    <a:pt x="4118" y="48"/>
                  </a:lnTo>
                  <a:lnTo>
                    <a:pt x="4172" y="48"/>
                  </a:lnTo>
                  <a:lnTo>
                    <a:pt x="4226" y="48"/>
                  </a:lnTo>
                  <a:lnTo>
                    <a:pt x="4280" y="48"/>
                  </a:lnTo>
                  <a:lnTo>
                    <a:pt x="4333" y="48"/>
                  </a:lnTo>
                  <a:lnTo>
                    <a:pt x="4388" y="48"/>
                  </a:lnTo>
                  <a:lnTo>
                    <a:pt x="4442" y="48"/>
                  </a:lnTo>
                  <a:lnTo>
                    <a:pt x="4497" y="48"/>
                  </a:lnTo>
                  <a:lnTo>
                    <a:pt x="4551" y="48"/>
                  </a:lnTo>
                  <a:lnTo>
                    <a:pt x="4605" y="48"/>
                  </a:lnTo>
                  <a:lnTo>
                    <a:pt x="4660" y="48"/>
                  </a:lnTo>
                  <a:lnTo>
                    <a:pt x="4715" y="48"/>
                  </a:lnTo>
                  <a:lnTo>
                    <a:pt x="4770" y="48"/>
                  </a:lnTo>
                  <a:lnTo>
                    <a:pt x="4825" y="48"/>
                  </a:lnTo>
                  <a:lnTo>
                    <a:pt x="4880" y="48"/>
                  </a:lnTo>
                  <a:lnTo>
                    <a:pt x="4935" y="48"/>
                  </a:lnTo>
                  <a:lnTo>
                    <a:pt x="4990" y="48"/>
                  </a:lnTo>
                  <a:lnTo>
                    <a:pt x="5044" y="48"/>
                  </a:lnTo>
                  <a:lnTo>
                    <a:pt x="5099" y="48"/>
                  </a:lnTo>
                  <a:lnTo>
                    <a:pt x="5154" y="48"/>
                  </a:lnTo>
                  <a:lnTo>
                    <a:pt x="5209" y="48"/>
                  </a:lnTo>
                  <a:lnTo>
                    <a:pt x="5264" y="48"/>
                  </a:lnTo>
                  <a:lnTo>
                    <a:pt x="5319" y="48"/>
                  </a:lnTo>
                  <a:lnTo>
                    <a:pt x="5373" y="48"/>
                  </a:lnTo>
                  <a:lnTo>
                    <a:pt x="5429" y="48"/>
                  </a:lnTo>
                  <a:lnTo>
                    <a:pt x="5483" y="48"/>
                  </a:lnTo>
                  <a:lnTo>
                    <a:pt x="5538" y="48"/>
                  </a:lnTo>
                  <a:lnTo>
                    <a:pt x="5593" y="48"/>
                  </a:lnTo>
                  <a:lnTo>
                    <a:pt x="5648" y="48"/>
                  </a:lnTo>
                  <a:lnTo>
                    <a:pt x="5703" y="48"/>
                  </a:lnTo>
                  <a:lnTo>
                    <a:pt x="5758" y="48"/>
                  </a:lnTo>
                  <a:lnTo>
                    <a:pt x="5813" y="48"/>
                  </a:lnTo>
                  <a:lnTo>
                    <a:pt x="5868" y="48"/>
                  </a:lnTo>
                  <a:lnTo>
                    <a:pt x="5922" y="48"/>
                  </a:lnTo>
                  <a:lnTo>
                    <a:pt x="5977" y="48"/>
                  </a:lnTo>
                  <a:lnTo>
                    <a:pt x="6031" y="48"/>
                  </a:lnTo>
                  <a:lnTo>
                    <a:pt x="6086" y="48"/>
                  </a:lnTo>
                  <a:lnTo>
                    <a:pt x="6141" y="48"/>
                  </a:lnTo>
                  <a:lnTo>
                    <a:pt x="6195" y="48"/>
                  </a:lnTo>
                  <a:lnTo>
                    <a:pt x="6249" y="48"/>
                  </a:lnTo>
                  <a:lnTo>
                    <a:pt x="6303" y="48"/>
                  </a:lnTo>
                  <a:lnTo>
                    <a:pt x="6358" y="48"/>
                  </a:lnTo>
                  <a:lnTo>
                    <a:pt x="6412" y="48"/>
                  </a:lnTo>
                  <a:lnTo>
                    <a:pt x="6466" y="48"/>
                  </a:lnTo>
                  <a:lnTo>
                    <a:pt x="6519" y="48"/>
                  </a:lnTo>
                  <a:lnTo>
                    <a:pt x="6573" y="48"/>
                  </a:lnTo>
                  <a:lnTo>
                    <a:pt x="6627" y="48"/>
                  </a:lnTo>
                  <a:lnTo>
                    <a:pt x="6681" y="48"/>
                  </a:lnTo>
                  <a:lnTo>
                    <a:pt x="6733" y="48"/>
                  </a:lnTo>
                  <a:lnTo>
                    <a:pt x="6787" y="48"/>
                  </a:lnTo>
                  <a:lnTo>
                    <a:pt x="6840" y="48"/>
                  </a:lnTo>
                  <a:lnTo>
                    <a:pt x="6892" y="48"/>
                  </a:lnTo>
                  <a:lnTo>
                    <a:pt x="6945" y="48"/>
                  </a:lnTo>
                  <a:lnTo>
                    <a:pt x="6998" y="48"/>
                  </a:lnTo>
                  <a:lnTo>
                    <a:pt x="7051" y="48"/>
                  </a:lnTo>
                  <a:lnTo>
                    <a:pt x="7103" y="48"/>
                  </a:lnTo>
                  <a:lnTo>
                    <a:pt x="7155" y="48"/>
                  </a:lnTo>
                  <a:lnTo>
                    <a:pt x="7206" y="48"/>
                  </a:lnTo>
                  <a:lnTo>
                    <a:pt x="7258" y="48"/>
                  </a:lnTo>
                  <a:lnTo>
                    <a:pt x="7310" y="48"/>
                  </a:lnTo>
                  <a:lnTo>
                    <a:pt x="7361" y="48"/>
                  </a:lnTo>
                  <a:lnTo>
                    <a:pt x="7413" y="48"/>
                  </a:lnTo>
                  <a:lnTo>
                    <a:pt x="7463" y="48"/>
                  </a:lnTo>
                  <a:lnTo>
                    <a:pt x="7514" y="48"/>
                  </a:lnTo>
                  <a:lnTo>
                    <a:pt x="7565" y="48"/>
                  </a:lnTo>
                  <a:lnTo>
                    <a:pt x="7615" y="48"/>
                  </a:lnTo>
                  <a:lnTo>
                    <a:pt x="7665" y="48"/>
                  </a:lnTo>
                  <a:lnTo>
                    <a:pt x="7714" y="48"/>
                  </a:lnTo>
                  <a:lnTo>
                    <a:pt x="7765" y="48"/>
                  </a:lnTo>
                  <a:lnTo>
                    <a:pt x="7814" y="48"/>
                  </a:lnTo>
                  <a:lnTo>
                    <a:pt x="7863" y="48"/>
                  </a:lnTo>
                  <a:lnTo>
                    <a:pt x="7912" y="48"/>
                  </a:lnTo>
                  <a:lnTo>
                    <a:pt x="7960" y="48"/>
                  </a:lnTo>
                  <a:lnTo>
                    <a:pt x="8009" y="48"/>
                  </a:lnTo>
                  <a:lnTo>
                    <a:pt x="8057" y="48"/>
                  </a:lnTo>
                  <a:lnTo>
                    <a:pt x="8105" y="48"/>
                  </a:lnTo>
                  <a:lnTo>
                    <a:pt x="8152" y="48"/>
                  </a:lnTo>
                  <a:lnTo>
                    <a:pt x="8200" y="48"/>
                  </a:lnTo>
                  <a:lnTo>
                    <a:pt x="8247" y="48"/>
                  </a:lnTo>
                  <a:lnTo>
                    <a:pt x="8293" y="48"/>
                  </a:lnTo>
                  <a:lnTo>
                    <a:pt x="8340" y="48"/>
                  </a:lnTo>
                  <a:lnTo>
                    <a:pt x="8386" y="48"/>
                  </a:lnTo>
                  <a:lnTo>
                    <a:pt x="8431" y="48"/>
                  </a:lnTo>
                  <a:lnTo>
                    <a:pt x="8477" y="48"/>
                  </a:lnTo>
                  <a:lnTo>
                    <a:pt x="8522" y="48"/>
                  </a:lnTo>
                  <a:lnTo>
                    <a:pt x="8567" y="48"/>
                  </a:lnTo>
                  <a:lnTo>
                    <a:pt x="8611" y="48"/>
                  </a:lnTo>
                  <a:lnTo>
                    <a:pt x="8655" y="48"/>
                  </a:lnTo>
                  <a:lnTo>
                    <a:pt x="8699" y="48"/>
                  </a:lnTo>
                  <a:lnTo>
                    <a:pt x="8743" y="48"/>
                  </a:lnTo>
                  <a:lnTo>
                    <a:pt x="8786" y="48"/>
                  </a:lnTo>
                  <a:lnTo>
                    <a:pt x="8828" y="48"/>
                  </a:lnTo>
                  <a:lnTo>
                    <a:pt x="8871" y="48"/>
                  </a:lnTo>
                  <a:lnTo>
                    <a:pt x="8913" y="48"/>
                  </a:lnTo>
                  <a:lnTo>
                    <a:pt x="8955" y="48"/>
                  </a:lnTo>
                  <a:lnTo>
                    <a:pt x="8996" y="48"/>
                  </a:lnTo>
                  <a:lnTo>
                    <a:pt x="9037" y="48"/>
                  </a:lnTo>
                  <a:lnTo>
                    <a:pt x="9077" y="48"/>
                  </a:lnTo>
                  <a:lnTo>
                    <a:pt x="9117" y="48"/>
                  </a:lnTo>
                  <a:lnTo>
                    <a:pt x="9158" y="48"/>
                  </a:lnTo>
                  <a:lnTo>
                    <a:pt x="9196" y="48"/>
                  </a:lnTo>
                  <a:lnTo>
                    <a:pt x="9235" y="48"/>
                  </a:lnTo>
                  <a:lnTo>
                    <a:pt x="9274" y="48"/>
                  </a:lnTo>
                  <a:lnTo>
                    <a:pt x="9312" y="48"/>
                  </a:lnTo>
                  <a:lnTo>
                    <a:pt x="9350" y="48"/>
                  </a:lnTo>
                  <a:lnTo>
                    <a:pt x="9387" y="48"/>
                  </a:lnTo>
                  <a:lnTo>
                    <a:pt x="9423" y="48"/>
                  </a:lnTo>
                  <a:lnTo>
                    <a:pt x="9459" y="48"/>
                  </a:lnTo>
                  <a:lnTo>
                    <a:pt x="9496" y="48"/>
                  </a:lnTo>
                  <a:lnTo>
                    <a:pt x="9531" y="48"/>
                  </a:lnTo>
                  <a:lnTo>
                    <a:pt x="9566" y="48"/>
                  </a:lnTo>
                  <a:lnTo>
                    <a:pt x="9601" y="48"/>
                  </a:lnTo>
                  <a:lnTo>
                    <a:pt x="9635" y="48"/>
                  </a:lnTo>
                  <a:lnTo>
                    <a:pt x="9668" y="48"/>
                  </a:lnTo>
                  <a:lnTo>
                    <a:pt x="9702" y="48"/>
                  </a:lnTo>
                  <a:lnTo>
                    <a:pt x="9734" y="48"/>
                  </a:lnTo>
                  <a:lnTo>
                    <a:pt x="9767" y="48"/>
                  </a:lnTo>
                  <a:lnTo>
                    <a:pt x="9797" y="48"/>
                  </a:lnTo>
                  <a:lnTo>
                    <a:pt x="9829" y="48"/>
                  </a:lnTo>
                  <a:lnTo>
                    <a:pt x="9860" y="48"/>
                  </a:lnTo>
                  <a:lnTo>
                    <a:pt x="9890" y="48"/>
                  </a:lnTo>
                  <a:lnTo>
                    <a:pt x="9919" y="48"/>
                  </a:lnTo>
                  <a:lnTo>
                    <a:pt x="9949" y="48"/>
                  </a:lnTo>
                  <a:lnTo>
                    <a:pt x="9977" y="48"/>
                  </a:lnTo>
                  <a:lnTo>
                    <a:pt x="10005" y="48"/>
                  </a:lnTo>
                  <a:lnTo>
                    <a:pt x="10033" y="48"/>
                  </a:lnTo>
                  <a:lnTo>
                    <a:pt x="10060" y="48"/>
                  </a:lnTo>
                  <a:lnTo>
                    <a:pt x="10086" y="48"/>
                  </a:lnTo>
                  <a:lnTo>
                    <a:pt x="10112" y="48"/>
                  </a:lnTo>
                  <a:lnTo>
                    <a:pt x="10138" y="48"/>
                  </a:lnTo>
                  <a:lnTo>
                    <a:pt x="10163" y="48"/>
                  </a:lnTo>
                  <a:lnTo>
                    <a:pt x="10187" y="48"/>
                  </a:lnTo>
                  <a:lnTo>
                    <a:pt x="10210" y="48"/>
                  </a:lnTo>
                  <a:lnTo>
                    <a:pt x="10233" y="48"/>
                  </a:lnTo>
                  <a:lnTo>
                    <a:pt x="10256" y="48"/>
                  </a:lnTo>
                  <a:lnTo>
                    <a:pt x="10278" y="48"/>
                  </a:lnTo>
                  <a:lnTo>
                    <a:pt x="10299" y="48"/>
                  </a:lnTo>
                  <a:lnTo>
                    <a:pt x="10320" y="48"/>
                  </a:lnTo>
                  <a:lnTo>
                    <a:pt x="10339" y="48"/>
                  </a:lnTo>
                  <a:lnTo>
                    <a:pt x="10359" y="48"/>
                  </a:lnTo>
                  <a:lnTo>
                    <a:pt x="10378" y="48"/>
                  </a:lnTo>
                  <a:lnTo>
                    <a:pt x="10397" y="48"/>
                  </a:lnTo>
                  <a:lnTo>
                    <a:pt x="10414" y="48"/>
                  </a:lnTo>
                  <a:lnTo>
                    <a:pt x="10431" y="48"/>
                  </a:lnTo>
                  <a:lnTo>
                    <a:pt x="10447" y="48"/>
                  </a:lnTo>
                  <a:lnTo>
                    <a:pt x="10463" y="48"/>
                  </a:lnTo>
                  <a:lnTo>
                    <a:pt x="10479" y="48"/>
                  </a:lnTo>
                  <a:lnTo>
                    <a:pt x="10493" y="48"/>
                  </a:lnTo>
                  <a:lnTo>
                    <a:pt x="10506" y="48"/>
                  </a:lnTo>
                  <a:lnTo>
                    <a:pt x="10519" y="48"/>
                  </a:lnTo>
                  <a:lnTo>
                    <a:pt x="10533" y="48"/>
                  </a:lnTo>
                  <a:lnTo>
                    <a:pt x="10544" y="48"/>
                  </a:lnTo>
                  <a:lnTo>
                    <a:pt x="10556" y="48"/>
                  </a:lnTo>
                  <a:lnTo>
                    <a:pt x="10566" y="48"/>
                  </a:lnTo>
                  <a:lnTo>
                    <a:pt x="10575" y="48"/>
                  </a:lnTo>
                  <a:lnTo>
                    <a:pt x="10584" y="48"/>
                  </a:lnTo>
                  <a:lnTo>
                    <a:pt x="10593" y="48"/>
                  </a:lnTo>
                  <a:lnTo>
                    <a:pt x="10601" y="48"/>
                  </a:lnTo>
                  <a:lnTo>
                    <a:pt x="10607" y="48"/>
                  </a:lnTo>
                  <a:lnTo>
                    <a:pt x="10614" y="48"/>
                  </a:lnTo>
                  <a:lnTo>
                    <a:pt x="10619" y="48"/>
                  </a:lnTo>
                  <a:lnTo>
                    <a:pt x="10624" y="48"/>
                  </a:lnTo>
                  <a:lnTo>
                    <a:pt x="10628" y="48"/>
                  </a:lnTo>
                  <a:lnTo>
                    <a:pt x="10631" y="48"/>
                  </a:lnTo>
                  <a:lnTo>
                    <a:pt x="10635" y="48"/>
                  </a:lnTo>
                  <a:lnTo>
                    <a:pt x="10636" y="48"/>
                  </a:lnTo>
                  <a:lnTo>
                    <a:pt x="10637" y="48"/>
                  </a:lnTo>
                  <a:lnTo>
                    <a:pt x="10638" y="48"/>
                  </a:lnTo>
                  <a:lnTo>
                    <a:pt x="10638" y="48"/>
                  </a:lnTo>
                  <a:lnTo>
                    <a:pt x="10639" y="48"/>
                  </a:lnTo>
                  <a:lnTo>
                    <a:pt x="10641" y="48"/>
                  </a:lnTo>
                  <a:lnTo>
                    <a:pt x="10642" y="48"/>
                  </a:lnTo>
                  <a:lnTo>
                    <a:pt x="10642" y="48"/>
                  </a:lnTo>
                  <a:lnTo>
                    <a:pt x="10641" y="32"/>
                  </a:lnTo>
                  <a:lnTo>
                    <a:pt x="10641" y="16"/>
                  </a:lnTo>
                  <a:lnTo>
                    <a:pt x="10641" y="0"/>
                  </a:lnTo>
                  <a:lnTo>
                    <a:pt x="10641" y="0"/>
                  </a:lnTo>
                  <a:lnTo>
                    <a:pt x="10641" y="0"/>
                  </a:lnTo>
                </a:path>
              </a:pathLst>
            </a:custGeom>
            <a:solidFill>
              <a:srgbClr val="0000FF"/>
            </a:solidFill>
            <a:ln w="4763">
              <a:solidFill>
                <a:srgbClr val="000000"/>
              </a:solidFill>
              <a:prstDash val="solid"/>
              <a:round/>
              <a:headEnd/>
              <a:tailEnd/>
            </a:ln>
          </p:spPr>
          <p:txBody>
            <a:bodyPr/>
            <a:lstStyle/>
            <a:p>
              <a:pPr>
                <a:defRPr/>
              </a:pPr>
              <a:endParaRPr lang="en-US"/>
            </a:p>
          </p:txBody>
        </p:sp>
      </p:grpSp>
      <p:sp>
        <p:nvSpPr>
          <p:cNvPr id="4516" name="Text Box 2468"/>
          <p:cNvSpPr txBox="1">
            <a:spLocks noChangeArrowheads="1"/>
          </p:cNvSpPr>
          <p:nvPr/>
        </p:nvSpPr>
        <p:spPr bwMode="auto">
          <a:xfrm>
            <a:off x="5410200" y="6248400"/>
            <a:ext cx="2667000" cy="323850"/>
          </a:xfrm>
          <a:prstGeom prst="rect">
            <a:avLst/>
          </a:prstGeom>
          <a:noFill/>
          <a:ln w="9525">
            <a:noFill/>
            <a:miter lim="800000"/>
            <a:headEnd/>
            <a:tailEnd/>
          </a:ln>
          <a:effectLst/>
        </p:spPr>
        <p:txBody>
          <a:bodyPr lIns="45720" rIns="0">
            <a:spAutoFit/>
          </a:bodyPr>
          <a:lstStyle/>
          <a:p>
            <a:pPr algn="r">
              <a:lnSpc>
                <a:spcPct val="95000"/>
              </a:lnSpc>
              <a:defRPr/>
            </a:pPr>
            <a:endParaRPr lang="en-US" sz="1600" b="1" i="1">
              <a:latin typeface="Arial" pitchFamily="34" charset="0"/>
            </a:endParaRPr>
          </a:p>
        </p:txBody>
      </p:sp>
      <p:pic>
        <p:nvPicPr>
          <p:cNvPr id="1030" name="Picture 2512" descr="BNL Logo_Small"/>
          <p:cNvPicPr>
            <a:picLocks noChangeAspect="1" noChangeArrowheads="1"/>
          </p:cNvPicPr>
          <p:nvPr/>
        </p:nvPicPr>
        <p:blipFill>
          <a:blip r:embed="rId20" cstate="print"/>
          <a:srcRect/>
          <a:stretch>
            <a:fillRect/>
          </a:stretch>
        </p:blipFill>
        <p:spPr bwMode="auto">
          <a:xfrm>
            <a:off x="7162800" y="0"/>
            <a:ext cx="1676400" cy="685800"/>
          </a:xfrm>
          <a:prstGeom prst="rect">
            <a:avLst/>
          </a:prstGeom>
          <a:noFill/>
          <a:ln w="9525">
            <a:noFill/>
            <a:miter lim="800000"/>
            <a:headEnd/>
            <a:tailEnd/>
          </a:ln>
        </p:spPr>
      </p:pic>
      <p:pic>
        <p:nvPicPr>
          <p:cNvPr id="1031" name="Picture 2513" descr="sc-Banner-CMYK-whitethumb"/>
          <p:cNvPicPr>
            <a:picLocks noChangeAspect="1" noChangeArrowheads="1"/>
          </p:cNvPicPr>
          <p:nvPr/>
        </p:nvPicPr>
        <p:blipFill>
          <a:blip r:embed="rId21" cstate="print"/>
          <a:srcRect/>
          <a:stretch>
            <a:fillRect/>
          </a:stretch>
        </p:blipFill>
        <p:spPr bwMode="auto">
          <a:xfrm>
            <a:off x="152400" y="6248400"/>
            <a:ext cx="1343025" cy="503238"/>
          </a:xfrm>
          <a:prstGeom prst="rect">
            <a:avLst/>
          </a:prstGeom>
          <a:noFill/>
          <a:ln w="9525">
            <a:noFill/>
            <a:miter lim="800000"/>
            <a:headEnd/>
            <a:tailEnd/>
          </a:ln>
        </p:spPr>
      </p:pic>
      <p:pic>
        <p:nvPicPr>
          <p:cNvPr id="1032" name="Picture 2514" descr="EBIS_logo_color"/>
          <p:cNvPicPr>
            <a:picLocks noChangeAspect="1" noChangeArrowheads="1"/>
          </p:cNvPicPr>
          <p:nvPr/>
        </p:nvPicPr>
        <p:blipFill>
          <a:blip r:embed="rId22" cstate="print"/>
          <a:srcRect/>
          <a:stretch>
            <a:fillRect/>
          </a:stretch>
        </p:blipFill>
        <p:spPr bwMode="auto">
          <a:xfrm>
            <a:off x="3657600" y="6172200"/>
            <a:ext cx="1295400" cy="685800"/>
          </a:xfrm>
          <a:prstGeom prst="rect">
            <a:avLst/>
          </a:prstGeom>
          <a:noFill/>
          <a:ln w="9525">
            <a:noFill/>
            <a:miter lim="800000"/>
            <a:headEnd/>
            <a:tailEnd/>
          </a:ln>
        </p:spPr>
      </p:pic>
      <p:pic>
        <p:nvPicPr>
          <p:cNvPr id="1033" name="Picture 2516" descr="http://www.redorbit.com/technology/space_tech/">
            <a:hlinkClick r:id="rId23"/>
          </p:cNvPr>
          <p:cNvPicPr>
            <a:picLocks noChangeAspect="1" noChangeArrowheads="1"/>
          </p:cNvPicPr>
          <p:nvPr/>
        </p:nvPicPr>
        <p:blipFill>
          <a:blip r:embed="rId24" cstate="print"/>
          <a:srcRect/>
          <a:stretch>
            <a:fillRect/>
          </a:stretch>
        </p:blipFill>
        <p:spPr bwMode="auto">
          <a:xfrm>
            <a:off x="7958138" y="6172200"/>
            <a:ext cx="1033462" cy="628650"/>
          </a:xfrm>
          <a:prstGeom prst="rect">
            <a:avLst/>
          </a:prstGeom>
          <a:noFill/>
          <a:ln w="9525">
            <a:noFill/>
            <a:miter lim="800000"/>
            <a:headEnd/>
            <a:tailEnd/>
          </a:ln>
        </p:spPr>
      </p:pic>
      <p:sp>
        <p:nvSpPr>
          <p:cNvPr id="4565" name="Text Box 2517"/>
          <p:cNvSpPr txBox="1">
            <a:spLocks noChangeArrowheads="1"/>
          </p:cNvSpPr>
          <p:nvPr/>
        </p:nvSpPr>
        <p:spPr bwMode="auto">
          <a:xfrm>
            <a:off x="1828800" y="6324600"/>
            <a:ext cx="1676400" cy="276999"/>
          </a:xfrm>
          <a:prstGeom prst="rect">
            <a:avLst/>
          </a:prstGeom>
          <a:noFill/>
          <a:ln w="9525">
            <a:noFill/>
            <a:miter lim="800000"/>
            <a:headEnd/>
            <a:tailEnd/>
          </a:ln>
          <a:effectLst/>
        </p:spPr>
        <p:txBody>
          <a:bodyPr>
            <a:spAutoFit/>
          </a:bodyPr>
          <a:lstStyle/>
          <a:p>
            <a:pPr>
              <a:defRPr/>
            </a:pPr>
            <a:r>
              <a:rPr lang="en-US" sz="1200" dirty="0">
                <a:latin typeface="Times New Roman" pitchFamily="18" charset="0"/>
              </a:rPr>
              <a:t>E. Beebe  </a:t>
            </a:r>
            <a:r>
              <a:rPr lang="en-US" sz="1200" dirty="0" smtClean="0">
                <a:latin typeface="Times New Roman" pitchFamily="18" charset="0"/>
              </a:rPr>
              <a:t>HIE-EBIS</a:t>
            </a:r>
            <a:r>
              <a:rPr lang="en-US" sz="1200" baseline="0" dirty="0" smtClean="0">
                <a:latin typeface="Times New Roman" pitchFamily="18" charset="0"/>
              </a:rPr>
              <a:t> </a:t>
            </a:r>
            <a:endParaRPr lang="en-US" sz="1200" dirty="0">
              <a:latin typeface="Times New Roman" pitchFamily="18" charset="0"/>
            </a:endParaRPr>
          </a:p>
        </p:txBody>
      </p:sp>
      <p:sp>
        <p:nvSpPr>
          <p:cNvPr id="4566" name="Text Box 2518"/>
          <p:cNvSpPr txBox="1">
            <a:spLocks noChangeArrowheads="1"/>
          </p:cNvSpPr>
          <p:nvPr/>
        </p:nvSpPr>
        <p:spPr bwMode="auto">
          <a:xfrm>
            <a:off x="5181600" y="6324600"/>
            <a:ext cx="1989647" cy="276999"/>
          </a:xfrm>
          <a:prstGeom prst="rect">
            <a:avLst/>
          </a:prstGeom>
          <a:noFill/>
          <a:ln w="9525">
            <a:noFill/>
            <a:miter lim="800000"/>
            <a:headEnd/>
            <a:tailEnd/>
          </a:ln>
          <a:effectLst/>
        </p:spPr>
        <p:txBody>
          <a:bodyPr wrap="none">
            <a:spAutoFit/>
          </a:bodyPr>
          <a:lstStyle/>
          <a:p>
            <a:pPr>
              <a:defRPr/>
            </a:pPr>
            <a:r>
              <a:rPr lang="en-US" sz="1200" dirty="0" smtClean="0">
                <a:latin typeface="Times New Roman" pitchFamily="18" charset="0"/>
              </a:rPr>
              <a:t>CERN  </a:t>
            </a:r>
            <a:r>
              <a:rPr lang="en-US" sz="1200" baseline="0" dirty="0" smtClean="0">
                <a:latin typeface="Times New Roman" pitchFamily="18" charset="0"/>
              </a:rPr>
              <a:t> October 16-17</a:t>
            </a:r>
            <a:r>
              <a:rPr lang="en-US" sz="1200" dirty="0" smtClean="0">
                <a:latin typeface="Times New Roman" pitchFamily="18" charset="0"/>
              </a:rPr>
              <a:t>, </a:t>
            </a:r>
            <a:r>
              <a:rPr lang="en-US" sz="1200" dirty="0" smtClean="0">
                <a:latin typeface="Times New Roman" pitchFamily="18" charset="0"/>
              </a:rPr>
              <a:t>2012</a:t>
            </a:r>
            <a:endParaRPr lang="en-US" sz="1200" dirty="0">
              <a:latin typeface="Times New Roman" pitchFamily="18" charset="0"/>
            </a:endParaRPr>
          </a:p>
        </p:txBody>
      </p:sp>
      <p:grpSp>
        <p:nvGrpSpPr>
          <p:cNvPr id="3" name="Group 2465"/>
          <p:cNvGrpSpPr>
            <a:grpSpLocks/>
          </p:cNvGrpSpPr>
          <p:nvPr/>
        </p:nvGrpSpPr>
        <p:grpSpPr bwMode="auto">
          <a:xfrm>
            <a:off x="304800" y="609600"/>
            <a:ext cx="8534400" cy="46038"/>
            <a:chOff x="247" y="3980"/>
            <a:chExt cx="5321" cy="24"/>
          </a:xfrm>
        </p:grpSpPr>
        <p:sp>
          <p:nvSpPr>
            <p:cNvPr id="123" name="Rectangle 2421"/>
            <p:cNvSpPr>
              <a:spLocks noChangeArrowheads="1"/>
            </p:cNvSpPr>
            <p:nvPr userDrawn="1"/>
          </p:nvSpPr>
          <p:spPr bwMode="auto">
            <a:xfrm>
              <a:off x="247" y="3980"/>
              <a:ext cx="313" cy="24"/>
            </a:xfrm>
            <a:prstGeom prst="rect">
              <a:avLst/>
            </a:prstGeom>
            <a:solidFill>
              <a:srgbClr val="0000FF"/>
            </a:solidFill>
            <a:ln w="9525">
              <a:noFill/>
              <a:miter lim="800000"/>
              <a:headEnd/>
              <a:tailEnd/>
            </a:ln>
          </p:spPr>
          <p:txBody>
            <a:bodyPr/>
            <a:lstStyle/>
            <a:p>
              <a:pPr>
                <a:defRPr/>
              </a:pPr>
              <a:endParaRPr lang="en-US"/>
            </a:p>
          </p:txBody>
        </p:sp>
        <p:sp>
          <p:nvSpPr>
            <p:cNvPr id="124" name="Rectangle 2422"/>
            <p:cNvSpPr>
              <a:spLocks noChangeArrowheads="1"/>
            </p:cNvSpPr>
            <p:nvPr userDrawn="1"/>
          </p:nvSpPr>
          <p:spPr bwMode="auto">
            <a:xfrm>
              <a:off x="560" y="3980"/>
              <a:ext cx="313" cy="24"/>
            </a:xfrm>
            <a:prstGeom prst="rect">
              <a:avLst/>
            </a:prstGeom>
            <a:solidFill>
              <a:srgbClr val="0000FF"/>
            </a:solidFill>
            <a:ln w="9525">
              <a:noFill/>
              <a:miter lim="800000"/>
              <a:headEnd/>
              <a:tailEnd/>
            </a:ln>
          </p:spPr>
          <p:txBody>
            <a:bodyPr/>
            <a:lstStyle/>
            <a:p>
              <a:pPr>
                <a:defRPr/>
              </a:pPr>
              <a:endParaRPr lang="en-US"/>
            </a:p>
          </p:txBody>
        </p:sp>
        <p:sp>
          <p:nvSpPr>
            <p:cNvPr id="125" name="Rectangle 2423"/>
            <p:cNvSpPr>
              <a:spLocks noChangeArrowheads="1"/>
            </p:cNvSpPr>
            <p:nvPr userDrawn="1"/>
          </p:nvSpPr>
          <p:spPr bwMode="auto">
            <a:xfrm>
              <a:off x="873" y="3980"/>
              <a:ext cx="314" cy="24"/>
            </a:xfrm>
            <a:prstGeom prst="rect">
              <a:avLst/>
            </a:prstGeom>
            <a:solidFill>
              <a:srgbClr val="0000FF"/>
            </a:solidFill>
            <a:ln w="9525">
              <a:noFill/>
              <a:miter lim="800000"/>
              <a:headEnd/>
              <a:tailEnd/>
            </a:ln>
          </p:spPr>
          <p:txBody>
            <a:bodyPr/>
            <a:lstStyle/>
            <a:p>
              <a:pPr>
                <a:defRPr/>
              </a:pPr>
              <a:endParaRPr lang="en-US"/>
            </a:p>
          </p:txBody>
        </p:sp>
        <p:sp>
          <p:nvSpPr>
            <p:cNvPr id="126" name="Rectangle 2424"/>
            <p:cNvSpPr>
              <a:spLocks noChangeArrowheads="1"/>
            </p:cNvSpPr>
            <p:nvPr userDrawn="1"/>
          </p:nvSpPr>
          <p:spPr bwMode="auto">
            <a:xfrm>
              <a:off x="1186" y="3980"/>
              <a:ext cx="313" cy="24"/>
            </a:xfrm>
            <a:prstGeom prst="rect">
              <a:avLst/>
            </a:prstGeom>
            <a:solidFill>
              <a:srgbClr val="0000FF"/>
            </a:solidFill>
            <a:ln w="9525">
              <a:noFill/>
              <a:miter lim="800000"/>
              <a:headEnd/>
              <a:tailEnd/>
            </a:ln>
          </p:spPr>
          <p:txBody>
            <a:bodyPr/>
            <a:lstStyle/>
            <a:p>
              <a:pPr>
                <a:defRPr/>
              </a:pPr>
              <a:endParaRPr lang="en-US"/>
            </a:p>
          </p:txBody>
        </p:sp>
        <p:sp>
          <p:nvSpPr>
            <p:cNvPr id="127" name="Rectangle 2425"/>
            <p:cNvSpPr>
              <a:spLocks noChangeArrowheads="1"/>
            </p:cNvSpPr>
            <p:nvPr userDrawn="1"/>
          </p:nvSpPr>
          <p:spPr bwMode="auto">
            <a:xfrm>
              <a:off x="1499" y="3980"/>
              <a:ext cx="313" cy="24"/>
            </a:xfrm>
            <a:prstGeom prst="rect">
              <a:avLst/>
            </a:prstGeom>
            <a:solidFill>
              <a:srgbClr val="0000FF"/>
            </a:solidFill>
            <a:ln w="9525">
              <a:noFill/>
              <a:miter lim="800000"/>
              <a:headEnd/>
              <a:tailEnd/>
            </a:ln>
          </p:spPr>
          <p:txBody>
            <a:bodyPr/>
            <a:lstStyle/>
            <a:p>
              <a:pPr>
                <a:defRPr/>
              </a:pPr>
              <a:endParaRPr lang="en-US"/>
            </a:p>
          </p:txBody>
        </p:sp>
        <p:sp>
          <p:nvSpPr>
            <p:cNvPr id="128" name="Rectangle 2426"/>
            <p:cNvSpPr>
              <a:spLocks noChangeArrowheads="1"/>
            </p:cNvSpPr>
            <p:nvPr userDrawn="1"/>
          </p:nvSpPr>
          <p:spPr bwMode="auto">
            <a:xfrm>
              <a:off x="1812" y="3980"/>
              <a:ext cx="313" cy="24"/>
            </a:xfrm>
            <a:prstGeom prst="rect">
              <a:avLst/>
            </a:prstGeom>
            <a:solidFill>
              <a:srgbClr val="0000FF"/>
            </a:solidFill>
            <a:ln w="9525">
              <a:noFill/>
              <a:miter lim="800000"/>
              <a:headEnd/>
              <a:tailEnd/>
            </a:ln>
          </p:spPr>
          <p:txBody>
            <a:bodyPr/>
            <a:lstStyle/>
            <a:p>
              <a:pPr>
                <a:defRPr/>
              </a:pPr>
              <a:endParaRPr lang="en-US"/>
            </a:p>
          </p:txBody>
        </p:sp>
        <p:sp>
          <p:nvSpPr>
            <p:cNvPr id="129" name="Rectangle 2427"/>
            <p:cNvSpPr>
              <a:spLocks noChangeArrowheads="1"/>
            </p:cNvSpPr>
            <p:nvPr userDrawn="1"/>
          </p:nvSpPr>
          <p:spPr bwMode="auto">
            <a:xfrm>
              <a:off x="2125" y="3980"/>
              <a:ext cx="314" cy="24"/>
            </a:xfrm>
            <a:prstGeom prst="rect">
              <a:avLst/>
            </a:prstGeom>
            <a:solidFill>
              <a:srgbClr val="0000FF"/>
            </a:solidFill>
            <a:ln w="9525">
              <a:noFill/>
              <a:miter lim="800000"/>
              <a:headEnd/>
              <a:tailEnd/>
            </a:ln>
          </p:spPr>
          <p:txBody>
            <a:bodyPr/>
            <a:lstStyle/>
            <a:p>
              <a:pPr>
                <a:defRPr/>
              </a:pPr>
              <a:endParaRPr lang="en-US"/>
            </a:p>
          </p:txBody>
        </p:sp>
        <p:sp>
          <p:nvSpPr>
            <p:cNvPr id="130" name="Rectangle 2428"/>
            <p:cNvSpPr>
              <a:spLocks noChangeArrowheads="1"/>
            </p:cNvSpPr>
            <p:nvPr userDrawn="1"/>
          </p:nvSpPr>
          <p:spPr bwMode="auto">
            <a:xfrm>
              <a:off x="2438" y="3980"/>
              <a:ext cx="313" cy="24"/>
            </a:xfrm>
            <a:prstGeom prst="rect">
              <a:avLst/>
            </a:prstGeom>
            <a:solidFill>
              <a:srgbClr val="0000FF"/>
            </a:solidFill>
            <a:ln w="9525">
              <a:noFill/>
              <a:miter lim="800000"/>
              <a:headEnd/>
              <a:tailEnd/>
            </a:ln>
          </p:spPr>
          <p:txBody>
            <a:bodyPr/>
            <a:lstStyle/>
            <a:p>
              <a:pPr>
                <a:defRPr/>
              </a:pPr>
              <a:endParaRPr lang="en-US"/>
            </a:p>
          </p:txBody>
        </p:sp>
        <p:sp>
          <p:nvSpPr>
            <p:cNvPr id="131" name="Rectangle 2429"/>
            <p:cNvSpPr>
              <a:spLocks noChangeArrowheads="1"/>
            </p:cNvSpPr>
            <p:nvPr userDrawn="1"/>
          </p:nvSpPr>
          <p:spPr bwMode="auto">
            <a:xfrm>
              <a:off x="2751" y="3980"/>
              <a:ext cx="313" cy="24"/>
            </a:xfrm>
            <a:prstGeom prst="rect">
              <a:avLst/>
            </a:prstGeom>
            <a:solidFill>
              <a:srgbClr val="0000FF"/>
            </a:solidFill>
            <a:ln w="9525">
              <a:noFill/>
              <a:miter lim="800000"/>
              <a:headEnd/>
              <a:tailEnd/>
            </a:ln>
          </p:spPr>
          <p:txBody>
            <a:bodyPr/>
            <a:lstStyle/>
            <a:p>
              <a:pPr>
                <a:defRPr/>
              </a:pPr>
              <a:endParaRPr lang="en-US"/>
            </a:p>
          </p:txBody>
        </p:sp>
        <p:sp>
          <p:nvSpPr>
            <p:cNvPr id="132" name="Rectangle 2430"/>
            <p:cNvSpPr>
              <a:spLocks noChangeArrowheads="1"/>
            </p:cNvSpPr>
            <p:nvPr userDrawn="1"/>
          </p:nvSpPr>
          <p:spPr bwMode="auto">
            <a:xfrm>
              <a:off x="3064" y="3980"/>
              <a:ext cx="313" cy="24"/>
            </a:xfrm>
            <a:prstGeom prst="rect">
              <a:avLst/>
            </a:prstGeom>
            <a:solidFill>
              <a:srgbClr val="0000FF"/>
            </a:solidFill>
            <a:ln w="9525">
              <a:noFill/>
              <a:miter lim="800000"/>
              <a:headEnd/>
              <a:tailEnd/>
            </a:ln>
          </p:spPr>
          <p:txBody>
            <a:bodyPr/>
            <a:lstStyle/>
            <a:p>
              <a:pPr>
                <a:defRPr/>
              </a:pPr>
              <a:endParaRPr lang="en-US"/>
            </a:p>
          </p:txBody>
        </p:sp>
        <p:sp>
          <p:nvSpPr>
            <p:cNvPr id="133" name="Rectangle 2431"/>
            <p:cNvSpPr>
              <a:spLocks noChangeArrowheads="1"/>
            </p:cNvSpPr>
            <p:nvPr userDrawn="1"/>
          </p:nvSpPr>
          <p:spPr bwMode="auto">
            <a:xfrm>
              <a:off x="3377" y="3980"/>
              <a:ext cx="314" cy="24"/>
            </a:xfrm>
            <a:prstGeom prst="rect">
              <a:avLst/>
            </a:prstGeom>
            <a:solidFill>
              <a:srgbClr val="0000FF"/>
            </a:solidFill>
            <a:ln w="9525">
              <a:noFill/>
              <a:miter lim="800000"/>
              <a:headEnd/>
              <a:tailEnd/>
            </a:ln>
          </p:spPr>
          <p:txBody>
            <a:bodyPr/>
            <a:lstStyle/>
            <a:p>
              <a:pPr>
                <a:defRPr/>
              </a:pPr>
              <a:endParaRPr lang="en-US"/>
            </a:p>
          </p:txBody>
        </p:sp>
        <p:sp>
          <p:nvSpPr>
            <p:cNvPr id="134" name="Rectangle 2432"/>
            <p:cNvSpPr>
              <a:spLocks noChangeArrowheads="1"/>
            </p:cNvSpPr>
            <p:nvPr userDrawn="1"/>
          </p:nvSpPr>
          <p:spPr bwMode="auto">
            <a:xfrm>
              <a:off x="3690" y="3980"/>
              <a:ext cx="313" cy="24"/>
            </a:xfrm>
            <a:prstGeom prst="rect">
              <a:avLst/>
            </a:prstGeom>
            <a:solidFill>
              <a:srgbClr val="0000FF"/>
            </a:solidFill>
            <a:ln w="9525">
              <a:noFill/>
              <a:miter lim="800000"/>
              <a:headEnd/>
              <a:tailEnd/>
            </a:ln>
          </p:spPr>
          <p:txBody>
            <a:bodyPr/>
            <a:lstStyle/>
            <a:p>
              <a:pPr>
                <a:defRPr/>
              </a:pPr>
              <a:endParaRPr lang="en-US"/>
            </a:p>
          </p:txBody>
        </p:sp>
        <p:sp>
          <p:nvSpPr>
            <p:cNvPr id="135" name="Rectangle 2433"/>
            <p:cNvSpPr>
              <a:spLocks noChangeArrowheads="1"/>
            </p:cNvSpPr>
            <p:nvPr userDrawn="1"/>
          </p:nvSpPr>
          <p:spPr bwMode="auto">
            <a:xfrm>
              <a:off x="4003" y="3980"/>
              <a:ext cx="313" cy="24"/>
            </a:xfrm>
            <a:prstGeom prst="rect">
              <a:avLst/>
            </a:prstGeom>
            <a:solidFill>
              <a:srgbClr val="0000FF"/>
            </a:solidFill>
            <a:ln w="9525">
              <a:noFill/>
              <a:miter lim="800000"/>
              <a:headEnd/>
              <a:tailEnd/>
            </a:ln>
          </p:spPr>
          <p:txBody>
            <a:bodyPr/>
            <a:lstStyle/>
            <a:p>
              <a:pPr>
                <a:defRPr/>
              </a:pPr>
              <a:endParaRPr lang="en-US"/>
            </a:p>
          </p:txBody>
        </p:sp>
        <p:sp>
          <p:nvSpPr>
            <p:cNvPr id="136" name="Rectangle 2434"/>
            <p:cNvSpPr>
              <a:spLocks noChangeArrowheads="1"/>
            </p:cNvSpPr>
            <p:nvPr userDrawn="1"/>
          </p:nvSpPr>
          <p:spPr bwMode="auto">
            <a:xfrm>
              <a:off x="4316" y="3980"/>
              <a:ext cx="313" cy="24"/>
            </a:xfrm>
            <a:prstGeom prst="rect">
              <a:avLst/>
            </a:prstGeom>
            <a:solidFill>
              <a:srgbClr val="0000FF"/>
            </a:solidFill>
            <a:ln w="9525">
              <a:noFill/>
              <a:miter lim="800000"/>
              <a:headEnd/>
              <a:tailEnd/>
            </a:ln>
          </p:spPr>
          <p:txBody>
            <a:bodyPr/>
            <a:lstStyle/>
            <a:p>
              <a:pPr>
                <a:defRPr/>
              </a:pPr>
              <a:endParaRPr lang="en-US"/>
            </a:p>
          </p:txBody>
        </p:sp>
        <p:sp>
          <p:nvSpPr>
            <p:cNvPr id="137" name="Rectangle 2435"/>
            <p:cNvSpPr>
              <a:spLocks noChangeArrowheads="1"/>
            </p:cNvSpPr>
            <p:nvPr userDrawn="1"/>
          </p:nvSpPr>
          <p:spPr bwMode="auto">
            <a:xfrm>
              <a:off x="4629" y="3980"/>
              <a:ext cx="314" cy="24"/>
            </a:xfrm>
            <a:prstGeom prst="rect">
              <a:avLst/>
            </a:prstGeom>
            <a:solidFill>
              <a:srgbClr val="0000FF"/>
            </a:solidFill>
            <a:ln w="9525">
              <a:noFill/>
              <a:miter lim="800000"/>
              <a:headEnd/>
              <a:tailEnd/>
            </a:ln>
          </p:spPr>
          <p:txBody>
            <a:bodyPr/>
            <a:lstStyle/>
            <a:p>
              <a:pPr>
                <a:defRPr/>
              </a:pPr>
              <a:endParaRPr lang="en-US"/>
            </a:p>
          </p:txBody>
        </p:sp>
        <p:sp>
          <p:nvSpPr>
            <p:cNvPr id="138" name="Rectangle 2436"/>
            <p:cNvSpPr>
              <a:spLocks noChangeArrowheads="1"/>
            </p:cNvSpPr>
            <p:nvPr userDrawn="1"/>
          </p:nvSpPr>
          <p:spPr bwMode="auto">
            <a:xfrm>
              <a:off x="4942" y="3980"/>
              <a:ext cx="313" cy="24"/>
            </a:xfrm>
            <a:prstGeom prst="rect">
              <a:avLst/>
            </a:prstGeom>
            <a:solidFill>
              <a:srgbClr val="0000FF"/>
            </a:solidFill>
            <a:ln w="9525">
              <a:noFill/>
              <a:miter lim="800000"/>
              <a:headEnd/>
              <a:tailEnd/>
            </a:ln>
          </p:spPr>
          <p:txBody>
            <a:bodyPr/>
            <a:lstStyle/>
            <a:p>
              <a:pPr>
                <a:defRPr/>
              </a:pPr>
              <a:endParaRPr lang="en-US"/>
            </a:p>
          </p:txBody>
        </p:sp>
        <p:sp>
          <p:nvSpPr>
            <p:cNvPr id="139" name="Rectangle 2437"/>
            <p:cNvSpPr>
              <a:spLocks noChangeArrowheads="1"/>
            </p:cNvSpPr>
            <p:nvPr userDrawn="1"/>
          </p:nvSpPr>
          <p:spPr bwMode="auto">
            <a:xfrm>
              <a:off x="5255" y="3980"/>
              <a:ext cx="313" cy="24"/>
            </a:xfrm>
            <a:prstGeom prst="rect">
              <a:avLst/>
            </a:prstGeom>
            <a:solidFill>
              <a:srgbClr val="0000FF"/>
            </a:solidFill>
            <a:ln w="9525">
              <a:noFill/>
              <a:miter lim="800000"/>
              <a:headEnd/>
              <a:tailEnd/>
            </a:ln>
          </p:spPr>
          <p:txBody>
            <a:bodyPr/>
            <a:lstStyle/>
            <a:p>
              <a:pPr>
                <a:defRPr/>
              </a:pPr>
              <a:endParaRPr lang="en-US"/>
            </a:p>
          </p:txBody>
        </p:sp>
        <p:sp>
          <p:nvSpPr>
            <p:cNvPr id="140" name="Freeform 2440"/>
            <p:cNvSpPr>
              <a:spLocks/>
            </p:cNvSpPr>
            <p:nvPr userDrawn="1"/>
          </p:nvSpPr>
          <p:spPr bwMode="auto">
            <a:xfrm>
              <a:off x="247" y="3980"/>
              <a:ext cx="5321" cy="24"/>
            </a:xfrm>
            <a:custGeom>
              <a:avLst/>
              <a:gdLst/>
              <a:ahLst/>
              <a:cxnLst>
                <a:cxn ang="0">
                  <a:pos x="10612" y="0"/>
                </a:cxn>
                <a:cxn ang="0">
                  <a:pos x="10511" y="0"/>
                </a:cxn>
                <a:cxn ang="0">
                  <a:pos x="10344" y="0"/>
                </a:cxn>
                <a:cxn ang="0">
                  <a:pos x="10116" y="0"/>
                </a:cxn>
                <a:cxn ang="0">
                  <a:pos x="9832" y="0"/>
                </a:cxn>
                <a:cxn ang="0">
                  <a:pos x="9499" y="0"/>
                </a:cxn>
                <a:cxn ang="0">
                  <a:pos x="9120" y="0"/>
                </a:cxn>
                <a:cxn ang="0">
                  <a:pos x="8702" y="0"/>
                </a:cxn>
                <a:cxn ang="0">
                  <a:pos x="8250" y="0"/>
                </a:cxn>
                <a:cxn ang="0">
                  <a:pos x="7767" y="0"/>
                </a:cxn>
                <a:cxn ang="0">
                  <a:pos x="7261" y="0"/>
                </a:cxn>
                <a:cxn ang="0">
                  <a:pos x="6736" y="0"/>
                </a:cxn>
                <a:cxn ang="0">
                  <a:pos x="6197" y="0"/>
                </a:cxn>
                <a:cxn ang="0">
                  <a:pos x="5650" y="0"/>
                </a:cxn>
                <a:cxn ang="0">
                  <a:pos x="5100" y="0"/>
                </a:cxn>
                <a:cxn ang="0">
                  <a:pos x="4553" y="0"/>
                </a:cxn>
                <a:cxn ang="0">
                  <a:pos x="4012" y="0"/>
                </a:cxn>
                <a:cxn ang="0">
                  <a:pos x="3484" y="0"/>
                </a:cxn>
                <a:cxn ang="0">
                  <a:pos x="2974" y="0"/>
                </a:cxn>
                <a:cxn ang="0">
                  <a:pos x="2485" y="0"/>
                </a:cxn>
                <a:cxn ang="0">
                  <a:pos x="2027" y="0"/>
                </a:cxn>
                <a:cxn ang="0">
                  <a:pos x="1601" y="0"/>
                </a:cxn>
                <a:cxn ang="0">
                  <a:pos x="1214" y="0"/>
                </a:cxn>
                <a:cxn ang="0">
                  <a:pos x="871" y="0"/>
                </a:cxn>
                <a:cxn ang="0">
                  <a:pos x="578" y="0"/>
                </a:cxn>
                <a:cxn ang="0">
                  <a:pos x="339" y="0"/>
                </a:cxn>
                <a:cxn ang="0">
                  <a:pos x="159" y="0"/>
                </a:cxn>
                <a:cxn ang="0">
                  <a:pos x="45" y="0"/>
                </a:cxn>
                <a:cxn ang="0">
                  <a:pos x="0" y="0"/>
                </a:cxn>
                <a:cxn ang="0">
                  <a:pos x="13" y="48"/>
                </a:cxn>
                <a:cxn ang="0">
                  <a:pos x="93" y="48"/>
                </a:cxn>
                <a:cxn ang="0">
                  <a:pos x="241" y="48"/>
                </a:cxn>
                <a:cxn ang="0">
                  <a:pos x="451" y="48"/>
                </a:cxn>
                <a:cxn ang="0">
                  <a:pos x="717" y="48"/>
                </a:cxn>
                <a:cxn ang="0">
                  <a:pos x="1037" y="48"/>
                </a:cxn>
                <a:cxn ang="0">
                  <a:pos x="1402" y="48"/>
                </a:cxn>
                <a:cxn ang="0">
                  <a:pos x="1808" y="48"/>
                </a:cxn>
                <a:cxn ang="0">
                  <a:pos x="2252" y="48"/>
                </a:cxn>
                <a:cxn ang="0">
                  <a:pos x="2726" y="48"/>
                </a:cxn>
                <a:cxn ang="0">
                  <a:pos x="3225" y="48"/>
                </a:cxn>
                <a:cxn ang="0">
                  <a:pos x="3744" y="48"/>
                </a:cxn>
                <a:cxn ang="0">
                  <a:pos x="4280" y="48"/>
                </a:cxn>
                <a:cxn ang="0">
                  <a:pos x="4825" y="48"/>
                </a:cxn>
                <a:cxn ang="0">
                  <a:pos x="5373" y="48"/>
                </a:cxn>
                <a:cxn ang="0">
                  <a:pos x="5922" y="48"/>
                </a:cxn>
                <a:cxn ang="0">
                  <a:pos x="6466" y="48"/>
                </a:cxn>
                <a:cxn ang="0">
                  <a:pos x="6998" y="48"/>
                </a:cxn>
                <a:cxn ang="0">
                  <a:pos x="7514" y="48"/>
                </a:cxn>
                <a:cxn ang="0">
                  <a:pos x="8009" y="48"/>
                </a:cxn>
                <a:cxn ang="0">
                  <a:pos x="8477" y="48"/>
                </a:cxn>
                <a:cxn ang="0">
                  <a:pos x="8913" y="48"/>
                </a:cxn>
                <a:cxn ang="0">
                  <a:pos x="9312" y="48"/>
                </a:cxn>
                <a:cxn ang="0">
                  <a:pos x="9668" y="48"/>
                </a:cxn>
                <a:cxn ang="0">
                  <a:pos x="9977" y="48"/>
                </a:cxn>
                <a:cxn ang="0">
                  <a:pos x="10233" y="48"/>
                </a:cxn>
                <a:cxn ang="0">
                  <a:pos x="10431" y="48"/>
                </a:cxn>
                <a:cxn ang="0">
                  <a:pos x="10566" y="48"/>
                </a:cxn>
                <a:cxn ang="0">
                  <a:pos x="10631" y="48"/>
                </a:cxn>
                <a:cxn ang="0">
                  <a:pos x="10641" y="32"/>
                </a:cxn>
              </a:cxnLst>
              <a:rect l="0" t="0" r="r" b="b"/>
              <a:pathLst>
                <a:path w="10642" h="48">
                  <a:moveTo>
                    <a:pt x="10641" y="0"/>
                  </a:moveTo>
                  <a:lnTo>
                    <a:pt x="10641" y="0"/>
                  </a:lnTo>
                  <a:lnTo>
                    <a:pt x="10640" y="0"/>
                  </a:lnTo>
                  <a:lnTo>
                    <a:pt x="10638" y="0"/>
                  </a:lnTo>
                  <a:lnTo>
                    <a:pt x="10636" y="0"/>
                  </a:lnTo>
                  <a:lnTo>
                    <a:pt x="10632" y="0"/>
                  </a:lnTo>
                  <a:lnTo>
                    <a:pt x="10628" y="0"/>
                  </a:lnTo>
                  <a:lnTo>
                    <a:pt x="10623" y="0"/>
                  </a:lnTo>
                  <a:lnTo>
                    <a:pt x="10617" y="0"/>
                  </a:lnTo>
                  <a:lnTo>
                    <a:pt x="10612" y="0"/>
                  </a:lnTo>
                  <a:lnTo>
                    <a:pt x="10604" y="0"/>
                  </a:lnTo>
                  <a:lnTo>
                    <a:pt x="10596" y="0"/>
                  </a:lnTo>
                  <a:lnTo>
                    <a:pt x="10589" y="0"/>
                  </a:lnTo>
                  <a:lnTo>
                    <a:pt x="10579" y="0"/>
                  </a:lnTo>
                  <a:lnTo>
                    <a:pt x="10570" y="0"/>
                  </a:lnTo>
                  <a:lnTo>
                    <a:pt x="10559" y="0"/>
                  </a:lnTo>
                  <a:lnTo>
                    <a:pt x="10548" y="0"/>
                  </a:lnTo>
                  <a:lnTo>
                    <a:pt x="10536" y="0"/>
                  </a:lnTo>
                  <a:lnTo>
                    <a:pt x="10524" y="0"/>
                  </a:lnTo>
                  <a:lnTo>
                    <a:pt x="10511" y="0"/>
                  </a:lnTo>
                  <a:lnTo>
                    <a:pt x="10496" y="0"/>
                  </a:lnTo>
                  <a:lnTo>
                    <a:pt x="10482" y="0"/>
                  </a:lnTo>
                  <a:lnTo>
                    <a:pt x="10467" y="0"/>
                  </a:lnTo>
                  <a:lnTo>
                    <a:pt x="10451" y="0"/>
                  </a:lnTo>
                  <a:lnTo>
                    <a:pt x="10435" y="0"/>
                  </a:lnTo>
                  <a:lnTo>
                    <a:pt x="10417" y="0"/>
                  </a:lnTo>
                  <a:lnTo>
                    <a:pt x="10400" y="0"/>
                  </a:lnTo>
                  <a:lnTo>
                    <a:pt x="10382" y="0"/>
                  </a:lnTo>
                  <a:lnTo>
                    <a:pt x="10363" y="0"/>
                  </a:lnTo>
                  <a:lnTo>
                    <a:pt x="10344" y="0"/>
                  </a:lnTo>
                  <a:lnTo>
                    <a:pt x="10323" y="0"/>
                  </a:lnTo>
                  <a:lnTo>
                    <a:pt x="10302" y="0"/>
                  </a:lnTo>
                  <a:lnTo>
                    <a:pt x="10281" y="0"/>
                  </a:lnTo>
                  <a:lnTo>
                    <a:pt x="10259" y="0"/>
                  </a:lnTo>
                  <a:lnTo>
                    <a:pt x="10236" y="0"/>
                  </a:lnTo>
                  <a:lnTo>
                    <a:pt x="10213" y="0"/>
                  </a:lnTo>
                  <a:lnTo>
                    <a:pt x="10190" y="0"/>
                  </a:lnTo>
                  <a:lnTo>
                    <a:pt x="10166" y="0"/>
                  </a:lnTo>
                  <a:lnTo>
                    <a:pt x="10141" y="0"/>
                  </a:lnTo>
                  <a:lnTo>
                    <a:pt x="10116" y="0"/>
                  </a:lnTo>
                  <a:lnTo>
                    <a:pt x="10090" y="0"/>
                  </a:lnTo>
                  <a:lnTo>
                    <a:pt x="10063" y="0"/>
                  </a:lnTo>
                  <a:lnTo>
                    <a:pt x="10037" y="0"/>
                  </a:lnTo>
                  <a:lnTo>
                    <a:pt x="10009" y="0"/>
                  </a:lnTo>
                  <a:lnTo>
                    <a:pt x="9981" y="0"/>
                  </a:lnTo>
                  <a:lnTo>
                    <a:pt x="9952" y="0"/>
                  </a:lnTo>
                  <a:lnTo>
                    <a:pt x="9924" y="0"/>
                  </a:lnTo>
                  <a:lnTo>
                    <a:pt x="9894" y="0"/>
                  </a:lnTo>
                  <a:lnTo>
                    <a:pt x="9863" y="0"/>
                  </a:lnTo>
                  <a:lnTo>
                    <a:pt x="9832" y="0"/>
                  </a:lnTo>
                  <a:lnTo>
                    <a:pt x="9802" y="0"/>
                  </a:lnTo>
                  <a:lnTo>
                    <a:pt x="9770" y="0"/>
                  </a:lnTo>
                  <a:lnTo>
                    <a:pt x="9738" y="0"/>
                  </a:lnTo>
                  <a:lnTo>
                    <a:pt x="9705" y="0"/>
                  </a:lnTo>
                  <a:lnTo>
                    <a:pt x="9672" y="0"/>
                  </a:lnTo>
                  <a:lnTo>
                    <a:pt x="9638" y="0"/>
                  </a:lnTo>
                  <a:lnTo>
                    <a:pt x="9604" y="0"/>
                  </a:lnTo>
                  <a:lnTo>
                    <a:pt x="9569" y="0"/>
                  </a:lnTo>
                  <a:lnTo>
                    <a:pt x="9535" y="0"/>
                  </a:lnTo>
                  <a:lnTo>
                    <a:pt x="9499" y="0"/>
                  </a:lnTo>
                  <a:lnTo>
                    <a:pt x="9464" y="0"/>
                  </a:lnTo>
                  <a:lnTo>
                    <a:pt x="9426" y="0"/>
                  </a:lnTo>
                  <a:lnTo>
                    <a:pt x="9390" y="0"/>
                  </a:lnTo>
                  <a:lnTo>
                    <a:pt x="9353" y="0"/>
                  </a:lnTo>
                  <a:lnTo>
                    <a:pt x="9316" y="0"/>
                  </a:lnTo>
                  <a:lnTo>
                    <a:pt x="9277" y="0"/>
                  </a:lnTo>
                  <a:lnTo>
                    <a:pt x="9239" y="0"/>
                  </a:lnTo>
                  <a:lnTo>
                    <a:pt x="9199" y="0"/>
                  </a:lnTo>
                  <a:lnTo>
                    <a:pt x="9161" y="0"/>
                  </a:lnTo>
                  <a:lnTo>
                    <a:pt x="9120" y="0"/>
                  </a:lnTo>
                  <a:lnTo>
                    <a:pt x="9081" y="0"/>
                  </a:lnTo>
                  <a:lnTo>
                    <a:pt x="9040" y="0"/>
                  </a:lnTo>
                  <a:lnTo>
                    <a:pt x="9000" y="0"/>
                  </a:lnTo>
                  <a:lnTo>
                    <a:pt x="8958" y="0"/>
                  </a:lnTo>
                  <a:lnTo>
                    <a:pt x="8916" y="0"/>
                  </a:lnTo>
                  <a:lnTo>
                    <a:pt x="8874" y="0"/>
                  </a:lnTo>
                  <a:lnTo>
                    <a:pt x="8832" y="0"/>
                  </a:lnTo>
                  <a:lnTo>
                    <a:pt x="8789" y="0"/>
                  </a:lnTo>
                  <a:lnTo>
                    <a:pt x="8746" y="0"/>
                  </a:lnTo>
                  <a:lnTo>
                    <a:pt x="8702" y="0"/>
                  </a:lnTo>
                  <a:lnTo>
                    <a:pt x="8658" y="0"/>
                  </a:lnTo>
                  <a:lnTo>
                    <a:pt x="8614" y="0"/>
                  </a:lnTo>
                  <a:lnTo>
                    <a:pt x="8569" y="0"/>
                  </a:lnTo>
                  <a:lnTo>
                    <a:pt x="8525" y="0"/>
                  </a:lnTo>
                  <a:lnTo>
                    <a:pt x="8479" y="0"/>
                  </a:lnTo>
                  <a:lnTo>
                    <a:pt x="8434" y="0"/>
                  </a:lnTo>
                  <a:lnTo>
                    <a:pt x="8388" y="0"/>
                  </a:lnTo>
                  <a:lnTo>
                    <a:pt x="8342" y="0"/>
                  </a:lnTo>
                  <a:lnTo>
                    <a:pt x="8296" y="0"/>
                  </a:lnTo>
                  <a:lnTo>
                    <a:pt x="8250" y="0"/>
                  </a:lnTo>
                  <a:lnTo>
                    <a:pt x="8203" y="0"/>
                  </a:lnTo>
                  <a:lnTo>
                    <a:pt x="8156" y="0"/>
                  </a:lnTo>
                  <a:lnTo>
                    <a:pt x="8107" y="0"/>
                  </a:lnTo>
                  <a:lnTo>
                    <a:pt x="8060" y="0"/>
                  </a:lnTo>
                  <a:lnTo>
                    <a:pt x="8012" y="0"/>
                  </a:lnTo>
                  <a:lnTo>
                    <a:pt x="7964" y="0"/>
                  </a:lnTo>
                  <a:lnTo>
                    <a:pt x="7914" y="0"/>
                  </a:lnTo>
                  <a:lnTo>
                    <a:pt x="7866" y="0"/>
                  </a:lnTo>
                  <a:lnTo>
                    <a:pt x="7817" y="0"/>
                  </a:lnTo>
                  <a:lnTo>
                    <a:pt x="7767" y="0"/>
                  </a:lnTo>
                  <a:lnTo>
                    <a:pt x="7718" y="0"/>
                  </a:lnTo>
                  <a:lnTo>
                    <a:pt x="7667" y="0"/>
                  </a:lnTo>
                  <a:lnTo>
                    <a:pt x="7618" y="0"/>
                  </a:lnTo>
                  <a:lnTo>
                    <a:pt x="7567" y="0"/>
                  </a:lnTo>
                  <a:lnTo>
                    <a:pt x="7517" y="0"/>
                  </a:lnTo>
                  <a:lnTo>
                    <a:pt x="7466" y="0"/>
                  </a:lnTo>
                  <a:lnTo>
                    <a:pt x="7415" y="0"/>
                  </a:lnTo>
                  <a:lnTo>
                    <a:pt x="7364" y="0"/>
                  </a:lnTo>
                  <a:lnTo>
                    <a:pt x="7313" y="0"/>
                  </a:lnTo>
                  <a:lnTo>
                    <a:pt x="7261" y="0"/>
                  </a:lnTo>
                  <a:lnTo>
                    <a:pt x="7210" y="0"/>
                  </a:lnTo>
                  <a:lnTo>
                    <a:pt x="7157" y="0"/>
                  </a:lnTo>
                  <a:lnTo>
                    <a:pt x="7105" y="0"/>
                  </a:lnTo>
                  <a:lnTo>
                    <a:pt x="7053" y="0"/>
                  </a:lnTo>
                  <a:lnTo>
                    <a:pt x="7000" y="0"/>
                  </a:lnTo>
                  <a:lnTo>
                    <a:pt x="6947" y="0"/>
                  </a:lnTo>
                  <a:lnTo>
                    <a:pt x="6895" y="0"/>
                  </a:lnTo>
                  <a:lnTo>
                    <a:pt x="6842" y="0"/>
                  </a:lnTo>
                  <a:lnTo>
                    <a:pt x="6789" y="0"/>
                  </a:lnTo>
                  <a:lnTo>
                    <a:pt x="6736" y="0"/>
                  </a:lnTo>
                  <a:lnTo>
                    <a:pt x="6683" y="0"/>
                  </a:lnTo>
                  <a:lnTo>
                    <a:pt x="6629" y="0"/>
                  </a:lnTo>
                  <a:lnTo>
                    <a:pt x="6575" y="0"/>
                  </a:lnTo>
                  <a:lnTo>
                    <a:pt x="6522" y="0"/>
                  </a:lnTo>
                  <a:lnTo>
                    <a:pt x="6468" y="0"/>
                  </a:lnTo>
                  <a:lnTo>
                    <a:pt x="6414" y="0"/>
                  </a:lnTo>
                  <a:lnTo>
                    <a:pt x="6360" y="0"/>
                  </a:lnTo>
                  <a:lnTo>
                    <a:pt x="6305" y="0"/>
                  </a:lnTo>
                  <a:lnTo>
                    <a:pt x="6252" y="0"/>
                  </a:lnTo>
                  <a:lnTo>
                    <a:pt x="6197" y="0"/>
                  </a:lnTo>
                  <a:lnTo>
                    <a:pt x="6143" y="0"/>
                  </a:lnTo>
                  <a:lnTo>
                    <a:pt x="6088" y="0"/>
                  </a:lnTo>
                  <a:lnTo>
                    <a:pt x="6033" y="0"/>
                  </a:lnTo>
                  <a:lnTo>
                    <a:pt x="5979" y="0"/>
                  </a:lnTo>
                  <a:lnTo>
                    <a:pt x="5925" y="0"/>
                  </a:lnTo>
                  <a:lnTo>
                    <a:pt x="5870" y="0"/>
                  </a:lnTo>
                  <a:lnTo>
                    <a:pt x="5815" y="0"/>
                  </a:lnTo>
                  <a:lnTo>
                    <a:pt x="5760" y="0"/>
                  </a:lnTo>
                  <a:lnTo>
                    <a:pt x="5705" y="0"/>
                  </a:lnTo>
                  <a:lnTo>
                    <a:pt x="5650" y="0"/>
                  </a:lnTo>
                  <a:lnTo>
                    <a:pt x="5595" y="0"/>
                  </a:lnTo>
                  <a:lnTo>
                    <a:pt x="5540" y="0"/>
                  </a:lnTo>
                  <a:lnTo>
                    <a:pt x="5485" y="0"/>
                  </a:lnTo>
                  <a:lnTo>
                    <a:pt x="5430" y="0"/>
                  </a:lnTo>
                  <a:lnTo>
                    <a:pt x="5375" y="0"/>
                  </a:lnTo>
                  <a:lnTo>
                    <a:pt x="5321" y="0"/>
                  </a:lnTo>
                  <a:lnTo>
                    <a:pt x="5266" y="0"/>
                  </a:lnTo>
                  <a:lnTo>
                    <a:pt x="5211" y="0"/>
                  </a:lnTo>
                  <a:lnTo>
                    <a:pt x="5156" y="0"/>
                  </a:lnTo>
                  <a:lnTo>
                    <a:pt x="5100" y="0"/>
                  </a:lnTo>
                  <a:lnTo>
                    <a:pt x="5046" y="0"/>
                  </a:lnTo>
                  <a:lnTo>
                    <a:pt x="4991" y="0"/>
                  </a:lnTo>
                  <a:lnTo>
                    <a:pt x="4936" y="0"/>
                  </a:lnTo>
                  <a:lnTo>
                    <a:pt x="4881" y="0"/>
                  </a:lnTo>
                  <a:lnTo>
                    <a:pt x="4826" y="0"/>
                  </a:lnTo>
                  <a:lnTo>
                    <a:pt x="4771" y="0"/>
                  </a:lnTo>
                  <a:lnTo>
                    <a:pt x="4716" y="0"/>
                  </a:lnTo>
                  <a:lnTo>
                    <a:pt x="4661" y="0"/>
                  </a:lnTo>
                  <a:lnTo>
                    <a:pt x="4608" y="0"/>
                  </a:lnTo>
                  <a:lnTo>
                    <a:pt x="4553" y="0"/>
                  </a:lnTo>
                  <a:lnTo>
                    <a:pt x="4498" y="0"/>
                  </a:lnTo>
                  <a:lnTo>
                    <a:pt x="4444" y="0"/>
                  </a:lnTo>
                  <a:lnTo>
                    <a:pt x="4389" y="0"/>
                  </a:lnTo>
                  <a:lnTo>
                    <a:pt x="4336" y="0"/>
                  </a:lnTo>
                  <a:lnTo>
                    <a:pt x="4281" y="0"/>
                  </a:lnTo>
                  <a:lnTo>
                    <a:pt x="4227" y="0"/>
                  </a:lnTo>
                  <a:lnTo>
                    <a:pt x="4173" y="0"/>
                  </a:lnTo>
                  <a:lnTo>
                    <a:pt x="4119" y="0"/>
                  </a:lnTo>
                  <a:lnTo>
                    <a:pt x="4066" y="0"/>
                  </a:lnTo>
                  <a:lnTo>
                    <a:pt x="4012" y="0"/>
                  </a:lnTo>
                  <a:lnTo>
                    <a:pt x="3958" y="0"/>
                  </a:lnTo>
                  <a:lnTo>
                    <a:pt x="3905" y="0"/>
                  </a:lnTo>
                  <a:lnTo>
                    <a:pt x="3852" y="0"/>
                  </a:lnTo>
                  <a:lnTo>
                    <a:pt x="3799" y="0"/>
                  </a:lnTo>
                  <a:lnTo>
                    <a:pt x="3746" y="0"/>
                  </a:lnTo>
                  <a:lnTo>
                    <a:pt x="3694" y="0"/>
                  </a:lnTo>
                  <a:lnTo>
                    <a:pt x="3641" y="0"/>
                  </a:lnTo>
                  <a:lnTo>
                    <a:pt x="3588" y="0"/>
                  </a:lnTo>
                  <a:lnTo>
                    <a:pt x="3536" y="0"/>
                  </a:lnTo>
                  <a:lnTo>
                    <a:pt x="3484" y="0"/>
                  </a:lnTo>
                  <a:lnTo>
                    <a:pt x="3431" y="0"/>
                  </a:lnTo>
                  <a:lnTo>
                    <a:pt x="3380" y="0"/>
                  </a:lnTo>
                  <a:lnTo>
                    <a:pt x="3328" y="0"/>
                  </a:lnTo>
                  <a:lnTo>
                    <a:pt x="3277" y="0"/>
                  </a:lnTo>
                  <a:lnTo>
                    <a:pt x="3226" y="0"/>
                  </a:lnTo>
                  <a:lnTo>
                    <a:pt x="3174" y="0"/>
                  </a:lnTo>
                  <a:lnTo>
                    <a:pt x="3124" y="0"/>
                  </a:lnTo>
                  <a:lnTo>
                    <a:pt x="3073" y="0"/>
                  </a:lnTo>
                  <a:lnTo>
                    <a:pt x="3023" y="0"/>
                  </a:lnTo>
                  <a:lnTo>
                    <a:pt x="2974" y="0"/>
                  </a:lnTo>
                  <a:lnTo>
                    <a:pt x="2923" y="0"/>
                  </a:lnTo>
                  <a:lnTo>
                    <a:pt x="2874" y="0"/>
                  </a:lnTo>
                  <a:lnTo>
                    <a:pt x="2824" y="0"/>
                  </a:lnTo>
                  <a:lnTo>
                    <a:pt x="2775" y="0"/>
                  </a:lnTo>
                  <a:lnTo>
                    <a:pt x="2727" y="0"/>
                  </a:lnTo>
                  <a:lnTo>
                    <a:pt x="2677" y="0"/>
                  </a:lnTo>
                  <a:lnTo>
                    <a:pt x="2629" y="0"/>
                  </a:lnTo>
                  <a:lnTo>
                    <a:pt x="2581" y="0"/>
                  </a:lnTo>
                  <a:lnTo>
                    <a:pt x="2534" y="0"/>
                  </a:lnTo>
                  <a:lnTo>
                    <a:pt x="2485" y="0"/>
                  </a:lnTo>
                  <a:lnTo>
                    <a:pt x="2438" y="0"/>
                  </a:lnTo>
                  <a:lnTo>
                    <a:pt x="2392" y="0"/>
                  </a:lnTo>
                  <a:lnTo>
                    <a:pt x="2345" y="0"/>
                  </a:lnTo>
                  <a:lnTo>
                    <a:pt x="2299" y="0"/>
                  </a:lnTo>
                  <a:lnTo>
                    <a:pt x="2253" y="0"/>
                  </a:lnTo>
                  <a:lnTo>
                    <a:pt x="2207" y="0"/>
                  </a:lnTo>
                  <a:lnTo>
                    <a:pt x="2162" y="0"/>
                  </a:lnTo>
                  <a:lnTo>
                    <a:pt x="2115" y="0"/>
                  </a:lnTo>
                  <a:lnTo>
                    <a:pt x="2072" y="0"/>
                  </a:lnTo>
                  <a:lnTo>
                    <a:pt x="2027" y="0"/>
                  </a:lnTo>
                  <a:lnTo>
                    <a:pt x="1983" y="0"/>
                  </a:lnTo>
                  <a:lnTo>
                    <a:pt x="1939" y="0"/>
                  </a:lnTo>
                  <a:lnTo>
                    <a:pt x="1895" y="0"/>
                  </a:lnTo>
                  <a:lnTo>
                    <a:pt x="1852" y="0"/>
                  </a:lnTo>
                  <a:lnTo>
                    <a:pt x="1809" y="0"/>
                  </a:lnTo>
                  <a:lnTo>
                    <a:pt x="1766" y="0"/>
                  </a:lnTo>
                  <a:lnTo>
                    <a:pt x="1725" y="0"/>
                  </a:lnTo>
                  <a:lnTo>
                    <a:pt x="1683" y="0"/>
                  </a:lnTo>
                  <a:lnTo>
                    <a:pt x="1641" y="0"/>
                  </a:lnTo>
                  <a:lnTo>
                    <a:pt x="1601" y="0"/>
                  </a:lnTo>
                  <a:lnTo>
                    <a:pt x="1560" y="0"/>
                  </a:lnTo>
                  <a:lnTo>
                    <a:pt x="1521" y="0"/>
                  </a:lnTo>
                  <a:lnTo>
                    <a:pt x="1481" y="0"/>
                  </a:lnTo>
                  <a:lnTo>
                    <a:pt x="1442" y="0"/>
                  </a:lnTo>
                  <a:lnTo>
                    <a:pt x="1402" y="0"/>
                  </a:lnTo>
                  <a:lnTo>
                    <a:pt x="1364" y="0"/>
                  </a:lnTo>
                  <a:lnTo>
                    <a:pt x="1325" y="0"/>
                  </a:lnTo>
                  <a:lnTo>
                    <a:pt x="1288" y="0"/>
                  </a:lnTo>
                  <a:lnTo>
                    <a:pt x="1251" y="0"/>
                  </a:lnTo>
                  <a:lnTo>
                    <a:pt x="1214" y="0"/>
                  </a:lnTo>
                  <a:lnTo>
                    <a:pt x="1178" y="0"/>
                  </a:lnTo>
                  <a:lnTo>
                    <a:pt x="1142" y="0"/>
                  </a:lnTo>
                  <a:lnTo>
                    <a:pt x="1107" y="0"/>
                  </a:lnTo>
                  <a:lnTo>
                    <a:pt x="1072" y="0"/>
                  </a:lnTo>
                  <a:lnTo>
                    <a:pt x="1037" y="0"/>
                  </a:lnTo>
                  <a:lnTo>
                    <a:pt x="1003" y="0"/>
                  </a:lnTo>
                  <a:lnTo>
                    <a:pt x="969" y="0"/>
                  </a:lnTo>
                  <a:lnTo>
                    <a:pt x="936" y="0"/>
                  </a:lnTo>
                  <a:lnTo>
                    <a:pt x="904" y="0"/>
                  </a:lnTo>
                  <a:lnTo>
                    <a:pt x="871" y="0"/>
                  </a:lnTo>
                  <a:lnTo>
                    <a:pt x="839" y="0"/>
                  </a:lnTo>
                  <a:lnTo>
                    <a:pt x="808" y="0"/>
                  </a:lnTo>
                  <a:lnTo>
                    <a:pt x="778" y="0"/>
                  </a:lnTo>
                  <a:lnTo>
                    <a:pt x="748" y="0"/>
                  </a:lnTo>
                  <a:lnTo>
                    <a:pt x="718" y="0"/>
                  </a:lnTo>
                  <a:lnTo>
                    <a:pt x="689" y="0"/>
                  </a:lnTo>
                  <a:lnTo>
                    <a:pt x="660" y="0"/>
                  </a:lnTo>
                  <a:lnTo>
                    <a:pt x="632" y="0"/>
                  </a:lnTo>
                  <a:lnTo>
                    <a:pt x="604" y="0"/>
                  </a:lnTo>
                  <a:lnTo>
                    <a:pt x="578" y="0"/>
                  </a:lnTo>
                  <a:lnTo>
                    <a:pt x="552" y="0"/>
                  </a:lnTo>
                  <a:lnTo>
                    <a:pt x="525" y="0"/>
                  </a:lnTo>
                  <a:lnTo>
                    <a:pt x="500" y="0"/>
                  </a:lnTo>
                  <a:lnTo>
                    <a:pt x="475" y="0"/>
                  </a:lnTo>
                  <a:lnTo>
                    <a:pt x="451" y="0"/>
                  </a:lnTo>
                  <a:lnTo>
                    <a:pt x="428" y="0"/>
                  </a:lnTo>
                  <a:lnTo>
                    <a:pt x="405" y="0"/>
                  </a:lnTo>
                  <a:lnTo>
                    <a:pt x="382" y="0"/>
                  </a:lnTo>
                  <a:lnTo>
                    <a:pt x="360" y="0"/>
                  </a:lnTo>
                  <a:lnTo>
                    <a:pt x="339" y="0"/>
                  </a:lnTo>
                  <a:lnTo>
                    <a:pt x="318" y="0"/>
                  </a:lnTo>
                  <a:lnTo>
                    <a:pt x="297" y="0"/>
                  </a:lnTo>
                  <a:lnTo>
                    <a:pt x="278" y="0"/>
                  </a:lnTo>
                  <a:lnTo>
                    <a:pt x="259" y="0"/>
                  </a:lnTo>
                  <a:lnTo>
                    <a:pt x="241" y="0"/>
                  </a:lnTo>
                  <a:lnTo>
                    <a:pt x="224" y="0"/>
                  </a:lnTo>
                  <a:lnTo>
                    <a:pt x="206" y="0"/>
                  </a:lnTo>
                  <a:lnTo>
                    <a:pt x="189" y="0"/>
                  </a:lnTo>
                  <a:lnTo>
                    <a:pt x="174" y="0"/>
                  </a:lnTo>
                  <a:lnTo>
                    <a:pt x="159" y="0"/>
                  </a:lnTo>
                  <a:lnTo>
                    <a:pt x="144" y="0"/>
                  </a:lnTo>
                  <a:lnTo>
                    <a:pt x="130" y="0"/>
                  </a:lnTo>
                  <a:lnTo>
                    <a:pt x="117" y="0"/>
                  </a:lnTo>
                  <a:lnTo>
                    <a:pt x="105" y="0"/>
                  </a:lnTo>
                  <a:lnTo>
                    <a:pt x="93" y="0"/>
                  </a:lnTo>
                  <a:lnTo>
                    <a:pt x="82" y="0"/>
                  </a:lnTo>
                  <a:lnTo>
                    <a:pt x="72" y="0"/>
                  </a:lnTo>
                  <a:lnTo>
                    <a:pt x="62" y="0"/>
                  </a:lnTo>
                  <a:lnTo>
                    <a:pt x="52" y="0"/>
                  </a:lnTo>
                  <a:lnTo>
                    <a:pt x="45" y="0"/>
                  </a:lnTo>
                  <a:lnTo>
                    <a:pt x="37" y="0"/>
                  </a:lnTo>
                  <a:lnTo>
                    <a:pt x="29" y="0"/>
                  </a:lnTo>
                  <a:lnTo>
                    <a:pt x="24" y="0"/>
                  </a:lnTo>
                  <a:lnTo>
                    <a:pt x="18" y="0"/>
                  </a:lnTo>
                  <a:lnTo>
                    <a:pt x="13" y="0"/>
                  </a:lnTo>
                  <a:lnTo>
                    <a:pt x="8" y="0"/>
                  </a:lnTo>
                  <a:lnTo>
                    <a:pt x="5" y="0"/>
                  </a:lnTo>
                  <a:lnTo>
                    <a:pt x="3" y="0"/>
                  </a:lnTo>
                  <a:lnTo>
                    <a:pt x="1" y="0"/>
                  </a:lnTo>
                  <a:lnTo>
                    <a:pt x="0" y="0"/>
                  </a:lnTo>
                  <a:lnTo>
                    <a:pt x="0" y="0"/>
                  </a:lnTo>
                  <a:lnTo>
                    <a:pt x="0" y="0"/>
                  </a:lnTo>
                  <a:lnTo>
                    <a:pt x="0" y="48"/>
                  </a:lnTo>
                  <a:lnTo>
                    <a:pt x="0" y="48"/>
                  </a:lnTo>
                  <a:lnTo>
                    <a:pt x="0" y="48"/>
                  </a:lnTo>
                  <a:lnTo>
                    <a:pt x="1" y="48"/>
                  </a:lnTo>
                  <a:lnTo>
                    <a:pt x="3" y="48"/>
                  </a:lnTo>
                  <a:lnTo>
                    <a:pt x="5" y="48"/>
                  </a:lnTo>
                  <a:lnTo>
                    <a:pt x="8" y="48"/>
                  </a:lnTo>
                  <a:lnTo>
                    <a:pt x="13" y="48"/>
                  </a:lnTo>
                  <a:lnTo>
                    <a:pt x="18" y="48"/>
                  </a:lnTo>
                  <a:lnTo>
                    <a:pt x="24" y="48"/>
                  </a:lnTo>
                  <a:lnTo>
                    <a:pt x="29" y="48"/>
                  </a:lnTo>
                  <a:lnTo>
                    <a:pt x="37" y="48"/>
                  </a:lnTo>
                  <a:lnTo>
                    <a:pt x="45" y="48"/>
                  </a:lnTo>
                  <a:lnTo>
                    <a:pt x="52" y="48"/>
                  </a:lnTo>
                  <a:lnTo>
                    <a:pt x="62" y="48"/>
                  </a:lnTo>
                  <a:lnTo>
                    <a:pt x="72" y="48"/>
                  </a:lnTo>
                  <a:lnTo>
                    <a:pt x="82" y="48"/>
                  </a:lnTo>
                  <a:lnTo>
                    <a:pt x="93" y="48"/>
                  </a:lnTo>
                  <a:lnTo>
                    <a:pt x="105" y="48"/>
                  </a:lnTo>
                  <a:lnTo>
                    <a:pt x="117" y="48"/>
                  </a:lnTo>
                  <a:lnTo>
                    <a:pt x="130" y="48"/>
                  </a:lnTo>
                  <a:lnTo>
                    <a:pt x="144" y="48"/>
                  </a:lnTo>
                  <a:lnTo>
                    <a:pt x="159" y="48"/>
                  </a:lnTo>
                  <a:lnTo>
                    <a:pt x="174" y="48"/>
                  </a:lnTo>
                  <a:lnTo>
                    <a:pt x="189" y="48"/>
                  </a:lnTo>
                  <a:lnTo>
                    <a:pt x="206" y="48"/>
                  </a:lnTo>
                  <a:lnTo>
                    <a:pt x="224" y="48"/>
                  </a:lnTo>
                  <a:lnTo>
                    <a:pt x="241" y="48"/>
                  </a:lnTo>
                  <a:lnTo>
                    <a:pt x="259" y="48"/>
                  </a:lnTo>
                  <a:lnTo>
                    <a:pt x="278" y="48"/>
                  </a:lnTo>
                  <a:lnTo>
                    <a:pt x="297" y="48"/>
                  </a:lnTo>
                  <a:lnTo>
                    <a:pt x="318" y="48"/>
                  </a:lnTo>
                  <a:lnTo>
                    <a:pt x="339" y="48"/>
                  </a:lnTo>
                  <a:lnTo>
                    <a:pt x="360" y="48"/>
                  </a:lnTo>
                  <a:lnTo>
                    <a:pt x="382" y="48"/>
                  </a:lnTo>
                  <a:lnTo>
                    <a:pt x="403" y="48"/>
                  </a:lnTo>
                  <a:lnTo>
                    <a:pt x="427" y="48"/>
                  </a:lnTo>
                  <a:lnTo>
                    <a:pt x="451" y="48"/>
                  </a:lnTo>
                  <a:lnTo>
                    <a:pt x="475" y="48"/>
                  </a:lnTo>
                  <a:lnTo>
                    <a:pt x="500" y="48"/>
                  </a:lnTo>
                  <a:lnTo>
                    <a:pt x="525" y="48"/>
                  </a:lnTo>
                  <a:lnTo>
                    <a:pt x="551" y="48"/>
                  </a:lnTo>
                  <a:lnTo>
                    <a:pt x="577" y="48"/>
                  </a:lnTo>
                  <a:lnTo>
                    <a:pt x="604" y="48"/>
                  </a:lnTo>
                  <a:lnTo>
                    <a:pt x="632" y="48"/>
                  </a:lnTo>
                  <a:lnTo>
                    <a:pt x="660" y="48"/>
                  </a:lnTo>
                  <a:lnTo>
                    <a:pt x="689" y="48"/>
                  </a:lnTo>
                  <a:lnTo>
                    <a:pt x="717" y="48"/>
                  </a:lnTo>
                  <a:lnTo>
                    <a:pt x="747" y="48"/>
                  </a:lnTo>
                  <a:lnTo>
                    <a:pt x="778" y="48"/>
                  </a:lnTo>
                  <a:lnTo>
                    <a:pt x="808" y="48"/>
                  </a:lnTo>
                  <a:lnTo>
                    <a:pt x="839" y="48"/>
                  </a:lnTo>
                  <a:lnTo>
                    <a:pt x="871" y="48"/>
                  </a:lnTo>
                  <a:lnTo>
                    <a:pt x="903" y="48"/>
                  </a:lnTo>
                  <a:lnTo>
                    <a:pt x="936" y="48"/>
                  </a:lnTo>
                  <a:lnTo>
                    <a:pt x="969" y="48"/>
                  </a:lnTo>
                  <a:lnTo>
                    <a:pt x="1003" y="48"/>
                  </a:lnTo>
                  <a:lnTo>
                    <a:pt x="1037" y="48"/>
                  </a:lnTo>
                  <a:lnTo>
                    <a:pt x="1071" y="48"/>
                  </a:lnTo>
                  <a:lnTo>
                    <a:pt x="1106" y="48"/>
                  </a:lnTo>
                  <a:lnTo>
                    <a:pt x="1141" y="48"/>
                  </a:lnTo>
                  <a:lnTo>
                    <a:pt x="1177" y="48"/>
                  </a:lnTo>
                  <a:lnTo>
                    <a:pt x="1213" y="48"/>
                  </a:lnTo>
                  <a:lnTo>
                    <a:pt x="1251" y="48"/>
                  </a:lnTo>
                  <a:lnTo>
                    <a:pt x="1288" y="48"/>
                  </a:lnTo>
                  <a:lnTo>
                    <a:pt x="1325" y="48"/>
                  </a:lnTo>
                  <a:lnTo>
                    <a:pt x="1364" y="48"/>
                  </a:lnTo>
                  <a:lnTo>
                    <a:pt x="1402" y="48"/>
                  </a:lnTo>
                  <a:lnTo>
                    <a:pt x="1441" y="48"/>
                  </a:lnTo>
                  <a:lnTo>
                    <a:pt x="1480" y="48"/>
                  </a:lnTo>
                  <a:lnTo>
                    <a:pt x="1520" y="48"/>
                  </a:lnTo>
                  <a:lnTo>
                    <a:pt x="1560" y="48"/>
                  </a:lnTo>
                  <a:lnTo>
                    <a:pt x="1601" y="48"/>
                  </a:lnTo>
                  <a:lnTo>
                    <a:pt x="1641" y="48"/>
                  </a:lnTo>
                  <a:lnTo>
                    <a:pt x="1683" y="48"/>
                  </a:lnTo>
                  <a:lnTo>
                    <a:pt x="1725" y="48"/>
                  </a:lnTo>
                  <a:lnTo>
                    <a:pt x="1766" y="48"/>
                  </a:lnTo>
                  <a:lnTo>
                    <a:pt x="1808" y="48"/>
                  </a:lnTo>
                  <a:lnTo>
                    <a:pt x="1851" y="48"/>
                  </a:lnTo>
                  <a:lnTo>
                    <a:pt x="1895" y="48"/>
                  </a:lnTo>
                  <a:lnTo>
                    <a:pt x="1938" y="48"/>
                  </a:lnTo>
                  <a:lnTo>
                    <a:pt x="1982" y="48"/>
                  </a:lnTo>
                  <a:lnTo>
                    <a:pt x="2025" y="48"/>
                  </a:lnTo>
                  <a:lnTo>
                    <a:pt x="2070" y="48"/>
                  </a:lnTo>
                  <a:lnTo>
                    <a:pt x="2115" y="48"/>
                  </a:lnTo>
                  <a:lnTo>
                    <a:pt x="2160" y="48"/>
                  </a:lnTo>
                  <a:lnTo>
                    <a:pt x="2205" y="48"/>
                  </a:lnTo>
                  <a:lnTo>
                    <a:pt x="2252" y="48"/>
                  </a:lnTo>
                  <a:lnTo>
                    <a:pt x="2298" y="48"/>
                  </a:lnTo>
                  <a:lnTo>
                    <a:pt x="2344" y="48"/>
                  </a:lnTo>
                  <a:lnTo>
                    <a:pt x="2391" y="48"/>
                  </a:lnTo>
                  <a:lnTo>
                    <a:pt x="2438" y="48"/>
                  </a:lnTo>
                  <a:lnTo>
                    <a:pt x="2485" y="48"/>
                  </a:lnTo>
                  <a:lnTo>
                    <a:pt x="2532" y="48"/>
                  </a:lnTo>
                  <a:lnTo>
                    <a:pt x="2581" y="48"/>
                  </a:lnTo>
                  <a:lnTo>
                    <a:pt x="2628" y="48"/>
                  </a:lnTo>
                  <a:lnTo>
                    <a:pt x="2676" y="48"/>
                  </a:lnTo>
                  <a:lnTo>
                    <a:pt x="2726" y="48"/>
                  </a:lnTo>
                  <a:lnTo>
                    <a:pt x="2774" y="48"/>
                  </a:lnTo>
                  <a:lnTo>
                    <a:pt x="2823" y="48"/>
                  </a:lnTo>
                  <a:lnTo>
                    <a:pt x="2873" y="48"/>
                  </a:lnTo>
                  <a:lnTo>
                    <a:pt x="2922" y="48"/>
                  </a:lnTo>
                  <a:lnTo>
                    <a:pt x="2973" y="48"/>
                  </a:lnTo>
                  <a:lnTo>
                    <a:pt x="3022" y="48"/>
                  </a:lnTo>
                  <a:lnTo>
                    <a:pt x="3072" y="48"/>
                  </a:lnTo>
                  <a:lnTo>
                    <a:pt x="3123" y="48"/>
                  </a:lnTo>
                  <a:lnTo>
                    <a:pt x="3173" y="48"/>
                  </a:lnTo>
                  <a:lnTo>
                    <a:pt x="3225" y="48"/>
                  </a:lnTo>
                  <a:lnTo>
                    <a:pt x="3275" y="48"/>
                  </a:lnTo>
                  <a:lnTo>
                    <a:pt x="3327" y="48"/>
                  </a:lnTo>
                  <a:lnTo>
                    <a:pt x="3379" y="48"/>
                  </a:lnTo>
                  <a:lnTo>
                    <a:pt x="3430" y="48"/>
                  </a:lnTo>
                  <a:lnTo>
                    <a:pt x="3483" y="48"/>
                  </a:lnTo>
                  <a:lnTo>
                    <a:pt x="3534" y="48"/>
                  </a:lnTo>
                  <a:lnTo>
                    <a:pt x="3587" y="48"/>
                  </a:lnTo>
                  <a:lnTo>
                    <a:pt x="3639" y="48"/>
                  </a:lnTo>
                  <a:lnTo>
                    <a:pt x="3691" y="48"/>
                  </a:lnTo>
                  <a:lnTo>
                    <a:pt x="3744" y="48"/>
                  </a:lnTo>
                  <a:lnTo>
                    <a:pt x="3798" y="48"/>
                  </a:lnTo>
                  <a:lnTo>
                    <a:pt x="3850" y="48"/>
                  </a:lnTo>
                  <a:lnTo>
                    <a:pt x="3903" y="48"/>
                  </a:lnTo>
                  <a:lnTo>
                    <a:pt x="3957" y="48"/>
                  </a:lnTo>
                  <a:lnTo>
                    <a:pt x="4011" y="48"/>
                  </a:lnTo>
                  <a:lnTo>
                    <a:pt x="4064" y="48"/>
                  </a:lnTo>
                  <a:lnTo>
                    <a:pt x="4118" y="48"/>
                  </a:lnTo>
                  <a:lnTo>
                    <a:pt x="4172" y="48"/>
                  </a:lnTo>
                  <a:lnTo>
                    <a:pt x="4226" y="48"/>
                  </a:lnTo>
                  <a:lnTo>
                    <a:pt x="4280" y="48"/>
                  </a:lnTo>
                  <a:lnTo>
                    <a:pt x="4333" y="48"/>
                  </a:lnTo>
                  <a:lnTo>
                    <a:pt x="4388" y="48"/>
                  </a:lnTo>
                  <a:lnTo>
                    <a:pt x="4442" y="48"/>
                  </a:lnTo>
                  <a:lnTo>
                    <a:pt x="4497" y="48"/>
                  </a:lnTo>
                  <a:lnTo>
                    <a:pt x="4551" y="48"/>
                  </a:lnTo>
                  <a:lnTo>
                    <a:pt x="4605" y="48"/>
                  </a:lnTo>
                  <a:lnTo>
                    <a:pt x="4660" y="48"/>
                  </a:lnTo>
                  <a:lnTo>
                    <a:pt x="4715" y="48"/>
                  </a:lnTo>
                  <a:lnTo>
                    <a:pt x="4770" y="48"/>
                  </a:lnTo>
                  <a:lnTo>
                    <a:pt x="4825" y="48"/>
                  </a:lnTo>
                  <a:lnTo>
                    <a:pt x="4880" y="48"/>
                  </a:lnTo>
                  <a:lnTo>
                    <a:pt x="4935" y="48"/>
                  </a:lnTo>
                  <a:lnTo>
                    <a:pt x="4990" y="48"/>
                  </a:lnTo>
                  <a:lnTo>
                    <a:pt x="5044" y="48"/>
                  </a:lnTo>
                  <a:lnTo>
                    <a:pt x="5099" y="48"/>
                  </a:lnTo>
                  <a:lnTo>
                    <a:pt x="5154" y="48"/>
                  </a:lnTo>
                  <a:lnTo>
                    <a:pt x="5209" y="48"/>
                  </a:lnTo>
                  <a:lnTo>
                    <a:pt x="5264" y="48"/>
                  </a:lnTo>
                  <a:lnTo>
                    <a:pt x="5319" y="48"/>
                  </a:lnTo>
                  <a:lnTo>
                    <a:pt x="5373" y="48"/>
                  </a:lnTo>
                  <a:lnTo>
                    <a:pt x="5429" y="48"/>
                  </a:lnTo>
                  <a:lnTo>
                    <a:pt x="5483" y="48"/>
                  </a:lnTo>
                  <a:lnTo>
                    <a:pt x="5538" y="48"/>
                  </a:lnTo>
                  <a:lnTo>
                    <a:pt x="5593" y="48"/>
                  </a:lnTo>
                  <a:lnTo>
                    <a:pt x="5648" y="48"/>
                  </a:lnTo>
                  <a:lnTo>
                    <a:pt x="5703" y="48"/>
                  </a:lnTo>
                  <a:lnTo>
                    <a:pt x="5758" y="48"/>
                  </a:lnTo>
                  <a:lnTo>
                    <a:pt x="5813" y="48"/>
                  </a:lnTo>
                  <a:lnTo>
                    <a:pt x="5868" y="48"/>
                  </a:lnTo>
                  <a:lnTo>
                    <a:pt x="5922" y="48"/>
                  </a:lnTo>
                  <a:lnTo>
                    <a:pt x="5977" y="48"/>
                  </a:lnTo>
                  <a:lnTo>
                    <a:pt x="6031" y="48"/>
                  </a:lnTo>
                  <a:lnTo>
                    <a:pt x="6086" y="48"/>
                  </a:lnTo>
                  <a:lnTo>
                    <a:pt x="6141" y="48"/>
                  </a:lnTo>
                  <a:lnTo>
                    <a:pt x="6195" y="48"/>
                  </a:lnTo>
                  <a:lnTo>
                    <a:pt x="6249" y="48"/>
                  </a:lnTo>
                  <a:lnTo>
                    <a:pt x="6303" y="48"/>
                  </a:lnTo>
                  <a:lnTo>
                    <a:pt x="6358" y="48"/>
                  </a:lnTo>
                  <a:lnTo>
                    <a:pt x="6412" y="48"/>
                  </a:lnTo>
                  <a:lnTo>
                    <a:pt x="6466" y="48"/>
                  </a:lnTo>
                  <a:lnTo>
                    <a:pt x="6519" y="48"/>
                  </a:lnTo>
                  <a:lnTo>
                    <a:pt x="6573" y="48"/>
                  </a:lnTo>
                  <a:lnTo>
                    <a:pt x="6627" y="48"/>
                  </a:lnTo>
                  <a:lnTo>
                    <a:pt x="6681" y="48"/>
                  </a:lnTo>
                  <a:lnTo>
                    <a:pt x="6733" y="48"/>
                  </a:lnTo>
                  <a:lnTo>
                    <a:pt x="6787" y="48"/>
                  </a:lnTo>
                  <a:lnTo>
                    <a:pt x="6840" y="48"/>
                  </a:lnTo>
                  <a:lnTo>
                    <a:pt x="6892" y="48"/>
                  </a:lnTo>
                  <a:lnTo>
                    <a:pt x="6945" y="48"/>
                  </a:lnTo>
                  <a:lnTo>
                    <a:pt x="6998" y="48"/>
                  </a:lnTo>
                  <a:lnTo>
                    <a:pt x="7051" y="48"/>
                  </a:lnTo>
                  <a:lnTo>
                    <a:pt x="7103" y="48"/>
                  </a:lnTo>
                  <a:lnTo>
                    <a:pt x="7155" y="48"/>
                  </a:lnTo>
                  <a:lnTo>
                    <a:pt x="7206" y="48"/>
                  </a:lnTo>
                  <a:lnTo>
                    <a:pt x="7258" y="48"/>
                  </a:lnTo>
                  <a:lnTo>
                    <a:pt x="7310" y="48"/>
                  </a:lnTo>
                  <a:lnTo>
                    <a:pt x="7361" y="48"/>
                  </a:lnTo>
                  <a:lnTo>
                    <a:pt x="7413" y="48"/>
                  </a:lnTo>
                  <a:lnTo>
                    <a:pt x="7463" y="48"/>
                  </a:lnTo>
                  <a:lnTo>
                    <a:pt x="7514" y="48"/>
                  </a:lnTo>
                  <a:lnTo>
                    <a:pt x="7565" y="48"/>
                  </a:lnTo>
                  <a:lnTo>
                    <a:pt x="7615" y="48"/>
                  </a:lnTo>
                  <a:lnTo>
                    <a:pt x="7665" y="48"/>
                  </a:lnTo>
                  <a:lnTo>
                    <a:pt x="7714" y="48"/>
                  </a:lnTo>
                  <a:lnTo>
                    <a:pt x="7765" y="48"/>
                  </a:lnTo>
                  <a:lnTo>
                    <a:pt x="7814" y="48"/>
                  </a:lnTo>
                  <a:lnTo>
                    <a:pt x="7863" y="48"/>
                  </a:lnTo>
                  <a:lnTo>
                    <a:pt x="7912" y="48"/>
                  </a:lnTo>
                  <a:lnTo>
                    <a:pt x="7960" y="48"/>
                  </a:lnTo>
                  <a:lnTo>
                    <a:pt x="8009" y="48"/>
                  </a:lnTo>
                  <a:lnTo>
                    <a:pt x="8057" y="48"/>
                  </a:lnTo>
                  <a:lnTo>
                    <a:pt x="8105" y="48"/>
                  </a:lnTo>
                  <a:lnTo>
                    <a:pt x="8152" y="48"/>
                  </a:lnTo>
                  <a:lnTo>
                    <a:pt x="8200" y="48"/>
                  </a:lnTo>
                  <a:lnTo>
                    <a:pt x="8247" y="48"/>
                  </a:lnTo>
                  <a:lnTo>
                    <a:pt x="8293" y="48"/>
                  </a:lnTo>
                  <a:lnTo>
                    <a:pt x="8340" y="48"/>
                  </a:lnTo>
                  <a:lnTo>
                    <a:pt x="8386" y="48"/>
                  </a:lnTo>
                  <a:lnTo>
                    <a:pt x="8431" y="48"/>
                  </a:lnTo>
                  <a:lnTo>
                    <a:pt x="8477" y="48"/>
                  </a:lnTo>
                  <a:lnTo>
                    <a:pt x="8522" y="48"/>
                  </a:lnTo>
                  <a:lnTo>
                    <a:pt x="8567" y="48"/>
                  </a:lnTo>
                  <a:lnTo>
                    <a:pt x="8611" y="48"/>
                  </a:lnTo>
                  <a:lnTo>
                    <a:pt x="8655" y="48"/>
                  </a:lnTo>
                  <a:lnTo>
                    <a:pt x="8699" y="48"/>
                  </a:lnTo>
                  <a:lnTo>
                    <a:pt x="8743" y="48"/>
                  </a:lnTo>
                  <a:lnTo>
                    <a:pt x="8786" y="48"/>
                  </a:lnTo>
                  <a:lnTo>
                    <a:pt x="8828" y="48"/>
                  </a:lnTo>
                  <a:lnTo>
                    <a:pt x="8871" y="48"/>
                  </a:lnTo>
                  <a:lnTo>
                    <a:pt x="8913" y="48"/>
                  </a:lnTo>
                  <a:lnTo>
                    <a:pt x="8955" y="48"/>
                  </a:lnTo>
                  <a:lnTo>
                    <a:pt x="8996" y="48"/>
                  </a:lnTo>
                  <a:lnTo>
                    <a:pt x="9037" y="48"/>
                  </a:lnTo>
                  <a:lnTo>
                    <a:pt x="9077" y="48"/>
                  </a:lnTo>
                  <a:lnTo>
                    <a:pt x="9117" y="48"/>
                  </a:lnTo>
                  <a:lnTo>
                    <a:pt x="9158" y="48"/>
                  </a:lnTo>
                  <a:lnTo>
                    <a:pt x="9196" y="48"/>
                  </a:lnTo>
                  <a:lnTo>
                    <a:pt x="9235" y="48"/>
                  </a:lnTo>
                  <a:lnTo>
                    <a:pt x="9274" y="48"/>
                  </a:lnTo>
                  <a:lnTo>
                    <a:pt x="9312" y="48"/>
                  </a:lnTo>
                  <a:lnTo>
                    <a:pt x="9350" y="48"/>
                  </a:lnTo>
                  <a:lnTo>
                    <a:pt x="9387" y="48"/>
                  </a:lnTo>
                  <a:lnTo>
                    <a:pt x="9423" y="48"/>
                  </a:lnTo>
                  <a:lnTo>
                    <a:pt x="9459" y="48"/>
                  </a:lnTo>
                  <a:lnTo>
                    <a:pt x="9496" y="48"/>
                  </a:lnTo>
                  <a:lnTo>
                    <a:pt x="9531" y="48"/>
                  </a:lnTo>
                  <a:lnTo>
                    <a:pt x="9566" y="48"/>
                  </a:lnTo>
                  <a:lnTo>
                    <a:pt x="9601" y="48"/>
                  </a:lnTo>
                  <a:lnTo>
                    <a:pt x="9635" y="48"/>
                  </a:lnTo>
                  <a:lnTo>
                    <a:pt x="9668" y="48"/>
                  </a:lnTo>
                  <a:lnTo>
                    <a:pt x="9702" y="48"/>
                  </a:lnTo>
                  <a:lnTo>
                    <a:pt x="9734" y="48"/>
                  </a:lnTo>
                  <a:lnTo>
                    <a:pt x="9767" y="48"/>
                  </a:lnTo>
                  <a:lnTo>
                    <a:pt x="9797" y="48"/>
                  </a:lnTo>
                  <a:lnTo>
                    <a:pt x="9829" y="48"/>
                  </a:lnTo>
                  <a:lnTo>
                    <a:pt x="9860" y="48"/>
                  </a:lnTo>
                  <a:lnTo>
                    <a:pt x="9890" y="48"/>
                  </a:lnTo>
                  <a:lnTo>
                    <a:pt x="9919" y="48"/>
                  </a:lnTo>
                  <a:lnTo>
                    <a:pt x="9949" y="48"/>
                  </a:lnTo>
                  <a:lnTo>
                    <a:pt x="9977" y="48"/>
                  </a:lnTo>
                  <a:lnTo>
                    <a:pt x="10005" y="48"/>
                  </a:lnTo>
                  <a:lnTo>
                    <a:pt x="10033" y="48"/>
                  </a:lnTo>
                  <a:lnTo>
                    <a:pt x="10060" y="48"/>
                  </a:lnTo>
                  <a:lnTo>
                    <a:pt x="10086" y="48"/>
                  </a:lnTo>
                  <a:lnTo>
                    <a:pt x="10112" y="48"/>
                  </a:lnTo>
                  <a:lnTo>
                    <a:pt x="10138" y="48"/>
                  </a:lnTo>
                  <a:lnTo>
                    <a:pt x="10163" y="48"/>
                  </a:lnTo>
                  <a:lnTo>
                    <a:pt x="10187" y="48"/>
                  </a:lnTo>
                  <a:lnTo>
                    <a:pt x="10210" y="48"/>
                  </a:lnTo>
                  <a:lnTo>
                    <a:pt x="10233" y="48"/>
                  </a:lnTo>
                  <a:lnTo>
                    <a:pt x="10256" y="48"/>
                  </a:lnTo>
                  <a:lnTo>
                    <a:pt x="10278" y="48"/>
                  </a:lnTo>
                  <a:lnTo>
                    <a:pt x="10299" y="48"/>
                  </a:lnTo>
                  <a:lnTo>
                    <a:pt x="10320" y="48"/>
                  </a:lnTo>
                  <a:lnTo>
                    <a:pt x="10339" y="48"/>
                  </a:lnTo>
                  <a:lnTo>
                    <a:pt x="10359" y="48"/>
                  </a:lnTo>
                  <a:lnTo>
                    <a:pt x="10378" y="48"/>
                  </a:lnTo>
                  <a:lnTo>
                    <a:pt x="10397" y="48"/>
                  </a:lnTo>
                  <a:lnTo>
                    <a:pt x="10414" y="48"/>
                  </a:lnTo>
                  <a:lnTo>
                    <a:pt x="10431" y="48"/>
                  </a:lnTo>
                  <a:lnTo>
                    <a:pt x="10447" y="48"/>
                  </a:lnTo>
                  <a:lnTo>
                    <a:pt x="10463" y="48"/>
                  </a:lnTo>
                  <a:lnTo>
                    <a:pt x="10479" y="48"/>
                  </a:lnTo>
                  <a:lnTo>
                    <a:pt x="10493" y="48"/>
                  </a:lnTo>
                  <a:lnTo>
                    <a:pt x="10506" y="48"/>
                  </a:lnTo>
                  <a:lnTo>
                    <a:pt x="10519" y="48"/>
                  </a:lnTo>
                  <a:lnTo>
                    <a:pt x="10533" y="48"/>
                  </a:lnTo>
                  <a:lnTo>
                    <a:pt x="10544" y="48"/>
                  </a:lnTo>
                  <a:lnTo>
                    <a:pt x="10556" y="48"/>
                  </a:lnTo>
                  <a:lnTo>
                    <a:pt x="10566" y="48"/>
                  </a:lnTo>
                  <a:lnTo>
                    <a:pt x="10575" y="48"/>
                  </a:lnTo>
                  <a:lnTo>
                    <a:pt x="10584" y="48"/>
                  </a:lnTo>
                  <a:lnTo>
                    <a:pt x="10593" y="48"/>
                  </a:lnTo>
                  <a:lnTo>
                    <a:pt x="10601" y="48"/>
                  </a:lnTo>
                  <a:lnTo>
                    <a:pt x="10607" y="48"/>
                  </a:lnTo>
                  <a:lnTo>
                    <a:pt x="10614" y="48"/>
                  </a:lnTo>
                  <a:lnTo>
                    <a:pt x="10619" y="48"/>
                  </a:lnTo>
                  <a:lnTo>
                    <a:pt x="10624" y="48"/>
                  </a:lnTo>
                  <a:lnTo>
                    <a:pt x="10628" y="48"/>
                  </a:lnTo>
                  <a:lnTo>
                    <a:pt x="10631" y="48"/>
                  </a:lnTo>
                  <a:lnTo>
                    <a:pt x="10635" y="48"/>
                  </a:lnTo>
                  <a:lnTo>
                    <a:pt x="10636" y="48"/>
                  </a:lnTo>
                  <a:lnTo>
                    <a:pt x="10637" y="48"/>
                  </a:lnTo>
                  <a:lnTo>
                    <a:pt x="10638" y="48"/>
                  </a:lnTo>
                  <a:lnTo>
                    <a:pt x="10638" y="48"/>
                  </a:lnTo>
                  <a:lnTo>
                    <a:pt x="10639" y="48"/>
                  </a:lnTo>
                  <a:lnTo>
                    <a:pt x="10641" y="48"/>
                  </a:lnTo>
                  <a:lnTo>
                    <a:pt x="10642" y="48"/>
                  </a:lnTo>
                  <a:lnTo>
                    <a:pt x="10642" y="48"/>
                  </a:lnTo>
                  <a:lnTo>
                    <a:pt x="10641" y="32"/>
                  </a:lnTo>
                  <a:lnTo>
                    <a:pt x="10641" y="16"/>
                  </a:lnTo>
                  <a:lnTo>
                    <a:pt x="10641" y="0"/>
                  </a:lnTo>
                  <a:lnTo>
                    <a:pt x="10641" y="0"/>
                  </a:lnTo>
                  <a:close/>
                </a:path>
              </a:pathLst>
            </a:custGeom>
            <a:solidFill>
              <a:srgbClr val="0000FF"/>
            </a:solidFill>
            <a:ln w="9525">
              <a:noFill/>
              <a:round/>
              <a:headEnd/>
              <a:tailEnd/>
            </a:ln>
          </p:spPr>
          <p:txBody>
            <a:bodyPr/>
            <a:lstStyle/>
            <a:p>
              <a:pPr>
                <a:defRPr/>
              </a:pPr>
              <a:endParaRPr lang="en-US"/>
            </a:p>
          </p:txBody>
        </p:sp>
        <p:sp>
          <p:nvSpPr>
            <p:cNvPr id="141" name="Rectangle 2442"/>
            <p:cNvSpPr>
              <a:spLocks noChangeArrowheads="1"/>
            </p:cNvSpPr>
            <p:nvPr userDrawn="1"/>
          </p:nvSpPr>
          <p:spPr bwMode="auto">
            <a:xfrm>
              <a:off x="247" y="3980"/>
              <a:ext cx="313" cy="24"/>
            </a:xfrm>
            <a:prstGeom prst="rect">
              <a:avLst/>
            </a:prstGeom>
            <a:solidFill>
              <a:srgbClr val="0000FF"/>
            </a:solidFill>
            <a:ln w="9525">
              <a:noFill/>
              <a:miter lim="800000"/>
              <a:headEnd/>
              <a:tailEnd/>
            </a:ln>
          </p:spPr>
          <p:txBody>
            <a:bodyPr/>
            <a:lstStyle/>
            <a:p>
              <a:pPr>
                <a:defRPr/>
              </a:pPr>
              <a:endParaRPr lang="en-US"/>
            </a:p>
          </p:txBody>
        </p:sp>
        <p:sp>
          <p:nvSpPr>
            <p:cNvPr id="142" name="Rectangle 2443"/>
            <p:cNvSpPr>
              <a:spLocks noChangeArrowheads="1"/>
            </p:cNvSpPr>
            <p:nvPr userDrawn="1"/>
          </p:nvSpPr>
          <p:spPr bwMode="auto">
            <a:xfrm>
              <a:off x="560" y="3980"/>
              <a:ext cx="313" cy="24"/>
            </a:xfrm>
            <a:prstGeom prst="rect">
              <a:avLst/>
            </a:prstGeom>
            <a:solidFill>
              <a:srgbClr val="0000FF"/>
            </a:solidFill>
            <a:ln w="9525">
              <a:noFill/>
              <a:miter lim="800000"/>
              <a:headEnd/>
              <a:tailEnd/>
            </a:ln>
          </p:spPr>
          <p:txBody>
            <a:bodyPr/>
            <a:lstStyle/>
            <a:p>
              <a:pPr>
                <a:defRPr/>
              </a:pPr>
              <a:endParaRPr lang="en-US"/>
            </a:p>
          </p:txBody>
        </p:sp>
        <p:sp>
          <p:nvSpPr>
            <p:cNvPr id="143" name="Rectangle 2444"/>
            <p:cNvSpPr>
              <a:spLocks noChangeArrowheads="1"/>
            </p:cNvSpPr>
            <p:nvPr userDrawn="1"/>
          </p:nvSpPr>
          <p:spPr bwMode="auto">
            <a:xfrm>
              <a:off x="873" y="3980"/>
              <a:ext cx="314" cy="24"/>
            </a:xfrm>
            <a:prstGeom prst="rect">
              <a:avLst/>
            </a:prstGeom>
            <a:solidFill>
              <a:srgbClr val="0000FF"/>
            </a:solidFill>
            <a:ln w="9525">
              <a:noFill/>
              <a:miter lim="800000"/>
              <a:headEnd/>
              <a:tailEnd/>
            </a:ln>
          </p:spPr>
          <p:txBody>
            <a:bodyPr/>
            <a:lstStyle/>
            <a:p>
              <a:pPr>
                <a:defRPr/>
              </a:pPr>
              <a:endParaRPr lang="en-US"/>
            </a:p>
          </p:txBody>
        </p:sp>
        <p:sp>
          <p:nvSpPr>
            <p:cNvPr id="144" name="Rectangle 2445"/>
            <p:cNvSpPr>
              <a:spLocks noChangeArrowheads="1"/>
            </p:cNvSpPr>
            <p:nvPr userDrawn="1"/>
          </p:nvSpPr>
          <p:spPr bwMode="auto">
            <a:xfrm>
              <a:off x="1186" y="3980"/>
              <a:ext cx="313" cy="24"/>
            </a:xfrm>
            <a:prstGeom prst="rect">
              <a:avLst/>
            </a:prstGeom>
            <a:solidFill>
              <a:srgbClr val="0000FF"/>
            </a:solidFill>
            <a:ln w="9525">
              <a:noFill/>
              <a:miter lim="800000"/>
              <a:headEnd/>
              <a:tailEnd/>
            </a:ln>
          </p:spPr>
          <p:txBody>
            <a:bodyPr/>
            <a:lstStyle/>
            <a:p>
              <a:pPr>
                <a:defRPr/>
              </a:pPr>
              <a:endParaRPr lang="en-US"/>
            </a:p>
          </p:txBody>
        </p:sp>
        <p:sp>
          <p:nvSpPr>
            <p:cNvPr id="145" name="Rectangle 2446"/>
            <p:cNvSpPr>
              <a:spLocks noChangeArrowheads="1"/>
            </p:cNvSpPr>
            <p:nvPr userDrawn="1"/>
          </p:nvSpPr>
          <p:spPr bwMode="auto">
            <a:xfrm>
              <a:off x="1499" y="3980"/>
              <a:ext cx="313" cy="24"/>
            </a:xfrm>
            <a:prstGeom prst="rect">
              <a:avLst/>
            </a:prstGeom>
            <a:solidFill>
              <a:srgbClr val="0000FF"/>
            </a:solidFill>
            <a:ln w="9525">
              <a:noFill/>
              <a:miter lim="800000"/>
              <a:headEnd/>
              <a:tailEnd/>
            </a:ln>
          </p:spPr>
          <p:txBody>
            <a:bodyPr/>
            <a:lstStyle/>
            <a:p>
              <a:pPr>
                <a:defRPr/>
              </a:pPr>
              <a:endParaRPr lang="en-US"/>
            </a:p>
          </p:txBody>
        </p:sp>
        <p:sp>
          <p:nvSpPr>
            <p:cNvPr id="146" name="Rectangle 2447"/>
            <p:cNvSpPr>
              <a:spLocks noChangeArrowheads="1"/>
            </p:cNvSpPr>
            <p:nvPr userDrawn="1"/>
          </p:nvSpPr>
          <p:spPr bwMode="auto">
            <a:xfrm>
              <a:off x="1812" y="3980"/>
              <a:ext cx="313" cy="24"/>
            </a:xfrm>
            <a:prstGeom prst="rect">
              <a:avLst/>
            </a:prstGeom>
            <a:solidFill>
              <a:srgbClr val="0000FF"/>
            </a:solidFill>
            <a:ln w="9525">
              <a:noFill/>
              <a:miter lim="800000"/>
              <a:headEnd/>
              <a:tailEnd/>
            </a:ln>
          </p:spPr>
          <p:txBody>
            <a:bodyPr/>
            <a:lstStyle/>
            <a:p>
              <a:pPr>
                <a:defRPr/>
              </a:pPr>
              <a:endParaRPr lang="en-US"/>
            </a:p>
          </p:txBody>
        </p:sp>
        <p:sp>
          <p:nvSpPr>
            <p:cNvPr id="147" name="Rectangle 2448"/>
            <p:cNvSpPr>
              <a:spLocks noChangeArrowheads="1"/>
            </p:cNvSpPr>
            <p:nvPr userDrawn="1"/>
          </p:nvSpPr>
          <p:spPr bwMode="auto">
            <a:xfrm>
              <a:off x="2125" y="3980"/>
              <a:ext cx="314" cy="24"/>
            </a:xfrm>
            <a:prstGeom prst="rect">
              <a:avLst/>
            </a:prstGeom>
            <a:solidFill>
              <a:srgbClr val="0000FF"/>
            </a:solidFill>
            <a:ln w="9525">
              <a:noFill/>
              <a:miter lim="800000"/>
              <a:headEnd/>
              <a:tailEnd/>
            </a:ln>
          </p:spPr>
          <p:txBody>
            <a:bodyPr/>
            <a:lstStyle/>
            <a:p>
              <a:pPr>
                <a:defRPr/>
              </a:pPr>
              <a:endParaRPr lang="en-US"/>
            </a:p>
          </p:txBody>
        </p:sp>
        <p:sp>
          <p:nvSpPr>
            <p:cNvPr id="148" name="Rectangle 2449"/>
            <p:cNvSpPr>
              <a:spLocks noChangeArrowheads="1"/>
            </p:cNvSpPr>
            <p:nvPr userDrawn="1"/>
          </p:nvSpPr>
          <p:spPr bwMode="auto">
            <a:xfrm>
              <a:off x="2438" y="3980"/>
              <a:ext cx="313" cy="24"/>
            </a:xfrm>
            <a:prstGeom prst="rect">
              <a:avLst/>
            </a:prstGeom>
            <a:solidFill>
              <a:srgbClr val="0000FF"/>
            </a:solidFill>
            <a:ln w="9525">
              <a:noFill/>
              <a:miter lim="800000"/>
              <a:headEnd/>
              <a:tailEnd/>
            </a:ln>
          </p:spPr>
          <p:txBody>
            <a:bodyPr/>
            <a:lstStyle/>
            <a:p>
              <a:pPr>
                <a:defRPr/>
              </a:pPr>
              <a:endParaRPr lang="en-US"/>
            </a:p>
          </p:txBody>
        </p:sp>
        <p:sp>
          <p:nvSpPr>
            <p:cNvPr id="149" name="Rectangle 2450"/>
            <p:cNvSpPr>
              <a:spLocks noChangeArrowheads="1"/>
            </p:cNvSpPr>
            <p:nvPr userDrawn="1"/>
          </p:nvSpPr>
          <p:spPr bwMode="auto">
            <a:xfrm>
              <a:off x="2751" y="3980"/>
              <a:ext cx="313" cy="24"/>
            </a:xfrm>
            <a:prstGeom prst="rect">
              <a:avLst/>
            </a:prstGeom>
            <a:solidFill>
              <a:srgbClr val="0000FF"/>
            </a:solidFill>
            <a:ln w="9525">
              <a:noFill/>
              <a:miter lim="800000"/>
              <a:headEnd/>
              <a:tailEnd/>
            </a:ln>
          </p:spPr>
          <p:txBody>
            <a:bodyPr/>
            <a:lstStyle/>
            <a:p>
              <a:pPr>
                <a:defRPr/>
              </a:pPr>
              <a:endParaRPr lang="en-US"/>
            </a:p>
          </p:txBody>
        </p:sp>
        <p:sp>
          <p:nvSpPr>
            <p:cNvPr id="150" name="Rectangle 2451"/>
            <p:cNvSpPr>
              <a:spLocks noChangeArrowheads="1"/>
            </p:cNvSpPr>
            <p:nvPr userDrawn="1"/>
          </p:nvSpPr>
          <p:spPr bwMode="auto">
            <a:xfrm>
              <a:off x="3064" y="3980"/>
              <a:ext cx="313" cy="24"/>
            </a:xfrm>
            <a:prstGeom prst="rect">
              <a:avLst/>
            </a:prstGeom>
            <a:solidFill>
              <a:srgbClr val="0000FF"/>
            </a:solidFill>
            <a:ln w="9525">
              <a:noFill/>
              <a:miter lim="800000"/>
              <a:headEnd/>
              <a:tailEnd/>
            </a:ln>
          </p:spPr>
          <p:txBody>
            <a:bodyPr/>
            <a:lstStyle/>
            <a:p>
              <a:pPr>
                <a:defRPr/>
              </a:pPr>
              <a:endParaRPr lang="en-US"/>
            </a:p>
          </p:txBody>
        </p:sp>
        <p:sp>
          <p:nvSpPr>
            <p:cNvPr id="151" name="Rectangle 2452"/>
            <p:cNvSpPr>
              <a:spLocks noChangeArrowheads="1"/>
            </p:cNvSpPr>
            <p:nvPr userDrawn="1"/>
          </p:nvSpPr>
          <p:spPr bwMode="auto">
            <a:xfrm>
              <a:off x="3377" y="3980"/>
              <a:ext cx="314" cy="24"/>
            </a:xfrm>
            <a:prstGeom prst="rect">
              <a:avLst/>
            </a:prstGeom>
            <a:solidFill>
              <a:srgbClr val="0000FF"/>
            </a:solidFill>
            <a:ln w="9525">
              <a:noFill/>
              <a:miter lim="800000"/>
              <a:headEnd/>
              <a:tailEnd/>
            </a:ln>
          </p:spPr>
          <p:txBody>
            <a:bodyPr/>
            <a:lstStyle/>
            <a:p>
              <a:pPr>
                <a:defRPr/>
              </a:pPr>
              <a:endParaRPr lang="en-US"/>
            </a:p>
          </p:txBody>
        </p:sp>
        <p:sp>
          <p:nvSpPr>
            <p:cNvPr id="152" name="Rectangle 2453"/>
            <p:cNvSpPr>
              <a:spLocks noChangeArrowheads="1"/>
            </p:cNvSpPr>
            <p:nvPr userDrawn="1"/>
          </p:nvSpPr>
          <p:spPr bwMode="auto">
            <a:xfrm>
              <a:off x="3690" y="3980"/>
              <a:ext cx="313" cy="24"/>
            </a:xfrm>
            <a:prstGeom prst="rect">
              <a:avLst/>
            </a:prstGeom>
            <a:solidFill>
              <a:srgbClr val="0000FF"/>
            </a:solidFill>
            <a:ln w="9525">
              <a:noFill/>
              <a:miter lim="800000"/>
              <a:headEnd/>
              <a:tailEnd/>
            </a:ln>
          </p:spPr>
          <p:txBody>
            <a:bodyPr/>
            <a:lstStyle/>
            <a:p>
              <a:pPr>
                <a:defRPr/>
              </a:pPr>
              <a:endParaRPr lang="en-US"/>
            </a:p>
          </p:txBody>
        </p:sp>
        <p:sp>
          <p:nvSpPr>
            <p:cNvPr id="153" name="Rectangle 2454"/>
            <p:cNvSpPr>
              <a:spLocks noChangeArrowheads="1"/>
            </p:cNvSpPr>
            <p:nvPr userDrawn="1"/>
          </p:nvSpPr>
          <p:spPr bwMode="auto">
            <a:xfrm>
              <a:off x="4003" y="3980"/>
              <a:ext cx="313" cy="24"/>
            </a:xfrm>
            <a:prstGeom prst="rect">
              <a:avLst/>
            </a:prstGeom>
            <a:solidFill>
              <a:srgbClr val="0000FF"/>
            </a:solidFill>
            <a:ln w="9525">
              <a:noFill/>
              <a:miter lim="800000"/>
              <a:headEnd/>
              <a:tailEnd/>
            </a:ln>
          </p:spPr>
          <p:txBody>
            <a:bodyPr/>
            <a:lstStyle/>
            <a:p>
              <a:pPr>
                <a:defRPr/>
              </a:pPr>
              <a:endParaRPr lang="en-US"/>
            </a:p>
          </p:txBody>
        </p:sp>
        <p:sp>
          <p:nvSpPr>
            <p:cNvPr id="154" name="Rectangle 2455"/>
            <p:cNvSpPr>
              <a:spLocks noChangeArrowheads="1"/>
            </p:cNvSpPr>
            <p:nvPr userDrawn="1"/>
          </p:nvSpPr>
          <p:spPr bwMode="auto">
            <a:xfrm>
              <a:off x="4316" y="3980"/>
              <a:ext cx="313" cy="24"/>
            </a:xfrm>
            <a:prstGeom prst="rect">
              <a:avLst/>
            </a:prstGeom>
            <a:solidFill>
              <a:srgbClr val="0000FF"/>
            </a:solidFill>
            <a:ln w="9525">
              <a:noFill/>
              <a:miter lim="800000"/>
              <a:headEnd/>
              <a:tailEnd/>
            </a:ln>
          </p:spPr>
          <p:txBody>
            <a:bodyPr/>
            <a:lstStyle/>
            <a:p>
              <a:pPr>
                <a:defRPr/>
              </a:pPr>
              <a:endParaRPr lang="en-US"/>
            </a:p>
          </p:txBody>
        </p:sp>
        <p:sp>
          <p:nvSpPr>
            <p:cNvPr id="155" name="Rectangle 2456"/>
            <p:cNvSpPr>
              <a:spLocks noChangeArrowheads="1"/>
            </p:cNvSpPr>
            <p:nvPr userDrawn="1"/>
          </p:nvSpPr>
          <p:spPr bwMode="auto">
            <a:xfrm>
              <a:off x="4629" y="3980"/>
              <a:ext cx="314" cy="24"/>
            </a:xfrm>
            <a:prstGeom prst="rect">
              <a:avLst/>
            </a:prstGeom>
            <a:solidFill>
              <a:srgbClr val="0000FF"/>
            </a:solidFill>
            <a:ln w="9525">
              <a:noFill/>
              <a:miter lim="800000"/>
              <a:headEnd/>
              <a:tailEnd/>
            </a:ln>
          </p:spPr>
          <p:txBody>
            <a:bodyPr/>
            <a:lstStyle/>
            <a:p>
              <a:pPr>
                <a:defRPr/>
              </a:pPr>
              <a:endParaRPr lang="en-US"/>
            </a:p>
          </p:txBody>
        </p:sp>
        <p:sp>
          <p:nvSpPr>
            <p:cNvPr id="156" name="Rectangle 2457"/>
            <p:cNvSpPr>
              <a:spLocks noChangeArrowheads="1"/>
            </p:cNvSpPr>
            <p:nvPr userDrawn="1"/>
          </p:nvSpPr>
          <p:spPr bwMode="auto">
            <a:xfrm>
              <a:off x="4942" y="3980"/>
              <a:ext cx="313" cy="24"/>
            </a:xfrm>
            <a:prstGeom prst="rect">
              <a:avLst/>
            </a:prstGeom>
            <a:solidFill>
              <a:srgbClr val="0000FF"/>
            </a:solidFill>
            <a:ln w="9525">
              <a:noFill/>
              <a:miter lim="800000"/>
              <a:headEnd/>
              <a:tailEnd/>
            </a:ln>
          </p:spPr>
          <p:txBody>
            <a:bodyPr/>
            <a:lstStyle/>
            <a:p>
              <a:pPr>
                <a:defRPr/>
              </a:pPr>
              <a:endParaRPr lang="en-US"/>
            </a:p>
          </p:txBody>
        </p:sp>
        <p:sp>
          <p:nvSpPr>
            <p:cNvPr id="157" name="Rectangle 2458"/>
            <p:cNvSpPr>
              <a:spLocks noChangeArrowheads="1"/>
            </p:cNvSpPr>
            <p:nvPr userDrawn="1"/>
          </p:nvSpPr>
          <p:spPr bwMode="auto">
            <a:xfrm>
              <a:off x="5255" y="3980"/>
              <a:ext cx="313" cy="24"/>
            </a:xfrm>
            <a:prstGeom prst="rect">
              <a:avLst/>
            </a:prstGeom>
            <a:solidFill>
              <a:srgbClr val="0000FF"/>
            </a:solidFill>
            <a:ln w="9525">
              <a:noFill/>
              <a:miter lim="800000"/>
              <a:headEnd/>
              <a:tailEnd/>
            </a:ln>
          </p:spPr>
          <p:txBody>
            <a:bodyPr/>
            <a:lstStyle/>
            <a:p>
              <a:pPr>
                <a:defRPr/>
              </a:pPr>
              <a:endParaRPr lang="en-US"/>
            </a:p>
          </p:txBody>
        </p:sp>
        <p:sp>
          <p:nvSpPr>
            <p:cNvPr id="158" name="Freeform 2461"/>
            <p:cNvSpPr>
              <a:spLocks/>
            </p:cNvSpPr>
            <p:nvPr userDrawn="1"/>
          </p:nvSpPr>
          <p:spPr bwMode="auto">
            <a:xfrm>
              <a:off x="247" y="3980"/>
              <a:ext cx="5321" cy="24"/>
            </a:xfrm>
            <a:custGeom>
              <a:avLst/>
              <a:gdLst/>
              <a:ahLst/>
              <a:cxnLst>
                <a:cxn ang="0">
                  <a:pos x="10612" y="0"/>
                </a:cxn>
                <a:cxn ang="0">
                  <a:pos x="10511" y="0"/>
                </a:cxn>
                <a:cxn ang="0">
                  <a:pos x="10344" y="0"/>
                </a:cxn>
                <a:cxn ang="0">
                  <a:pos x="10116" y="0"/>
                </a:cxn>
                <a:cxn ang="0">
                  <a:pos x="9832" y="0"/>
                </a:cxn>
                <a:cxn ang="0">
                  <a:pos x="9499" y="0"/>
                </a:cxn>
                <a:cxn ang="0">
                  <a:pos x="9120" y="0"/>
                </a:cxn>
                <a:cxn ang="0">
                  <a:pos x="8702" y="0"/>
                </a:cxn>
                <a:cxn ang="0">
                  <a:pos x="8250" y="0"/>
                </a:cxn>
                <a:cxn ang="0">
                  <a:pos x="7767" y="0"/>
                </a:cxn>
                <a:cxn ang="0">
                  <a:pos x="7261" y="0"/>
                </a:cxn>
                <a:cxn ang="0">
                  <a:pos x="6736" y="0"/>
                </a:cxn>
                <a:cxn ang="0">
                  <a:pos x="6197" y="0"/>
                </a:cxn>
                <a:cxn ang="0">
                  <a:pos x="5650" y="0"/>
                </a:cxn>
                <a:cxn ang="0">
                  <a:pos x="5100" y="0"/>
                </a:cxn>
                <a:cxn ang="0">
                  <a:pos x="4553" y="0"/>
                </a:cxn>
                <a:cxn ang="0">
                  <a:pos x="4012" y="0"/>
                </a:cxn>
                <a:cxn ang="0">
                  <a:pos x="3484" y="0"/>
                </a:cxn>
                <a:cxn ang="0">
                  <a:pos x="2974" y="0"/>
                </a:cxn>
                <a:cxn ang="0">
                  <a:pos x="2485" y="0"/>
                </a:cxn>
                <a:cxn ang="0">
                  <a:pos x="2027" y="0"/>
                </a:cxn>
                <a:cxn ang="0">
                  <a:pos x="1601" y="0"/>
                </a:cxn>
                <a:cxn ang="0">
                  <a:pos x="1214" y="0"/>
                </a:cxn>
                <a:cxn ang="0">
                  <a:pos x="871" y="0"/>
                </a:cxn>
                <a:cxn ang="0">
                  <a:pos x="578" y="0"/>
                </a:cxn>
                <a:cxn ang="0">
                  <a:pos x="339" y="0"/>
                </a:cxn>
                <a:cxn ang="0">
                  <a:pos x="159" y="0"/>
                </a:cxn>
                <a:cxn ang="0">
                  <a:pos x="45" y="0"/>
                </a:cxn>
                <a:cxn ang="0">
                  <a:pos x="0" y="0"/>
                </a:cxn>
                <a:cxn ang="0">
                  <a:pos x="13" y="48"/>
                </a:cxn>
                <a:cxn ang="0">
                  <a:pos x="93" y="48"/>
                </a:cxn>
                <a:cxn ang="0">
                  <a:pos x="241" y="48"/>
                </a:cxn>
                <a:cxn ang="0">
                  <a:pos x="451" y="48"/>
                </a:cxn>
                <a:cxn ang="0">
                  <a:pos x="717" y="48"/>
                </a:cxn>
                <a:cxn ang="0">
                  <a:pos x="1037" y="48"/>
                </a:cxn>
                <a:cxn ang="0">
                  <a:pos x="1402" y="48"/>
                </a:cxn>
                <a:cxn ang="0">
                  <a:pos x="1808" y="48"/>
                </a:cxn>
                <a:cxn ang="0">
                  <a:pos x="2252" y="48"/>
                </a:cxn>
                <a:cxn ang="0">
                  <a:pos x="2726" y="48"/>
                </a:cxn>
                <a:cxn ang="0">
                  <a:pos x="3225" y="48"/>
                </a:cxn>
                <a:cxn ang="0">
                  <a:pos x="3744" y="48"/>
                </a:cxn>
                <a:cxn ang="0">
                  <a:pos x="4280" y="48"/>
                </a:cxn>
                <a:cxn ang="0">
                  <a:pos x="4825" y="48"/>
                </a:cxn>
                <a:cxn ang="0">
                  <a:pos x="5373" y="48"/>
                </a:cxn>
                <a:cxn ang="0">
                  <a:pos x="5922" y="48"/>
                </a:cxn>
                <a:cxn ang="0">
                  <a:pos x="6466" y="48"/>
                </a:cxn>
                <a:cxn ang="0">
                  <a:pos x="6998" y="48"/>
                </a:cxn>
                <a:cxn ang="0">
                  <a:pos x="7514" y="48"/>
                </a:cxn>
                <a:cxn ang="0">
                  <a:pos x="8009" y="48"/>
                </a:cxn>
                <a:cxn ang="0">
                  <a:pos x="8477" y="48"/>
                </a:cxn>
                <a:cxn ang="0">
                  <a:pos x="8913" y="48"/>
                </a:cxn>
                <a:cxn ang="0">
                  <a:pos x="9312" y="48"/>
                </a:cxn>
                <a:cxn ang="0">
                  <a:pos x="9668" y="48"/>
                </a:cxn>
                <a:cxn ang="0">
                  <a:pos x="9977" y="48"/>
                </a:cxn>
                <a:cxn ang="0">
                  <a:pos x="10233" y="48"/>
                </a:cxn>
                <a:cxn ang="0">
                  <a:pos x="10431" y="48"/>
                </a:cxn>
                <a:cxn ang="0">
                  <a:pos x="10566" y="48"/>
                </a:cxn>
                <a:cxn ang="0">
                  <a:pos x="10631" y="48"/>
                </a:cxn>
                <a:cxn ang="0">
                  <a:pos x="10641" y="32"/>
                </a:cxn>
              </a:cxnLst>
              <a:rect l="0" t="0" r="r" b="b"/>
              <a:pathLst>
                <a:path w="10642" h="48">
                  <a:moveTo>
                    <a:pt x="10641" y="0"/>
                  </a:moveTo>
                  <a:lnTo>
                    <a:pt x="10641" y="0"/>
                  </a:lnTo>
                  <a:lnTo>
                    <a:pt x="10640" y="0"/>
                  </a:lnTo>
                  <a:lnTo>
                    <a:pt x="10638" y="0"/>
                  </a:lnTo>
                  <a:lnTo>
                    <a:pt x="10636" y="0"/>
                  </a:lnTo>
                  <a:lnTo>
                    <a:pt x="10632" y="0"/>
                  </a:lnTo>
                  <a:lnTo>
                    <a:pt x="10628" y="0"/>
                  </a:lnTo>
                  <a:lnTo>
                    <a:pt x="10623" y="0"/>
                  </a:lnTo>
                  <a:lnTo>
                    <a:pt x="10617" y="0"/>
                  </a:lnTo>
                  <a:lnTo>
                    <a:pt x="10612" y="0"/>
                  </a:lnTo>
                  <a:lnTo>
                    <a:pt x="10604" y="0"/>
                  </a:lnTo>
                  <a:lnTo>
                    <a:pt x="10596" y="0"/>
                  </a:lnTo>
                  <a:lnTo>
                    <a:pt x="10589" y="0"/>
                  </a:lnTo>
                  <a:lnTo>
                    <a:pt x="10579" y="0"/>
                  </a:lnTo>
                  <a:lnTo>
                    <a:pt x="10570" y="0"/>
                  </a:lnTo>
                  <a:lnTo>
                    <a:pt x="10559" y="0"/>
                  </a:lnTo>
                  <a:lnTo>
                    <a:pt x="10548" y="0"/>
                  </a:lnTo>
                  <a:lnTo>
                    <a:pt x="10536" y="0"/>
                  </a:lnTo>
                  <a:lnTo>
                    <a:pt x="10524" y="0"/>
                  </a:lnTo>
                  <a:lnTo>
                    <a:pt x="10511" y="0"/>
                  </a:lnTo>
                  <a:lnTo>
                    <a:pt x="10496" y="0"/>
                  </a:lnTo>
                  <a:lnTo>
                    <a:pt x="10482" y="0"/>
                  </a:lnTo>
                  <a:lnTo>
                    <a:pt x="10467" y="0"/>
                  </a:lnTo>
                  <a:lnTo>
                    <a:pt x="10451" y="0"/>
                  </a:lnTo>
                  <a:lnTo>
                    <a:pt x="10435" y="0"/>
                  </a:lnTo>
                  <a:lnTo>
                    <a:pt x="10417" y="0"/>
                  </a:lnTo>
                  <a:lnTo>
                    <a:pt x="10400" y="0"/>
                  </a:lnTo>
                  <a:lnTo>
                    <a:pt x="10382" y="0"/>
                  </a:lnTo>
                  <a:lnTo>
                    <a:pt x="10363" y="0"/>
                  </a:lnTo>
                  <a:lnTo>
                    <a:pt x="10344" y="0"/>
                  </a:lnTo>
                  <a:lnTo>
                    <a:pt x="10323" y="0"/>
                  </a:lnTo>
                  <a:lnTo>
                    <a:pt x="10302" y="0"/>
                  </a:lnTo>
                  <a:lnTo>
                    <a:pt x="10281" y="0"/>
                  </a:lnTo>
                  <a:lnTo>
                    <a:pt x="10259" y="0"/>
                  </a:lnTo>
                  <a:lnTo>
                    <a:pt x="10236" y="0"/>
                  </a:lnTo>
                  <a:lnTo>
                    <a:pt x="10213" y="0"/>
                  </a:lnTo>
                  <a:lnTo>
                    <a:pt x="10190" y="0"/>
                  </a:lnTo>
                  <a:lnTo>
                    <a:pt x="10166" y="0"/>
                  </a:lnTo>
                  <a:lnTo>
                    <a:pt x="10141" y="0"/>
                  </a:lnTo>
                  <a:lnTo>
                    <a:pt x="10116" y="0"/>
                  </a:lnTo>
                  <a:lnTo>
                    <a:pt x="10090" y="0"/>
                  </a:lnTo>
                  <a:lnTo>
                    <a:pt x="10063" y="0"/>
                  </a:lnTo>
                  <a:lnTo>
                    <a:pt x="10037" y="0"/>
                  </a:lnTo>
                  <a:lnTo>
                    <a:pt x="10009" y="0"/>
                  </a:lnTo>
                  <a:lnTo>
                    <a:pt x="9981" y="0"/>
                  </a:lnTo>
                  <a:lnTo>
                    <a:pt x="9952" y="0"/>
                  </a:lnTo>
                  <a:lnTo>
                    <a:pt x="9924" y="0"/>
                  </a:lnTo>
                  <a:lnTo>
                    <a:pt x="9894" y="0"/>
                  </a:lnTo>
                  <a:lnTo>
                    <a:pt x="9863" y="0"/>
                  </a:lnTo>
                  <a:lnTo>
                    <a:pt x="9832" y="0"/>
                  </a:lnTo>
                  <a:lnTo>
                    <a:pt x="9802" y="0"/>
                  </a:lnTo>
                  <a:lnTo>
                    <a:pt x="9770" y="0"/>
                  </a:lnTo>
                  <a:lnTo>
                    <a:pt x="9738" y="0"/>
                  </a:lnTo>
                  <a:lnTo>
                    <a:pt x="9705" y="0"/>
                  </a:lnTo>
                  <a:lnTo>
                    <a:pt x="9672" y="0"/>
                  </a:lnTo>
                  <a:lnTo>
                    <a:pt x="9638" y="0"/>
                  </a:lnTo>
                  <a:lnTo>
                    <a:pt x="9604" y="0"/>
                  </a:lnTo>
                  <a:lnTo>
                    <a:pt x="9569" y="0"/>
                  </a:lnTo>
                  <a:lnTo>
                    <a:pt x="9535" y="0"/>
                  </a:lnTo>
                  <a:lnTo>
                    <a:pt x="9499" y="0"/>
                  </a:lnTo>
                  <a:lnTo>
                    <a:pt x="9464" y="0"/>
                  </a:lnTo>
                  <a:lnTo>
                    <a:pt x="9426" y="0"/>
                  </a:lnTo>
                  <a:lnTo>
                    <a:pt x="9390" y="0"/>
                  </a:lnTo>
                  <a:lnTo>
                    <a:pt x="9353" y="0"/>
                  </a:lnTo>
                  <a:lnTo>
                    <a:pt x="9316" y="0"/>
                  </a:lnTo>
                  <a:lnTo>
                    <a:pt x="9277" y="0"/>
                  </a:lnTo>
                  <a:lnTo>
                    <a:pt x="9239" y="0"/>
                  </a:lnTo>
                  <a:lnTo>
                    <a:pt x="9199" y="0"/>
                  </a:lnTo>
                  <a:lnTo>
                    <a:pt x="9161" y="0"/>
                  </a:lnTo>
                  <a:lnTo>
                    <a:pt x="9120" y="0"/>
                  </a:lnTo>
                  <a:lnTo>
                    <a:pt x="9081" y="0"/>
                  </a:lnTo>
                  <a:lnTo>
                    <a:pt x="9040" y="0"/>
                  </a:lnTo>
                  <a:lnTo>
                    <a:pt x="9000" y="0"/>
                  </a:lnTo>
                  <a:lnTo>
                    <a:pt x="8958" y="0"/>
                  </a:lnTo>
                  <a:lnTo>
                    <a:pt x="8916" y="0"/>
                  </a:lnTo>
                  <a:lnTo>
                    <a:pt x="8874" y="0"/>
                  </a:lnTo>
                  <a:lnTo>
                    <a:pt x="8832" y="0"/>
                  </a:lnTo>
                  <a:lnTo>
                    <a:pt x="8789" y="0"/>
                  </a:lnTo>
                  <a:lnTo>
                    <a:pt x="8746" y="0"/>
                  </a:lnTo>
                  <a:lnTo>
                    <a:pt x="8702" y="0"/>
                  </a:lnTo>
                  <a:lnTo>
                    <a:pt x="8658" y="0"/>
                  </a:lnTo>
                  <a:lnTo>
                    <a:pt x="8614" y="0"/>
                  </a:lnTo>
                  <a:lnTo>
                    <a:pt x="8569" y="0"/>
                  </a:lnTo>
                  <a:lnTo>
                    <a:pt x="8525" y="0"/>
                  </a:lnTo>
                  <a:lnTo>
                    <a:pt x="8479" y="0"/>
                  </a:lnTo>
                  <a:lnTo>
                    <a:pt x="8434" y="0"/>
                  </a:lnTo>
                  <a:lnTo>
                    <a:pt x="8388" y="0"/>
                  </a:lnTo>
                  <a:lnTo>
                    <a:pt x="8342" y="0"/>
                  </a:lnTo>
                  <a:lnTo>
                    <a:pt x="8296" y="0"/>
                  </a:lnTo>
                  <a:lnTo>
                    <a:pt x="8250" y="0"/>
                  </a:lnTo>
                  <a:lnTo>
                    <a:pt x="8203" y="0"/>
                  </a:lnTo>
                  <a:lnTo>
                    <a:pt x="8156" y="0"/>
                  </a:lnTo>
                  <a:lnTo>
                    <a:pt x="8107" y="0"/>
                  </a:lnTo>
                  <a:lnTo>
                    <a:pt x="8060" y="0"/>
                  </a:lnTo>
                  <a:lnTo>
                    <a:pt x="8012" y="0"/>
                  </a:lnTo>
                  <a:lnTo>
                    <a:pt x="7964" y="0"/>
                  </a:lnTo>
                  <a:lnTo>
                    <a:pt x="7914" y="0"/>
                  </a:lnTo>
                  <a:lnTo>
                    <a:pt x="7866" y="0"/>
                  </a:lnTo>
                  <a:lnTo>
                    <a:pt x="7817" y="0"/>
                  </a:lnTo>
                  <a:lnTo>
                    <a:pt x="7767" y="0"/>
                  </a:lnTo>
                  <a:lnTo>
                    <a:pt x="7718" y="0"/>
                  </a:lnTo>
                  <a:lnTo>
                    <a:pt x="7667" y="0"/>
                  </a:lnTo>
                  <a:lnTo>
                    <a:pt x="7618" y="0"/>
                  </a:lnTo>
                  <a:lnTo>
                    <a:pt x="7567" y="0"/>
                  </a:lnTo>
                  <a:lnTo>
                    <a:pt x="7517" y="0"/>
                  </a:lnTo>
                  <a:lnTo>
                    <a:pt x="7466" y="0"/>
                  </a:lnTo>
                  <a:lnTo>
                    <a:pt x="7415" y="0"/>
                  </a:lnTo>
                  <a:lnTo>
                    <a:pt x="7364" y="0"/>
                  </a:lnTo>
                  <a:lnTo>
                    <a:pt x="7313" y="0"/>
                  </a:lnTo>
                  <a:lnTo>
                    <a:pt x="7261" y="0"/>
                  </a:lnTo>
                  <a:lnTo>
                    <a:pt x="7210" y="0"/>
                  </a:lnTo>
                  <a:lnTo>
                    <a:pt x="7157" y="0"/>
                  </a:lnTo>
                  <a:lnTo>
                    <a:pt x="7105" y="0"/>
                  </a:lnTo>
                  <a:lnTo>
                    <a:pt x="7053" y="0"/>
                  </a:lnTo>
                  <a:lnTo>
                    <a:pt x="7000" y="0"/>
                  </a:lnTo>
                  <a:lnTo>
                    <a:pt x="6947" y="0"/>
                  </a:lnTo>
                  <a:lnTo>
                    <a:pt x="6895" y="0"/>
                  </a:lnTo>
                  <a:lnTo>
                    <a:pt x="6842" y="0"/>
                  </a:lnTo>
                  <a:lnTo>
                    <a:pt x="6789" y="0"/>
                  </a:lnTo>
                  <a:lnTo>
                    <a:pt x="6736" y="0"/>
                  </a:lnTo>
                  <a:lnTo>
                    <a:pt x="6683" y="0"/>
                  </a:lnTo>
                  <a:lnTo>
                    <a:pt x="6629" y="0"/>
                  </a:lnTo>
                  <a:lnTo>
                    <a:pt x="6575" y="0"/>
                  </a:lnTo>
                  <a:lnTo>
                    <a:pt x="6522" y="0"/>
                  </a:lnTo>
                  <a:lnTo>
                    <a:pt x="6468" y="0"/>
                  </a:lnTo>
                  <a:lnTo>
                    <a:pt x="6414" y="0"/>
                  </a:lnTo>
                  <a:lnTo>
                    <a:pt x="6360" y="0"/>
                  </a:lnTo>
                  <a:lnTo>
                    <a:pt x="6305" y="0"/>
                  </a:lnTo>
                  <a:lnTo>
                    <a:pt x="6252" y="0"/>
                  </a:lnTo>
                  <a:lnTo>
                    <a:pt x="6197" y="0"/>
                  </a:lnTo>
                  <a:lnTo>
                    <a:pt x="6143" y="0"/>
                  </a:lnTo>
                  <a:lnTo>
                    <a:pt x="6088" y="0"/>
                  </a:lnTo>
                  <a:lnTo>
                    <a:pt x="6033" y="0"/>
                  </a:lnTo>
                  <a:lnTo>
                    <a:pt x="5979" y="0"/>
                  </a:lnTo>
                  <a:lnTo>
                    <a:pt x="5925" y="0"/>
                  </a:lnTo>
                  <a:lnTo>
                    <a:pt x="5870" y="0"/>
                  </a:lnTo>
                  <a:lnTo>
                    <a:pt x="5815" y="0"/>
                  </a:lnTo>
                  <a:lnTo>
                    <a:pt x="5760" y="0"/>
                  </a:lnTo>
                  <a:lnTo>
                    <a:pt x="5705" y="0"/>
                  </a:lnTo>
                  <a:lnTo>
                    <a:pt x="5650" y="0"/>
                  </a:lnTo>
                  <a:lnTo>
                    <a:pt x="5595" y="0"/>
                  </a:lnTo>
                  <a:lnTo>
                    <a:pt x="5540" y="0"/>
                  </a:lnTo>
                  <a:lnTo>
                    <a:pt x="5485" y="0"/>
                  </a:lnTo>
                  <a:lnTo>
                    <a:pt x="5430" y="0"/>
                  </a:lnTo>
                  <a:lnTo>
                    <a:pt x="5375" y="0"/>
                  </a:lnTo>
                  <a:lnTo>
                    <a:pt x="5321" y="0"/>
                  </a:lnTo>
                  <a:lnTo>
                    <a:pt x="5266" y="0"/>
                  </a:lnTo>
                  <a:lnTo>
                    <a:pt x="5211" y="0"/>
                  </a:lnTo>
                  <a:lnTo>
                    <a:pt x="5156" y="0"/>
                  </a:lnTo>
                  <a:lnTo>
                    <a:pt x="5100" y="0"/>
                  </a:lnTo>
                  <a:lnTo>
                    <a:pt x="5046" y="0"/>
                  </a:lnTo>
                  <a:lnTo>
                    <a:pt x="4991" y="0"/>
                  </a:lnTo>
                  <a:lnTo>
                    <a:pt x="4936" y="0"/>
                  </a:lnTo>
                  <a:lnTo>
                    <a:pt x="4881" y="0"/>
                  </a:lnTo>
                  <a:lnTo>
                    <a:pt x="4826" y="0"/>
                  </a:lnTo>
                  <a:lnTo>
                    <a:pt x="4771" y="0"/>
                  </a:lnTo>
                  <a:lnTo>
                    <a:pt x="4716" y="0"/>
                  </a:lnTo>
                  <a:lnTo>
                    <a:pt x="4661" y="0"/>
                  </a:lnTo>
                  <a:lnTo>
                    <a:pt x="4608" y="0"/>
                  </a:lnTo>
                  <a:lnTo>
                    <a:pt x="4553" y="0"/>
                  </a:lnTo>
                  <a:lnTo>
                    <a:pt x="4498" y="0"/>
                  </a:lnTo>
                  <a:lnTo>
                    <a:pt x="4444" y="0"/>
                  </a:lnTo>
                  <a:lnTo>
                    <a:pt x="4389" y="0"/>
                  </a:lnTo>
                  <a:lnTo>
                    <a:pt x="4336" y="0"/>
                  </a:lnTo>
                  <a:lnTo>
                    <a:pt x="4281" y="0"/>
                  </a:lnTo>
                  <a:lnTo>
                    <a:pt x="4227" y="0"/>
                  </a:lnTo>
                  <a:lnTo>
                    <a:pt x="4173" y="0"/>
                  </a:lnTo>
                  <a:lnTo>
                    <a:pt x="4119" y="0"/>
                  </a:lnTo>
                  <a:lnTo>
                    <a:pt x="4066" y="0"/>
                  </a:lnTo>
                  <a:lnTo>
                    <a:pt x="4012" y="0"/>
                  </a:lnTo>
                  <a:lnTo>
                    <a:pt x="3958" y="0"/>
                  </a:lnTo>
                  <a:lnTo>
                    <a:pt x="3905" y="0"/>
                  </a:lnTo>
                  <a:lnTo>
                    <a:pt x="3852" y="0"/>
                  </a:lnTo>
                  <a:lnTo>
                    <a:pt x="3799" y="0"/>
                  </a:lnTo>
                  <a:lnTo>
                    <a:pt x="3746" y="0"/>
                  </a:lnTo>
                  <a:lnTo>
                    <a:pt x="3694" y="0"/>
                  </a:lnTo>
                  <a:lnTo>
                    <a:pt x="3641" y="0"/>
                  </a:lnTo>
                  <a:lnTo>
                    <a:pt x="3588" y="0"/>
                  </a:lnTo>
                  <a:lnTo>
                    <a:pt x="3536" y="0"/>
                  </a:lnTo>
                  <a:lnTo>
                    <a:pt x="3484" y="0"/>
                  </a:lnTo>
                  <a:lnTo>
                    <a:pt x="3431" y="0"/>
                  </a:lnTo>
                  <a:lnTo>
                    <a:pt x="3380" y="0"/>
                  </a:lnTo>
                  <a:lnTo>
                    <a:pt x="3328" y="0"/>
                  </a:lnTo>
                  <a:lnTo>
                    <a:pt x="3277" y="0"/>
                  </a:lnTo>
                  <a:lnTo>
                    <a:pt x="3226" y="0"/>
                  </a:lnTo>
                  <a:lnTo>
                    <a:pt x="3174" y="0"/>
                  </a:lnTo>
                  <a:lnTo>
                    <a:pt x="3124" y="0"/>
                  </a:lnTo>
                  <a:lnTo>
                    <a:pt x="3073" y="0"/>
                  </a:lnTo>
                  <a:lnTo>
                    <a:pt x="3023" y="0"/>
                  </a:lnTo>
                  <a:lnTo>
                    <a:pt x="2974" y="0"/>
                  </a:lnTo>
                  <a:lnTo>
                    <a:pt x="2923" y="0"/>
                  </a:lnTo>
                  <a:lnTo>
                    <a:pt x="2874" y="0"/>
                  </a:lnTo>
                  <a:lnTo>
                    <a:pt x="2824" y="0"/>
                  </a:lnTo>
                  <a:lnTo>
                    <a:pt x="2775" y="0"/>
                  </a:lnTo>
                  <a:lnTo>
                    <a:pt x="2727" y="0"/>
                  </a:lnTo>
                  <a:lnTo>
                    <a:pt x="2677" y="0"/>
                  </a:lnTo>
                  <a:lnTo>
                    <a:pt x="2629" y="0"/>
                  </a:lnTo>
                  <a:lnTo>
                    <a:pt x="2581" y="0"/>
                  </a:lnTo>
                  <a:lnTo>
                    <a:pt x="2534" y="0"/>
                  </a:lnTo>
                  <a:lnTo>
                    <a:pt x="2485" y="0"/>
                  </a:lnTo>
                  <a:lnTo>
                    <a:pt x="2438" y="0"/>
                  </a:lnTo>
                  <a:lnTo>
                    <a:pt x="2392" y="0"/>
                  </a:lnTo>
                  <a:lnTo>
                    <a:pt x="2345" y="0"/>
                  </a:lnTo>
                  <a:lnTo>
                    <a:pt x="2299" y="0"/>
                  </a:lnTo>
                  <a:lnTo>
                    <a:pt x="2253" y="0"/>
                  </a:lnTo>
                  <a:lnTo>
                    <a:pt x="2207" y="0"/>
                  </a:lnTo>
                  <a:lnTo>
                    <a:pt x="2162" y="0"/>
                  </a:lnTo>
                  <a:lnTo>
                    <a:pt x="2115" y="0"/>
                  </a:lnTo>
                  <a:lnTo>
                    <a:pt x="2072" y="0"/>
                  </a:lnTo>
                  <a:lnTo>
                    <a:pt x="2027" y="0"/>
                  </a:lnTo>
                  <a:lnTo>
                    <a:pt x="1983" y="0"/>
                  </a:lnTo>
                  <a:lnTo>
                    <a:pt x="1939" y="0"/>
                  </a:lnTo>
                  <a:lnTo>
                    <a:pt x="1895" y="0"/>
                  </a:lnTo>
                  <a:lnTo>
                    <a:pt x="1852" y="0"/>
                  </a:lnTo>
                  <a:lnTo>
                    <a:pt x="1809" y="0"/>
                  </a:lnTo>
                  <a:lnTo>
                    <a:pt x="1766" y="0"/>
                  </a:lnTo>
                  <a:lnTo>
                    <a:pt x="1725" y="0"/>
                  </a:lnTo>
                  <a:lnTo>
                    <a:pt x="1683" y="0"/>
                  </a:lnTo>
                  <a:lnTo>
                    <a:pt x="1641" y="0"/>
                  </a:lnTo>
                  <a:lnTo>
                    <a:pt x="1601" y="0"/>
                  </a:lnTo>
                  <a:lnTo>
                    <a:pt x="1560" y="0"/>
                  </a:lnTo>
                  <a:lnTo>
                    <a:pt x="1521" y="0"/>
                  </a:lnTo>
                  <a:lnTo>
                    <a:pt x="1481" y="0"/>
                  </a:lnTo>
                  <a:lnTo>
                    <a:pt x="1442" y="0"/>
                  </a:lnTo>
                  <a:lnTo>
                    <a:pt x="1402" y="0"/>
                  </a:lnTo>
                  <a:lnTo>
                    <a:pt x="1364" y="0"/>
                  </a:lnTo>
                  <a:lnTo>
                    <a:pt x="1325" y="0"/>
                  </a:lnTo>
                  <a:lnTo>
                    <a:pt x="1288" y="0"/>
                  </a:lnTo>
                  <a:lnTo>
                    <a:pt x="1251" y="0"/>
                  </a:lnTo>
                  <a:lnTo>
                    <a:pt x="1214" y="0"/>
                  </a:lnTo>
                  <a:lnTo>
                    <a:pt x="1178" y="0"/>
                  </a:lnTo>
                  <a:lnTo>
                    <a:pt x="1142" y="0"/>
                  </a:lnTo>
                  <a:lnTo>
                    <a:pt x="1107" y="0"/>
                  </a:lnTo>
                  <a:lnTo>
                    <a:pt x="1072" y="0"/>
                  </a:lnTo>
                  <a:lnTo>
                    <a:pt x="1037" y="0"/>
                  </a:lnTo>
                  <a:lnTo>
                    <a:pt x="1003" y="0"/>
                  </a:lnTo>
                  <a:lnTo>
                    <a:pt x="969" y="0"/>
                  </a:lnTo>
                  <a:lnTo>
                    <a:pt x="936" y="0"/>
                  </a:lnTo>
                  <a:lnTo>
                    <a:pt x="904" y="0"/>
                  </a:lnTo>
                  <a:lnTo>
                    <a:pt x="871" y="0"/>
                  </a:lnTo>
                  <a:lnTo>
                    <a:pt x="839" y="0"/>
                  </a:lnTo>
                  <a:lnTo>
                    <a:pt x="808" y="0"/>
                  </a:lnTo>
                  <a:lnTo>
                    <a:pt x="778" y="0"/>
                  </a:lnTo>
                  <a:lnTo>
                    <a:pt x="748" y="0"/>
                  </a:lnTo>
                  <a:lnTo>
                    <a:pt x="718" y="0"/>
                  </a:lnTo>
                  <a:lnTo>
                    <a:pt x="689" y="0"/>
                  </a:lnTo>
                  <a:lnTo>
                    <a:pt x="660" y="0"/>
                  </a:lnTo>
                  <a:lnTo>
                    <a:pt x="632" y="0"/>
                  </a:lnTo>
                  <a:lnTo>
                    <a:pt x="604" y="0"/>
                  </a:lnTo>
                  <a:lnTo>
                    <a:pt x="578" y="0"/>
                  </a:lnTo>
                  <a:lnTo>
                    <a:pt x="552" y="0"/>
                  </a:lnTo>
                  <a:lnTo>
                    <a:pt x="525" y="0"/>
                  </a:lnTo>
                  <a:lnTo>
                    <a:pt x="500" y="0"/>
                  </a:lnTo>
                  <a:lnTo>
                    <a:pt x="475" y="0"/>
                  </a:lnTo>
                  <a:lnTo>
                    <a:pt x="451" y="0"/>
                  </a:lnTo>
                  <a:lnTo>
                    <a:pt x="428" y="0"/>
                  </a:lnTo>
                  <a:lnTo>
                    <a:pt x="405" y="0"/>
                  </a:lnTo>
                  <a:lnTo>
                    <a:pt x="382" y="0"/>
                  </a:lnTo>
                  <a:lnTo>
                    <a:pt x="360" y="0"/>
                  </a:lnTo>
                  <a:lnTo>
                    <a:pt x="339" y="0"/>
                  </a:lnTo>
                  <a:lnTo>
                    <a:pt x="318" y="0"/>
                  </a:lnTo>
                  <a:lnTo>
                    <a:pt x="297" y="0"/>
                  </a:lnTo>
                  <a:lnTo>
                    <a:pt x="278" y="0"/>
                  </a:lnTo>
                  <a:lnTo>
                    <a:pt x="259" y="0"/>
                  </a:lnTo>
                  <a:lnTo>
                    <a:pt x="241" y="0"/>
                  </a:lnTo>
                  <a:lnTo>
                    <a:pt x="224" y="0"/>
                  </a:lnTo>
                  <a:lnTo>
                    <a:pt x="206" y="0"/>
                  </a:lnTo>
                  <a:lnTo>
                    <a:pt x="189" y="0"/>
                  </a:lnTo>
                  <a:lnTo>
                    <a:pt x="174" y="0"/>
                  </a:lnTo>
                  <a:lnTo>
                    <a:pt x="159" y="0"/>
                  </a:lnTo>
                  <a:lnTo>
                    <a:pt x="144" y="0"/>
                  </a:lnTo>
                  <a:lnTo>
                    <a:pt x="130" y="0"/>
                  </a:lnTo>
                  <a:lnTo>
                    <a:pt x="117" y="0"/>
                  </a:lnTo>
                  <a:lnTo>
                    <a:pt x="105" y="0"/>
                  </a:lnTo>
                  <a:lnTo>
                    <a:pt x="93" y="0"/>
                  </a:lnTo>
                  <a:lnTo>
                    <a:pt x="82" y="0"/>
                  </a:lnTo>
                  <a:lnTo>
                    <a:pt x="72" y="0"/>
                  </a:lnTo>
                  <a:lnTo>
                    <a:pt x="62" y="0"/>
                  </a:lnTo>
                  <a:lnTo>
                    <a:pt x="52" y="0"/>
                  </a:lnTo>
                  <a:lnTo>
                    <a:pt x="45" y="0"/>
                  </a:lnTo>
                  <a:lnTo>
                    <a:pt x="37" y="0"/>
                  </a:lnTo>
                  <a:lnTo>
                    <a:pt x="29" y="0"/>
                  </a:lnTo>
                  <a:lnTo>
                    <a:pt x="24" y="0"/>
                  </a:lnTo>
                  <a:lnTo>
                    <a:pt x="18" y="0"/>
                  </a:lnTo>
                  <a:lnTo>
                    <a:pt x="13" y="0"/>
                  </a:lnTo>
                  <a:lnTo>
                    <a:pt x="8" y="0"/>
                  </a:lnTo>
                  <a:lnTo>
                    <a:pt x="5" y="0"/>
                  </a:lnTo>
                  <a:lnTo>
                    <a:pt x="3" y="0"/>
                  </a:lnTo>
                  <a:lnTo>
                    <a:pt x="1" y="0"/>
                  </a:lnTo>
                  <a:lnTo>
                    <a:pt x="0" y="0"/>
                  </a:lnTo>
                  <a:lnTo>
                    <a:pt x="0" y="0"/>
                  </a:lnTo>
                  <a:lnTo>
                    <a:pt x="0" y="0"/>
                  </a:lnTo>
                  <a:lnTo>
                    <a:pt x="0" y="48"/>
                  </a:lnTo>
                  <a:lnTo>
                    <a:pt x="0" y="48"/>
                  </a:lnTo>
                  <a:lnTo>
                    <a:pt x="0" y="48"/>
                  </a:lnTo>
                  <a:lnTo>
                    <a:pt x="1" y="48"/>
                  </a:lnTo>
                  <a:lnTo>
                    <a:pt x="3" y="48"/>
                  </a:lnTo>
                  <a:lnTo>
                    <a:pt x="5" y="48"/>
                  </a:lnTo>
                  <a:lnTo>
                    <a:pt x="8" y="48"/>
                  </a:lnTo>
                  <a:lnTo>
                    <a:pt x="13" y="48"/>
                  </a:lnTo>
                  <a:lnTo>
                    <a:pt x="18" y="48"/>
                  </a:lnTo>
                  <a:lnTo>
                    <a:pt x="24" y="48"/>
                  </a:lnTo>
                  <a:lnTo>
                    <a:pt x="29" y="48"/>
                  </a:lnTo>
                  <a:lnTo>
                    <a:pt x="37" y="48"/>
                  </a:lnTo>
                  <a:lnTo>
                    <a:pt x="45" y="48"/>
                  </a:lnTo>
                  <a:lnTo>
                    <a:pt x="52" y="48"/>
                  </a:lnTo>
                  <a:lnTo>
                    <a:pt x="62" y="48"/>
                  </a:lnTo>
                  <a:lnTo>
                    <a:pt x="72" y="48"/>
                  </a:lnTo>
                  <a:lnTo>
                    <a:pt x="82" y="48"/>
                  </a:lnTo>
                  <a:lnTo>
                    <a:pt x="93" y="48"/>
                  </a:lnTo>
                  <a:lnTo>
                    <a:pt x="105" y="48"/>
                  </a:lnTo>
                  <a:lnTo>
                    <a:pt x="117" y="48"/>
                  </a:lnTo>
                  <a:lnTo>
                    <a:pt x="130" y="48"/>
                  </a:lnTo>
                  <a:lnTo>
                    <a:pt x="144" y="48"/>
                  </a:lnTo>
                  <a:lnTo>
                    <a:pt x="159" y="48"/>
                  </a:lnTo>
                  <a:lnTo>
                    <a:pt x="174" y="48"/>
                  </a:lnTo>
                  <a:lnTo>
                    <a:pt x="189" y="48"/>
                  </a:lnTo>
                  <a:lnTo>
                    <a:pt x="206" y="48"/>
                  </a:lnTo>
                  <a:lnTo>
                    <a:pt x="224" y="48"/>
                  </a:lnTo>
                  <a:lnTo>
                    <a:pt x="241" y="48"/>
                  </a:lnTo>
                  <a:lnTo>
                    <a:pt x="259" y="48"/>
                  </a:lnTo>
                  <a:lnTo>
                    <a:pt x="278" y="48"/>
                  </a:lnTo>
                  <a:lnTo>
                    <a:pt x="297" y="48"/>
                  </a:lnTo>
                  <a:lnTo>
                    <a:pt x="318" y="48"/>
                  </a:lnTo>
                  <a:lnTo>
                    <a:pt x="339" y="48"/>
                  </a:lnTo>
                  <a:lnTo>
                    <a:pt x="360" y="48"/>
                  </a:lnTo>
                  <a:lnTo>
                    <a:pt x="382" y="48"/>
                  </a:lnTo>
                  <a:lnTo>
                    <a:pt x="403" y="48"/>
                  </a:lnTo>
                  <a:lnTo>
                    <a:pt x="427" y="48"/>
                  </a:lnTo>
                  <a:lnTo>
                    <a:pt x="451" y="48"/>
                  </a:lnTo>
                  <a:lnTo>
                    <a:pt x="475" y="48"/>
                  </a:lnTo>
                  <a:lnTo>
                    <a:pt x="500" y="48"/>
                  </a:lnTo>
                  <a:lnTo>
                    <a:pt x="525" y="48"/>
                  </a:lnTo>
                  <a:lnTo>
                    <a:pt x="551" y="48"/>
                  </a:lnTo>
                  <a:lnTo>
                    <a:pt x="577" y="48"/>
                  </a:lnTo>
                  <a:lnTo>
                    <a:pt x="604" y="48"/>
                  </a:lnTo>
                  <a:lnTo>
                    <a:pt x="632" y="48"/>
                  </a:lnTo>
                  <a:lnTo>
                    <a:pt x="660" y="48"/>
                  </a:lnTo>
                  <a:lnTo>
                    <a:pt x="689" y="48"/>
                  </a:lnTo>
                  <a:lnTo>
                    <a:pt x="717" y="48"/>
                  </a:lnTo>
                  <a:lnTo>
                    <a:pt x="747" y="48"/>
                  </a:lnTo>
                  <a:lnTo>
                    <a:pt x="778" y="48"/>
                  </a:lnTo>
                  <a:lnTo>
                    <a:pt x="808" y="48"/>
                  </a:lnTo>
                  <a:lnTo>
                    <a:pt x="839" y="48"/>
                  </a:lnTo>
                  <a:lnTo>
                    <a:pt x="871" y="48"/>
                  </a:lnTo>
                  <a:lnTo>
                    <a:pt x="903" y="48"/>
                  </a:lnTo>
                  <a:lnTo>
                    <a:pt x="936" y="48"/>
                  </a:lnTo>
                  <a:lnTo>
                    <a:pt x="969" y="48"/>
                  </a:lnTo>
                  <a:lnTo>
                    <a:pt x="1003" y="48"/>
                  </a:lnTo>
                  <a:lnTo>
                    <a:pt x="1037" y="48"/>
                  </a:lnTo>
                  <a:lnTo>
                    <a:pt x="1071" y="48"/>
                  </a:lnTo>
                  <a:lnTo>
                    <a:pt x="1106" y="48"/>
                  </a:lnTo>
                  <a:lnTo>
                    <a:pt x="1141" y="48"/>
                  </a:lnTo>
                  <a:lnTo>
                    <a:pt x="1177" y="48"/>
                  </a:lnTo>
                  <a:lnTo>
                    <a:pt x="1213" y="48"/>
                  </a:lnTo>
                  <a:lnTo>
                    <a:pt x="1251" y="48"/>
                  </a:lnTo>
                  <a:lnTo>
                    <a:pt x="1288" y="48"/>
                  </a:lnTo>
                  <a:lnTo>
                    <a:pt x="1325" y="48"/>
                  </a:lnTo>
                  <a:lnTo>
                    <a:pt x="1364" y="48"/>
                  </a:lnTo>
                  <a:lnTo>
                    <a:pt x="1402" y="48"/>
                  </a:lnTo>
                  <a:lnTo>
                    <a:pt x="1441" y="48"/>
                  </a:lnTo>
                  <a:lnTo>
                    <a:pt x="1480" y="48"/>
                  </a:lnTo>
                  <a:lnTo>
                    <a:pt x="1520" y="48"/>
                  </a:lnTo>
                  <a:lnTo>
                    <a:pt x="1560" y="48"/>
                  </a:lnTo>
                  <a:lnTo>
                    <a:pt x="1601" y="48"/>
                  </a:lnTo>
                  <a:lnTo>
                    <a:pt x="1641" y="48"/>
                  </a:lnTo>
                  <a:lnTo>
                    <a:pt x="1683" y="48"/>
                  </a:lnTo>
                  <a:lnTo>
                    <a:pt x="1725" y="48"/>
                  </a:lnTo>
                  <a:lnTo>
                    <a:pt x="1766" y="48"/>
                  </a:lnTo>
                  <a:lnTo>
                    <a:pt x="1808" y="48"/>
                  </a:lnTo>
                  <a:lnTo>
                    <a:pt x="1851" y="48"/>
                  </a:lnTo>
                  <a:lnTo>
                    <a:pt x="1895" y="48"/>
                  </a:lnTo>
                  <a:lnTo>
                    <a:pt x="1938" y="48"/>
                  </a:lnTo>
                  <a:lnTo>
                    <a:pt x="1982" y="48"/>
                  </a:lnTo>
                  <a:lnTo>
                    <a:pt x="2025" y="48"/>
                  </a:lnTo>
                  <a:lnTo>
                    <a:pt x="2070" y="48"/>
                  </a:lnTo>
                  <a:lnTo>
                    <a:pt x="2115" y="48"/>
                  </a:lnTo>
                  <a:lnTo>
                    <a:pt x="2160" y="48"/>
                  </a:lnTo>
                  <a:lnTo>
                    <a:pt x="2205" y="48"/>
                  </a:lnTo>
                  <a:lnTo>
                    <a:pt x="2252" y="48"/>
                  </a:lnTo>
                  <a:lnTo>
                    <a:pt x="2298" y="48"/>
                  </a:lnTo>
                  <a:lnTo>
                    <a:pt x="2344" y="48"/>
                  </a:lnTo>
                  <a:lnTo>
                    <a:pt x="2391" y="48"/>
                  </a:lnTo>
                  <a:lnTo>
                    <a:pt x="2438" y="48"/>
                  </a:lnTo>
                  <a:lnTo>
                    <a:pt x="2485" y="48"/>
                  </a:lnTo>
                  <a:lnTo>
                    <a:pt x="2532" y="48"/>
                  </a:lnTo>
                  <a:lnTo>
                    <a:pt x="2581" y="48"/>
                  </a:lnTo>
                  <a:lnTo>
                    <a:pt x="2628" y="48"/>
                  </a:lnTo>
                  <a:lnTo>
                    <a:pt x="2676" y="48"/>
                  </a:lnTo>
                  <a:lnTo>
                    <a:pt x="2726" y="48"/>
                  </a:lnTo>
                  <a:lnTo>
                    <a:pt x="2774" y="48"/>
                  </a:lnTo>
                  <a:lnTo>
                    <a:pt x="2823" y="48"/>
                  </a:lnTo>
                  <a:lnTo>
                    <a:pt x="2873" y="48"/>
                  </a:lnTo>
                  <a:lnTo>
                    <a:pt x="2922" y="48"/>
                  </a:lnTo>
                  <a:lnTo>
                    <a:pt x="2973" y="48"/>
                  </a:lnTo>
                  <a:lnTo>
                    <a:pt x="3022" y="48"/>
                  </a:lnTo>
                  <a:lnTo>
                    <a:pt x="3072" y="48"/>
                  </a:lnTo>
                  <a:lnTo>
                    <a:pt x="3123" y="48"/>
                  </a:lnTo>
                  <a:lnTo>
                    <a:pt x="3173" y="48"/>
                  </a:lnTo>
                  <a:lnTo>
                    <a:pt x="3225" y="48"/>
                  </a:lnTo>
                  <a:lnTo>
                    <a:pt x="3275" y="48"/>
                  </a:lnTo>
                  <a:lnTo>
                    <a:pt x="3327" y="48"/>
                  </a:lnTo>
                  <a:lnTo>
                    <a:pt x="3379" y="48"/>
                  </a:lnTo>
                  <a:lnTo>
                    <a:pt x="3430" y="48"/>
                  </a:lnTo>
                  <a:lnTo>
                    <a:pt x="3483" y="48"/>
                  </a:lnTo>
                  <a:lnTo>
                    <a:pt x="3534" y="48"/>
                  </a:lnTo>
                  <a:lnTo>
                    <a:pt x="3587" y="48"/>
                  </a:lnTo>
                  <a:lnTo>
                    <a:pt x="3639" y="48"/>
                  </a:lnTo>
                  <a:lnTo>
                    <a:pt x="3691" y="48"/>
                  </a:lnTo>
                  <a:lnTo>
                    <a:pt x="3744" y="48"/>
                  </a:lnTo>
                  <a:lnTo>
                    <a:pt x="3798" y="48"/>
                  </a:lnTo>
                  <a:lnTo>
                    <a:pt x="3850" y="48"/>
                  </a:lnTo>
                  <a:lnTo>
                    <a:pt x="3903" y="48"/>
                  </a:lnTo>
                  <a:lnTo>
                    <a:pt x="3957" y="48"/>
                  </a:lnTo>
                  <a:lnTo>
                    <a:pt x="4011" y="48"/>
                  </a:lnTo>
                  <a:lnTo>
                    <a:pt x="4064" y="48"/>
                  </a:lnTo>
                  <a:lnTo>
                    <a:pt x="4118" y="48"/>
                  </a:lnTo>
                  <a:lnTo>
                    <a:pt x="4172" y="48"/>
                  </a:lnTo>
                  <a:lnTo>
                    <a:pt x="4226" y="48"/>
                  </a:lnTo>
                  <a:lnTo>
                    <a:pt x="4280" y="48"/>
                  </a:lnTo>
                  <a:lnTo>
                    <a:pt x="4333" y="48"/>
                  </a:lnTo>
                  <a:lnTo>
                    <a:pt x="4388" y="48"/>
                  </a:lnTo>
                  <a:lnTo>
                    <a:pt x="4442" y="48"/>
                  </a:lnTo>
                  <a:lnTo>
                    <a:pt x="4497" y="48"/>
                  </a:lnTo>
                  <a:lnTo>
                    <a:pt x="4551" y="48"/>
                  </a:lnTo>
                  <a:lnTo>
                    <a:pt x="4605" y="48"/>
                  </a:lnTo>
                  <a:lnTo>
                    <a:pt x="4660" y="48"/>
                  </a:lnTo>
                  <a:lnTo>
                    <a:pt x="4715" y="48"/>
                  </a:lnTo>
                  <a:lnTo>
                    <a:pt x="4770" y="48"/>
                  </a:lnTo>
                  <a:lnTo>
                    <a:pt x="4825" y="48"/>
                  </a:lnTo>
                  <a:lnTo>
                    <a:pt x="4880" y="48"/>
                  </a:lnTo>
                  <a:lnTo>
                    <a:pt x="4935" y="48"/>
                  </a:lnTo>
                  <a:lnTo>
                    <a:pt x="4990" y="48"/>
                  </a:lnTo>
                  <a:lnTo>
                    <a:pt x="5044" y="48"/>
                  </a:lnTo>
                  <a:lnTo>
                    <a:pt x="5099" y="48"/>
                  </a:lnTo>
                  <a:lnTo>
                    <a:pt x="5154" y="48"/>
                  </a:lnTo>
                  <a:lnTo>
                    <a:pt x="5209" y="48"/>
                  </a:lnTo>
                  <a:lnTo>
                    <a:pt x="5264" y="48"/>
                  </a:lnTo>
                  <a:lnTo>
                    <a:pt x="5319" y="48"/>
                  </a:lnTo>
                  <a:lnTo>
                    <a:pt x="5373" y="48"/>
                  </a:lnTo>
                  <a:lnTo>
                    <a:pt x="5429" y="48"/>
                  </a:lnTo>
                  <a:lnTo>
                    <a:pt x="5483" y="48"/>
                  </a:lnTo>
                  <a:lnTo>
                    <a:pt x="5538" y="48"/>
                  </a:lnTo>
                  <a:lnTo>
                    <a:pt x="5593" y="48"/>
                  </a:lnTo>
                  <a:lnTo>
                    <a:pt x="5648" y="48"/>
                  </a:lnTo>
                  <a:lnTo>
                    <a:pt x="5703" y="48"/>
                  </a:lnTo>
                  <a:lnTo>
                    <a:pt x="5758" y="48"/>
                  </a:lnTo>
                  <a:lnTo>
                    <a:pt x="5813" y="48"/>
                  </a:lnTo>
                  <a:lnTo>
                    <a:pt x="5868" y="48"/>
                  </a:lnTo>
                  <a:lnTo>
                    <a:pt x="5922" y="48"/>
                  </a:lnTo>
                  <a:lnTo>
                    <a:pt x="5977" y="48"/>
                  </a:lnTo>
                  <a:lnTo>
                    <a:pt x="6031" y="48"/>
                  </a:lnTo>
                  <a:lnTo>
                    <a:pt x="6086" y="48"/>
                  </a:lnTo>
                  <a:lnTo>
                    <a:pt x="6141" y="48"/>
                  </a:lnTo>
                  <a:lnTo>
                    <a:pt x="6195" y="48"/>
                  </a:lnTo>
                  <a:lnTo>
                    <a:pt x="6249" y="48"/>
                  </a:lnTo>
                  <a:lnTo>
                    <a:pt x="6303" y="48"/>
                  </a:lnTo>
                  <a:lnTo>
                    <a:pt x="6358" y="48"/>
                  </a:lnTo>
                  <a:lnTo>
                    <a:pt x="6412" y="48"/>
                  </a:lnTo>
                  <a:lnTo>
                    <a:pt x="6466" y="48"/>
                  </a:lnTo>
                  <a:lnTo>
                    <a:pt x="6519" y="48"/>
                  </a:lnTo>
                  <a:lnTo>
                    <a:pt x="6573" y="48"/>
                  </a:lnTo>
                  <a:lnTo>
                    <a:pt x="6627" y="48"/>
                  </a:lnTo>
                  <a:lnTo>
                    <a:pt x="6681" y="48"/>
                  </a:lnTo>
                  <a:lnTo>
                    <a:pt x="6733" y="48"/>
                  </a:lnTo>
                  <a:lnTo>
                    <a:pt x="6787" y="48"/>
                  </a:lnTo>
                  <a:lnTo>
                    <a:pt x="6840" y="48"/>
                  </a:lnTo>
                  <a:lnTo>
                    <a:pt x="6892" y="48"/>
                  </a:lnTo>
                  <a:lnTo>
                    <a:pt x="6945" y="48"/>
                  </a:lnTo>
                  <a:lnTo>
                    <a:pt x="6998" y="48"/>
                  </a:lnTo>
                  <a:lnTo>
                    <a:pt x="7051" y="48"/>
                  </a:lnTo>
                  <a:lnTo>
                    <a:pt x="7103" y="48"/>
                  </a:lnTo>
                  <a:lnTo>
                    <a:pt x="7155" y="48"/>
                  </a:lnTo>
                  <a:lnTo>
                    <a:pt x="7206" y="48"/>
                  </a:lnTo>
                  <a:lnTo>
                    <a:pt x="7258" y="48"/>
                  </a:lnTo>
                  <a:lnTo>
                    <a:pt x="7310" y="48"/>
                  </a:lnTo>
                  <a:lnTo>
                    <a:pt x="7361" y="48"/>
                  </a:lnTo>
                  <a:lnTo>
                    <a:pt x="7413" y="48"/>
                  </a:lnTo>
                  <a:lnTo>
                    <a:pt x="7463" y="48"/>
                  </a:lnTo>
                  <a:lnTo>
                    <a:pt x="7514" y="48"/>
                  </a:lnTo>
                  <a:lnTo>
                    <a:pt x="7565" y="48"/>
                  </a:lnTo>
                  <a:lnTo>
                    <a:pt x="7615" y="48"/>
                  </a:lnTo>
                  <a:lnTo>
                    <a:pt x="7665" y="48"/>
                  </a:lnTo>
                  <a:lnTo>
                    <a:pt x="7714" y="48"/>
                  </a:lnTo>
                  <a:lnTo>
                    <a:pt x="7765" y="48"/>
                  </a:lnTo>
                  <a:lnTo>
                    <a:pt x="7814" y="48"/>
                  </a:lnTo>
                  <a:lnTo>
                    <a:pt x="7863" y="48"/>
                  </a:lnTo>
                  <a:lnTo>
                    <a:pt x="7912" y="48"/>
                  </a:lnTo>
                  <a:lnTo>
                    <a:pt x="7960" y="48"/>
                  </a:lnTo>
                  <a:lnTo>
                    <a:pt x="8009" y="48"/>
                  </a:lnTo>
                  <a:lnTo>
                    <a:pt x="8057" y="48"/>
                  </a:lnTo>
                  <a:lnTo>
                    <a:pt x="8105" y="48"/>
                  </a:lnTo>
                  <a:lnTo>
                    <a:pt x="8152" y="48"/>
                  </a:lnTo>
                  <a:lnTo>
                    <a:pt x="8200" y="48"/>
                  </a:lnTo>
                  <a:lnTo>
                    <a:pt x="8247" y="48"/>
                  </a:lnTo>
                  <a:lnTo>
                    <a:pt x="8293" y="48"/>
                  </a:lnTo>
                  <a:lnTo>
                    <a:pt x="8340" y="48"/>
                  </a:lnTo>
                  <a:lnTo>
                    <a:pt x="8386" y="48"/>
                  </a:lnTo>
                  <a:lnTo>
                    <a:pt x="8431" y="48"/>
                  </a:lnTo>
                  <a:lnTo>
                    <a:pt x="8477" y="48"/>
                  </a:lnTo>
                  <a:lnTo>
                    <a:pt x="8522" y="48"/>
                  </a:lnTo>
                  <a:lnTo>
                    <a:pt x="8567" y="48"/>
                  </a:lnTo>
                  <a:lnTo>
                    <a:pt x="8611" y="48"/>
                  </a:lnTo>
                  <a:lnTo>
                    <a:pt x="8655" y="48"/>
                  </a:lnTo>
                  <a:lnTo>
                    <a:pt x="8699" y="48"/>
                  </a:lnTo>
                  <a:lnTo>
                    <a:pt x="8743" y="48"/>
                  </a:lnTo>
                  <a:lnTo>
                    <a:pt x="8786" y="48"/>
                  </a:lnTo>
                  <a:lnTo>
                    <a:pt x="8828" y="48"/>
                  </a:lnTo>
                  <a:lnTo>
                    <a:pt x="8871" y="48"/>
                  </a:lnTo>
                  <a:lnTo>
                    <a:pt x="8913" y="48"/>
                  </a:lnTo>
                  <a:lnTo>
                    <a:pt x="8955" y="48"/>
                  </a:lnTo>
                  <a:lnTo>
                    <a:pt x="8996" y="48"/>
                  </a:lnTo>
                  <a:lnTo>
                    <a:pt x="9037" y="48"/>
                  </a:lnTo>
                  <a:lnTo>
                    <a:pt x="9077" y="48"/>
                  </a:lnTo>
                  <a:lnTo>
                    <a:pt x="9117" y="48"/>
                  </a:lnTo>
                  <a:lnTo>
                    <a:pt x="9158" y="48"/>
                  </a:lnTo>
                  <a:lnTo>
                    <a:pt x="9196" y="48"/>
                  </a:lnTo>
                  <a:lnTo>
                    <a:pt x="9235" y="48"/>
                  </a:lnTo>
                  <a:lnTo>
                    <a:pt x="9274" y="48"/>
                  </a:lnTo>
                  <a:lnTo>
                    <a:pt x="9312" y="48"/>
                  </a:lnTo>
                  <a:lnTo>
                    <a:pt x="9350" y="48"/>
                  </a:lnTo>
                  <a:lnTo>
                    <a:pt x="9387" y="48"/>
                  </a:lnTo>
                  <a:lnTo>
                    <a:pt x="9423" y="48"/>
                  </a:lnTo>
                  <a:lnTo>
                    <a:pt x="9459" y="48"/>
                  </a:lnTo>
                  <a:lnTo>
                    <a:pt x="9496" y="48"/>
                  </a:lnTo>
                  <a:lnTo>
                    <a:pt x="9531" y="48"/>
                  </a:lnTo>
                  <a:lnTo>
                    <a:pt x="9566" y="48"/>
                  </a:lnTo>
                  <a:lnTo>
                    <a:pt x="9601" y="48"/>
                  </a:lnTo>
                  <a:lnTo>
                    <a:pt x="9635" y="48"/>
                  </a:lnTo>
                  <a:lnTo>
                    <a:pt x="9668" y="48"/>
                  </a:lnTo>
                  <a:lnTo>
                    <a:pt x="9702" y="48"/>
                  </a:lnTo>
                  <a:lnTo>
                    <a:pt x="9734" y="48"/>
                  </a:lnTo>
                  <a:lnTo>
                    <a:pt x="9767" y="48"/>
                  </a:lnTo>
                  <a:lnTo>
                    <a:pt x="9797" y="48"/>
                  </a:lnTo>
                  <a:lnTo>
                    <a:pt x="9829" y="48"/>
                  </a:lnTo>
                  <a:lnTo>
                    <a:pt x="9860" y="48"/>
                  </a:lnTo>
                  <a:lnTo>
                    <a:pt x="9890" y="48"/>
                  </a:lnTo>
                  <a:lnTo>
                    <a:pt x="9919" y="48"/>
                  </a:lnTo>
                  <a:lnTo>
                    <a:pt x="9949" y="48"/>
                  </a:lnTo>
                  <a:lnTo>
                    <a:pt x="9977" y="48"/>
                  </a:lnTo>
                  <a:lnTo>
                    <a:pt x="10005" y="48"/>
                  </a:lnTo>
                  <a:lnTo>
                    <a:pt x="10033" y="48"/>
                  </a:lnTo>
                  <a:lnTo>
                    <a:pt x="10060" y="48"/>
                  </a:lnTo>
                  <a:lnTo>
                    <a:pt x="10086" y="48"/>
                  </a:lnTo>
                  <a:lnTo>
                    <a:pt x="10112" y="48"/>
                  </a:lnTo>
                  <a:lnTo>
                    <a:pt x="10138" y="48"/>
                  </a:lnTo>
                  <a:lnTo>
                    <a:pt x="10163" y="48"/>
                  </a:lnTo>
                  <a:lnTo>
                    <a:pt x="10187" y="48"/>
                  </a:lnTo>
                  <a:lnTo>
                    <a:pt x="10210" y="48"/>
                  </a:lnTo>
                  <a:lnTo>
                    <a:pt x="10233" y="48"/>
                  </a:lnTo>
                  <a:lnTo>
                    <a:pt x="10256" y="48"/>
                  </a:lnTo>
                  <a:lnTo>
                    <a:pt x="10278" y="48"/>
                  </a:lnTo>
                  <a:lnTo>
                    <a:pt x="10299" y="48"/>
                  </a:lnTo>
                  <a:lnTo>
                    <a:pt x="10320" y="48"/>
                  </a:lnTo>
                  <a:lnTo>
                    <a:pt x="10339" y="48"/>
                  </a:lnTo>
                  <a:lnTo>
                    <a:pt x="10359" y="48"/>
                  </a:lnTo>
                  <a:lnTo>
                    <a:pt x="10378" y="48"/>
                  </a:lnTo>
                  <a:lnTo>
                    <a:pt x="10397" y="48"/>
                  </a:lnTo>
                  <a:lnTo>
                    <a:pt x="10414" y="48"/>
                  </a:lnTo>
                  <a:lnTo>
                    <a:pt x="10431" y="48"/>
                  </a:lnTo>
                  <a:lnTo>
                    <a:pt x="10447" y="48"/>
                  </a:lnTo>
                  <a:lnTo>
                    <a:pt x="10463" y="48"/>
                  </a:lnTo>
                  <a:lnTo>
                    <a:pt x="10479" y="48"/>
                  </a:lnTo>
                  <a:lnTo>
                    <a:pt x="10493" y="48"/>
                  </a:lnTo>
                  <a:lnTo>
                    <a:pt x="10506" y="48"/>
                  </a:lnTo>
                  <a:lnTo>
                    <a:pt x="10519" y="48"/>
                  </a:lnTo>
                  <a:lnTo>
                    <a:pt x="10533" y="48"/>
                  </a:lnTo>
                  <a:lnTo>
                    <a:pt x="10544" y="48"/>
                  </a:lnTo>
                  <a:lnTo>
                    <a:pt x="10556" y="48"/>
                  </a:lnTo>
                  <a:lnTo>
                    <a:pt x="10566" y="48"/>
                  </a:lnTo>
                  <a:lnTo>
                    <a:pt x="10575" y="48"/>
                  </a:lnTo>
                  <a:lnTo>
                    <a:pt x="10584" y="48"/>
                  </a:lnTo>
                  <a:lnTo>
                    <a:pt x="10593" y="48"/>
                  </a:lnTo>
                  <a:lnTo>
                    <a:pt x="10601" y="48"/>
                  </a:lnTo>
                  <a:lnTo>
                    <a:pt x="10607" y="48"/>
                  </a:lnTo>
                  <a:lnTo>
                    <a:pt x="10614" y="48"/>
                  </a:lnTo>
                  <a:lnTo>
                    <a:pt x="10619" y="48"/>
                  </a:lnTo>
                  <a:lnTo>
                    <a:pt x="10624" y="48"/>
                  </a:lnTo>
                  <a:lnTo>
                    <a:pt x="10628" y="48"/>
                  </a:lnTo>
                  <a:lnTo>
                    <a:pt x="10631" y="48"/>
                  </a:lnTo>
                  <a:lnTo>
                    <a:pt x="10635" y="48"/>
                  </a:lnTo>
                  <a:lnTo>
                    <a:pt x="10636" y="48"/>
                  </a:lnTo>
                  <a:lnTo>
                    <a:pt x="10637" y="48"/>
                  </a:lnTo>
                  <a:lnTo>
                    <a:pt x="10638" y="48"/>
                  </a:lnTo>
                  <a:lnTo>
                    <a:pt x="10638" y="48"/>
                  </a:lnTo>
                  <a:lnTo>
                    <a:pt x="10639" y="48"/>
                  </a:lnTo>
                  <a:lnTo>
                    <a:pt x="10641" y="48"/>
                  </a:lnTo>
                  <a:lnTo>
                    <a:pt x="10642" y="48"/>
                  </a:lnTo>
                  <a:lnTo>
                    <a:pt x="10642" y="48"/>
                  </a:lnTo>
                  <a:lnTo>
                    <a:pt x="10641" y="32"/>
                  </a:lnTo>
                  <a:lnTo>
                    <a:pt x="10641" y="16"/>
                  </a:lnTo>
                  <a:lnTo>
                    <a:pt x="10641" y="0"/>
                  </a:lnTo>
                  <a:lnTo>
                    <a:pt x="10641" y="0"/>
                  </a:lnTo>
                  <a:lnTo>
                    <a:pt x="10641" y="0"/>
                  </a:lnTo>
                </a:path>
              </a:pathLst>
            </a:custGeom>
            <a:solidFill>
              <a:srgbClr val="0000FF"/>
            </a:solidFill>
            <a:ln w="4763">
              <a:solidFill>
                <a:srgbClr val="000000"/>
              </a:solidFill>
              <a:prstDash val="solid"/>
              <a:round/>
              <a:headEnd/>
              <a:tailEnd/>
            </a:ln>
          </p:spPr>
          <p:txBody>
            <a:bodyPr/>
            <a:lstStyle/>
            <a:p>
              <a:pPr>
                <a:defRPr/>
              </a:pPr>
              <a:endParaRPr lang="en-US"/>
            </a:p>
          </p:txBody>
        </p:sp>
      </p:grpSp>
    </p:spTree>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 id="2147483837" r:id="rId12"/>
    <p:sldLayoutId id="2147483838" r:id="rId13"/>
    <p:sldLayoutId id="2147483839" r:id="rId14"/>
    <p:sldLayoutId id="2147483840" r:id="rId15"/>
    <p:sldLayoutId id="2147483841" r:id="rId16"/>
    <p:sldLayoutId id="2147483842" r:id="rId17"/>
    <p:sldLayoutId id="2147483843" r:id="rId18"/>
  </p:sldLayoutIdLst>
  <p:txStyles>
    <p:titleStyle>
      <a:lvl1pPr algn="l" rtl="0" eaLnBrk="1" fontAlgn="base" hangingPunct="1">
        <a:spcBef>
          <a:spcPct val="0"/>
        </a:spcBef>
        <a:spcAft>
          <a:spcPct val="0"/>
        </a:spcAft>
        <a:defRPr sz="2600" b="1">
          <a:solidFill>
            <a:schemeClr val="tx2"/>
          </a:solidFill>
          <a:latin typeface="+mj-lt"/>
          <a:ea typeface="+mj-ea"/>
          <a:cs typeface="+mj-cs"/>
        </a:defRPr>
      </a:lvl1pPr>
      <a:lvl2pPr algn="l" rtl="0" eaLnBrk="1" fontAlgn="base" hangingPunct="1">
        <a:spcBef>
          <a:spcPct val="0"/>
        </a:spcBef>
        <a:spcAft>
          <a:spcPct val="0"/>
        </a:spcAft>
        <a:defRPr sz="2600" b="1">
          <a:solidFill>
            <a:schemeClr val="tx2"/>
          </a:solidFill>
          <a:latin typeface="Arial" pitchFamily="34" charset="0"/>
        </a:defRPr>
      </a:lvl2pPr>
      <a:lvl3pPr algn="l" rtl="0" eaLnBrk="1" fontAlgn="base" hangingPunct="1">
        <a:spcBef>
          <a:spcPct val="0"/>
        </a:spcBef>
        <a:spcAft>
          <a:spcPct val="0"/>
        </a:spcAft>
        <a:defRPr sz="2600" b="1">
          <a:solidFill>
            <a:schemeClr val="tx2"/>
          </a:solidFill>
          <a:latin typeface="Arial" pitchFamily="34" charset="0"/>
        </a:defRPr>
      </a:lvl3pPr>
      <a:lvl4pPr algn="l" rtl="0" eaLnBrk="1" fontAlgn="base" hangingPunct="1">
        <a:spcBef>
          <a:spcPct val="0"/>
        </a:spcBef>
        <a:spcAft>
          <a:spcPct val="0"/>
        </a:spcAft>
        <a:defRPr sz="2600" b="1">
          <a:solidFill>
            <a:schemeClr val="tx2"/>
          </a:solidFill>
          <a:latin typeface="Arial" pitchFamily="34" charset="0"/>
        </a:defRPr>
      </a:lvl4pPr>
      <a:lvl5pPr algn="l" rtl="0" eaLnBrk="1" fontAlgn="base" hangingPunct="1">
        <a:spcBef>
          <a:spcPct val="0"/>
        </a:spcBef>
        <a:spcAft>
          <a:spcPct val="0"/>
        </a:spcAft>
        <a:defRPr sz="2600" b="1">
          <a:solidFill>
            <a:schemeClr val="tx2"/>
          </a:solidFill>
          <a:latin typeface="Arial" pitchFamily="34" charset="0"/>
        </a:defRPr>
      </a:lvl5pPr>
      <a:lvl6pPr marL="457200" algn="l" rtl="0" eaLnBrk="1" fontAlgn="base" hangingPunct="1">
        <a:spcBef>
          <a:spcPct val="0"/>
        </a:spcBef>
        <a:spcAft>
          <a:spcPct val="0"/>
        </a:spcAft>
        <a:defRPr sz="2600" b="1">
          <a:solidFill>
            <a:schemeClr val="tx2"/>
          </a:solidFill>
          <a:latin typeface="Arial" pitchFamily="34" charset="0"/>
        </a:defRPr>
      </a:lvl6pPr>
      <a:lvl7pPr marL="914400" algn="l" rtl="0" eaLnBrk="1" fontAlgn="base" hangingPunct="1">
        <a:spcBef>
          <a:spcPct val="0"/>
        </a:spcBef>
        <a:spcAft>
          <a:spcPct val="0"/>
        </a:spcAft>
        <a:defRPr sz="2600" b="1">
          <a:solidFill>
            <a:schemeClr val="tx2"/>
          </a:solidFill>
          <a:latin typeface="Arial" pitchFamily="34" charset="0"/>
        </a:defRPr>
      </a:lvl7pPr>
      <a:lvl8pPr marL="1371600" algn="l" rtl="0" eaLnBrk="1" fontAlgn="base" hangingPunct="1">
        <a:spcBef>
          <a:spcPct val="0"/>
        </a:spcBef>
        <a:spcAft>
          <a:spcPct val="0"/>
        </a:spcAft>
        <a:defRPr sz="2600" b="1">
          <a:solidFill>
            <a:schemeClr val="tx2"/>
          </a:solidFill>
          <a:latin typeface="Arial" pitchFamily="34" charset="0"/>
        </a:defRPr>
      </a:lvl8pPr>
      <a:lvl9pPr marL="1828800" algn="l" rtl="0" eaLnBrk="1" fontAlgn="base" hangingPunct="1">
        <a:spcBef>
          <a:spcPct val="0"/>
        </a:spcBef>
        <a:spcAft>
          <a:spcPct val="0"/>
        </a:spcAft>
        <a:defRPr sz="2600" b="1">
          <a:solidFill>
            <a:schemeClr val="tx2"/>
          </a:solidFill>
          <a:latin typeface="Arial" pitchFamily="34" charset="0"/>
        </a:defRPr>
      </a:lvl9pPr>
    </p:titleStyle>
    <p:bodyStyle>
      <a:lvl1pPr marL="342900" indent="-342900" algn="l" rtl="0" eaLnBrk="1" fontAlgn="base" hangingPunct="1">
        <a:spcBef>
          <a:spcPct val="20000"/>
        </a:spcBef>
        <a:spcAft>
          <a:spcPct val="0"/>
        </a:spcAft>
        <a:buClr>
          <a:schemeClr val="tx1"/>
        </a:buClr>
        <a:buChar char="•"/>
        <a:defRPr sz="22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200">
          <a:solidFill>
            <a:schemeClr val="tx1"/>
          </a:solidFill>
          <a:latin typeface="+mn-lt"/>
        </a:defRPr>
      </a:lvl2pPr>
      <a:lvl3pPr marL="1143000" indent="-228600" algn="l" rtl="0" eaLnBrk="1" fontAlgn="base" hangingPunct="1">
        <a:spcBef>
          <a:spcPct val="20000"/>
        </a:spcBef>
        <a:spcAft>
          <a:spcPct val="0"/>
        </a:spcAft>
        <a:buClr>
          <a:schemeClr val="tx1"/>
        </a:buClr>
        <a:buFont typeface="Wingdings" pitchFamily="2" charset="2"/>
        <a:buChar char="§"/>
        <a:defRPr sz="22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Helvetica" pitchFamily="34" charset="0"/>
        </a:defRPr>
      </a:lvl4pPr>
      <a:lvl5pPr marL="2057400" indent="-228600" algn="l" rtl="0" eaLnBrk="1" fontAlgn="base" hangingPunct="1">
        <a:spcBef>
          <a:spcPct val="20000"/>
        </a:spcBef>
        <a:spcAft>
          <a:spcPct val="0"/>
        </a:spcAft>
        <a:buChar char="»"/>
        <a:defRPr sz="2000">
          <a:solidFill>
            <a:schemeClr val="tx1"/>
          </a:solidFill>
          <a:latin typeface="Helvetica" pitchFamily="34" charset="0"/>
        </a:defRPr>
      </a:lvl5pPr>
      <a:lvl6pPr marL="2514600" indent="-228600" algn="l" rtl="0" eaLnBrk="1" fontAlgn="base" hangingPunct="1">
        <a:spcBef>
          <a:spcPct val="20000"/>
        </a:spcBef>
        <a:spcAft>
          <a:spcPct val="0"/>
        </a:spcAft>
        <a:buChar char="»"/>
        <a:defRPr sz="2000">
          <a:solidFill>
            <a:schemeClr val="tx1"/>
          </a:solidFill>
          <a:latin typeface="Helvetica" pitchFamily="34" charset="0"/>
        </a:defRPr>
      </a:lvl6pPr>
      <a:lvl7pPr marL="2971800" indent="-228600" algn="l" rtl="0" eaLnBrk="1" fontAlgn="base" hangingPunct="1">
        <a:spcBef>
          <a:spcPct val="20000"/>
        </a:spcBef>
        <a:spcAft>
          <a:spcPct val="0"/>
        </a:spcAft>
        <a:buChar char="»"/>
        <a:defRPr sz="2000">
          <a:solidFill>
            <a:schemeClr val="tx1"/>
          </a:solidFill>
          <a:latin typeface="Helvetica" pitchFamily="34" charset="0"/>
        </a:defRPr>
      </a:lvl7pPr>
      <a:lvl8pPr marL="3429000" indent="-228600" algn="l" rtl="0" eaLnBrk="1" fontAlgn="base" hangingPunct="1">
        <a:spcBef>
          <a:spcPct val="20000"/>
        </a:spcBef>
        <a:spcAft>
          <a:spcPct val="0"/>
        </a:spcAft>
        <a:buChar char="»"/>
        <a:defRPr sz="2000">
          <a:solidFill>
            <a:schemeClr val="tx1"/>
          </a:solidFill>
          <a:latin typeface="Helvetica" pitchFamily="34" charset="0"/>
        </a:defRPr>
      </a:lvl8pPr>
      <a:lvl9pPr marL="3886200" indent="-228600" algn="l" rtl="0" eaLnBrk="1" fontAlgn="base" hangingPunct="1">
        <a:spcBef>
          <a:spcPct val="20000"/>
        </a:spcBef>
        <a:spcAft>
          <a:spcPct val="0"/>
        </a:spcAft>
        <a:buChar char="»"/>
        <a:defRPr sz="2000">
          <a:solidFill>
            <a:schemeClr val="tx1"/>
          </a:solidFill>
          <a:latin typeface="Helvetica"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8194" name="Rectangle 2410"/>
          <p:cNvSpPr>
            <a:spLocks noGrp="1" noChangeArrowheads="1"/>
          </p:cNvSpPr>
          <p:nvPr>
            <p:ph type="title"/>
          </p:nvPr>
        </p:nvSpPr>
        <p:spPr bwMode="auto">
          <a:xfrm>
            <a:off x="304800" y="-123825"/>
            <a:ext cx="57912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WBS 1.6 RF Systems</a:t>
            </a:r>
          </a:p>
        </p:txBody>
      </p:sp>
      <p:sp>
        <p:nvSpPr>
          <p:cNvPr id="8195" name="Rectangle 2411"/>
          <p:cNvSpPr>
            <a:spLocks noGrp="1" noChangeArrowheads="1"/>
          </p:cNvSpPr>
          <p:nvPr>
            <p:ph type="body" idx="1"/>
          </p:nvPr>
        </p:nvSpPr>
        <p:spPr bwMode="auto">
          <a:xfrm>
            <a:off x="381000" y="990600"/>
            <a:ext cx="8382000" cy="495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grpSp>
        <p:nvGrpSpPr>
          <p:cNvPr id="2" name="Group 2465"/>
          <p:cNvGrpSpPr>
            <a:grpSpLocks/>
          </p:cNvGrpSpPr>
          <p:nvPr/>
        </p:nvGrpSpPr>
        <p:grpSpPr bwMode="auto">
          <a:xfrm>
            <a:off x="381000" y="6096000"/>
            <a:ext cx="8447088" cy="38100"/>
            <a:chOff x="247" y="3980"/>
            <a:chExt cx="5321" cy="24"/>
          </a:xfrm>
        </p:grpSpPr>
        <p:sp>
          <p:nvSpPr>
            <p:cNvPr id="4469" name="Rectangle 2421"/>
            <p:cNvSpPr>
              <a:spLocks noChangeArrowheads="1"/>
            </p:cNvSpPr>
            <p:nvPr userDrawn="1"/>
          </p:nvSpPr>
          <p:spPr bwMode="auto">
            <a:xfrm>
              <a:off x="247"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470" name="Rectangle 2422"/>
            <p:cNvSpPr>
              <a:spLocks noChangeArrowheads="1"/>
            </p:cNvSpPr>
            <p:nvPr userDrawn="1"/>
          </p:nvSpPr>
          <p:spPr bwMode="auto">
            <a:xfrm>
              <a:off x="560"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471" name="Rectangle 2423"/>
            <p:cNvSpPr>
              <a:spLocks noChangeArrowheads="1"/>
            </p:cNvSpPr>
            <p:nvPr userDrawn="1"/>
          </p:nvSpPr>
          <p:spPr bwMode="auto">
            <a:xfrm>
              <a:off x="873"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472" name="Rectangle 2424"/>
            <p:cNvSpPr>
              <a:spLocks noChangeArrowheads="1"/>
            </p:cNvSpPr>
            <p:nvPr userDrawn="1"/>
          </p:nvSpPr>
          <p:spPr bwMode="auto">
            <a:xfrm>
              <a:off x="1186"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473" name="Rectangle 2425"/>
            <p:cNvSpPr>
              <a:spLocks noChangeArrowheads="1"/>
            </p:cNvSpPr>
            <p:nvPr userDrawn="1"/>
          </p:nvSpPr>
          <p:spPr bwMode="auto">
            <a:xfrm>
              <a:off x="1499"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474" name="Rectangle 2426"/>
            <p:cNvSpPr>
              <a:spLocks noChangeArrowheads="1"/>
            </p:cNvSpPr>
            <p:nvPr userDrawn="1"/>
          </p:nvSpPr>
          <p:spPr bwMode="auto">
            <a:xfrm>
              <a:off x="1812"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475" name="Rectangle 2427"/>
            <p:cNvSpPr>
              <a:spLocks noChangeArrowheads="1"/>
            </p:cNvSpPr>
            <p:nvPr userDrawn="1"/>
          </p:nvSpPr>
          <p:spPr bwMode="auto">
            <a:xfrm>
              <a:off x="2125"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476" name="Rectangle 2428"/>
            <p:cNvSpPr>
              <a:spLocks noChangeArrowheads="1"/>
            </p:cNvSpPr>
            <p:nvPr userDrawn="1"/>
          </p:nvSpPr>
          <p:spPr bwMode="auto">
            <a:xfrm>
              <a:off x="2438"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477" name="Rectangle 2429"/>
            <p:cNvSpPr>
              <a:spLocks noChangeArrowheads="1"/>
            </p:cNvSpPr>
            <p:nvPr userDrawn="1"/>
          </p:nvSpPr>
          <p:spPr bwMode="auto">
            <a:xfrm>
              <a:off x="2751"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478" name="Rectangle 2430"/>
            <p:cNvSpPr>
              <a:spLocks noChangeArrowheads="1"/>
            </p:cNvSpPr>
            <p:nvPr userDrawn="1"/>
          </p:nvSpPr>
          <p:spPr bwMode="auto">
            <a:xfrm>
              <a:off x="3064"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479" name="Rectangle 2431"/>
            <p:cNvSpPr>
              <a:spLocks noChangeArrowheads="1"/>
            </p:cNvSpPr>
            <p:nvPr userDrawn="1"/>
          </p:nvSpPr>
          <p:spPr bwMode="auto">
            <a:xfrm>
              <a:off x="3377"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480" name="Rectangle 2432"/>
            <p:cNvSpPr>
              <a:spLocks noChangeArrowheads="1"/>
            </p:cNvSpPr>
            <p:nvPr userDrawn="1"/>
          </p:nvSpPr>
          <p:spPr bwMode="auto">
            <a:xfrm>
              <a:off x="3690"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481" name="Rectangle 2433"/>
            <p:cNvSpPr>
              <a:spLocks noChangeArrowheads="1"/>
            </p:cNvSpPr>
            <p:nvPr userDrawn="1"/>
          </p:nvSpPr>
          <p:spPr bwMode="auto">
            <a:xfrm>
              <a:off x="4003"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482" name="Rectangle 2434"/>
            <p:cNvSpPr>
              <a:spLocks noChangeArrowheads="1"/>
            </p:cNvSpPr>
            <p:nvPr userDrawn="1"/>
          </p:nvSpPr>
          <p:spPr bwMode="auto">
            <a:xfrm>
              <a:off x="4316"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483" name="Rectangle 2435"/>
            <p:cNvSpPr>
              <a:spLocks noChangeArrowheads="1"/>
            </p:cNvSpPr>
            <p:nvPr userDrawn="1"/>
          </p:nvSpPr>
          <p:spPr bwMode="auto">
            <a:xfrm>
              <a:off x="4629"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484" name="Rectangle 2436"/>
            <p:cNvSpPr>
              <a:spLocks noChangeArrowheads="1"/>
            </p:cNvSpPr>
            <p:nvPr userDrawn="1"/>
          </p:nvSpPr>
          <p:spPr bwMode="auto">
            <a:xfrm>
              <a:off x="4942"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485" name="Rectangle 2437"/>
            <p:cNvSpPr>
              <a:spLocks noChangeArrowheads="1"/>
            </p:cNvSpPr>
            <p:nvPr userDrawn="1"/>
          </p:nvSpPr>
          <p:spPr bwMode="auto">
            <a:xfrm>
              <a:off x="5255"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488" name="Freeform 2440"/>
            <p:cNvSpPr>
              <a:spLocks/>
            </p:cNvSpPr>
            <p:nvPr userDrawn="1"/>
          </p:nvSpPr>
          <p:spPr bwMode="auto">
            <a:xfrm>
              <a:off x="247" y="3980"/>
              <a:ext cx="5321" cy="24"/>
            </a:xfrm>
            <a:custGeom>
              <a:avLst/>
              <a:gdLst/>
              <a:ahLst/>
              <a:cxnLst>
                <a:cxn ang="0">
                  <a:pos x="10612" y="0"/>
                </a:cxn>
                <a:cxn ang="0">
                  <a:pos x="10511" y="0"/>
                </a:cxn>
                <a:cxn ang="0">
                  <a:pos x="10344" y="0"/>
                </a:cxn>
                <a:cxn ang="0">
                  <a:pos x="10116" y="0"/>
                </a:cxn>
                <a:cxn ang="0">
                  <a:pos x="9832" y="0"/>
                </a:cxn>
                <a:cxn ang="0">
                  <a:pos x="9499" y="0"/>
                </a:cxn>
                <a:cxn ang="0">
                  <a:pos x="9120" y="0"/>
                </a:cxn>
                <a:cxn ang="0">
                  <a:pos x="8702" y="0"/>
                </a:cxn>
                <a:cxn ang="0">
                  <a:pos x="8250" y="0"/>
                </a:cxn>
                <a:cxn ang="0">
                  <a:pos x="7767" y="0"/>
                </a:cxn>
                <a:cxn ang="0">
                  <a:pos x="7261" y="0"/>
                </a:cxn>
                <a:cxn ang="0">
                  <a:pos x="6736" y="0"/>
                </a:cxn>
                <a:cxn ang="0">
                  <a:pos x="6197" y="0"/>
                </a:cxn>
                <a:cxn ang="0">
                  <a:pos x="5650" y="0"/>
                </a:cxn>
                <a:cxn ang="0">
                  <a:pos x="5100" y="0"/>
                </a:cxn>
                <a:cxn ang="0">
                  <a:pos x="4553" y="0"/>
                </a:cxn>
                <a:cxn ang="0">
                  <a:pos x="4012" y="0"/>
                </a:cxn>
                <a:cxn ang="0">
                  <a:pos x="3484" y="0"/>
                </a:cxn>
                <a:cxn ang="0">
                  <a:pos x="2974" y="0"/>
                </a:cxn>
                <a:cxn ang="0">
                  <a:pos x="2485" y="0"/>
                </a:cxn>
                <a:cxn ang="0">
                  <a:pos x="2027" y="0"/>
                </a:cxn>
                <a:cxn ang="0">
                  <a:pos x="1601" y="0"/>
                </a:cxn>
                <a:cxn ang="0">
                  <a:pos x="1214" y="0"/>
                </a:cxn>
                <a:cxn ang="0">
                  <a:pos x="871" y="0"/>
                </a:cxn>
                <a:cxn ang="0">
                  <a:pos x="578" y="0"/>
                </a:cxn>
                <a:cxn ang="0">
                  <a:pos x="339" y="0"/>
                </a:cxn>
                <a:cxn ang="0">
                  <a:pos x="159" y="0"/>
                </a:cxn>
                <a:cxn ang="0">
                  <a:pos x="45" y="0"/>
                </a:cxn>
                <a:cxn ang="0">
                  <a:pos x="0" y="0"/>
                </a:cxn>
                <a:cxn ang="0">
                  <a:pos x="13" y="48"/>
                </a:cxn>
                <a:cxn ang="0">
                  <a:pos x="93" y="48"/>
                </a:cxn>
                <a:cxn ang="0">
                  <a:pos x="241" y="48"/>
                </a:cxn>
                <a:cxn ang="0">
                  <a:pos x="451" y="48"/>
                </a:cxn>
                <a:cxn ang="0">
                  <a:pos x="717" y="48"/>
                </a:cxn>
                <a:cxn ang="0">
                  <a:pos x="1037" y="48"/>
                </a:cxn>
                <a:cxn ang="0">
                  <a:pos x="1402" y="48"/>
                </a:cxn>
                <a:cxn ang="0">
                  <a:pos x="1808" y="48"/>
                </a:cxn>
                <a:cxn ang="0">
                  <a:pos x="2252" y="48"/>
                </a:cxn>
                <a:cxn ang="0">
                  <a:pos x="2726" y="48"/>
                </a:cxn>
                <a:cxn ang="0">
                  <a:pos x="3225" y="48"/>
                </a:cxn>
                <a:cxn ang="0">
                  <a:pos x="3744" y="48"/>
                </a:cxn>
                <a:cxn ang="0">
                  <a:pos x="4280" y="48"/>
                </a:cxn>
                <a:cxn ang="0">
                  <a:pos x="4825" y="48"/>
                </a:cxn>
                <a:cxn ang="0">
                  <a:pos x="5373" y="48"/>
                </a:cxn>
                <a:cxn ang="0">
                  <a:pos x="5922" y="48"/>
                </a:cxn>
                <a:cxn ang="0">
                  <a:pos x="6466" y="48"/>
                </a:cxn>
                <a:cxn ang="0">
                  <a:pos x="6998" y="48"/>
                </a:cxn>
                <a:cxn ang="0">
                  <a:pos x="7514" y="48"/>
                </a:cxn>
                <a:cxn ang="0">
                  <a:pos x="8009" y="48"/>
                </a:cxn>
                <a:cxn ang="0">
                  <a:pos x="8477" y="48"/>
                </a:cxn>
                <a:cxn ang="0">
                  <a:pos x="8913" y="48"/>
                </a:cxn>
                <a:cxn ang="0">
                  <a:pos x="9312" y="48"/>
                </a:cxn>
                <a:cxn ang="0">
                  <a:pos x="9668" y="48"/>
                </a:cxn>
                <a:cxn ang="0">
                  <a:pos x="9977" y="48"/>
                </a:cxn>
                <a:cxn ang="0">
                  <a:pos x="10233" y="48"/>
                </a:cxn>
                <a:cxn ang="0">
                  <a:pos x="10431" y="48"/>
                </a:cxn>
                <a:cxn ang="0">
                  <a:pos x="10566" y="48"/>
                </a:cxn>
                <a:cxn ang="0">
                  <a:pos x="10631" y="48"/>
                </a:cxn>
                <a:cxn ang="0">
                  <a:pos x="10641" y="32"/>
                </a:cxn>
              </a:cxnLst>
              <a:rect l="0" t="0" r="r" b="b"/>
              <a:pathLst>
                <a:path w="10642" h="48">
                  <a:moveTo>
                    <a:pt x="10641" y="0"/>
                  </a:moveTo>
                  <a:lnTo>
                    <a:pt x="10641" y="0"/>
                  </a:lnTo>
                  <a:lnTo>
                    <a:pt x="10640" y="0"/>
                  </a:lnTo>
                  <a:lnTo>
                    <a:pt x="10638" y="0"/>
                  </a:lnTo>
                  <a:lnTo>
                    <a:pt x="10636" y="0"/>
                  </a:lnTo>
                  <a:lnTo>
                    <a:pt x="10632" y="0"/>
                  </a:lnTo>
                  <a:lnTo>
                    <a:pt x="10628" y="0"/>
                  </a:lnTo>
                  <a:lnTo>
                    <a:pt x="10623" y="0"/>
                  </a:lnTo>
                  <a:lnTo>
                    <a:pt x="10617" y="0"/>
                  </a:lnTo>
                  <a:lnTo>
                    <a:pt x="10612" y="0"/>
                  </a:lnTo>
                  <a:lnTo>
                    <a:pt x="10604" y="0"/>
                  </a:lnTo>
                  <a:lnTo>
                    <a:pt x="10596" y="0"/>
                  </a:lnTo>
                  <a:lnTo>
                    <a:pt x="10589" y="0"/>
                  </a:lnTo>
                  <a:lnTo>
                    <a:pt x="10579" y="0"/>
                  </a:lnTo>
                  <a:lnTo>
                    <a:pt x="10570" y="0"/>
                  </a:lnTo>
                  <a:lnTo>
                    <a:pt x="10559" y="0"/>
                  </a:lnTo>
                  <a:lnTo>
                    <a:pt x="10548" y="0"/>
                  </a:lnTo>
                  <a:lnTo>
                    <a:pt x="10536" y="0"/>
                  </a:lnTo>
                  <a:lnTo>
                    <a:pt x="10524" y="0"/>
                  </a:lnTo>
                  <a:lnTo>
                    <a:pt x="10511" y="0"/>
                  </a:lnTo>
                  <a:lnTo>
                    <a:pt x="10496" y="0"/>
                  </a:lnTo>
                  <a:lnTo>
                    <a:pt x="10482" y="0"/>
                  </a:lnTo>
                  <a:lnTo>
                    <a:pt x="10467" y="0"/>
                  </a:lnTo>
                  <a:lnTo>
                    <a:pt x="10451" y="0"/>
                  </a:lnTo>
                  <a:lnTo>
                    <a:pt x="10435" y="0"/>
                  </a:lnTo>
                  <a:lnTo>
                    <a:pt x="10417" y="0"/>
                  </a:lnTo>
                  <a:lnTo>
                    <a:pt x="10400" y="0"/>
                  </a:lnTo>
                  <a:lnTo>
                    <a:pt x="10382" y="0"/>
                  </a:lnTo>
                  <a:lnTo>
                    <a:pt x="10363" y="0"/>
                  </a:lnTo>
                  <a:lnTo>
                    <a:pt x="10344" y="0"/>
                  </a:lnTo>
                  <a:lnTo>
                    <a:pt x="10323" y="0"/>
                  </a:lnTo>
                  <a:lnTo>
                    <a:pt x="10302" y="0"/>
                  </a:lnTo>
                  <a:lnTo>
                    <a:pt x="10281" y="0"/>
                  </a:lnTo>
                  <a:lnTo>
                    <a:pt x="10259" y="0"/>
                  </a:lnTo>
                  <a:lnTo>
                    <a:pt x="10236" y="0"/>
                  </a:lnTo>
                  <a:lnTo>
                    <a:pt x="10213" y="0"/>
                  </a:lnTo>
                  <a:lnTo>
                    <a:pt x="10190" y="0"/>
                  </a:lnTo>
                  <a:lnTo>
                    <a:pt x="10166" y="0"/>
                  </a:lnTo>
                  <a:lnTo>
                    <a:pt x="10141" y="0"/>
                  </a:lnTo>
                  <a:lnTo>
                    <a:pt x="10116" y="0"/>
                  </a:lnTo>
                  <a:lnTo>
                    <a:pt x="10090" y="0"/>
                  </a:lnTo>
                  <a:lnTo>
                    <a:pt x="10063" y="0"/>
                  </a:lnTo>
                  <a:lnTo>
                    <a:pt x="10037" y="0"/>
                  </a:lnTo>
                  <a:lnTo>
                    <a:pt x="10009" y="0"/>
                  </a:lnTo>
                  <a:lnTo>
                    <a:pt x="9981" y="0"/>
                  </a:lnTo>
                  <a:lnTo>
                    <a:pt x="9952" y="0"/>
                  </a:lnTo>
                  <a:lnTo>
                    <a:pt x="9924" y="0"/>
                  </a:lnTo>
                  <a:lnTo>
                    <a:pt x="9894" y="0"/>
                  </a:lnTo>
                  <a:lnTo>
                    <a:pt x="9863" y="0"/>
                  </a:lnTo>
                  <a:lnTo>
                    <a:pt x="9832" y="0"/>
                  </a:lnTo>
                  <a:lnTo>
                    <a:pt x="9802" y="0"/>
                  </a:lnTo>
                  <a:lnTo>
                    <a:pt x="9770" y="0"/>
                  </a:lnTo>
                  <a:lnTo>
                    <a:pt x="9738" y="0"/>
                  </a:lnTo>
                  <a:lnTo>
                    <a:pt x="9705" y="0"/>
                  </a:lnTo>
                  <a:lnTo>
                    <a:pt x="9672" y="0"/>
                  </a:lnTo>
                  <a:lnTo>
                    <a:pt x="9638" y="0"/>
                  </a:lnTo>
                  <a:lnTo>
                    <a:pt x="9604" y="0"/>
                  </a:lnTo>
                  <a:lnTo>
                    <a:pt x="9569" y="0"/>
                  </a:lnTo>
                  <a:lnTo>
                    <a:pt x="9535" y="0"/>
                  </a:lnTo>
                  <a:lnTo>
                    <a:pt x="9499" y="0"/>
                  </a:lnTo>
                  <a:lnTo>
                    <a:pt x="9464" y="0"/>
                  </a:lnTo>
                  <a:lnTo>
                    <a:pt x="9426" y="0"/>
                  </a:lnTo>
                  <a:lnTo>
                    <a:pt x="9390" y="0"/>
                  </a:lnTo>
                  <a:lnTo>
                    <a:pt x="9353" y="0"/>
                  </a:lnTo>
                  <a:lnTo>
                    <a:pt x="9316" y="0"/>
                  </a:lnTo>
                  <a:lnTo>
                    <a:pt x="9277" y="0"/>
                  </a:lnTo>
                  <a:lnTo>
                    <a:pt x="9239" y="0"/>
                  </a:lnTo>
                  <a:lnTo>
                    <a:pt x="9199" y="0"/>
                  </a:lnTo>
                  <a:lnTo>
                    <a:pt x="9161" y="0"/>
                  </a:lnTo>
                  <a:lnTo>
                    <a:pt x="9120" y="0"/>
                  </a:lnTo>
                  <a:lnTo>
                    <a:pt x="9081" y="0"/>
                  </a:lnTo>
                  <a:lnTo>
                    <a:pt x="9040" y="0"/>
                  </a:lnTo>
                  <a:lnTo>
                    <a:pt x="9000" y="0"/>
                  </a:lnTo>
                  <a:lnTo>
                    <a:pt x="8958" y="0"/>
                  </a:lnTo>
                  <a:lnTo>
                    <a:pt x="8916" y="0"/>
                  </a:lnTo>
                  <a:lnTo>
                    <a:pt x="8874" y="0"/>
                  </a:lnTo>
                  <a:lnTo>
                    <a:pt x="8832" y="0"/>
                  </a:lnTo>
                  <a:lnTo>
                    <a:pt x="8789" y="0"/>
                  </a:lnTo>
                  <a:lnTo>
                    <a:pt x="8746" y="0"/>
                  </a:lnTo>
                  <a:lnTo>
                    <a:pt x="8702" y="0"/>
                  </a:lnTo>
                  <a:lnTo>
                    <a:pt x="8658" y="0"/>
                  </a:lnTo>
                  <a:lnTo>
                    <a:pt x="8614" y="0"/>
                  </a:lnTo>
                  <a:lnTo>
                    <a:pt x="8569" y="0"/>
                  </a:lnTo>
                  <a:lnTo>
                    <a:pt x="8525" y="0"/>
                  </a:lnTo>
                  <a:lnTo>
                    <a:pt x="8479" y="0"/>
                  </a:lnTo>
                  <a:lnTo>
                    <a:pt x="8434" y="0"/>
                  </a:lnTo>
                  <a:lnTo>
                    <a:pt x="8388" y="0"/>
                  </a:lnTo>
                  <a:lnTo>
                    <a:pt x="8342" y="0"/>
                  </a:lnTo>
                  <a:lnTo>
                    <a:pt x="8296" y="0"/>
                  </a:lnTo>
                  <a:lnTo>
                    <a:pt x="8250" y="0"/>
                  </a:lnTo>
                  <a:lnTo>
                    <a:pt x="8203" y="0"/>
                  </a:lnTo>
                  <a:lnTo>
                    <a:pt x="8156" y="0"/>
                  </a:lnTo>
                  <a:lnTo>
                    <a:pt x="8107" y="0"/>
                  </a:lnTo>
                  <a:lnTo>
                    <a:pt x="8060" y="0"/>
                  </a:lnTo>
                  <a:lnTo>
                    <a:pt x="8012" y="0"/>
                  </a:lnTo>
                  <a:lnTo>
                    <a:pt x="7964" y="0"/>
                  </a:lnTo>
                  <a:lnTo>
                    <a:pt x="7914" y="0"/>
                  </a:lnTo>
                  <a:lnTo>
                    <a:pt x="7866" y="0"/>
                  </a:lnTo>
                  <a:lnTo>
                    <a:pt x="7817" y="0"/>
                  </a:lnTo>
                  <a:lnTo>
                    <a:pt x="7767" y="0"/>
                  </a:lnTo>
                  <a:lnTo>
                    <a:pt x="7718" y="0"/>
                  </a:lnTo>
                  <a:lnTo>
                    <a:pt x="7667" y="0"/>
                  </a:lnTo>
                  <a:lnTo>
                    <a:pt x="7618" y="0"/>
                  </a:lnTo>
                  <a:lnTo>
                    <a:pt x="7567" y="0"/>
                  </a:lnTo>
                  <a:lnTo>
                    <a:pt x="7517" y="0"/>
                  </a:lnTo>
                  <a:lnTo>
                    <a:pt x="7466" y="0"/>
                  </a:lnTo>
                  <a:lnTo>
                    <a:pt x="7415" y="0"/>
                  </a:lnTo>
                  <a:lnTo>
                    <a:pt x="7364" y="0"/>
                  </a:lnTo>
                  <a:lnTo>
                    <a:pt x="7313" y="0"/>
                  </a:lnTo>
                  <a:lnTo>
                    <a:pt x="7261" y="0"/>
                  </a:lnTo>
                  <a:lnTo>
                    <a:pt x="7210" y="0"/>
                  </a:lnTo>
                  <a:lnTo>
                    <a:pt x="7157" y="0"/>
                  </a:lnTo>
                  <a:lnTo>
                    <a:pt x="7105" y="0"/>
                  </a:lnTo>
                  <a:lnTo>
                    <a:pt x="7053" y="0"/>
                  </a:lnTo>
                  <a:lnTo>
                    <a:pt x="7000" y="0"/>
                  </a:lnTo>
                  <a:lnTo>
                    <a:pt x="6947" y="0"/>
                  </a:lnTo>
                  <a:lnTo>
                    <a:pt x="6895" y="0"/>
                  </a:lnTo>
                  <a:lnTo>
                    <a:pt x="6842" y="0"/>
                  </a:lnTo>
                  <a:lnTo>
                    <a:pt x="6789" y="0"/>
                  </a:lnTo>
                  <a:lnTo>
                    <a:pt x="6736" y="0"/>
                  </a:lnTo>
                  <a:lnTo>
                    <a:pt x="6683" y="0"/>
                  </a:lnTo>
                  <a:lnTo>
                    <a:pt x="6629" y="0"/>
                  </a:lnTo>
                  <a:lnTo>
                    <a:pt x="6575" y="0"/>
                  </a:lnTo>
                  <a:lnTo>
                    <a:pt x="6522" y="0"/>
                  </a:lnTo>
                  <a:lnTo>
                    <a:pt x="6468" y="0"/>
                  </a:lnTo>
                  <a:lnTo>
                    <a:pt x="6414" y="0"/>
                  </a:lnTo>
                  <a:lnTo>
                    <a:pt x="6360" y="0"/>
                  </a:lnTo>
                  <a:lnTo>
                    <a:pt x="6305" y="0"/>
                  </a:lnTo>
                  <a:lnTo>
                    <a:pt x="6252" y="0"/>
                  </a:lnTo>
                  <a:lnTo>
                    <a:pt x="6197" y="0"/>
                  </a:lnTo>
                  <a:lnTo>
                    <a:pt x="6143" y="0"/>
                  </a:lnTo>
                  <a:lnTo>
                    <a:pt x="6088" y="0"/>
                  </a:lnTo>
                  <a:lnTo>
                    <a:pt x="6033" y="0"/>
                  </a:lnTo>
                  <a:lnTo>
                    <a:pt x="5979" y="0"/>
                  </a:lnTo>
                  <a:lnTo>
                    <a:pt x="5925" y="0"/>
                  </a:lnTo>
                  <a:lnTo>
                    <a:pt x="5870" y="0"/>
                  </a:lnTo>
                  <a:lnTo>
                    <a:pt x="5815" y="0"/>
                  </a:lnTo>
                  <a:lnTo>
                    <a:pt x="5760" y="0"/>
                  </a:lnTo>
                  <a:lnTo>
                    <a:pt x="5705" y="0"/>
                  </a:lnTo>
                  <a:lnTo>
                    <a:pt x="5650" y="0"/>
                  </a:lnTo>
                  <a:lnTo>
                    <a:pt x="5595" y="0"/>
                  </a:lnTo>
                  <a:lnTo>
                    <a:pt x="5540" y="0"/>
                  </a:lnTo>
                  <a:lnTo>
                    <a:pt x="5485" y="0"/>
                  </a:lnTo>
                  <a:lnTo>
                    <a:pt x="5430" y="0"/>
                  </a:lnTo>
                  <a:lnTo>
                    <a:pt x="5375" y="0"/>
                  </a:lnTo>
                  <a:lnTo>
                    <a:pt x="5321" y="0"/>
                  </a:lnTo>
                  <a:lnTo>
                    <a:pt x="5266" y="0"/>
                  </a:lnTo>
                  <a:lnTo>
                    <a:pt x="5211" y="0"/>
                  </a:lnTo>
                  <a:lnTo>
                    <a:pt x="5156" y="0"/>
                  </a:lnTo>
                  <a:lnTo>
                    <a:pt x="5100" y="0"/>
                  </a:lnTo>
                  <a:lnTo>
                    <a:pt x="5046" y="0"/>
                  </a:lnTo>
                  <a:lnTo>
                    <a:pt x="4991" y="0"/>
                  </a:lnTo>
                  <a:lnTo>
                    <a:pt x="4936" y="0"/>
                  </a:lnTo>
                  <a:lnTo>
                    <a:pt x="4881" y="0"/>
                  </a:lnTo>
                  <a:lnTo>
                    <a:pt x="4826" y="0"/>
                  </a:lnTo>
                  <a:lnTo>
                    <a:pt x="4771" y="0"/>
                  </a:lnTo>
                  <a:lnTo>
                    <a:pt x="4716" y="0"/>
                  </a:lnTo>
                  <a:lnTo>
                    <a:pt x="4661" y="0"/>
                  </a:lnTo>
                  <a:lnTo>
                    <a:pt x="4608" y="0"/>
                  </a:lnTo>
                  <a:lnTo>
                    <a:pt x="4553" y="0"/>
                  </a:lnTo>
                  <a:lnTo>
                    <a:pt x="4498" y="0"/>
                  </a:lnTo>
                  <a:lnTo>
                    <a:pt x="4444" y="0"/>
                  </a:lnTo>
                  <a:lnTo>
                    <a:pt x="4389" y="0"/>
                  </a:lnTo>
                  <a:lnTo>
                    <a:pt x="4336" y="0"/>
                  </a:lnTo>
                  <a:lnTo>
                    <a:pt x="4281" y="0"/>
                  </a:lnTo>
                  <a:lnTo>
                    <a:pt x="4227" y="0"/>
                  </a:lnTo>
                  <a:lnTo>
                    <a:pt x="4173" y="0"/>
                  </a:lnTo>
                  <a:lnTo>
                    <a:pt x="4119" y="0"/>
                  </a:lnTo>
                  <a:lnTo>
                    <a:pt x="4066" y="0"/>
                  </a:lnTo>
                  <a:lnTo>
                    <a:pt x="4012" y="0"/>
                  </a:lnTo>
                  <a:lnTo>
                    <a:pt x="3958" y="0"/>
                  </a:lnTo>
                  <a:lnTo>
                    <a:pt x="3905" y="0"/>
                  </a:lnTo>
                  <a:lnTo>
                    <a:pt x="3852" y="0"/>
                  </a:lnTo>
                  <a:lnTo>
                    <a:pt x="3799" y="0"/>
                  </a:lnTo>
                  <a:lnTo>
                    <a:pt x="3746" y="0"/>
                  </a:lnTo>
                  <a:lnTo>
                    <a:pt x="3694" y="0"/>
                  </a:lnTo>
                  <a:lnTo>
                    <a:pt x="3641" y="0"/>
                  </a:lnTo>
                  <a:lnTo>
                    <a:pt x="3588" y="0"/>
                  </a:lnTo>
                  <a:lnTo>
                    <a:pt x="3536" y="0"/>
                  </a:lnTo>
                  <a:lnTo>
                    <a:pt x="3484" y="0"/>
                  </a:lnTo>
                  <a:lnTo>
                    <a:pt x="3431" y="0"/>
                  </a:lnTo>
                  <a:lnTo>
                    <a:pt x="3380" y="0"/>
                  </a:lnTo>
                  <a:lnTo>
                    <a:pt x="3328" y="0"/>
                  </a:lnTo>
                  <a:lnTo>
                    <a:pt x="3277" y="0"/>
                  </a:lnTo>
                  <a:lnTo>
                    <a:pt x="3226" y="0"/>
                  </a:lnTo>
                  <a:lnTo>
                    <a:pt x="3174" y="0"/>
                  </a:lnTo>
                  <a:lnTo>
                    <a:pt x="3124" y="0"/>
                  </a:lnTo>
                  <a:lnTo>
                    <a:pt x="3073" y="0"/>
                  </a:lnTo>
                  <a:lnTo>
                    <a:pt x="3023" y="0"/>
                  </a:lnTo>
                  <a:lnTo>
                    <a:pt x="2974" y="0"/>
                  </a:lnTo>
                  <a:lnTo>
                    <a:pt x="2923" y="0"/>
                  </a:lnTo>
                  <a:lnTo>
                    <a:pt x="2874" y="0"/>
                  </a:lnTo>
                  <a:lnTo>
                    <a:pt x="2824" y="0"/>
                  </a:lnTo>
                  <a:lnTo>
                    <a:pt x="2775" y="0"/>
                  </a:lnTo>
                  <a:lnTo>
                    <a:pt x="2727" y="0"/>
                  </a:lnTo>
                  <a:lnTo>
                    <a:pt x="2677" y="0"/>
                  </a:lnTo>
                  <a:lnTo>
                    <a:pt x="2629" y="0"/>
                  </a:lnTo>
                  <a:lnTo>
                    <a:pt x="2581" y="0"/>
                  </a:lnTo>
                  <a:lnTo>
                    <a:pt x="2534" y="0"/>
                  </a:lnTo>
                  <a:lnTo>
                    <a:pt x="2485" y="0"/>
                  </a:lnTo>
                  <a:lnTo>
                    <a:pt x="2438" y="0"/>
                  </a:lnTo>
                  <a:lnTo>
                    <a:pt x="2392" y="0"/>
                  </a:lnTo>
                  <a:lnTo>
                    <a:pt x="2345" y="0"/>
                  </a:lnTo>
                  <a:lnTo>
                    <a:pt x="2299" y="0"/>
                  </a:lnTo>
                  <a:lnTo>
                    <a:pt x="2253" y="0"/>
                  </a:lnTo>
                  <a:lnTo>
                    <a:pt x="2207" y="0"/>
                  </a:lnTo>
                  <a:lnTo>
                    <a:pt x="2162" y="0"/>
                  </a:lnTo>
                  <a:lnTo>
                    <a:pt x="2115" y="0"/>
                  </a:lnTo>
                  <a:lnTo>
                    <a:pt x="2072" y="0"/>
                  </a:lnTo>
                  <a:lnTo>
                    <a:pt x="2027" y="0"/>
                  </a:lnTo>
                  <a:lnTo>
                    <a:pt x="1983" y="0"/>
                  </a:lnTo>
                  <a:lnTo>
                    <a:pt x="1939" y="0"/>
                  </a:lnTo>
                  <a:lnTo>
                    <a:pt x="1895" y="0"/>
                  </a:lnTo>
                  <a:lnTo>
                    <a:pt x="1852" y="0"/>
                  </a:lnTo>
                  <a:lnTo>
                    <a:pt x="1809" y="0"/>
                  </a:lnTo>
                  <a:lnTo>
                    <a:pt x="1766" y="0"/>
                  </a:lnTo>
                  <a:lnTo>
                    <a:pt x="1725" y="0"/>
                  </a:lnTo>
                  <a:lnTo>
                    <a:pt x="1683" y="0"/>
                  </a:lnTo>
                  <a:lnTo>
                    <a:pt x="1641" y="0"/>
                  </a:lnTo>
                  <a:lnTo>
                    <a:pt x="1601" y="0"/>
                  </a:lnTo>
                  <a:lnTo>
                    <a:pt x="1560" y="0"/>
                  </a:lnTo>
                  <a:lnTo>
                    <a:pt x="1521" y="0"/>
                  </a:lnTo>
                  <a:lnTo>
                    <a:pt x="1481" y="0"/>
                  </a:lnTo>
                  <a:lnTo>
                    <a:pt x="1442" y="0"/>
                  </a:lnTo>
                  <a:lnTo>
                    <a:pt x="1402" y="0"/>
                  </a:lnTo>
                  <a:lnTo>
                    <a:pt x="1364" y="0"/>
                  </a:lnTo>
                  <a:lnTo>
                    <a:pt x="1325" y="0"/>
                  </a:lnTo>
                  <a:lnTo>
                    <a:pt x="1288" y="0"/>
                  </a:lnTo>
                  <a:lnTo>
                    <a:pt x="1251" y="0"/>
                  </a:lnTo>
                  <a:lnTo>
                    <a:pt x="1214" y="0"/>
                  </a:lnTo>
                  <a:lnTo>
                    <a:pt x="1178" y="0"/>
                  </a:lnTo>
                  <a:lnTo>
                    <a:pt x="1142" y="0"/>
                  </a:lnTo>
                  <a:lnTo>
                    <a:pt x="1107" y="0"/>
                  </a:lnTo>
                  <a:lnTo>
                    <a:pt x="1072" y="0"/>
                  </a:lnTo>
                  <a:lnTo>
                    <a:pt x="1037" y="0"/>
                  </a:lnTo>
                  <a:lnTo>
                    <a:pt x="1003" y="0"/>
                  </a:lnTo>
                  <a:lnTo>
                    <a:pt x="969" y="0"/>
                  </a:lnTo>
                  <a:lnTo>
                    <a:pt x="936" y="0"/>
                  </a:lnTo>
                  <a:lnTo>
                    <a:pt x="904" y="0"/>
                  </a:lnTo>
                  <a:lnTo>
                    <a:pt x="871" y="0"/>
                  </a:lnTo>
                  <a:lnTo>
                    <a:pt x="839" y="0"/>
                  </a:lnTo>
                  <a:lnTo>
                    <a:pt x="808" y="0"/>
                  </a:lnTo>
                  <a:lnTo>
                    <a:pt x="778" y="0"/>
                  </a:lnTo>
                  <a:lnTo>
                    <a:pt x="748" y="0"/>
                  </a:lnTo>
                  <a:lnTo>
                    <a:pt x="718" y="0"/>
                  </a:lnTo>
                  <a:lnTo>
                    <a:pt x="689" y="0"/>
                  </a:lnTo>
                  <a:lnTo>
                    <a:pt x="660" y="0"/>
                  </a:lnTo>
                  <a:lnTo>
                    <a:pt x="632" y="0"/>
                  </a:lnTo>
                  <a:lnTo>
                    <a:pt x="604" y="0"/>
                  </a:lnTo>
                  <a:lnTo>
                    <a:pt x="578" y="0"/>
                  </a:lnTo>
                  <a:lnTo>
                    <a:pt x="552" y="0"/>
                  </a:lnTo>
                  <a:lnTo>
                    <a:pt x="525" y="0"/>
                  </a:lnTo>
                  <a:lnTo>
                    <a:pt x="500" y="0"/>
                  </a:lnTo>
                  <a:lnTo>
                    <a:pt x="475" y="0"/>
                  </a:lnTo>
                  <a:lnTo>
                    <a:pt x="451" y="0"/>
                  </a:lnTo>
                  <a:lnTo>
                    <a:pt x="428" y="0"/>
                  </a:lnTo>
                  <a:lnTo>
                    <a:pt x="405" y="0"/>
                  </a:lnTo>
                  <a:lnTo>
                    <a:pt x="382" y="0"/>
                  </a:lnTo>
                  <a:lnTo>
                    <a:pt x="360" y="0"/>
                  </a:lnTo>
                  <a:lnTo>
                    <a:pt x="339" y="0"/>
                  </a:lnTo>
                  <a:lnTo>
                    <a:pt x="318" y="0"/>
                  </a:lnTo>
                  <a:lnTo>
                    <a:pt x="297" y="0"/>
                  </a:lnTo>
                  <a:lnTo>
                    <a:pt x="278" y="0"/>
                  </a:lnTo>
                  <a:lnTo>
                    <a:pt x="259" y="0"/>
                  </a:lnTo>
                  <a:lnTo>
                    <a:pt x="241" y="0"/>
                  </a:lnTo>
                  <a:lnTo>
                    <a:pt x="224" y="0"/>
                  </a:lnTo>
                  <a:lnTo>
                    <a:pt x="206" y="0"/>
                  </a:lnTo>
                  <a:lnTo>
                    <a:pt x="189" y="0"/>
                  </a:lnTo>
                  <a:lnTo>
                    <a:pt x="174" y="0"/>
                  </a:lnTo>
                  <a:lnTo>
                    <a:pt x="159" y="0"/>
                  </a:lnTo>
                  <a:lnTo>
                    <a:pt x="144" y="0"/>
                  </a:lnTo>
                  <a:lnTo>
                    <a:pt x="130" y="0"/>
                  </a:lnTo>
                  <a:lnTo>
                    <a:pt x="117" y="0"/>
                  </a:lnTo>
                  <a:lnTo>
                    <a:pt x="105" y="0"/>
                  </a:lnTo>
                  <a:lnTo>
                    <a:pt x="93" y="0"/>
                  </a:lnTo>
                  <a:lnTo>
                    <a:pt x="82" y="0"/>
                  </a:lnTo>
                  <a:lnTo>
                    <a:pt x="72" y="0"/>
                  </a:lnTo>
                  <a:lnTo>
                    <a:pt x="62" y="0"/>
                  </a:lnTo>
                  <a:lnTo>
                    <a:pt x="52" y="0"/>
                  </a:lnTo>
                  <a:lnTo>
                    <a:pt x="45" y="0"/>
                  </a:lnTo>
                  <a:lnTo>
                    <a:pt x="37" y="0"/>
                  </a:lnTo>
                  <a:lnTo>
                    <a:pt x="29" y="0"/>
                  </a:lnTo>
                  <a:lnTo>
                    <a:pt x="24" y="0"/>
                  </a:lnTo>
                  <a:lnTo>
                    <a:pt x="18" y="0"/>
                  </a:lnTo>
                  <a:lnTo>
                    <a:pt x="13" y="0"/>
                  </a:lnTo>
                  <a:lnTo>
                    <a:pt x="8" y="0"/>
                  </a:lnTo>
                  <a:lnTo>
                    <a:pt x="5" y="0"/>
                  </a:lnTo>
                  <a:lnTo>
                    <a:pt x="3" y="0"/>
                  </a:lnTo>
                  <a:lnTo>
                    <a:pt x="1" y="0"/>
                  </a:lnTo>
                  <a:lnTo>
                    <a:pt x="0" y="0"/>
                  </a:lnTo>
                  <a:lnTo>
                    <a:pt x="0" y="0"/>
                  </a:lnTo>
                  <a:lnTo>
                    <a:pt x="0" y="0"/>
                  </a:lnTo>
                  <a:lnTo>
                    <a:pt x="0" y="48"/>
                  </a:lnTo>
                  <a:lnTo>
                    <a:pt x="0" y="48"/>
                  </a:lnTo>
                  <a:lnTo>
                    <a:pt x="0" y="48"/>
                  </a:lnTo>
                  <a:lnTo>
                    <a:pt x="1" y="48"/>
                  </a:lnTo>
                  <a:lnTo>
                    <a:pt x="3" y="48"/>
                  </a:lnTo>
                  <a:lnTo>
                    <a:pt x="5" y="48"/>
                  </a:lnTo>
                  <a:lnTo>
                    <a:pt x="8" y="48"/>
                  </a:lnTo>
                  <a:lnTo>
                    <a:pt x="13" y="48"/>
                  </a:lnTo>
                  <a:lnTo>
                    <a:pt x="18" y="48"/>
                  </a:lnTo>
                  <a:lnTo>
                    <a:pt x="24" y="48"/>
                  </a:lnTo>
                  <a:lnTo>
                    <a:pt x="29" y="48"/>
                  </a:lnTo>
                  <a:lnTo>
                    <a:pt x="37" y="48"/>
                  </a:lnTo>
                  <a:lnTo>
                    <a:pt x="45" y="48"/>
                  </a:lnTo>
                  <a:lnTo>
                    <a:pt x="52" y="48"/>
                  </a:lnTo>
                  <a:lnTo>
                    <a:pt x="62" y="48"/>
                  </a:lnTo>
                  <a:lnTo>
                    <a:pt x="72" y="48"/>
                  </a:lnTo>
                  <a:lnTo>
                    <a:pt x="82" y="48"/>
                  </a:lnTo>
                  <a:lnTo>
                    <a:pt x="93" y="48"/>
                  </a:lnTo>
                  <a:lnTo>
                    <a:pt x="105" y="48"/>
                  </a:lnTo>
                  <a:lnTo>
                    <a:pt x="117" y="48"/>
                  </a:lnTo>
                  <a:lnTo>
                    <a:pt x="130" y="48"/>
                  </a:lnTo>
                  <a:lnTo>
                    <a:pt x="144" y="48"/>
                  </a:lnTo>
                  <a:lnTo>
                    <a:pt x="159" y="48"/>
                  </a:lnTo>
                  <a:lnTo>
                    <a:pt x="174" y="48"/>
                  </a:lnTo>
                  <a:lnTo>
                    <a:pt x="189" y="48"/>
                  </a:lnTo>
                  <a:lnTo>
                    <a:pt x="206" y="48"/>
                  </a:lnTo>
                  <a:lnTo>
                    <a:pt x="224" y="48"/>
                  </a:lnTo>
                  <a:lnTo>
                    <a:pt x="241" y="48"/>
                  </a:lnTo>
                  <a:lnTo>
                    <a:pt x="259" y="48"/>
                  </a:lnTo>
                  <a:lnTo>
                    <a:pt x="278" y="48"/>
                  </a:lnTo>
                  <a:lnTo>
                    <a:pt x="297" y="48"/>
                  </a:lnTo>
                  <a:lnTo>
                    <a:pt x="318" y="48"/>
                  </a:lnTo>
                  <a:lnTo>
                    <a:pt x="339" y="48"/>
                  </a:lnTo>
                  <a:lnTo>
                    <a:pt x="360" y="48"/>
                  </a:lnTo>
                  <a:lnTo>
                    <a:pt x="382" y="48"/>
                  </a:lnTo>
                  <a:lnTo>
                    <a:pt x="403" y="48"/>
                  </a:lnTo>
                  <a:lnTo>
                    <a:pt x="427" y="48"/>
                  </a:lnTo>
                  <a:lnTo>
                    <a:pt x="451" y="48"/>
                  </a:lnTo>
                  <a:lnTo>
                    <a:pt x="475" y="48"/>
                  </a:lnTo>
                  <a:lnTo>
                    <a:pt x="500" y="48"/>
                  </a:lnTo>
                  <a:lnTo>
                    <a:pt x="525" y="48"/>
                  </a:lnTo>
                  <a:lnTo>
                    <a:pt x="551" y="48"/>
                  </a:lnTo>
                  <a:lnTo>
                    <a:pt x="577" y="48"/>
                  </a:lnTo>
                  <a:lnTo>
                    <a:pt x="604" y="48"/>
                  </a:lnTo>
                  <a:lnTo>
                    <a:pt x="632" y="48"/>
                  </a:lnTo>
                  <a:lnTo>
                    <a:pt x="660" y="48"/>
                  </a:lnTo>
                  <a:lnTo>
                    <a:pt x="689" y="48"/>
                  </a:lnTo>
                  <a:lnTo>
                    <a:pt x="717" y="48"/>
                  </a:lnTo>
                  <a:lnTo>
                    <a:pt x="747" y="48"/>
                  </a:lnTo>
                  <a:lnTo>
                    <a:pt x="778" y="48"/>
                  </a:lnTo>
                  <a:lnTo>
                    <a:pt x="808" y="48"/>
                  </a:lnTo>
                  <a:lnTo>
                    <a:pt x="839" y="48"/>
                  </a:lnTo>
                  <a:lnTo>
                    <a:pt x="871" y="48"/>
                  </a:lnTo>
                  <a:lnTo>
                    <a:pt x="903" y="48"/>
                  </a:lnTo>
                  <a:lnTo>
                    <a:pt x="936" y="48"/>
                  </a:lnTo>
                  <a:lnTo>
                    <a:pt x="969" y="48"/>
                  </a:lnTo>
                  <a:lnTo>
                    <a:pt x="1003" y="48"/>
                  </a:lnTo>
                  <a:lnTo>
                    <a:pt x="1037" y="48"/>
                  </a:lnTo>
                  <a:lnTo>
                    <a:pt x="1071" y="48"/>
                  </a:lnTo>
                  <a:lnTo>
                    <a:pt x="1106" y="48"/>
                  </a:lnTo>
                  <a:lnTo>
                    <a:pt x="1141" y="48"/>
                  </a:lnTo>
                  <a:lnTo>
                    <a:pt x="1177" y="48"/>
                  </a:lnTo>
                  <a:lnTo>
                    <a:pt x="1213" y="48"/>
                  </a:lnTo>
                  <a:lnTo>
                    <a:pt x="1251" y="48"/>
                  </a:lnTo>
                  <a:lnTo>
                    <a:pt x="1288" y="48"/>
                  </a:lnTo>
                  <a:lnTo>
                    <a:pt x="1325" y="48"/>
                  </a:lnTo>
                  <a:lnTo>
                    <a:pt x="1364" y="48"/>
                  </a:lnTo>
                  <a:lnTo>
                    <a:pt x="1402" y="48"/>
                  </a:lnTo>
                  <a:lnTo>
                    <a:pt x="1441" y="48"/>
                  </a:lnTo>
                  <a:lnTo>
                    <a:pt x="1480" y="48"/>
                  </a:lnTo>
                  <a:lnTo>
                    <a:pt x="1520" y="48"/>
                  </a:lnTo>
                  <a:lnTo>
                    <a:pt x="1560" y="48"/>
                  </a:lnTo>
                  <a:lnTo>
                    <a:pt x="1601" y="48"/>
                  </a:lnTo>
                  <a:lnTo>
                    <a:pt x="1641" y="48"/>
                  </a:lnTo>
                  <a:lnTo>
                    <a:pt x="1683" y="48"/>
                  </a:lnTo>
                  <a:lnTo>
                    <a:pt x="1725" y="48"/>
                  </a:lnTo>
                  <a:lnTo>
                    <a:pt x="1766" y="48"/>
                  </a:lnTo>
                  <a:lnTo>
                    <a:pt x="1808" y="48"/>
                  </a:lnTo>
                  <a:lnTo>
                    <a:pt x="1851" y="48"/>
                  </a:lnTo>
                  <a:lnTo>
                    <a:pt x="1895" y="48"/>
                  </a:lnTo>
                  <a:lnTo>
                    <a:pt x="1938" y="48"/>
                  </a:lnTo>
                  <a:lnTo>
                    <a:pt x="1982" y="48"/>
                  </a:lnTo>
                  <a:lnTo>
                    <a:pt x="2025" y="48"/>
                  </a:lnTo>
                  <a:lnTo>
                    <a:pt x="2070" y="48"/>
                  </a:lnTo>
                  <a:lnTo>
                    <a:pt x="2115" y="48"/>
                  </a:lnTo>
                  <a:lnTo>
                    <a:pt x="2160" y="48"/>
                  </a:lnTo>
                  <a:lnTo>
                    <a:pt x="2205" y="48"/>
                  </a:lnTo>
                  <a:lnTo>
                    <a:pt x="2252" y="48"/>
                  </a:lnTo>
                  <a:lnTo>
                    <a:pt x="2298" y="48"/>
                  </a:lnTo>
                  <a:lnTo>
                    <a:pt x="2344" y="48"/>
                  </a:lnTo>
                  <a:lnTo>
                    <a:pt x="2391" y="48"/>
                  </a:lnTo>
                  <a:lnTo>
                    <a:pt x="2438" y="48"/>
                  </a:lnTo>
                  <a:lnTo>
                    <a:pt x="2485" y="48"/>
                  </a:lnTo>
                  <a:lnTo>
                    <a:pt x="2532" y="48"/>
                  </a:lnTo>
                  <a:lnTo>
                    <a:pt x="2581" y="48"/>
                  </a:lnTo>
                  <a:lnTo>
                    <a:pt x="2628" y="48"/>
                  </a:lnTo>
                  <a:lnTo>
                    <a:pt x="2676" y="48"/>
                  </a:lnTo>
                  <a:lnTo>
                    <a:pt x="2726" y="48"/>
                  </a:lnTo>
                  <a:lnTo>
                    <a:pt x="2774" y="48"/>
                  </a:lnTo>
                  <a:lnTo>
                    <a:pt x="2823" y="48"/>
                  </a:lnTo>
                  <a:lnTo>
                    <a:pt x="2873" y="48"/>
                  </a:lnTo>
                  <a:lnTo>
                    <a:pt x="2922" y="48"/>
                  </a:lnTo>
                  <a:lnTo>
                    <a:pt x="2973" y="48"/>
                  </a:lnTo>
                  <a:lnTo>
                    <a:pt x="3022" y="48"/>
                  </a:lnTo>
                  <a:lnTo>
                    <a:pt x="3072" y="48"/>
                  </a:lnTo>
                  <a:lnTo>
                    <a:pt x="3123" y="48"/>
                  </a:lnTo>
                  <a:lnTo>
                    <a:pt x="3173" y="48"/>
                  </a:lnTo>
                  <a:lnTo>
                    <a:pt x="3225" y="48"/>
                  </a:lnTo>
                  <a:lnTo>
                    <a:pt x="3275" y="48"/>
                  </a:lnTo>
                  <a:lnTo>
                    <a:pt x="3327" y="48"/>
                  </a:lnTo>
                  <a:lnTo>
                    <a:pt x="3379" y="48"/>
                  </a:lnTo>
                  <a:lnTo>
                    <a:pt x="3430" y="48"/>
                  </a:lnTo>
                  <a:lnTo>
                    <a:pt x="3483" y="48"/>
                  </a:lnTo>
                  <a:lnTo>
                    <a:pt x="3534" y="48"/>
                  </a:lnTo>
                  <a:lnTo>
                    <a:pt x="3587" y="48"/>
                  </a:lnTo>
                  <a:lnTo>
                    <a:pt x="3639" y="48"/>
                  </a:lnTo>
                  <a:lnTo>
                    <a:pt x="3691" y="48"/>
                  </a:lnTo>
                  <a:lnTo>
                    <a:pt x="3744" y="48"/>
                  </a:lnTo>
                  <a:lnTo>
                    <a:pt x="3798" y="48"/>
                  </a:lnTo>
                  <a:lnTo>
                    <a:pt x="3850" y="48"/>
                  </a:lnTo>
                  <a:lnTo>
                    <a:pt x="3903" y="48"/>
                  </a:lnTo>
                  <a:lnTo>
                    <a:pt x="3957" y="48"/>
                  </a:lnTo>
                  <a:lnTo>
                    <a:pt x="4011" y="48"/>
                  </a:lnTo>
                  <a:lnTo>
                    <a:pt x="4064" y="48"/>
                  </a:lnTo>
                  <a:lnTo>
                    <a:pt x="4118" y="48"/>
                  </a:lnTo>
                  <a:lnTo>
                    <a:pt x="4172" y="48"/>
                  </a:lnTo>
                  <a:lnTo>
                    <a:pt x="4226" y="48"/>
                  </a:lnTo>
                  <a:lnTo>
                    <a:pt x="4280" y="48"/>
                  </a:lnTo>
                  <a:lnTo>
                    <a:pt x="4333" y="48"/>
                  </a:lnTo>
                  <a:lnTo>
                    <a:pt x="4388" y="48"/>
                  </a:lnTo>
                  <a:lnTo>
                    <a:pt x="4442" y="48"/>
                  </a:lnTo>
                  <a:lnTo>
                    <a:pt x="4497" y="48"/>
                  </a:lnTo>
                  <a:lnTo>
                    <a:pt x="4551" y="48"/>
                  </a:lnTo>
                  <a:lnTo>
                    <a:pt x="4605" y="48"/>
                  </a:lnTo>
                  <a:lnTo>
                    <a:pt x="4660" y="48"/>
                  </a:lnTo>
                  <a:lnTo>
                    <a:pt x="4715" y="48"/>
                  </a:lnTo>
                  <a:lnTo>
                    <a:pt x="4770" y="48"/>
                  </a:lnTo>
                  <a:lnTo>
                    <a:pt x="4825" y="48"/>
                  </a:lnTo>
                  <a:lnTo>
                    <a:pt x="4880" y="48"/>
                  </a:lnTo>
                  <a:lnTo>
                    <a:pt x="4935" y="48"/>
                  </a:lnTo>
                  <a:lnTo>
                    <a:pt x="4990" y="48"/>
                  </a:lnTo>
                  <a:lnTo>
                    <a:pt x="5044" y="48"/>
                  </a:lnTo>
                  <a:lnTo>
                    <a:pt x="5099" y="48"/>
                  </a:lnTo>
                  <a:lnTo>
                    <a:pt x="5154" y="48"/>
                  </a:lnTo>
                  <a:lnTo>
                    <a:pt x="5209" y="48"/>
                  </a:lnTo>
                  <a:lnTo>
                    <a:pt x="5264" y="48"/>
                  </a:lnTo>
                  <a:lnTo>
                    <a:pt x="5319" y="48"/>
                  </a:lnTo>
                  <a:lnTo>
                    <a:pt x="5373" y="48"/>
                  </a:lnTo>
                  <a:lnTo>
                    <a:pt x="5429" y="48"/>
                  </a:lnTo>
                  <a:lnTo>
                    <a:pt x="5483" y="48"/>
                  </a:lnTo>
                  <a:lnTo>
                    <a:pt x="5538" y="48"/>
                  </a:lnTo>
                  <a:lnTo>
                    <a:pt x="5593" y="48"/>
                  </a:lnTo>
                  <a:lnTo>
                    <a:pt x="5648" y="48"/>
                  </a:lnTo>
                  <a:lnTo>
                    <a:pt x="5703" y="48"/>
                  </a:lnTo>
                  <a:lnTo>
                    <a:pt x="5758" y="48"/>
                  </a:lnTo>
                  <a:lnTo>
                    <a:pt x="5813" y="48"/>
                  </a:lnTo>
                  <a:lnTo>
                    <a:pt x="5868" y="48"/>
                  </a:lnTo>
                  <a:lnTo>
                    <a:pt x="5922" y="48"/>
                  </a:lnTo>
                  <a:lnTo>
                    <a:pt x="5977" y="48"/>
                  </a:lnTo>
                  <a:lnTo>
                    <a:pt x="6031" y="48"/>
                  </a:lnTo>
                  <a:lnTo>
                    <a:pt x="6086" y="48"/>
                  </a:lnTo>
                  <a:lnTo>
                    <a:pt x="6141" y="48"/>
                  </a:lnTo>
                  <a:lnTo>
                    <a:pt x="6195" y="48"/>
                  </a:lnTo>
                  <a:lnTo>
                    <a:pt x="6249" y="48"/>
                  </a:lnTo>
                  <a:lnTo>
                    <a:pt x="6303" y="48"/>
                  </a:lnTo>
                  <a:lnTo>
                    <a:pt x="6358" y="48"/>
                  </a:lnTo>
                  <a:lnTo>
                    <a:pt x="6412" y="48"/>
                  </a:lnTo>
                  <a:lnTo>
                    <a:pt x="6466" y="48"/>
                  </a:lnTo>
                  <a:lnTo>
                    <a:pt x="6519" y="48"/>
                  </a:lnTo>
                  <a:lnTo>
                    <a:pt x="6573" y="48"/>
                  </a:lnTo>
                  <a:lnTo>
                    <a:pt x="6627" y="48"/>
                  </a:lnTo>
                  <a:lnTo>
                    <a:pt x="6681" y="48"/>
                  </a:lnTo>
                  <a:lnTo>
                    <a:pt x="6733" y="48"/>
                  </a:lnTo>
                  <a:lnTo>
                    <a:pt x="6787" y="48"/>
                  </a:lnTo>
                  <a:lnTo>
                    <a:pt x="6840" y="48"/>
                  </a:lnTo>
                  <a:lnTo>
                    <a:pt x="6892" y="48"/>
                  </a:lnTo>
                  <a:lnTo>
                    <a:pt x="6945" y="48"/>
                  </a:lnTo>
                  <a:lnTo>
                    <a:pt x="6998" y="48"/>
                  </a:lnTo>
                  <a:lnTo>
                    <a:pt x="7051" y="48"/>
                  </a:lnTo>
                  <a:lnTo>
                    <a:pt x="7103" y="48"/>
                  </a:lnTo>
                  <a:lnTo>
                    <a:pt x="7155" y="48"/>
                  </a:lnTo>
                  <a:lnTo>
                    <a:pt x="7206" y="48"/>
                  </a:lnTo>
                  <a:lnTo>
                    <a:pt x="7258" y="48"/>
                  </a:lnTo>
                  <a:lnTo>
                    <a:pt x="7310" y="48"/>
                  </a:lnTo>
                  <a:lnTo>
                    <a:pt x="7361" y="48"/>
                  </a:lnTo>
                  <a:lnTo>
                    <a:pt x="7413" y="48"/>
                  </a:lnTo>
                  <a:lnTo>
                    <a:pt x="7463" y="48"/>
                  </a:lnTo>
                  <a:lnTo>
                    <a:pt x="7514" y="48"/>
                  </a:lnTo>
                  <a:lnTo>
                    <a:pt x="7565" y="48"/>
                  </a:lnTo>
                  <a:lnTo>
                    <a:pt x="7615" y="48"/>
                  </a:lnTo>
                  <a:lnTo>
                    <a:pt x="7665" y="48"/>
                  </a:lnTo>
                  <a:lnTo>
                    <a:pt x="7714" y="48"/>
                  </a:lnTo>
                  <a:lnTo>
                    <a:pt x="7765" y="48"/>
                  </a:lnTo>
                  <a:lnTo>
                    <a:pt x="7814" y="48"/>
                  </a:lnTo>
                  <a:lnTo>
                    <a:pt x="7863" y="48"/>
                  </a:lnTo>
                  <a:lnTo>
                    <a:pt x="7912" y="48"/>
                  </a:lnTo>
                  <a:lnTo>
                    <a:pt x="7960" y="48"/>
                  </a:lnTo>
                  <a:lnTo>
                    <a:pt x="8009" y="48"/>
                  </a:lnTo>
                  <a:lnTo>
                    <a:pt x="8057" y="48"/>
                  </a:lnTo>
                  <a:lnTo>
                    <a:pt x="8105" y="48"/>
                  </a:lnTo>
                  <a:lnTo>
                    <a:pt x="8152" y="48"/>
                  </a:lnTo>
                  <a:lnTo>
                    <a:pt x="8200" y="48"/>
                  </a:lnTo>
                  <a:lnTo>
                    <a:pt x="8247" y="48"/>
                  </a:lnTo>
                  <a:lnTo>
                    <a:pt x="8293" y="48"/>
                  </a:lnTo>
                  <a:lnTo>
                    <a:pt x="8340" y="48"/>
                  </a:lnTo>
                  <a:lnTo>
                    <a:pt x="8386" y="48"/>
                  </a:lnTo>
                  <a:lnTo>
                    <a:pt x="8431" y="48"/>
                  </a:lnTo>
                  <a:lnTo>
                    <a:pt x="8477" y="48"/>
                  </a:lnTo>
                  <a:lnTo>
                    <a:pt x="8522" y="48"/>
                  </a:lnTo>
                  <a:lnTo>
                    <a:pt x="8567" y="48"/>
                  </a:lnTo>
                  <a:lnTo>
                    <a:pt x="8611" y="48"/>
                  </a:lnTo>
                  <a:lnTo>
                    <a:pt x="8655" y="48"/>
                  </a:lnTo>
                  <a:lnTo>
                    <a:pt x="8699" y="48"/>
                  </a:lnTo>
                  <a:lnTo>
                    <a:pt x="8743" y="48"/>
                  </a:lnTo>
                  <a:lnTo>
                    <a:pt x="8786" y="48"/>
                  </a:lnTo>
                  <a:lnTo>
                    <a:pt x="8828" y="48"/>
                  </a:lnTo>
                  <a:lnTo>
                    <a:pt x="8871" y="48"/>
                  </a:lnTo>
                  <a:lnTo>
                    <a:pt x="8913" y="48"/>
                  </a:lnTo>
                  <a:lnTo>
                    <a:pt x="8955" y="48"/>
                  </a:lnTo>
                  <a:lnTo>
                    <a:pt x="8996" y="48"/>
                  </a:lnTo>
                  <a:lnTo>
                    <a:pt x="9037" y="48"/>
                  </a:lnTo>
                  <a:lnTo>
                    <a:pt x="9077" y="48"/>
                  </a:lnTo>
                  <a:lnTo>
                    <a:pt x="9117" y="48"/>
                  </a:lnTo>
                  <a:lnTo>
                    <a:pt x="9158" y="48"/>
                  </a:lnTo>
                  <a:lnTo>
                    <a:pt x="9196" y="48"/>
                  </a:lnTo>
                  <a:lnTo>
                    <a:pt x="9235" y="48"/>
                  </a:lnTo>
                  <a:lnTo>
                    <a:pt x="9274" y="48"/>
                  </a:lnTo>
                  <a:lnTo>
                    <a:pt x="9312" y="48"/>
                  </a:lnTo>
                  <a:lnTo>
                    <a:pt x="9350" y="48"/>
                  </a:lnTo>
                  <a:lnTo>
                    <a:pt x="9387" y="48"/>
                  </a:lnTo>
                  <a:lnTo>
                    <a:pt x="9423" y="48"/>
                  </a:lnTo>
                  <a:lnTo>
                    <a:pt x="9459" y="48"/>
                  </a:lnTo>
                  <a:lnTo>
                    <a:pt x="9496" y="48"/>
                  </a:lnTo>
                  <a:lnTo>
                    <a:pt x="9531" y="48"/>
                  </a:lnTo>
                  <a:lnTo>
                    <a:pt x="9566" y="48"/>
                  </a:lnTo>
                  <a:lnTo>
                    <a:pt x="9601" y="48"/>
                  </a:lnTo>
                  <a:lnTo>
                    <a:pt x="9635" y="48"/>
                  </a:lnTo>
                  <a:lnTo>
                    <a:pt x="9668" y="48"/>
                  </a:lnTo>
                  <a:lnTo>
                    <a:pt x="9702" y="48"/>
                  </a:lnTo>
                  <a:lnTo>
                    <a:pt x="9734" y="48"/>
                  </a:lnTo>
                  <a:lnTo>
                    <a:pt x="9767" y="48"/>
                  </a:lnTo>
                  <a:lnTo>
                    <a:pt x="9797" y="48"/>
                  </a:lnTo>
                  <a:lnTo>
                    <a:pt x="9829" y="48"/>
                  </a:lnTo>
                  <a:lnTo>
                    <a:pt x="9860" y="48"/>
                  </a:lnTo>
                  <a:lnTo>
                    <a:pt x="9890" y="48"/>
                  </a:lnTo>
                  <a:lnTo>
                    <a:pt x="9919" y="48"/>
                  </a:lnTo>
                  <a:lnTo>
                    <a:pt x="9949" y="48"/>
                  </a:lnTo>
                  <a:lnTo>
                    <a:pt x="9977" y="48"/>
                  </a:lnTo>
                  <a:lnTo>
                    <a:pt x="10005" y="48"/>
                  </a:lnTo>
                  <a:lnTo>
                    <a:pt x="10033" y="48"/>
                  </a:lnTo>
                  <a:lnTo>
                    <a:pt x="10060" y="48"/>
                  </a:lnTo>
                  <a:lnTo>
                    <a:pt x="10086" y="48"/>
                  </a:lnTo>
                  <a:lnTo>
                    <a:pt x="10112" y="48"/>
                  </a:lnTo>
                  <a:lnTo>
                    <a:pt x="10138" y="48"/>
                  </a:lnTo>
                  <a:lnTo>
                    <a:pt x="10163" y="48"/>
                  </a:lnTo>
                  <a:lnTo>
                    <a:pt x="10187" y="48"/>
                  </a:lnTo>
                  <a:lnTo>
                    <a:pt x="10210" y="48"/>
                  </a:lnTo>
                  <a:lnTo>
                    <a:pt x="10233" y="48"/>
                  </a:lnTo>
                  <a:lnTo>
                    <a:pt x="10256" y="48"/>
                  </a:lnTo>
                  <a:lnTo>
                    <a:pt x="10278" y="48"/>
                  </a:lnTo>
                  <a:lnTo>
                    <a:pt x="10299" y="48"/>
                  </a:lnTo>
                  <a:lnTo>
                    <a:pt x="10320" y="48"/>
                  </a:lnTo>
                  <a:lnTo>
                    <a:pt x="10339" y="48"/>
                  </a:lnTo>
                  <a:lnTo>
                    <a:pt x="10359" y="48"/>
                  </a:lnTo>
                  <a:lnTo>
                    <a:pt x="10378" y="48"/>
                  </a:lnTo>
                  <a:lnTo>
                    <a:pt x="10397" y="48"/>
                  </a:lnTo>
                  <a:lnTo>
                    <a:pt x="10414" y="48"/>
                  </a:lnTo>
                  <a:lnTo>
                    <a:pt x="10431" y="48"/>
                  </a:lnTo>
                  <a:lnTo>
                    <a:pt x="10447" y="48"/>
                  </a:lnTo>
                  <a:lnTo>
                    <a:pt x="10463" y="48"/>
                  </a:lnTo>
                  <a:lnTo>
                    <a:pt x="10479" y="48"/>
                  </a:lnTo>
                  <a:lnTo>
                    <a:pt x="10493" y="48"/>
                  </a:lnTo>
                  <a:lnTo>
                    <a:pt x="10506" y="48"/>
                  </a:lnTo>
                  <a:lnTo>
                    <a:pt x="10519" y="48"/>
                  </a:lnTo>
                  <a:lnTo>
                    <a:pt x="10533" y="48"/>
                  </a:lnTo>
                  <a:lnTo>
                    <a:pt x="10544" y="48"/>
                  </a:lnTo>
                  <a:lnTo>
                    <a:pt x="10556" y="48"/>
                  </a:lnTo>
                  <a:lnTo>
                    <a:pt x="10566" y="48"/>
                  </a:lnTo>
                  <a:lnTo>
                    <a:pt x="10575" y="48"/>
                  </a:lnTo>
                  <a:lnTo>
                    <a:pt x="10584" y="48"/>
                  </a:lnTo>
                  <a:lnTo>
                    <a:pt x="10593" y="48"/>
                  </a:lnTo>
                  <a:lnTo>
                    <a:pt x="10601" y="48"/>
                  </a:lnTo>
                  <a:lnTo>
                    <a:pt x="10607" y="48"/>
                  </a:lnTo>
                  <a:lnTo>
                    <a:pt x="10614" y="48"/>
                  </a:lnTo>
                  <a:lnTo>
                    <a:pt x="10619" y="48"/>
                  </a:lnTo>
                  <a:lnTo>
                    <a:pt x="10624" y="48"/>
                  </a:lnTo>
                  <a:lnTo>
                    <a:pt x="10628" y="48"/>
                  </a:lnTo>
                  <a:lnTo>
                    <a:pt x="10631" y="48"/>
                  </a:lnTo>
                  <a:lnTo>
                    <a:pt x="10635" y="48"/>
                  </a:lnTo>
                  <a:lnTo>
                    <a:pt x="10636" y="48"/>
                  </a:lnTo>
                  <a:lnTo>
                    <a:pt x="10637" y="48"/>
                  </a:lnTo>
                  <a:lnTo>
                    <a:pt x="10638" y="48"/>
                  </a:lnTo>
                  <a:lnTo>
                    <a:pt x="10638" y="48"/>
                  </a:lnTo>
                  <a:lnTo>
                    <a:pt x="10639" y="48"/>
                  </a:lnTo>
                  <a:lnTo>
                    <a:pt x="10641" y="48"/>
                  </a:lnTo>
                  <a:lnTo>
                    <a:pt x="10642" y="48"/>
                  </a:lnTo>
                  <a:lnTo>
                    <a:pt x="10642" y="48"/>
                  </a:lnTo>
                  <a:lnTo>
                    <a:pt x="10641" y="32"/>
                  </a:lnTo>
                  <a:lnTo>
                    <a:pt x="10641" y="16"/>
                  </a:lnTo>
                  <a:lnTo>
                    <a:pt x="10641" y="0"/>
                  </a:lnTo>
                  <a:lnTo>
                    <a:pt x="10641" y="0"/>
                  </a:lnTo>
                  <a:close/>
                </a:path>
              </a:pathLst>
            </a:custGeom>
            <a:solidFill>
              <a:srgbClr val="A50021"/>
            </a:solidFill>
            <a:ln w="9525">
              <a:noFill/>
              <a:round/>
              <a:headEnd/>
              <a:tailEnd/>
            </a:ln>
          </p:spPr>
          <p:txBody>
            <a:bodyPr/>
            <a:lstStyle/>
            <a:p>
              <a:pPr algn="ctr" fontAlgn="base">
                <a:spcBef>
                  <a:spcPct val="0"/>
                </a:spcBef>
                <a:spcAft>
                  <a:spcPct val="0"/>
                </a:spcAft>
                <a:defRPr/>
              </a:pPr>
              <a:endParaRPr lang="en-US" sz="2200">
                <a:solidFill>
                  <a:srgbClr val="000000"/>
                </a:solidFill>
              </a:endParaRPr>
            </a:p>
          </p:txBody>
        </p:sp>
        <p:sp>
          <p:nvSpPr>
            <p:cNvPr id="4490" name="Rectangle 2442"/>
            <p:cNvSpPr>
              <a:spLocks noChangeArrowheads="1"/>
            </p:cNvSpPr>
            <p:nvPr userDrawn="1"/>
          </p:nvSpPr>
          <p:spPr bwMode="auto">
            <a:xfrm>
              <a:off x="247"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491" name="Rectangle 2443"/>
            <p:cNvSpPr>
              <a:spLocks noChangeArrowheads="1"/>
            </p:cNvSpPr>
            <p:nvPr userDrawn="1"/>
          </p:nvSpPr>
          <p:spPr bwMode="auto">
            <a:xfrm>
              <a:off x="560"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492" name="Rectangle 2444"/>
            <p:cNvSpPr>
              <a:spLocks noChangeArrowheads="1"/>
            </p:cNvSpPr>
            <p:nvPr userDrawn="1"/>
          </p:nvSpPr>
          <p:spPr bwMode="auto">
            <a:xfrm>
              <a:off x="873"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493" name="Rectangle 2445"/>
            <p:cNvSpPr>
              <a:spLocks noChangeArrowheads="1"/>
            </p:cNvSpPr>
            <p:nvPr userDrawn="1"/>
          </p:nvSpPr>
          <p:spPr bwMode="auto">
            <a:xfrm>
              <a:off x="1186"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494" name="Rectangle 2446"/>
            <p:cNvSpPr>
              <a:spLocks noChangeArrowheads="1"/>
            </p:cNvSpPr>
            <p:nvPr userDrawn="1"/>
          </p:nvSpPr>
          <p:spPr bwMode="auto">
            <a:xfrm>
              <a:off x="1499"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495" name="Rectangle 2447"/>
            <p:cNvSpPr>
              <a:spLocks noChangeArrowheads="1"/>
            </p:cNvSpPr>
            <p:nvPr userDrawn="1"/>
          </p:nvSpPr>
          <p:spPr bwMode="auto">
            <a:xfrm>
              <a:off x="1812"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496" name="Rectangle 2448"/>
            <p:cNvSpPr>
              <a:spLocks noChangeArrowheads="1"/>
            </p:cNvSpPr>
            <p:nvPr userDrawn="1"/>
          </p:nvSpPr>
          <p:spPr bwMode="auto">
            <a:xfrm>
              <a:off x="2125"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497" name="Rectangle 2449"/>
            <p:cNvSpPr>
              <a:spLocks noChangeArrowheads="1"/>
            </p:cNvSpPr>
            <p:nvPr userDrawn="1"/>
          </p:nvSpPr>
          <p:spPr bwMode="auto">
            <a:xfrm>
              <a:off x="2438"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498" name="Rectangle 2450"/>
            <p:cNvSpPr>
              <a:spLocks noChangeArrowheads="1"/>
            </p:cNvSpPr>
            <p:nvPr userDrawn="1"/>
          </p:nvSpPr>
          <p:spPr bwMode="auto">
            <a:xfrm>
              <a:off x="2751"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499" name="Rectangle 2451"/>
            <p:cNvSpPr>
              <a:spLocks noChangeArrowheads="1"/>
            </p:cNvSpPr>
            <p:nvPr userDrawn="1"/>
          </p:nvSpPr>
          <p:spPr bwMode="auto">
            <a:xfrm>
              <a:off x="3064"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00" name="Rectangle 2452"/>
            <p:cNvSpPr>
              <a:spLocks noChangeArrowheads="1"/>
            </p:cNvSpPr>
            <p:nvPr userDrawn="1"/>
          </p:nvSpPr>
          <p:spPr bwMode="auto">
            <a:xfrm>
              <a:off x="3377"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01" name="Rectangle 2453"/>
            <p:cNvSpPr>
              <a:spLocks noChangeArrowheads="1"/>
            </p:cNvSpPr>
            <p:nvPr userDrawn="1"/>
          </p:nvSpPr>
          <p:spPr bwMode="auto">
            <a:xfrm>
              <a:off x="3690"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02" name="Rectangle 2454"/>
            <p:cNvSpPr>
              <a:spLocks noChangeArrowheads="1"/>
            </p:cNvSpPr>
            <p:nvPr userDrawn="1"/>
          </p:nvSpPr>
          <p:spPr bwMode="auto">
            <a:xfrm>
              <a:off x="4003"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03" name="Rectangle 2455"/>
            <p:cNvSpPr>
              <a:spLocks noChangeArrowheads="1"/>
            </p:cNvSpPr>
            <p:nvPr userDrawn="1"/>
          </p:nvSpPr>
          <p:spPr bwMode="auto">
            <a:xfrm>
              <a:off x="4316"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04" name="Rectangle 2456"/>
            <p:cNvSpPr>
              <a:spLocks noChangeArrowheads="1"/>
            </p:cNvSpPr>
            <p:nvPr userDrawn="1"/>
          </p:nvSpPr>
          <p:spPr bwMode="auto">
            <a:xfrm>
              <a:off x="4629"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05" name="Rectangle 2457"/>
            <p:cNvSpPr>
              <a:spLocks noChangeArrowheads="1"/>
            </p:cNvSpPr>
            <p:nvPr userDrawn="1"/>
          </p:nvSpPr>
          <p:spPr bwMode="auto">
            <a:xfrm>
              <a:off x="4942"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06" name="Rectangle 2458"/>
            <p:cNvSpPr>
              <a:spLocks noChangeArrowheads="1"/>
            </p:cNvSpPr>
            <p:nvPr userDrawn="1"/>
          </p:nvSpPr>
          <p:spPr bwMode="auto">
            <a:xfrm>
              <a:off x="5255"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09" name="Freeform 2461"/>
            <p:cNvSpPr>
              <a:spLocks/>
            </p:cNvSpPr>
            <p:nvPr userDrawn="1"/>
          </p:nvSpPr>
          <p:spPr bwMode="auto">
            <a:xfrm>
              <a:off x="247" y="3980"/>
              <a:ext cx="5321" cy="24"/>
            </a:xfrm>
            <a:custGeom>
              <a:avLst/>
              <a:gdLst/>
              <a:ahLst/>
              <a:cxnLst>
                <a:cxn ang="0">
                  <a:pos x="10612" y="0"/>
                </a:cxn>
                <a:cxn ang="0">
                  <a:pos x="10511" y="0"/>
                </a:cxn>
                <a:cxn ang="0">
                  <a:pos x="10344" y="0"/>
                </a:cxn>
                <a:cxn ang="0">
                  <a:pos x="10116" y="0"/>
                </a:cxn>
                <a:cxn ang="0">
                  <a:pos x="9832" y="0"/>
                </a:cxn>
                <a:cxn ang="0">
                  <a:pos x="9499" y="0"/>
                </a:cxn>
                <a:cxn ang="0">
                  <a:pos x="9120" y="0"/>
                </a:cxn>
                <a:cxn ang="0">
                  <a:pos x="8702" y="0"/>
                </a:cxn>
                <a:cxn ang="0">
                  <a:pos x="8250" y="0"/>
                </a:cxn>
                <a:cxn ang="0">
                  <a:pos x="7767" y="0"/>
                </a:cxn>
                <a:cxn ang="0">
                  <a:pos x="7261" y="0"/>
                </a:cxn>
                <a:cxn ang="0">
                  <a:pos x="6736" y="0"/>
                </a:cxn>
                <a:cxn ang="0">
                  <a:pos x="6197" y="0"/>
                </a:cxn>
                <a:cxn ang="0">
                  <a:pos x="5650" y="0"/>
                </a:cxn>
                <a:cxn ang="0">
                  <a:pos x="5100" y="0"/>
                </a:cxn>
                <a:cxn ang="0">
                  <a:pos x="4553" y="0"/>
                </a:cxn>
                <a:cxn ang="0">
                  <a:pos x="4012" y="0"/>
                </a:cxn>
                <a:cxn ang="0">
                  <a:pos x="3484" y="0"/>
                </a:cxn>
                <a:cxn ang="0">
                  <a:pos x="2974" y="0"/>
                </a:cxn>
                <a:cxn ang="0">
                  <a:pos x="2485" y="0"/>
                </a:cxn>
                <a:cxn ang="0">
                  <a:pos x="2027" y="0"/>
                </a:cxn>
                <a:cxn ang="0">
                  <a:pos x="1601" y="0"/>
                </a:cxn>
                <a:cxn ang="0">
                  <a:pos x="1214" y="0"/>
                </a:cxn>
                <a:cxn ang="0">
                  <a:pos x="871" y="0"/>
                </a:cxn>
                <a:cxn ang="0">
                  <a:pos x="578" y="0"/>
                </a:cxn>
                <a:cxn ang="0">
                  <a:pos x="339" y="0"/>
                </a:cxn>
                <a:cxn ang="0">
                  <a:pos x="159" y="0"/>
                </a:cxn>
                <a:cxn ang="0">
                  <a:pos x="45" y="0"/>
                </a:cxn>
                <a:cxn ang="0">
                  <a:pos x="0" y="0"/>
                </a:cxn>
                <a:cxn ang="0">
                  <a:pos x="13" y="48"/>
                </a:cxn>
                <a:cxn ang="0">
                  <a:pos x="93" y="48"/>
                </a:cxn>
                <a:cxn ang="0">
                  <a:pos x="241" y="48"/>
                </a:cxn>
                <a:cxn ang="0">
                  <a:pos x="451" y="48"/>
                </a:cxn>
                <a:cxn ang="0">
                  <a:pos x="717" y="48"/>
                </a:cxn>
                <a:cxn ang="0">
                  <a:pos x="1037" y="48"/>
                </a:cxn>
                <a:cxn ang="0">
                  <a:pos x="1402" y="48"/>
                </a:cxn>
                <a:cxn ang="0">
                  <a:pos x="1808" y="48"/>
                </a:cxn>
                <a:cxn ang="0">
                  <a:pos x="2252" y="48"/>
                </a:cxn>
                <a:cxn ang="0">
                  <a:pos x="2726" y="48"/>
                </a:cxn>
                <a:cxn ang="0">
                  <a:pos x="3225" y="48"/>
                </a:cxn>
                <a:cxn ang="0">
                  <a:pos x="3744" y="48"/>
                </a:cxn>
                <a:cxn ang="0">
                  <a:pos x="4280" y="48"/>
                </a:cxn>
                <a:cxn ang="0">
                  <a:pos x="4825" y="48"/>
                </a:cxn>
                <a:cxn ang="0">
                  <a:pos x="5373" y="48"/>
                </a:cxn>
                <a:cxn ang="0">
                  <a:pos x="5922" y="48"/>
                </a:cxn>
                <a:cxn ang="0">
                  <a:pos x="6466" y="48"/>
                </a:cxn>
                <a:cxn ang="0">
                  <a:pos x="6998" y="48"/>
                </a:cxn>
                <a:cxn ang="0">
                  <a:pos x="7514" y="48"/>
                </a:cxn>
                <a:cxn ang="0">
                  <a:pos x="8009" y="48"/>
                </a:cxn>
                <a:cxn ang="0">
                  <a:pos x="8477" y="48"/>
                </a:cxn>
                <a:cxn ang="0">
                  <a:pos x="8913" y="48"/>
                </a:cxn>
                <a:cxn ang="0">
                  <a:pos x="9312" y="48"/>
                </a:cxn>
                <a:cxn ang="0">
                  <a:pos x="9668" y="48"/>
                </a:cxn>
                <a:cxn ang="0">
                  <a:pos x="9977" y="48"/>
                </a:cxn>
                <a:cxn ang="0">
                  <a:pos x="10233" y="48"/>
                </a:cxn>
                <a:cxn ang="0">
                  <a:pos x="10431" y="48"/>
                </a:cxn>
                <a:cxn ang="0">
                  <a:pos x="10566" y="48"/>
                </a:cxn>
                <a:cxn ang="0">
                  <a:pos x="10631" y="48"/>
                </a:cxn>
                <a:cxn ang="0">
                  <a:pos x="10641" y="32"/>
                </a:cxn>
              </a:cxnLst>
              <a:rect l="0" t="0" r="r" b="b"/>
              <a:pathLst>
                <a:path w="10642" h="48">
                  <a:moveTo>
                    <a:pt x="10641" y="0"/>
                  </a:moveTo>
                  <a:lnTo>
                    <a:pt x="10641" y="0"/>
                  </a:lnTo>
                  <a:lnTo>
                    <a:pt x="10640" y="0"/>
                  </a:lnTo>
                  <a:lnTo>
                    <a:pt x="10638" y="0"/>
                  </a:lnTo>
                  <a:lnTo>
                    <a:pt x="10636" y="0"/>
                  </a:lnTo>
                  <a:lnTo>
                    <a:pt x="10632" y="0"/>
                  </a:lnTo>
                  <a:lnTo>
                    <a:pt x="10628" y="0"/>
                  </a:lnTo>
                  <a:lnTo>
                    <a:pt x="10623" y="0"/>
                  </a:lnTo>
                  <a:lnTo>
                    <a:pt x="10617" y="0"/>
                  </a:lnTo>
                  <a:lnTo>
                    <a:pt x="10612" y="0"/>
                  </a:lnTo>
                  <a:lnTo>
                    <a:pt x="10604" y="0"/>
                  </a:lnTo>
                  <a:lnTo>
                    <a:pt x="10596" y="0"/>
                  </a:lnTo>
                  <a:lnTo>
                    <a:pt x="10589" y="0"/>
                  </a:lnTo>
                  <a:lnTo>
                    <a:pt x="10579" y="0"/>
                  </a:lnTo>
                  <a:lnTo>
                    <a:pt x="10570" y="0"/>
                  </a:lnTo>
                  <a:lnTo>
                    <a:pt x="10559" y="0"/>
                  </a:lnTo>
                  <a:lnTo>
                    <a:pt x="10548" y="0"/>
                  </a:lnTo>
                  <a:lnTo>
                    <a:pt x="10536" y="0"/>
                  </a:lnTo>
                  <a:lnTo>
                    <a:pt x="10524" y="0"/>
                  </a:lnTo>
                  <a:lnTo>
                    <a:pt x="10511" y="0"/>
                  </a:lnTo>
                  <a:lnTo>
                    <a:pt x="10496" y="0"/>
                  </a:lnTo>
                  <a:lnTo>
                    <a:pt x="10482" y="0"/>
                  </a:lnTo>
                  <a:lnTo>
                    <a:pt x="10467" y="0"/>
                  </a:lnTo>
                  <a:lnTo>
                    <a:pt x="10451" y="0"/>
                  </a:lnTo>
                  <a:lnTo>
                    <a:pt x="10435" y="0"/>
                  </a:lnTo>
                  <a:lnTo>
                    <a:pt x="10417" y="0"/>
                  </a:lnTo>
                  <a:lnTo>
                    <a:pt x="10400" y="0"/>
                  </a:lnTo>
                  <a:lnTo>
                    <a:pt x="10382" y="0"/>
                  </a:lnTo>
                  <a:lnTo>
                    <a:pt x="10363" y="0"/>
                  </a:lnTo>
                  <a:lnTo>
                    <a:pt x="10344" y="0"/>
                  </a:lnTo>
                  <a:lnTo>
                    <a:pt x="10323" y="0"/>
                  </a:lnTo>
                  <a:lnTo>
                    <a:pt x="10302" y="0"/>
                  </a:lnTo>
                  <a:lnTo>
                    <a:pt x="10281" y="0"/>
                  </a:lnTo>
                  <a:lnTo>
                    <a:pt x="10259" y="0"/>
                  </a:lnTo>
                  <a:lnTo>
                    <a:pt x="10236" y="0"/>
                  </a:lnTo>
                  <a:lnTo>
                    <a:pt x="10213" y="0"/>
                  </a:lnTo>
                  <a:lnTo>
                    <a:pt x="10190" y="0"/>
                  </a:lnTo>
                  <a:lnTo>
                    <a:pt x="10166" y="0"/>
                  </a:lnTo>
                  <a:lnTo>
                    <a:pt x="10141" y="0"/>
                  </a:lnTo>
                  <a:lnTo>
                    <a:pt x="10116" y="0"/>
                  </a:lnTo>
                  <a:lnTo>
                    <a:pt x="10090" y="0"/>
                  </a:lnTo>
                  <a:lnTo>
                    <a:pt x="10063" y="0"/>
                  </a:lnTo>
                  <a:lnTo>
                    <a:pt x="10037" y="0"/>
                  </a:lnTo>
                  <a:lnTo>
                    <a:pt x="10009" y="0"/>
                  </a:lnTo>
                  <a:lnTo>
                    <a:pt x="9981" y="0"/>
                  </a:lnTo>
                  <a:lnTo>
                    <a:pt x="9952" y="0"/>
                  </a:lnTo>
                  <a:lnTo>
                    <a:pt x="9924" y="0"/>
                  </a:lnTo>
                  <a:lnTo>
                    <a:pt x="9894" y="0"/>
                  </a:lnTo>
                  <a:lnTo>
                    <a:pt x="9863" y="0"/>
                  </a:lnTo>
                  <a:lnTo>
                    <a:pt x="9832" y="0"/>
                  </a:lnTo>
                  <a:lnTo>
                    <a:pt x="9802" y="0"/>
                  </a:lnTo>
                  <a:lnTo>
                    <a:pt x="9770" y="0"/>
                  </a:lnTo>
                  <a:lnTo>
                    <a:pt x="9738" y="0"/>
                  </a:lnTo>
                  <a:lnTo>
                    <a:pt x="9705" y="0"/>
                  </a:lnTo>
                  <a:lnTo>
                    <a:pt x="9672" y="0"/>
                  </a:lnTo>
                  <a:lnTo>
                    <a:pt x="9638" y="0"/>
                  </a:lnTo>
                  <a:lnTo>
                    <a:pt x="9604" y="0"/>
                  </a:lnTo>
                  <a:lnTo>
                    <a:pt x="9569" y="0"/>
                  </a:lnTo>
                  <a:lnTo>
                    <a:pt x="9535" y="0"/>
                  </a:lnTo>
                  <a:lnTo>
                    <a:pt x="9499" y="0"/>
                  </a:lnTo>
                  <a:lnTo>
                    <a:pt x="9464" y="0"/>
                  </a:lnTo>
                  <a:lnTo>
                    <a:pt x="9426" y="0"/>
                  </a:lnTo>
                  <a:lnTo>
                    <a:pt x="9390" y="0"/>
                  </a:lnTo>
                  <a:lnTo>
                    <a:pt x="9353" y="0"/>
                  </a:lnTo>
                  <a:lnTo>
                    <a:pt x="9316" y="0"/>
                  </a:lnTo>
                  <a:lnTo>
                    <a:pt x="9277" y="0"/>
                  </a:lnTo>
                  <a:lnTo>
                    <a:pt x="9239" y="0"/>
                  </a:lnTo>
                  <a:lnTo>
                    <a:pt x="9199" y="0"/>
                  </a:lnTo>
                  <a:lnTo>
                    <a:pt x="9161" y="0"/>
                  </a:lnTo>
                  <a:lnTo>
                    <a:pt x="9120" y="0"/>
                  </a:lnTo>
                  <a:lnTo>
                    <a:pt x="9081" y="0"/>
                  </a:lnTo>
                  <a:lnTo>
                    <a:pt x="9040" y="0"/>
                  </a:lnTo>
                  <a:lnTo>
                    <a:pt x="9000" y="0"/>
                  </a:lnTo>
                  <a:lnTo>
                    <a:pt x="8958" y="0"/>
                  </a:lnTo>
                  <a:lnTo>
                    <a:pt x="8916" y="0"/>
                  </a:lnTo>
                  <a:lnTo>
                    <a:pt x="8874" y="0"/>
                  </a:lnTo>
                  <a:lnTo>
                    <a:pt x="8832" y="0"/>
                  </a:lnTo>
                  <a:lnTo>
                    <a:pt x="8789" y="0"/>
                  </a:lnTo>
                  <a:lnTo>
                    <a:pt x="8746" y="0"/>
                  </a:lnTo>
                  <a:lnTo>
                    <a:pt x="8702" y="0"/>
                  </a:lnTo>
                  <a:lnTo>
                    <a:pt x="8658" y="0"/>
                  </a:lnTo>
                  <a:lnTo>
                    <a:pt x="8614" y="0"/>
                  </a:lnTo>
                  <a:lnTo>
                    <a:pt x="8569" y="0"/>
                  </a:lnTo>
                  <a:lnTo>
                    <a:pt x="8525" y="0"/>
                  </a:lnTo>
                  <a:lnTo>
                    <a:pt x="8479" y="0"/>
                  </a:lnTo>
                  <a:lnTo>
                    <a:pt x="8434" y="0"/>
                  </a:lnTo>
                  <a:lnTo>
                    <a:pt x="8388" y="0"/>
                  </a:lnTo>
                  <a:lnTo>
                    <a:pt x="8342" y="0"/>
                  </a:lnTo>
                  <a:lnTo>
                    <a:pt x="8296" y="0"/>
                  </a:lnTo>
                  <a:lnTo>
                    <a:pt x="8250" y="0"/>
                  </a:lnTo>
                  <a:lnTo>
                    <a:pt x="8203" y="0"/>
                  </a:lnTo>
                  <a:lnTo>
                    <a:pt x="8156" y="0"/>
                  </a:lnTo>
                  <a:lnTo>
                    <a:pt x="8107" y="0"/>
                  </a:lnTo>
                  <a:lnTo>
                    <a:pt x="8060" y="0"/>
                  </a:lnTo>
                  <a:lnTo>
                    <a:pt x="8012" y="0"/>
                  </a:lnTo>
                  <a:lnTo>
                    <a:pt x="7964" y="0"/>
                  </a:lnTo>
                  <a:lnTo>
                    <a:pt x="7914" y="0"/>
                  </a:lnTo>
                  <a:lnTo>
                    <a:pt x="7866" y="0"/>
                  </a:lnTo>
                  <a:lnTo>
                    <a:pt x="7817" y="0"/>
                  </a:lnTo>
                  <a:lnTo>
                    <a:pt x="7767" y="0"/>
                  </a:lnTo>
                  <a:lnTo>
                    <a:pt x="7718" y="0"/>
                  </a:lnTo>
                  <a:lnTo>
                    <a:pt x="7667" y="0"/>
                  </a:lnTo>
                  <a:lnTo>
                    <a:pt x="7618" y="0"/>
                  </a:lnTo>
                  <a:lnTo>
                    <a:pt x="7567" y="0"/>
                  </a:lnTo>
                  <a:lnTo>
                    <a:pt x="7517" y="0"/>
                  </a:lnTo>
                  <a:lnTo>
                    <a:pt x="7466" y="0"/>
                  </a:lnTo>
                  <a:lnTo>
                    <a:pt x="7415" y="0"/>
                  </a:lnTo>
                  <a:lnTo>
                    <a:pt x="7364" y="0"/>
                  </a:lnTo>
                  <a:lnTo>
                    <a:pt x="7313" y="0"/>
                  </a:lnTo>
                  <a:lnTo>
                    <a:pt x="7261" y="0"/>
                  </a:lnTo>
                  <a:lnTo>
                    <a:pt x="7210" y="0"/>
                  </a:lnTo>
                  <a:lnTo>
                    <a:pt x="7157" y="0"/>
                  </a:lnTo>
                  <a:lnTo>
                    <a:pt x="7105" y="0"/>
                  </a:lnTo>
                  <a:lnTo>
                    <a:pt x="7053" y="0"/>
                  </a:lnTo>
                  <a:lnTo>
                    <a:pt x="7000" y="0"/>
                  </a:lnTo>
                  <a:lnTo>
                    <a:pt x="6947" y="0"/>
                  </a:lnTo>
                  <a:lnTo>
                    <a:pt x="6895" y="0"/>
                  </a:lnTo>
                  <a:lnTo>
                    <a:pt x="6842" y="0"/>
                  </a:lnTo>
                  <a:lnTo>
                    <a:pt x="6789" y="0"/>
                  </a:lnTo>
                  <a:lnTo>
                    <a:pt x="6736" y="0"/>
                  </a:lnTo>
                  <a:lnTo>
                    <a:pt x="6683" y="0"/>
                  </a:lnTo>
                  <a:lnTo>
                    <a:pt x="6629" y="0"/>
                  </a:lnTo>
                  <a:lnTo>
                    <a:pt x="6575" y="0"/>
                  </a:lnTo>
                  <a:lnTo>
                    <a:pt x="6522" y="0"/>
                  </a:lnTo>
                  <a:lnTo>
                    <a:pt x="6468" y="0"/>
                  </a:lnTo>
                  <a:lnTo>
                    <a:pt x="6414" y="0"/>
                  </a:lnTo>
                  <a:lnTo>
                    <a:pt x="6360" y="0"/>
                  </a:lnTo>
                  <a:lnTo>
                    <a:pt x="6305" y="0"/>
                  </a:lnTo>
                  <a:lnTo>
                    <a:pt x="6252" y="0"/>
                  </a:lnTo>
                  <a:lnTo>
                    <a:pt x="6197" y="0"/>
                  </a:lnTo>
                  <a:lnTo>
                    <a:pt x="6143" y="0"/>
                  </a:lnTo>
                  <a:lnTo>
                    <a:pt x="6088" y="0"/>
                  </a:lnTo>
                  <a:lnTo>
                    <a:pt x="6033" y="0"/>
                  </a:lnTo>
                  <a:lnTo>
                    <a:pt x="5979" y="0"/>
                  </a:lnTo>
                  <a:lnTo>
                    <a:pt x="5925" y="0"/>
                  </a:lnTo>
                  <a:lnTo>
                    <a:pt x="5870" y="0"/>
                  </a:lnTo>
                  <a:lnTo>
                    <a:pt x="5815" y="0"/>
                  </a:lnTo>
                  <a:lnTo>
                    <a:pt x="5760" y="0"/>
                  </a:lnTo>
                  <a:lnTo>
                    <a:pt x="5705" y="0"/>
                  </a:lnTo>
                  <a:lnTo>
                    <a:pt x="5650" y="0"/>
                  </a:lnTo>
                  <a:lnTo>
                    <a:pt x="5595" y="0"/>
                  </a:lnTo>
                  <a:lnTo>
                    <a:pt x="5540" y="0"/>
                  </a:lnTo>
                  <a:lnTo>
                    <a:pt x="5485" y="0"/>
                  </a:lnTo>
                  <a:lnTo>
                    <a:pt x="5430" y="0"/>
                  </a:lnTo>
                  <a:lnTo>
                    <a:pt x="5375" y="0"/>
                  </a:lnTo>
                  <a:lnTo>
                    <a:pt x="5321" y="0"/>
                  </a:lnTo>
                  <a:lnTo>
                    <a:pt x="5266" y="0"/>
                  </a:lnTo>
                  <a:lnTo>
                    <a:pt x="5211" y="0"/>
                  </a:lnTo>
                  <a:lnTo>
                    <a:pt x="5156" y="0"/>
                  </a:lnTo>
                  <a:lnTo>
                    <a:pt x="5100" y="0"/>
                  </a:lnTo>
                  <a:lnTo>
                    <a:pt x="5046" y="0"/>
                  </a:lnTo>
                  <a:lnTo>
                    <a:pt x="4991" y="0"/>
                  </a:lnTo>
                  <a:lnTo>
                    <a:pt x="4936" y="0"/>
                  </a:lnTo>
                  <a:lnTo>
                    <a:pt x="4881" y="0"/>
                  </a:lnTo>
                  <a:lnTo>
                    <a:pt x="4826" y="0"/>
                  </a:lnTo>
                  <a:lnTo>
                    <a:pt x="4771" y="0"/>
                  </a:lnTo>
                  <a:lnTo>
                    <a:pt x="4716" y="0"/>
                  </a:lnTo>
                  <a:lnTo>
                    <a:pt x="4661" y="0"/>
                  </a:lnTo>
                  <a:lnTo>
                    <a:pt x="4608" y="0"/>
                  </a:lnTo>
                  <a:lnTo>
                    <a:pt x="4553" y="0"/>
                  </a:lnTo>
                  <a:lnTo>
                    <a:pt x="4498" y="0"/>
                  </a:lnTo>
                  <a:lnTo>
                    <a:pt x="4444" y="0"/>
                  </a:lnTo>
                  <a:lnTo>
                    <a:pt x="4389" y="0"/>
                  </a:lnTo>
                  <a:lnTo>
                    <a:pt x="4336" y="0"/>
                  </a:lnTo>
                  <a:lnTo>
                    <a:pt x="4281" y="0"/>
                  </a:lnTo>
                  <a:lnTo>
                    <a:pt x="4227" y="0"/>
                  </a:lnTo>
                  <a:lnTo>
                    <a:pt x="4173" y="0"/>
                  </a:lnTo>
                  <a:lnTo>
                    <a:pt x="4119" y="0"/>
                  </a:lnTo>
                  <a:lnTo>
                    <a:pt x="4066" y="0"/>
                  </a:lnTo>
                  <a:lnTo>
                    <a:pt x="4012" y="0"/>
                  </a:lnTo>
                  <a:lnTo>
                    <a:pt x="3958" y="0"/>
                  </a:lnTo>
                  <a:lnTo>
                    <a:pt x="3905" y="0"/>
                  </a:lnTo>
                  <a:lnTo>
                    <a:pt x="3852" y="0"/>
                  </a:lnTo>
                  <a:lnTo>
                    <a:pt x="3799" y="0"/>
                  </a:lnTo>
                  <a:lnTo>
                    <a:pt x="3746" y="0"/>
                  </a:lnTo>
                  <a:lnTo>
                    <a:pt x="3694" y="0"/>
                  </a:lnTo>
                  <a:lnTo>
                    <a:pt x="3641" y="0"/>
                  </a:lnTo>
                  <a:lnTo>
                    <a:pt x="3588" y="0"/>
                  </a:lnTo>
                  <a:lnTo>
                    <a:pt x="3536" y="0"/>
                  </a:lnTo>
                  <a:lnTo>
                    <a:pt x="3484" y="0"/>
                  </a:lnTo>
                  <a:lnTo>
                    <a:pt x="3431" y="0"/>
                  </a:lnTo>
                  <a:lnTo>
                    <a:pt x="3380" y="0"/>
                  </a:lnTo>
                  <a:lnTo>
                    <a:pt x="3328" y="0"/>
                  </a:lnTo>
                  <a:lnTo>
                    <a:pt x="3277" y="0"/>
                  </a:lnTo>
                  <a:lnTo>
                    <a:pt x="3226" y="0"/>
                  </a:lnTo>
                  <a:lnTo>
                    <a:pt x="3174" y="0"/>
                  </a:lnTo>
                  <a:lnTo>
                    <a:pt x="3124" y="0"/>
                  </a:lnTo>
                  <a:lnTo>
                    <a:pt x="3073" y="0"/>
                  </a:lnTo>
                  <a:lnTo>
                    <a:pt x="3023" y="0"/>
                  </a:lnTo>
                  <a:lnTo>
                    <a:pt x="2974" y="0"/>
                  </a:lnTo>
                  <a:lnTo>
                    <a:pt x="2923" y="0"/>
                  </a:lnTo>
                  <a:lnTo>
                    <a:pt x="2874" y="0"/>
                  </a:lnTo>
                  <a:lnTo>
                    <a:pt x="2824" y="0"/>
                  </a:lnTo>
                  <a:lnTo>
                    <a:pt x="2775" y="0"/>
                  </a:lnTo>
                  <a:lnTo>
                    <a:pt x="2727" y="0"/>
                  </a:lnTo>
                  <a:lnTo>
                    <a:pt x="2677" y="0"/>
                  </a:lnTo>
                  <a:lnTo>
                    <a:pt x="2629" y="0"/>
                  </a:lnTo>
                  <a:lnTo>
                    <a:pt x="2581" y="0"/>
                  </a:lnTo>
                  <a:lnTo>
                    <a:pt x="2534" y="0"/>
                  </a:lnTo>
                  <a:lnTo>
                    <a:pt x="2485" y="0"/>
                  </a:lnTo>
                  <a:lnTo>
                    <a:pt x="2438" y="0"/>
                  </a:lnTo>
                  <a:lnTo>
                    <a:pt x="2392" y="0"/>
                  </a:lnTo>
                  <a:lnTo>
                    <a:pt x="2345" y="0"/>
                  </a:lnTo>
                  <a:lnTo>
                    <a:pt x="2299" y="0"/>
                  </a:lnTo>
                  <a:lnTo>
                    <a:pt x="2253" y="0"/>
                  </a:lnTo>
                  <a:lnTo>
                    <a:pt x="2207" y="0"/>
                  </a:lnTo>
                  <a:lnTo>
                    <a:pt x="2162" y="0"/>
                  </a:lnTo>
                  <a:lnTo>
                    <a:pt x="2115" y="0"/>
                  </a:lnTo>
                  <a:lnTo>
                    <a:pt x="2072" y="0"/>
                  </a:lnTo>
                  <a:lnTo>
                    <a:pt x="2027" y="0"/>
                  </a:lnTo>
                  <a:lnTo>
                    <a:pt x="1983" y="0"/>
                  </a:lnTo>
                  <a:lnTo>
                    <a:pt x="1939" y="0"/>
                  </a:lnTo>
                  <a:lnTo>
                    <a:pt x="1895" y="0"/>
                  </a:lnTo>
                  <a:lnTo>
                    <a:pt x="1852" y="0"/>
                  </a:lnTo>
                  <a:lnTo>
                    <a:pt x="1809" y="0"/>
                  </a:lnTo>
                  <a:lnTo>
                    <a:pt x="1766" y="0"/>
                  </a:lnTo>
                  <a:lnTo>
                    <a:pt x="1725" y="0"/>
                  </a:lnTo>
                  <a:lnTo>
                    <a:pt x="1683" y="0"/>
                  </a:lnTo>
                  <a:lnTo>
                    <a:pt x="1641" y="0"/>
                  </a:lnTo>
                  <a:lnTo>
                    <a:pt x="1601" y="0"/>
                  </a:lnTo>
                  <a:lnTo>
                    <a:pt x="1560" y="0"/>
                  </a:lnTo>
                  <a:lnTo>
                    <a:pt x="1521" y="0"/>
                  </a:lnTo>
                  <a:lnTo>
                    <a:pt x="1481" y="0"/>
                  </a:lnTo>
                  <a:lnTo>
                    <a:pt x="1442" y="0"/>
                  </a:lnTo>
                  <a:lnTo>
                    <a:pt x="1402" y="0"/>
                  </a:lnTo>
                  <a:lnTo>
                    <a:pt x="1364" y="0"/>
                  </a:lnTo>
                  <a:lnTo>
                    <a:pt x="1325" y="0"/>
                  </a:lnTo>
                  <a:lnTo>
                    <a:pt x="1288" y="0"/>
                  </a:lnTo>
                  <a:lnTo>
                    <a:pt x="1251" y="0"/>
                  </a:lnTo>
                  <a:lnTo>
                    <a:pt x="1214" y="0"/>
                  </a:lnTo>
                  <a:lnTo>
                    <a:pt x="1178" y="0"/>
                  </a:lnTo>
                  <a:lnTo>
                    <a:pt x="1142" y="0"/>
                  </a:lnTo>
                  <a:lnTo>
                    <a:pt x="1107" y="0"/>
                  </a:lnTo>
                  <a:lnTo>
                    <a:pt x="1072" y="0"/>
                  </a:lnTo>
                  <a:lnTo>
                    <a:pt x="1037" y="0"/>
                  </a:lnTo>
                  <a:lnTo>
                    <a:pt x="1003" y="0"/>
                  </a:lnTo>
                  <a:lnTo>
                    <a:pt x="969" y="0"/>
                  </a:lnTo>
                  <a:lnTo>
                    <a:pt x="936" y="0"/>
                  </a:lnTo>
                  <a:lnTo>
                    <a:pt x="904" y="0"/>
                  </a:lnTo>
                  <a:lnTo>
                    <a:pt x="871" y="0"/>
                  </a:lnTo>
                  <a:lnTo>
                    <a:pt x="839" y="0"/>
                  </a:lnTo>
                  <a:lnTo>
                    <a:pt x="808" y="0"/>
                  </a:lnTo>
                  <a:lnTo>
                    <a:pt x="778" y="0"/>
                  </a:lnTo>
                  <a:lnTo>
                    <a:pt x="748" y="0"/>
                  </a:lnTo>
                  <a:lnTo>
                    <a:pt x="718" y="0"/>
                  </a:lnTo>
                  <a:lnTo>
                    <a:pt x="689" y="0"/>
                  </a:lnTo>
                  <a:lnTo>
                    <a:pt x="660" y="0"/>
                  </a:lnTo>
                  <a:lnTo>
                    <a:pt x="632" y="0"/>
                  </a:lnTo>
                  <a:lnTo>
                    <a:pt x="604" y="0"/>
                  </a:lnTo>
                  <a:lnTo>
                    <a:pt x="578" y="0"/>
                  </a:lnTo>
                  <a:lnTo>
                    <a:pt x="552" y="0"/>
                  </a:lnTo>
                  <a:lnTo>
                    <a:pt x="525" y="0"/>
                  </a:lnTo>
                  <a:lnTo>
                    <a:pt x="500" y="0"/>
                  </a:lnTo>
                  <a:lnTo>
                    <a:pt x="475" y="0"/>
                  </a:lnTo>
                  <a:lnTo>
                    <a:pt x="451" y="0"/>
                  </a:lnTo>
                  <a:lnTo>
                    <a:pt x="428" y="0"/>
                  </a:lnTo>
                  <a:lnTo>
                    <a:pt x="405" y="0"/>
                  </a:lnTo>
                  <a:lnTo>
                    <a:pt x="382" y="0"/>
                  </a:lnTo>
                  <a:lnTo>
                    <a:pt x="360" y="0"/>
                  </a:lnTo>
                  <a:lnTo>
                    <a:pt x="339" y="0"/>
                  </a:lnTo>
                  <a:lnTo>
                    <a:pt x="318" y="0"/>
                  </a:lnTo>
                  <a:lnTo>
                    <a:pt x="297" y="0"/>
                  </a:lnTo>
                  <a:lnTo>
                    <a:pt x="278" y="0"/>
                  </a:lnTo>
                  <a:lnTo>
                    <a:pt x="259" y="0"/>
                  </a:lnTo>
                  <a:lnTo>
                    <a:pt x="241" y="0"/>
                  </a:lnTo>
                  <a:lnTo>
                    <a:pt x="224" y="0"/>
                  </a:lnTo>
                  <a:lnTo>
                    <a:pt x="206" y="0"/>
                  </a:lnTo>
                  <a:lnTo>
                    <a:pt x="189" y="0"/>
                  </a:lnTo>
                  <a:lnTo>
                    <a:pt x="174" y="0"/>
                  </a:lnTo>
                  <a:lnTo>
                    <a:pt x="159" y="0"/>
                  </a:lnTo>
                  <a:lnTo>
                    <a:pt x="144" y="0"/>
                  </a:lnTo>
                  <a:lnTo>
                    <a:pt x="130" y="0"/>
                  </a:lnTo>
                  <a:lnTo>
                    <a:pt x="117" y="0"/>
                  </a:lnTo>
                  <a:lnTo>
                    <a:pt x="105" y="0"/>
                  </a:lnTo>
                  <a:lnTo>
                    <a:pt x="93" y="0"/>
                  </a:lnTo>
                  <a:lnTo>
                    <a:pt x="82" y="0"/>
                  </a:lnTo>
                  <a:lnTo>
                    <a:pt x="72" y="0"/>
                  </a:lnTo>
                  <a:lnTo>
                    <a:pt x="62" y="0"/>
                  </a:lnTo>
                  <a:lnTo>
                    <a:pt x="52" y="0"/>
                  </a:lnTo>
                  <a:lnTo>
                    <a:pt x="45" y="0"/>
                  </a:lnTo>
                  <a:lnTo>
                    <a:pt x="37" y="0"/>
                  </a:lnTo>
                  <a:lnTo>
                    <a:pt x="29" y="0"/>
                  </a:lnTo>
                  <a:lnTo>
                    <a:pt x="24" y="0"/>
                  </a:lnTo>
                  <a:lnTo>
                    <a:pt x="18" y="0"/>
                  </a:lnTo>
                  <a:lnTo>
                    <a:pt x="13" y="0"/>
                  </a:lnTo>
                  <a:lnTo>
                    <a:pt x="8" y="0"/>
                  </a:lnTo>
                  <a:lnTo>
                    <a:pt x="5" y="0"/>
                  </a:lnTo>
                  <a:lnTo>
                    <a:pt x="3" y="0"/>
                  </a:lnTo>
                  <a:lnTo>
                    <a:pt x="1" y="0"/>
                  </a:lnTo>
                  <a:lnTo>
                    <a:pt x="0" y="0"/>
                  </a:lnTo>
                  <a:lnTo>
                    <a:pt x="0" y="0"/>
                  </a:lnTo>
                  <a:lnTo>
                    <a:pt x="0" y="0"/>
                  </a:lnTo>
                  <a:lnTo>
                    <a:pt x="0" y="48"/>
                  </a:lnTo>
                  <a:lnTo>
                    <a:pt x="0" y="48"/>
                  </a:lnTo>
                  <a:lnTo>
                    <a:pt x="0" y="48"/>
                  </a:lnTo>
                  <a:lnTo>
                    <a:pt x="1" y="48"/>
                  </a:lnTo>
                  <a:lnTo>
                    <a:pt x="3" y="48"/>
                  </a:lnTo>
                  <a:lnTo>
                    <a:pt x="5" y="48"/>
                  </a:lnTo>
                  <a:lnTo>
                    <a:pt x="8" y="48"/>
                  </a:lnTo>
                  <a:lnTo>
                    <a:pt x="13" y="48"/>
                  </a:lnTo>
                  <a:lnTo>
                    <a:pt x="18" y="48"/>
                  </a:lnTo>
                  <a:lnTo>
                    <a:pt x="24" y="48"/>
                  </a:lnTo>
                  <a:lnTo>
                    <a:pt x="29" y="48"/>
                  </a:lnTo>
                  <a:lnTo>
                    <a:pt x="37" y="48"/>
                  </a:lnTo>
                  <a:lnTo>
                    <a:pt x="45" y="48"/>
                  </a:lnTo>
                  <a:lnTo>
                    <a:pt x="52" y="48"/>
                  </a:lnTo>
                  <a:lnTo>
                    <a:pt x="62" y="48"/>
                  </a:lnTo>
                  <a:lnTo>
                    <a:pt x="72" y="48"/>
                  </a:lnTo>
                  <a:lnTo>
                    <a:pt x="82" y="48"/>
                  </a:lnTo>
                  <a:lnTo>
                    <a:pt x="93" y="48"/>
                  </a:lnTo>
                  <a:lnTo>
                    <a:pt x="105" y="48"/>
                  </a:lnTo>
                  <a:lnTo>
                    <a:pt x="117" y="48"/>
                  </a:lnTo>
                  <a:lnTo>
                    <a:pt x="130" y="48"/>
                  </a:lnTo>
                  <a:lnTo>
                    <a:pt x="144" y="48"/>
                  </a:lnTo>
                  <a:lnTo>
                    <a:pt x="159" y="48"/>
                  </a:lnTo>
                  <a:lnTo>
                    <a:pt x="174" y="48"/>
                  </a:lnTo>
                  <a:lnTo>
                    <a:pt x="189" y="48"/>
                  </a:lnTo>
                  <a:lnTo>
                    <a:pt x="206" y="48"/>
                  </a:lnTo>
                  <a:lnTo>
                    <a:pt x="224" y="48"/>
                  </a:lnTo>
                  <a:lnTo>
                    <a:pt x="241" y="48"/>
                  </a:lnTo>
                  <a:lnTo>
                    <a:pt x="259" y="48"/>
                  </a:lnTo>
                  <a:lnTo>
                    <a:pt x="278" y="48"/>
                  </a:lnTo>
                  <a:lnTo>
                    <a:pt x="297" y="48"/>
                  </a:lnTo>
                  <a:lnTo>
                    <a:pt x="318" y="48"/>
                  </a:lnTo>
                  <a:lnTo>
                    <a:pt x="339" y="48"/>
                  </a:lnTo>
                  <a:lnTo>
                    <a:pt x="360" y="48"/>
                  </a:lnTo>
                  <a:lnTo>
                    <a:pt x="382" y="48"/>
                  </a:lnTo>
                  <a:lnTo>
                    <a:pt x="403" y="48"/>
                  </a:lnTo>
                  <a:lnTo>
                    <a:pt x="427" y="48"/>
                  </a:lnTo>
                  <a:lnTo>
                    <a:pt x="451" y="48"/>
                  </a:lnTo>
                  <a:lnTo>
                    <a:pt x="475" y="48"/>
                  </a:lnTo>
                  <a:lnTo>
                    <a:pt x="500" y="48"/>
                  </a:lnTo>
                  <a:lnTo>
                    <a:pt x="525" y="48"/>
                  </a:lnTo>
                  <a:lnTo>
                    <a:pt x="551" y="48"/>
                  </a:lnTo>
                  <a:lnTo>
                    <a:pt x="577" y="48"/>
                  </a:lnTo>
                  <a:lnTo>
                    <a:pt x="604" y="48"/>
                  </a:lnTo>
                  <a:lnTo>
                    <a:pt x="632" y="48"/>
                  </a:lnTo>
                  <a:lnTo>
                    <a:pt x="660" y="48"/>
                  </a:lnTo>
                  <a:lnTo>
                    <a:pt x="689" y="48"/>
                  </a:lnTo>
                  <a:lnTo>
                    <a:pt x="717" y="48"/>
                  </a:lnTo>
                  <a:lnTo>
                    <a:pt x="747" y="48"/>
                  </a:lnTo>
                  <a:lnTo>
                    <a:pt x="778" y="48"/>
                  </a:lnTo>
                  <a:lnTo>
                    <a:pt x="808" y="48"/>
                  </a:lnTo>
                  <a:lnTo>
                    <a:pt x="839" y="48"/>
                  </a:lnTo>
                  <a:lnTo>
                    <a:pt x="871" y="48"/>
                  </a:lnTo>
                  <a:lnTo>
                    <a:pt x="903" y="48"/>
                  </a:lnTo>
                  <a:lnTo>
                    <a:pt x="936" y="48"/>
                  </a:lnTo>
                  <a:lnTo>
                    <a:pt x="969" y="48"/>
                  </a:lnTo>
                  <a:lnTo>
                    <a:pt x="1003" y="48"/>
                  </a:lnTo>
                  <a:lnTo>
                    <a:pt x="1037" y="48"/>
                  </a:lnTo>
                  <a:lnTo>
                    <a:pt x="1071" y="48"/>
                  </a:lnTo>
                  <a:lnTo>
                    <a:pt x="1106" y="48"/>
                  </a:lnTo>
                  <a:lnTo>
                    <a:pt x="1141" y="48"/>
                  </a:lnTo>
                  <a:lnTo>
                    <a:pt x="1177" y="48"/>
                  </a:lnTo>
                  <a:lnTo>
                    <a:pt x="1213" y="48"/>
                  </a:lnTo>
                  <a:lnTo>
                    <a:pt x="1251" y="48"/>
                  </a:lnTo>
                  <a:lnTo>
                    <a:pt x="1288" y="48"/>
                  </a:lnTo>
                  <a:lnTo>
                    <a:pt x="1325" y="48"/>
                  </a:lnTo>
                  <a:lnTo>
                    <a:pt x="1364" y="48"/>
                  </a:lnTo>
                  <a:lnTo>
                    <a:pt x="1402" y="48"/>
                  </a:lnTo>
                  <a:lnTo>
                    <a:pt x="1441" y="48"/>
                  </a:lnTo>
                  <a:lnTo>
                    <a:pt x="1480" y="48"/>
                  </a:lnTo>
                  <a:lnTo>
                    <a:pt x="1520" y="48"/>
                  </a:lnTo>
                  <a:lnTo>
                    <a:pt x="1560" y="48"/>
                  </a:lnTo>
                  <a:lnTo>
                    <a:pt x="1601" y="48"/>
                  </a:lnTo>
                  <a:lnTo>
                    <a:pt x="1641" y="48"/>
                  </a:lnTo>
                  <a:lnTo>
                    <a:pt x="1683" y="48"/>
                  </a:lnTo>
                  <a:lnTo>
                    <a:pt x="1725" y="48"/>
                  </a:lnTo>
                  <a:lnTo>
                    <a:pt x="1766" y="48"/>
                  </a:lnTo>
                  <a:lnTo>
                    <a:pt x="1808" y="48"/>
                  </a:lnTo>
                  <a:lnTo>
                    <a:pt x="1851" y="48"/>
                  </a:lnTo>
                  <a:lnTo>
                    <a:pt x="1895" y="48"/>
                  </a:lnTo>
                  <a:lnTo>
                    <a:pt x="1938" y="48"/>
                  </a:lnTo>
                  <a:lnTo>
                    <a:pt x="1982" y="48"/>
                  </a:lnTo>
                  <a:lnTo>
                    <a:pt x="2025" y="48"/>
                  </a:lnTo>
                  <a:lnTo>
                    <a:pt x="2070" y="48"/>
                  </a:lnTo>
                  <a:lnTo>
                    <a:pt x="2115" y="48"/>
                  </a:lnTo>
                  <a:lnTo>
                    <a:pt x="2160" y="48"/>
                  </a:lnTo>
                  <a:lnTo>
                    <a:pt x="2205" y="48"/>
                  </a:lnTo>
                  <a:lnTo>
                    <a:pt x="2252" y="48"/>
                  </a:lnTo>
                  <a:lnTo>
                    <a:pt x="2298" y="48"/>
                  </a:lnTo>
                  <a:lnTo>
                    <a:pt x="2344" y="48"/>
                  </a:lnTo>
                  <a:lnTo>
                    <a:pt x="2391" y="48"/>
                  </a:lnTo>
                  <a:lnTo>
                    <a:pt x="2438" y="48"/>
                  </a:lnTo>
                  <a:lnTo>
                    <a:pt x="2485" y="48"/>
                  </a:lnTo>
                  <a:lnTo>
                    <a:pt x="2532" y="48"/>
                  </a:lnTo>
                  <a:lnTo>
                    <a:pt x="2581" y="48"/>
                  </a:lnTo>
                  <a:lnTo>
                    <a:pt x="2628" y="48"/>
                  </a:lnTo>
                  <a:lnTo>
                    <a:pt x="2676" y="48"/>
                  </a:lnTo>
                  <a:lnTo>
                    <a:pt x="2726" y="48"/>
                  </a:lnTo>
                  <a:lnTo>
                    <a:pt x="2774" y="48"/>
                  </a:lnTo>
                  <a:lnTo>
                    <a:pt x="2823" y="48"/>
                  </a:lnTo>
                  <a:lnTo>
                    <a:pt x="2873" y="48"/>
                  </a:lnTo>
                  <a:lnTo>
                    <a:pt x="2922" y="48"/>
                  </a:lnTo>
                  <a:lnTo>
                    <a:pt x="2973" y="48"/>
                  </a:lnTo>
                  <a:lnTo>
                    <a:pt x="3022" y="48"/>
                  </a:lnTo>
                  <a:lnTo>
                    <a:pt x="3072" y="48"/>
                  </a:lnTo>
                  <a:lnTo>
                    <a:pt x="3123" y="48"/>
                  </a:lnTo>
                  <a:lnTo>
                    <a:pt x="3173" y="48"/>
                  </a:lnTo>
                  <a:lnTo>
                    <a:pt x="3225" y="48"/>
                  </a:lnTo>
                  <a:lnTo>
                    <a:pt x="3275" y="48"/>
                  </a:lnTo>
                  <a:lnTo>
                    <a:pt x="3327" y="48"/>
                  </a:lnTo>
                  <a:lnTo>
                    <a:pt x="3379" y="48"/>
                  </a:lnTo>
                  <a:lnTo>
                    <a:pt x="3430" y="48"/>
                  </a:lnTo>
                  <a:lnTo>
                    <a:pt x="3483" y="48"/>
                  </a:lnTo>
                  <a:lnTo>
                    <a:pt x="3534" y="48"/>
                  </a:lnTo>
                  <a:lnTo>
                    <a:pt x="3587" y="48"/>
                  </a:lnTo>
                  <a:lnTo>
                    <a:pt x="3639" y="48"/>
                  </a:lnTo>
                  <a:lnTo>
                    <a:pt x="3691" y="48"/>
                  </a:lnTo>
                  <a:lnTo>
                    <a:pt x="3744" y="48"/>
                  </a:lnTo>
                  <a:lnTo>
                    <a:pt x="3798" y="48"/>
                  </a:lnTo>
                  <a:lnTo>
                    <a:pt x="3850" y="48"/>
                  </a:lnTo>
                  <a:lnTo>
                    <a:pt x="3903" y="48"/>
                  </a:lnTo>
                  <a:lnTo>
                    <a:pt x="3957" y="48"/>
                  </a:lnTo>
                  <a:lnTo>
                    <a:pt x="4011" y="48"/>
                  </a:lnTo>
                  <a:lnTo>
                    <a:pt x="4064" y="48"/>
                  </a:lnTo>
                  <a:lnTo>
                    <a:pt x="4118" y="48"/>
                  </a:lnTo>
                  <a:lnTo>
                    <a:pt x="4172" y="48"/>
                  </a:lnTo>
                  <a:lnTo>
                    <a:pt x="4226" y="48"/>
                  </a:lnTo>
                  <a:lnTo>
                    <a:pt x="4280" y="48"/>
                  </a:lnTo>
                  <a:lnTo>
                    <a:pt x="4333" y="48"/>
                  </a:lnTo>
                  <a:lnTo>
                    <a:pt x="4388" y="48"/>
                  </a:lnTo>
                  <a:lnTo>
                    <a:pt x="4442" y="48"/>
                  </a:lnTo>
                  <a:lnTo>
                    <a:pt x="4497" y="48"/>
                  </a:lnTo>
                  <a:lnTo>
                    <a:pt x="4551" y="48"/>
                  </a:lnTo>
                  <a:lnTo>
                    <a:pt x="4605" y="48"/>
                  </a:lnTo>
                  <a:lnTo>
                    <a:pt x="4660" y="48"/>
                  </a:lnTo>
                  <a:lnTo>
                    <a:pt x="4715" y="48"/>
                  </a:lnTo>
                  <a:lnTo>
                    <a:pt x="4770" y="48"/>
                  </a:lnTo>
                  <a:lnTo>
                    <a:pt x="4825" y="48"/>
                  </a:lnTo>
                  <a:lnTo>
                    <a:pt x="4880" y="48"/>
                  </a:lnTo>
                  <a:lnTo>
                    <a:pt x="4935" y="48"/>
                  </a:lnTo>
                  <a:lnTo>
                    <a:pt x="4990" y="48"/>
                  </a:lnTo>
                  <a:lnTo>
                    <a:pt x="5044" y="48"/>
                  </a:lnTo>
                  <a:lnTo>
                    <a:pt x="5099" y="48"/>
                  </a:lnTo>
                  <a:lnTo>
                    <a:pt x="5154" y="48"/>
                  </a:lnTo>
                  <a:lnTo>
                    <a:pt x="5209" y="48"/>
                  </a:lnTo>
                  <a:lnTo>
                    <a:pt x="5264" y="48"/>
                  </a:lnTo>
                  <a:lnTo>
                    <a:pt x="5319" y="48"/>
                  </a:lnTo>
                  <a:lnTo>
                    <a:pt x="5373" y="48"/>
                  </a:lnTo>
                  <a:lnTo>
                    <a:pt x="5429" y="48"/>
                  </a:lnTo>
                  <a:lnTo>
                    <a:pt x="5483" y="48"/>
                  </a:lnTo>
                  <a:lnTo>
                    <a:pt x="5538" y="48"/>
                  </a:lnTo>
                  <a:lnTo>
                    <a:pt x="5593" y="48"/>
                  </a:lnTo>
                  <a:lnTo>
                    <a:pt x="5648" y="48"/>
                  </a:lnTo>
                  <a:lnTo>
                    <a:pt x="5703" y="48"/>
                  </a:lnTo>
                  <a:lnTo>
                    <a:pt x="5758" y="48"/>
                  </a:lnTo>
                  <a:lnTo>
                    <a:pt x="5813" y="48"/>
                  </a:lnTo>
                  <a:lnTo>
                    <a:pt x="5868" y="48"/>
                  </a:lnTo>
                  <a:lnTo>
                    <a:pt x="5922" y="48"/>
                  </a:lnTo>
                  <a:lnTo>
                    <a:pt x="5977" y="48"/>
                  </a:lnTo>
                  <a:lnTo>
                    <a:pt x="6031" y="48"/>
                  </a:lnTo>
                  <a:lnTo>
                    <a:pt x="6086" y="48"/>
                  </a:lnTo>
                  <a:lnTo>
                    <a:pt x="6141" y="48"/>
                  </a:lnTo>
                  <a:lnTo>
                    <a:pt x="6195" y="48"/>
                  </a:lnTo>
                  <a:lnTo>
                    <a:pt x="6249" y="48"/>
                  </a:lnTo>
                  <a:lnTo>
                    <a:pt x="6303" y="48"/>
                  </a:lnTo>
                  <a:lnTo>
                    <a:pt x="6358" y="48"/>
                  </a:lnTo>
                  <a:lnTo>
                    <a:pt x="6412" y="48"/>
                  </a:lnTo>
                  <a:lnTo>
                    <a:pt x="6466" y="48"/>
                  </a:lnTo>
                  <a:lnTo>
                    <a:pt x="6519" y="48"/>
                  </a:lnTo>
                  <a:lnTo>
                    <a:pt x="6573" y="48"/>
                  </a:lnTo>
                  <a:lnTo>
                    <a:pt x="6627" y="48"/>
                  </a:lnTo>
                  <a:lnTo>
                    <a:pt x="6681" y="48"/>
                  </a:lnTo>
                  <a:lnTo>
                    <a:pt x="6733" y="48"/>
                  </a:lnTo>
                  <a:lnTo>
                    <a:pt x="6787" y="48"/>
                  </a:lnTo>
                  <a:lnTo>
                    <a:pt x="6840" y="48"/>
                  </a:lnTo>
                  <a:lnTo>
                    <a:pt x="6892" y="48"/>
                  </a:lnTo>
                  <a:lnTo>
                    <a:pt x="6945" y="48"/>
                  </a:lnTo>
                  <a:lnTo>
                    <a:pt x="6998" y="48"/>
                  </a:lnTo>
                  <a:lnTo>
                    <a:pt x="7051" y="48"/>
                  </a:lnTo>
                  <a:lnTo>
                    <a:pt x="7103" y="48"/>
                  </a:lnTo>
                  <a:lnTo>
                    <a:pt x="7155" y="48"/>
                  </a:lnTo>
                  <a:lnTo>
                    <a:pt x="7206" y="48"/>
                  </a:lnTo>
                  <a:lnTo>
                    <a:pt x="7258" y="48"/>
                  </a:lnTo>
                  <a:lnTo>
                    <a:pt x="7310" y="48"/>
                  </a:lnTo>
                  <a:lnTo>
                    <a:pt x="7361" y="48"/>
                  </a:lnTo>
                  <a:lnTo>
                    <a:pt x="7413" y="48"/>
                  </a:lnTo>
                  <a:lnTo>
                    <a:pt x="7463" y="48"/>
                  </a:lnTo>
                  <a:lnTo>
                    <a:pt x="7514" y="48"/>
                  </a:lnTo>
                  <a:lnTo>
                    <a:pt x="7565" y="48"/>
                  </a:lnTo>
                  <a:lnTo>
                    <a:pt x="7615" y="48"/>
                  </a:lnTo>
                  <a:lnTo>
                    <a:pt x="7665" y="48"/>
                  </a:lnTo>
                  <a:lnTo>
                    <a:pt x="7714" y="48"/>
                  </a:lnTo>
                  <a:lnTo>
                    <a:pt x="7765" y="48"/>
                  </a:lnTo>
                  <a:lnTo>
                    <a:pt x="7814" y="48"/>
                  </a:lnTo>
                  <a:lnTo>
                    <a:pt x="7863" y="48"/>
                  </a:lnTo>
                  <a:lnTo>
                    <a:pt x="7912" y="48"/>
                  </a:lnTo>
                  <a:lnTo>
                    <a:pt x="7960" y="48"/>
                  </a:lnTo>
                  <a:lnTo>
                    <a:pt x="8009" y="48"/>
                  </a:lnTo>
                  <a:lnTo>
                    <a:pt x="8057" y="48"/>
                  </a:lnTo>
                  <a:lnTo>
                    <a:pt x="8105" y="48"/>
                  </a:lnTo>
                  <a:lnTo>
                    <a:pt x="8152" y="48"/>
                  </a:lnTo>
                  <a:lnTo>
                    <a:pt x="8200" y="48"/>
                  </a:lnTo>
                  <a:lnTo>
                    <a:pt x="8247" y="48"/>
                  </a:lnTo>
                  <a:lnTo>
                    <a:pt x="8293" y="48"/>
                  </a:lnTo>
                  <a:lnTo>
                    <a:pt x="8340" y="48"/>
                  </a:lnTo>
                  <a:lnTo>
                    <a:pt x="8386" y="48"/>
                  </a:lnTo>
                  <a:lnTo>
                    <a:pt x="8431" y="48"/>
                  </a:lnTo>
                  <a:lnTo>
                    <a:pt x="8477" y="48"/>
                  </a:lnTo>
                  <a:lnTo>
                    <a:pt x="8522" y="48"/>
                  </a:lnTo>
                  <a:lnTo>
                    <a:pt x="8567" y="48"/>
                  </a:lnTo>
                  <a:lnTo>
                    <a:pt x="8611" y="48"/>
                  </a:lnTo>
                  <a:lnTo>
                    <a:pt x="8655" y="48"/>
                  </a:lnTo>
                  <a:lnTo>
                    <a:pt x="8699" y="48"/>
                  </a:lnTo>
                  <a:lnTo>
                    <a:pt x="8743" y="48"/>
                  </a:lnTo>
                  <a:lnTo>
                    <a:pt x="8786" y="48"/>
                  </a:lnTo>
                  <a:lnTo>
                    <a:pt x="8828" y="48"/>
                  </a:lnTo>
                  <a:lnTo>
                    <a:pt x="8871" y="48"/>
                  </a:lnTo>
                  <a:lnTo>
                    <a:pt x="8913" y="48"/>
                  </a:lnTo>
                  <a:lnTo>
                    <a:pt x="8955" y="48"/>
                  </a:lnTo>
                  <a:lnTo>
                    <a:pt x="8996" y="48"/>
                  </a:lnTo>
                  <a:lnTo>
                    <a:pt x="9037" y="48"/>
                  </a:lnTo>
                  <a:lnTo>
                    <a:pt x="9077" y="48"/>
                  </a:lnTo>
                  <a:lnTo>
                    <a:pt x="9117" y="48"/>
                  </a:lnTo>
                  <a:lnTo>
                    <a:pt x="9158" y="48"/>
                  </a:lnTo>
                  <a:lnTo>
                    <a:pt x="9196" y="48"/>
                  </a:lnTo>
                  <a:lnTo>
                    <a:pt x="9235" y="48"/>
                  </a:lnTo>
                  <a:lnTo>
                    <a:pt x="9274" y="48"/>
                  </a:lnTo>
                  <a:lnTo>
                    <a:pt x="9312" y="48"/>
                  </a:lnTo>
                  <a:lnTo>
                    <a:pt x="9350" y="48"/>
                  </a:lnTo>
                  <a:lnTo>
                    <a:pt x="9387" y="48"/>
                  </a:lnTo>
                  <a:lnTo>
                    <a:pt x="9423" y="48"/>
                  </a:lnTo>
                  <a:lnTo>
                    <a:pt x="9459" y="48"/>
                  </a:lnTo>
                  <a:lnTo>
                    <a:pt x="9496" y="48"/>
                  </a:lnTo>
                  <a:lnTo>
                    <a:pt x="9531" y="48"/>
                  </a:lnTo>
                  <a:lnTo>
                    <a:pt x="9566" y="48"/>
                  </a:lnTo>
                  <a:lnTo>
                    <a:pt x="9601" y="48"/>
                  </a:lnTo>
                  <a:lnTo>
                    <a:pt x="9635" y="48"/>
                  </a:lnTo>
                  <a:lnTo>
                    <a:pt x="9668" y="48"/>
                  </a:lnTo>
                  <a:lnTo>
                    <a:pt x="9702" y="48"/>
                  </a:lnTo>
                  <a:lnTo>
                    <a:pt x="9734" y="48"/>
                  </a:lnTo>
                  <a:lnTo>
                    <a:pt x="9767" y="48"/>
                  </a:lnTo>
                  <a:lnTo>
                    <a:pt x="9797" y="48"/>
                  </a:lnTo>
                  <a:lnTo>
                    <a:pt x="9829" y="48"/>
                  </a:lnTo>
                  <a:lnTo>
                    <a:pt x="9860" y="48"/>
                  </a:lnTo>
                  <a:lnTo>
                    <a:pt x="9890" y="48"/>
                  </a:lnTo>
                  <a:lnTo>
                    <a:pt x="9919" y="48"/>
                  </a:lnTo>
                  <a:lnTo>
                    <a:pt x="9949" y="48"/>
                  </a:lnTo>
                  <a:lnTo>
                    <a:pt x="9977" y="48"/>
                  </a:lnTo>
                  <a:lnTo>
                    <a:pt x="10005" y="48"/>
                  </a:lnTo>
                  <a:lnTo>
                    <a:pt x="10033" y="48"/>
                  </a:lnTo>
                  <a:lnTo>
                    <a:pt x="10060" y="48"/>
                  </a:lnTo>
                  <a:lnTo>
                    <a:pt x="10086" y="48"/>
                  </a:lnTo>
                  <a:lnTo>
                    <a:pt x="10112" y="48"/>
                  </a:lnTo>
                  <a:lnTo>
                    <a:pt x="10138" y="48"/>
                  </a:lnTo>
                  <a:lnTo>
                    <a:pt x="10163" y="48"/>
                  </a:lnTo>
                  <a:lnTo>
                    <a:pt x="10187" y="48"/>
                  </a:lnTo>
                  <a:lnTo>
                    <a:pt x="10210" y="48"/>
                  </a:lnTo>
                  <a:lnTo>
                    <a:pt x="10233" y="48"/>
                  </a:lnTo>
                  <a:lnTo>
                    <a:pt x="10256" y="48"/>
                  </a:lnTo>
                  <a:lnTo>
                    <a:pt x="10278" y="48"/>
                  </a:lnTo>
                  <a:lnTo>
                    <a:pt x="10299" y="48"/>
                  </a:lnTo>
                  <a:lnTo>
                    <a:pt x="10320" y="48"/>
                  </a:lnTo>
                  <a:lnTo>
                    <a:pt x="10339" y="48"/>
                  </a:lnTo>
                  <a:lnTo>
                    <a:pt x="10359" y="48"/>
                  </a:lnTo>
                  <a:lnTo>
                    <a:pt x="10378" y="48"/>
                  </a:lnTo>
                  <a:lnTo>
                    <a:pt x="10397" y="48"/>
                  </a:lnTo>
                  <a:lnTo>
                    <a:pt x="10414" y="48"/>
                  </a:lnTo>
                  <a:lnTo>
                    <a:pt x="10431" y="48"/>
                  </a:lnTo>
                  <a:lnTo>
                    <a:pt x="10447" y="48"/>
                  </a:lnTo>
                  <a:lnTo>
                    <a:pt x="10463" y="48"/>
                  </a:lnTo>
                  <a:lnTo>
                    <a:pt x="10479" y="48"/>
                  </a:lnTo>
                  <a:lnTo>
                    <a:pt x="10493" y="48"/>
                  </a:lnTo>
                  <a:lnTo>
                    <a:pt x="10506" y="48"/>
                  </a:lnTo>
                  <a:lnTo>
                    <a:pt x="10519" y="48"/>
                  </a:lnTo>
                  <a:lnTo>
                    <a:pt x="10533" y="48"/>
                  </a:lnTo>
                  <a:lnTo>
                    <a:pt x="10544" y="48"/>
                  </a:lnTo>
                  <a:lnTo>
                    <a:pt x="10556" y="48"/>
                  </a:lnTo>
                  <a:lnTo>
                    <a:pt x="10566" y="48"/>
                  </a:lnTo>
                  <a:lnTo>
                    <a:pt x="10575" y="48"/>
                  </a:lnTo>
                  <a:lnTo>
                    <a:pt x="10584" y="48"/>
                  </a:lnTo>
                  <a:lnTo>
                    <a:pt x="10593" y="48"/>
                  </a:lnTo>
                  <a:lnTo>
                    <a:pt x="10601" y="48"/>
                  </a:lnTo>
                  <a:lnTo>
                    <a:pt x="10607" y="48"/>
                  </a:lnTo>
                  <a:lnTo>
                    <a:pt x="10614" y="48"/>
                  </a:lnTo>
                  <a:lnTo>
                    <a:pt x="10619" y="48"/>
                  </a:lnTo>
                  <a:lnTo>
                    <a:pt x="10624" y="48"/>
                  </a:lnTo>
                  <a:lnTo>
                    <a:pt x="10628" y="48"/>
                  </a:lnTo>
                  <a:lnTo>
                    <a:pt x="10631" y="48"/>
                  </a:lnTo>
                  <a:lnTo>
                    <a:pt x="10635" y="48"/>
                  </a:lnTo>
                  <a:lnTo>
                    <a:pt x="10636" y="48"/>
                  </a:lnTo>
                  <a:lnTo>
                    <a:pt x="10637" y="48"/>
                  </a:lnTo>
                  <a:lnTo>
                    <a:pt x="10638" y="48"/>
                  </a:lnTo>
                  <a:lnTo>
                    <a:pt x="10638" y="48"/>
                  </a:lnTo>
                  <a:lnTo>
                    <a:pt x="10639" y="48"/>
                  </a:lnTo>
                  <a:lnTo>
                    <a:pt x="10641" y="48"/>
                  </a:lnTo>
                  <a:lnTo>
                    <a:pt x="10642" y="48"/>
                  </a:lnTo>
                  <a:lnTo>
                    <a:pt x="10642" y="48"/>
                  </a:lnTo>
                  <a:lnTo>
                    <a:pt x="10641" y="32"/>
                  </a:lnTo>
                  <a:lnTo>
                    <a:pt x="10641" y="16"/>
                  </a:lnTo>
                  <a:lnTo>
                    <a:pt x="10641" y="0"/>
                  </a:lnTo>
                  <a:lnTo>
                    <a:pt x="10641" y="0"/>
                  </a:lnTo>
                  <a:lnTo>
                    <a:pt x="10641" y="0"/>
                  </a:lnTo>
                </a:path>
              </a:pathLst>
            </a:custGeom>
            <a:solidFill>
              <a:srgbClr val="A50021"/>
            </a:solidFill>
            <a:ln w="4763">
              <a:solidFill>
                <a:srgbClr val="000000"/>
              </a:solidFill>
              <a:prstDash val="solid"/>
              <a:round/>
              <a:headEnd/>
              <a:tailEnd/>
            </a:ln>
          </p:spPr>
          <p:txBody>
            <a:bodyPr/>
            <a:lstStyle/>
            <a:p>
              <a:pPr algn="ctr" fontAlgn="base">
                <a:spcBef>
                  <a:spcPct val="0"/>
                </a:spcBef>
                <a:spcAft>
                  <a:spcPct val="0"/>
                </a:spcAft>
                <a:defRPr/>
              </a:pPr>
              <a:endParaRPr lang="en-US" sz="2200">
                <a:solidFill>
                  <a:srgbClr val="000000"/>
                </a:solidFill>
              </a:endParaRPr>
            </a:p>
          </p:txBody>
        </p:sp>
      </p:grpSp>
      <p:sp>
        <p:nvSpPr>
          <p:cNvPr id="4516" name="Text Box 2468"/>
          <p:cNvSpPr txBox="1">
            <a:spLocks noChangeArrowheads="1"/>
          </p:cNvSpPr>
          <p:nvPr/>
        </p:nvSpPr>
        <p:spPr bwMode="auto">
          <a:xfrm>
            <a:off x="5410200" y="6248400"/>
            <a:ext cx="2667000" cy="323850"/>
          </a:xfrm>
          <a:prstGeom prst="rect">
            <a:avLst/>
          </a:prstGeom>
          <a:noFill/>
          <a:ln w="9525">
            <a:noFill/>
            <a:miter lim="800000"/>
            <a:headEnd/>
            <a:tailEnd/>
          </a:ln>
          <a:effectLst/>
        </p:spPr>
        <p:txBody>
          <a:bodyPr lIns="45720" rIns="0">
            <a:spAutoFit/>
          </a:bodyPr>
          <a:lstStyle/>
          <a:p>
            <a:pPr algn="r" fontAlgn="base">
              <a:lnSpc>
                <a:spcPct val="95000"/>
              </a:lnSpc>
              <a:spcBef>
                <a:spcPct val="0"/>
              </a:spcBef>
              <a:spcAft>
                <a:spcPct val="0"/>
              </a:spcAft>
              <a:defRPr/>
            </a:pPr>
            <a:endParaRPr lang="en-US" sz="1600" b="1" i="1">
              <a:solidFill>
                <a:srgbClr val="000000"/>
              </a:solidFill>
            </a:endParaRPr>
          </a:p>
        </p:txBody>
      </p:sp>
      <p:grpSp>
        <p:nvGrpSpPr>
          <p:cNvPr id="3" name="Group 2475"/>
          <p:cNvGrpSpPr>
            <a:grpSpLocks/>
          </p:cNvGrpSpPr>
          <p:nvPr userDrawn="1"/>
        </p:nvGrpSpPr>
        <p:grpSpPr bwMode="auto">
          <a:xfrm>
            <a:off x="381000" y="838200"/>
            <a:ext cx="8447088" cy="74613"/>
            <a:chOff x="247" y="3980"/>
            <a:chExt cx="5321" cy="24"/>
          </a:xfrm>
        </p:grpSpPr>
        <p:sp>
          <p:nvSpPr>
            <p:cNvPr id="4524" name="Rectangle 2476"/>
            <p:cNvSpPr>
              <a:spLocks noChangeArrowheads="1"/>
            </p:cNvSpPr>
            <p:nvPr userDrawn="1"/>
          </p:nvSpPr>
          <p:spPr bwMode="auto">
            <a:xfrm>
              <a:off x="247"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25" name="Rectangle 2477"/>
            <p:cNvSpPr>
              <a:spLocks noChangeArrowheads="1"/>
            </p:cNvSpPr>
            <p:nvPr userDrawn="1"/>
          </p:nvSpPr>
          <p:spPr bwMode="auto">
            <a:xfrm>
              <a:off x="560"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26" name="Rectangle 2478"/>
            <p:cNvSpPr>
              <a:spLocks noChangeArrowheads="1"/>
            </p:cNvSpPr>
            <p:nvPr userDrawn="1"/>
          </p:nvSpPr>
          <p:spPr bwMode="auto">
            <a:xfrm>
              <a:off x="873"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27" name="Rectangle 2479"/>
            <p:cNvSpPr>
              <a:spLocks noChangeArrowheads="1"/>
            </p:cNvSpPr>
            <p:nvPr userDrawn="1"/>
          </p:nvSpPr>
          <p:spPr bwMode="auto">
            <a:xfrm>
              <a:off x="1186"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28" name="Rectangle 2480"/>
            <p:cNvSpPr>
              <a:spLocks noChangeArrowheads="1"/>
            </p:cNvSpPr>
            <p:nvPr userDrawn="1"/>
          </p:nvSpPr>
          <p:spPr bwMode="auto">
            <a:xfrm>
              <a:off x="1499"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29" name="Rectangle 2481"/>
            <p:cNvSpPr>
              <a:spLocks noChangeArrowheads="1"/>
            </p:cNvSpPr>
            <p:nvPr userDrawn="1"/>
          </p:nvSpPr>
          <p:spPr bwMode="auto">
            <a:xfrm>
              <a:off x="1812"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30" name="Rectangle 2482"/>
            <p:cNvSpPr>
              <a:spLocks noChangeArrowheads="1"/>
            </p:cNvSpPr>
            <p:nvPr userDrawn="1"/>
          </p:nvSpPr>
          <p:spPr bwMode="auto">
            <a:xfrm>
              <a:off x="2125"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31" name="Rectangle 2483"/>
            <p:cNvSpPr>
              <a:spLocks noChangeArrowheads="1"/>
            </p:cNvSpPr>
            <p:nvPr userDrawn="1"/>
          </p:nvSpPr>
          <p:spPr bwMode="auto">
            <a:xfrm>
              <a:off x="2438"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32" name="Rectangle 2484"/>
            <p:cNvSpPr>
              <a:spLocks noChangeArrowheads="1"/>
            </p:cNvSpPr>
            <p:nvPr userDrawn="1"/>
          </p:nvSpPr>
          <p:spPr bwMode="auto">
            <a:xfrm>
              <a:off x="2751"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33" name="Rectangle 2485"/>
            <p:cNvSpPr>
              <a:spLocks noChangeArrowheads="1"/>
            </p:cNvSpPr>
            <p:nvPr userDrawn="1"/>
          </p:nvSpPr>
          <p:spPr bwMode="auto">
            <a:xfrm>
              <a:off x="3064"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34" name="Rectangle 2486"/>
            <p:cNvSpPr>
              <a:spLocks noChangeArrowheads="1"/>
            </p:cNvSpPr>
            <p:nvPr userDrawn="1"/>
          </p:nvSpPr>
          <p:spPr bwMode="auto">
            <a:xfrm>
              <a:off x="3377"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35" name="Rectangle 2487"/>
            <p:cNvSpPr>
              <a:spLocks noChangeArrowheads="1"/>
            </p:cNvSpPr>
            <p:nvPr userDrawn="1"/>
          </p:nvSpPr>
          <p:spPr bwMode="auto">
            <a:xfrm>
              <a:off x="3690"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36" name="Rectangle 2488"/>
            <p:cNvSpPr>
              <a:spLocks noChangeArrowheads="1"/>
            </p:cNvSpPr>
            <p:nvPr userDrawn="1"/>
          </p:nvSpPr>
          <p:spPr bwMode="auto">
            <a:xfrm>
              <a:off x="4003"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37" name="Rectangle 2489"/>
            <p:cNvSpPr>
              <a:spLocks noChangeArrowheads="1"/>
            </p:cNvSpPr>
            <p:nvPr userDrawn="1"/>
          </p:nvSpPr>
          <p:spPr bwMode="auto">
            <a:xfrm>
              <a:off x="4316"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38" name="Rectangle 2490"/>
            <p:cNvSpPr>
              <a:spLocks noChangeArrowheads="1"/>
            </p:cNvSpPr>
            <p:nvPr userDrawn="1"/>
          </p:nvSpPr>
          <p:spPr bwMode="auto">
            <a:xfrm>
              <a:off x="4629"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39" name="Rectangle 2491"/>
            <p:cNvSpPr>
              <a:spLocks noChangeArrowheads="1"/>
            </p:cNvSpPr>
            <p:nvPr userDrawn="1"/>
          </p:nvSpPr>
          <p:spPr bwMode="auto">
            <a:xfrm>
              <a:off x="4942"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40" name="Rectangle 2492"/>
            <p:cNvSpPr>
              <a:spLocks noChangeArrowheads="1"/>
            </p:cNvSpPr>
            <p:nvPr userDrawn="1"/>
          </p:nvSpPr>
          <p:spPr bwMode="auto">
            <a:xfrm>
              <a:off x="5255"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41" name="Freeform 2493"/>
            <p:cNvSpPr>
              <a:spLocks/>
            </p:cNvSpPr>
            <p:nvPr userDrawn="1"/>
          </p:nvSpPr>
          <p:spPr bwMode="auto">
            <a:xfrm>
              <a:off x="247" y="3980"/>
              <a:ext cx="5321" cy="24"/>
            </a:xfrm>
            <a:custGeom>
              <a:avLst/>
              <a:gdLst/>
              <a:ahLst/>
              <a:cxnLst>
                <a:cxn ang="0">
                  <a:pos x="10612" y="0"/>
                </a:cxn>
                <a:cxn ang="0">
                  <a:pos x="10511" y="0"/>
                </a:cxn>
                <a:cxn ang="0">
                  <a:pos x="10344" y="0"/>
                </a:cxn>
                <a:cxn ang="0">
                  <a:pos x="10116" y="0"/>
                </a:cxn>
                <a:cxn ang="0">
                  <a:pos x="9832" y="0"/>
                </a:cxn>
                <a:cxn ang="0">
                  <a:pos x="9499" y="0"/>
                </a:cxn>
                <a:cxn ang="0">
                  <a:pos x="9120" y="0"/>
                </a:cxn>
                <a:cxn ang="0">
                  <a:pos x="8702" y="0"/>
                </a:cxn>
                <a:cxn ang="0">
                  <a:pos x="8250" y="0"/>
                </a:cxn>
                <a:cxn ang="0">
                  <a:pos x="7767" y="0"/>
                </a:cxn>
                <a:cxn ang="0">
                  <a:pos x="7261" y="0"/>
                </a:cxn>
                <a:cxn ang="0">
                  <a:pos x="6736" y="0"/>
                </a:cxn>
                <a:cxn ang="0">
                  <a:pos x="6197" y="0"/>
                </a:cxn>
                <a:cxn ang="0">
                  <a:pos x="5650" y="0"/>
                </a:cxn>
                <a:cxn ang="0">
                  <a:pos x="5100" y="0"/>
                </a:cxn>
                <a:cxn ang="0">
                  <a:pos x="4553" y="0"/>
                </a:cxn>
                <a:cxn ang="0">
                  <a:pos x="4012" y="0"/>
                </a:cxn>
                <a:cxn ang="0">
                  <a:pos x="3484" y="0"/>
                </a:cxn>
                <a:cxn ang="0">
                  <a:pos x="2974" y="0"/>
                </a:cxn>
                <a:cxn ang="0">
                  <a:pos x="2485" y="0"/>
                </a:cxn>
                <a:cxn ang="0">
                  <a:pos x="2027" y="0"/>
                </a:cxn>
                <a:cxn ang="0">
                  <a:pos x="1601" y="0"/>
                </a:cxn>
                <a:cxn ang="0">
                  <a:pos x="1214" y="0"/>
                </a:cxn>
                <a:cxn ang="0">
                  <a:pos x="871" y="0"/>
                </a:cxn>
                <a:cxn ang="0">
                  <a:pos x="578" y="0"/>
                </a:cxn>
                <a:cxn ang="0">
                  <a:pos x="339" y="0"/>
                </a:cxn>
                <a:cxn ang="0">
                  <a:pos x="159" y="0"/>
                </a:cxn>
                <a:cxn ang="0">
                  <a:pos x="45" y="0"/>
                </a:cxn>
                <a:cxn ang="0">
                  <a:pos x="0" y="0"/>
                </a:cxn>
                <a:cxn ang="0">
                  <a:pos x="13" y="48"/>
                </a:cxn>
                <a:cxn ang="0">
                  <a:pos x="93" y="48"/>
                </a:cxn>
                <a:cxn ang="0">
                  <a:pos x="241" y="48"/>
                </a:cxn>
                <a:cxn ang="0">
                  <a:pos x="451" y="48"/>
                </a:cxn>
                <a:cxn ang="0">
                  <a:pos x="717" y="48"/>
                </a:cxn>
                <a:cxn ang="0">
                  <a:pos x="1037" y="48"/>
                </a:cxn>
                <a:cxn ang="0">
                  <a:pos x="1402" y="48"/>
                </a:cxn>
                <a:cxn ang="0">
                  <a:pos x="1808" y="48"/>
                </a:cxn>
                <a:cxn ang="0">
                  <a:pos x="2252" y="48"/>
                </a:cxn>
                <a:cxn ang="0">
                  <a:pos x="2726" y="48"/>
                </a:cxn>
                <a:cxn ang="0">
                  <a:pos x="3225" y="48"/>
                </a:cxn>
                <a:cxn ang="0">
                  <a:pos x="3744" y="48"/>
                </a:cxn>
                <a:cxn ang="0">
                  <a:pos x="4280" y="48"/>
                </a:cxn>
                <a:cxn ang="0">
                  <a:pos x="4825" y="48"/>
                </a:cxn>
                <a:cxn ang="0">
                  <a:pos x="5373" y="48"/>
                </a:cxn>
                <a:cxn ang="0">
                  <a:pos x="5922" y="48"/>
                </a:cxn>
                <a:cxn ang="0">
                  <a:pos x="6466" y="48"/>
                </a:cxn>
                <a:cxn ang="0">
                  <a:pos x="6998" y="48"/>
                </a:cxn>
                <a:cxn ang="0">
                  <a:pos x="7514" y="48"/>
                </a:cxn>
                <a:cxn ang="0">
                  <a:pos x="8009" y="48"/>
                </a:cxn>
                <a:cxn ang="0">
                  <a:pos x="8477" y="48"/>
                </a:cxn>
                <a:cxn ang="0">
                  <a:pos x="8913" y="48"/>
                </a:cxn>
                <a:cxn ang="0">
                  <a:pos x="9312" y="48"/>
                </a:cxn>
                <a:cxn ang="0">
                  <a:pos x="9668" y="48"/>
                </a:cxn>
                <a:cxn ang="0">
                  <a:pos x="9977" y="48"/>
                </a:cxn>
                <a:cxn ang="0">
                  <a:pos x="10233" y="48"/>
                </a:cxn>
                <a:cxn ang="0">
                  <a:pos x="10431" y="48"/>
                </a:cxn>
                <a:cxn ang="0">
                  <a:pos x="10566" y="48"/>
                </a:cxn>
                <a:cxn ang="0">
                  <a:pos x="10631" y="48"/>
                </a:cxn>
                <a:cxn ang="0">
                  <a:pos x="10641" y="32"/>
                </a:cxn>
              </a:cxnLst>
              <a:rect l="0" t="0" r="r" b="b"/>
              <a:pathLst>
                <a:path w="10642" h="48">
                  <a:moveTo>
                    <a:pt x="10641" y="0"/>
                  </a:moveTo>
                  <a:lnTo>
                    <a:pt x="10641" y="0"/>
                  </a:lnTo>
                  <a:lnTo>
                    <a:pt x="10640" y="0"/>
                  </a:lnTo>
                  <a:lnTo>
                    <a:pt x="10638" y="0"/>
                  </a:lnTo>
                  <a:lnTo>
                    <a:pt x="10636" y="0"/>
                  </a:lnTo>
                  <a:lnTo>
                    <a:pt x="10632" y="0"/>
                  </a:lnTo>
                  <a:lnTo>
                    <a:pt x="10628" y="0"/>
                  </a:lnTo>
                  <a:lnTo>
                    <a:pt x="10623" y="0"/>
                  </a:lnTo>
                  <a:lnTo>
                    <a:pt x="10617" y="0"/>
                  </a:lnTo>
                  <a:lnTo>
                    <a:pt x="10612" y="0"/>
                  </a:lnTo>
                  <a:lnTo>
                    <a:pt x="10604" y="0"/>
                  </a:lnTo>
                  <a:lnTo>
                    <a:pt x="10596" y="0"/>
                  </a:lnTo>
                  <a:lnTo>
                    <a:pt x="10589" y="0"/>
                  </a:lnTo>
                  <a:lnTo>
                    <a:pt x="10579" y="0"/>
                  </a:lnTo>
                  <a:lnTo>
                    <a:pt x="10570" y="0"/>
                  </a:lnTo>
                  <a:lnTo>
                    <a:pt x="10559" y="0"/>
                  </a:lnTo>
                  <a:lnTo>
                    <a:pt x="10548" y="0"/>
                  </a:lnTo>
                  <a:lnTo>
                    <a:pt x="10536" y="0"/>
                  </a:lnTo>
                  <a:lnTo>
                    <a:pt x="10524" y="0"/>
                  </a:lnTo>
                  <a:lnTo>
                    <a:pt x="10511" y="0"/>
                  </a:lnTo>
                  <a:lnTo>
                    <a:pt x="10496" y="0"/>
                  </a:lnTo>
                  <a:lnTo>
                    <a:pt x="10482" y="0"/>
                  </a:lnTo>
                  <a:lnTo>
                    <a:pt x="10467" y="0"/>
                  </a:lnTo>
                  <a:lnTo>
                    <a:pt x="10451" y="0"/>
                  </a:lnTo>
                  <a:lnTo>
                    <a:pt x="10435" y="0"/>
                  </a:lnTo>
                  <a:lnTo>
                    <a:pt x="10417" y="0"/>
                  </a:lnTo>
                  <a:lnTo>
                    <a:pt x="10400" y="0"/>
                  </a:lnTo>
                  <a:lnTo>
                    <a:pt x="10382" y="0"/>
                  </a:lnTo>
                  <a:lnTo>
                    <a:pt x="10363" y="0"/>
                  </a:lnTo>
                  <a:lnTo>
                    <a:pt x="10344" y="0"/>
                  </a:lnTo>
                  <a:lnTo>
                    <a:pt x="10323" y="0"/>
                  </a:lnTo>
                  <a:lnTo>
                    <a:pt x="10302" y="0"/>
                  </a:lnTo>
                  <a:lnTo>
                    <a:pt x="10281" y="0"/>
                  </a:lnTo>
                  <a:lnTo>
                    <a:pt x="10259" y="0"/>
                  </a:lnTo>
                  <a:lnTo>
                    <a:pt x="10236" y="0"/>
                  </a:lnTo>
                  <a:lnTo>
                    <a:pt x="10213" y="0"/>
                  </a:lnTo>
                  <a:lnTo>
                    <a:pt x="10190" y="0"/>
                  </a:lnTo>
                  <a:lnTo>
                    <a:pt x="10166" y="0"/>
                  </a:lnTo>
                  <a:lnTo>
                    <a:pt x="10141" y="0"/>
                  </a:lnTo>
                  <a:lnTo>
                    <a:pt x="10116" y="0"/>
                  </a:lnTo>
                  <a:lnTo>
                    <a:pt x="10090" y="0"/>
                  </a:lnTo>
                  <a:lnTo>
                    <a:pt x="10063" y="0"/>
                  </a:lnTo>
                  <a:lnTo>
                    <a:pt x="10037" y="0"/>
                  </a:lnTo>
                  <a:lnTo>
                    <a:pt x="10009" y="0"/>
                  </a:lnTo>
                  <a:lnTo>
                    <a:pt x="9981" y="0"/>
                  </a:lnTo>
                  <a:lnTo>
                    <a:pt x="9952" y="0"/>
                  </a:lnTo>
                  <a:lnTo>
                    <a:pt x="9924" y="0"/>
                  </a:lnTo>
                  <a:lnTo>
                    <a:pt x="9894" y="0"/>
                  </a:lnTo>
                  <a:lnTo>
                    <a:pt x="9863" y="0"/>
                  </a:lnTo>
                  <a:lnTo>
                    <a:pt x="9832" y="0"/>
                  </a:lnTo>
                  <a:lnTo>
                    <a:pt x="9802" y="0"/>
                  </a:lnTo>
                  <a:lnTo>
                    <a:pt x="9770" y="0"/>
                  </a:lnTo>
                  <a:lnTo>
                    <a:pt x="9738" y="0"/>
                  </a:lnTo>
                  <a:lnTo>
                    <a:pt x="9705" y="0"/>
                  </a:lnTo>
                  <a:lnTo>
                    <a:pt x="9672" y="0"/>
                  </a:lnTo>
                  <a:lnTo>
                    <a:pt x="9638" y="0"/>
                  </a:lnTo>
                  <a:lnTo>
                    <a:pt x="9604" y="0"/>
                  </a:lnTo>
                  <a:lnTo>
                    <a:pt x="9569" y="0"/>
                  </a:lnTo>
                  <a:lnTo>
                    <a:pt x="9535" y="0"/>
                  </a:lnTo>
                  <a:lnTo>
                    <a:pt x="9499" y="0"/>
                  </a:lnTo>
                  <a:lnTo>
                    <a:pt x="9464" y="0"/>
                  </a:lnTo>
                  <a:lnTo>
                    <a:pt x="9426" y="0"/>
                  </a:lnTo>
                  <a:lnTo>
                    <a:pt x="9390" y="0"/>
                  </a:lnTo>
                  <a:lnTo>
                    <a:pt x="9353" y="0"/>
                  </a:lnTo>
                  <a:lnTo>
                    <a:pt x="9316" y="0"/>
                  </a:lnTo>
                  <a:lnTo>
                    <a:pt x="9277" y="0"/>
                  </a:lnTo>
                  <a:lnTo>
                    <a:pt x="9239" y="0"/>
                  </a:lnTo>
                  <a:lnTo>
                    <a:pt x="9199" y="0"/>
                  </a:lnTo>
                  <a:lnTo>
                    <a:pt x="9161" y="0"/>
                  </a:lnTo>
                  <a:lnTo>
                    <a:pt x="9120" y="0"/>
                  </a:lnTo>
                  <a:lnTo>
                    <a:pt x="9081" y="0"/>
                  </a:lnTo>
                  <a:lnTo>
                    <a:pt x="9040" y="0"/>
                  </a:lnTo>
                  <a:lnTo>
                    <a:pt x="9000" y="0"/>
                  </a:lnTo>
                  <a:lnTo>
                    <a:pt x="8958" y="0"/>
                  </a:lnTo>
                  <a:lnTo>
                    <a:pt x="8916" y="0"/>
                  </a:lnTo>
                  <a:lnTo>
                    <a:pt x="8874" y="0"/>
                  </a:lnTo>
                  <a:lnTo>
                    <a:pt x="8832" y="0"/>
                  </a:lnTo>
                  <a:lnTo>
                    <a:pt x="8789" y="0"/>
                  </a:lnTo>
                  <a:lnTo>
                    <a:pt x="8746" y="0"/>
                  </a:lnTo>
                  <a:lnTo>
                    <a:pt x="8702" y="0"/>
                  </a:lnTo>
                  <a:lnTo>
                    <a:pt x="8658" y="0"/>
                  </a:lnTo>
                  <a:lnTo>
                    <a:pt x="8614" y="0"/>
                  </a:lnTo>
                  <a:lnTo>
                    <a:pt x="8569" y="0"/>
                  </a:lnTo>
                  <a:lnTo>
                    <a:pt x="8525" y="0"/>
                  </a:lnTo>
                  <a:lnTo>
                    <a:pt x="8479" y="0"/>
                  </a:lnTo>
                  <a:lnTo>
                    <a:pt x="8434" y="0"/>
                  </a:lnTo>
                  <a:lnTo>
                    <a:pt x="8388" y="0"/>
                  </a:lnTo>
                  <a:lnTo>
                    <a:pt x="8342" y="0"/>
                  </a:lnTo>
                  <a:lnTo>
                    <a:pt x="8296" y="0"/>
                  </a:lnTo>
                  <a:lnTo>
                    <a:pt x="8250" y="0"/>
                  </a:lnTo>
                  <a:lnTo>
                    <a:pt x="8203" y="0"/>
                  </a:lnTo>
                  <a:lnTo>
                    <a:pt x="8156" y="0"/>
                  </a:lnTo>
                  <a:lnTo>
                    <a:pt x="8107" y="0"/>
                  </a:lnTo>
                  <a:lnTo>
                    <a:pt x="8060" y="0"/>
                  </a:lnTo>
                  <a:lnTo>
                    <a:pt x="8012" y="0"/>
                  </a:lnTo>
                  <a:lnTo>
                    <a:pt x="7964" y="0"/>
                  </a:lnTo>
                  <a:lnTo>
                    <a:pt x="7914" y="0"/>
                  </a:lnTo>
                  <a:lnTo>
                    <a:pt x="7866" y="0"/>
                  </a:lnTo>
                  <a:lnTo>
                    <a:pt x="7817" y="0"/>
                  </a:lnTo>
                  <a:lnTo>
                    <a:pt x="7767" y="0"/>
                  </a:lnTo>
                  <a:lnTo>
                    <a:pt x="7718" y="0"/>
                  </a:lnTo>
                  <a:lnTo>
                    <a:pt x="7667" y="0"/>
                  </a:lnTo>
                  <a:lnTo>
                    <a:pt x="7618" y="0"/>
                  </a:lnTo>
                  <a:lnTo>
                    <a:pt x="7567" y="0"/>
                  </a:lnTo>
                  <a:lnTo>
                    <a:pt x="7517" y="0"/>
                  </a:lnTo>
                  <a:lnTo>
                    <a:pt x="7466" y="0"/>
                  </a:lnTo>
                  <a:lnTo>
                    <a:pt x="7415" y="0"/>
                  </a:lnTo>
                  <a:lnTo>
                    <a:pt x="7364" y="0"/>
                  </a:lnTo>
                  <a:lnTo>
                    <a:pt x="7313" y="0"/>
                  </a:lnTo>
                  <a:lnTo>
                    <a:pt x="7261" y="0"/>
                  </a:lnTo>
                  <a:lnTo>
                    <a:pt x="7210" y="0"/>
                  </a:lnTo>
                  <a:lnTo>
                    <a:pt x="7157" y="0"/>
                  </a:lnTo>
                  <a:lnTo>
                    <a:pt x="7105" y="0"/>
                  </a:lnTo>
                  <a:lnTo>
                    <a:pt x="7053" y="0"/>
                  </a:lnTo>
                  <a:lnTo>
                    <a:pt x="7000" y="0"/>
                  </a:lnTo>
                  <a:lnTo>
                    <a:pt x="6947" y="0"/>
                  </a:lnTo>
                  <a:lnTo>
                    <a:pt x="6895" y="0"/>
                  </a:lnTo>
                  <a:lnTo>
                    <a:pt x="6842" y="0"/>
                  </a:lnTo>
                  <a:lnTo>
                    <a:pt x="6789" y="0"/>
                  </a:lnTo>
                  <a:lnTo>
                    <a:pt x="6736" y="0"/>
                  </a:lnTo>
                  <a:lnTo>
                    <a:pt x="6683" y="0"/>
                  </a:lnTo>
                  <a:lnTo>
                    <a:pt x="6629" y="0"/>
                  </a:lnTo>
                  <a:lnTo>
                    <a:pt x="6575" y="0"/>
                  </a:lnTo>
                  <a:lnTo>
                    <a:pt x="6522" y="0"/>
                  </a:lnTo>
                  <a:lnTo>
                    <a:pt x="6468" y="0"/>
                  </a:lnTo>
                  <a:lnTo>
                    <a:pt x="6414" y="0"/>
                  </a:lnTo>
                  <a:lnTo>
                    <a:pt x="6360" y="0"/>
                  </a:lnTo>
                  <a:lnTo>
                    <a:pt x="6305" y="0"/>
                  </a:lnTo>
                  <a:lnTo>
                    <a:pt x="6252" y="0"/>
                  </a:lnTo>
                  <a:lnTo>
                    <a:pt x="6197" y="0"/>
                  </a:lnTo>
                  <a:lnTo>
                    <a:pt x="6143" y="0"/>
                  </a:lnTo>
                  <a:lnTo>
                    <a:pt x="6088" y="0"/>
                  </a:lnTo>
                  <a:lnTo>
                    <a:pt x="6033" y="0"/>
                  </a:lnTo>
                  <a:lnTo>
                    <a:pt x="5979" y="0"/>
                  </a:lnTo>
                  <a:lnTo>
                    <a:pt x="5925" y="0"/>
                  </a:lnTo>
                  <a:lnTo>
                    <a:pt x="5870" y="0"/>
                  </a:lnTo>
                  <a:lnTo>
                    <a:pt x="5815" y="0"/>
                  </a:lnTo>
                  <a:lnTo>
                    <a:pt x="5760" y="0"/>
                  </a:lnTo>
                  <a:lnTo>
                    <a:pt x="5705" y="0"/>
                  </a:lnTo>
                  <a:lnTo>
                    <a:pt x="5650" y="0"/>
                  </a:lnTo>
                  <a:lnTo>
                    <a:pt x="5595" y="0"/>
                  </a:lnTo>
                  <a:lnTo>
                    <a:pt x="5540" y="0"/>
                  </a:lnTo>
                  <a:lnTo>
                    <a:pt x="5485" y="0"/>
                  </a:lnTo>
                  <a:lnTo>
                    <a:pt x="5430" y="0"/>
                  </a:lnTo>
                  <a:lnTo>
                    <a:pt x="5375" y="0"/>
                  </a:lnTo>
                  <a:lnTo>
                    <a:pt x="5321" y="0"/>
                  </a:lnTo>
                  <a:lnTo>
                    <a:pt x="5266" y="0"/>
                  </a:lnTo>
                  <a:lnTo>
                    <a:pt x="5211" y="0"/>
                  </a:lnTo>
                  <a:lnTo>
                    <a:pt x="5156" y="0"/>
                  </a:lnTo>
                  <a:lnTo>
                    <a:pt x="5100" y="0"/>
                  </a:lnTo>
                  <a:lnTo>
                    <a:pt x="5046" y="0"/>
                  </a:lnTo>
                  <a:lnTo>
                    <a:pt x="4991" y="0"/>
                  </a:lnTo>
                  <a:lnTo>
                    <a:pt x="4936" y="0"/>
                  </a:lnTo>
                  <a:lnTo>
                    <a:pt x="4881" y="0"/>
                  </a:lnTo>
                  <a:lnTo>
                    <a:pt x="4826" y="0"/>
                  </a:lnTo>
                  <a:lnTo>
                    <a:pt x="4771" y="0"/>
                  </a:lnTo>
                  <a:lnTo>
                    <a:pt x="4716" y="0"/>
                  </a:lnTo>
                  <a:lnTo>
                    <a:pt x="4661" y="0"/>
                  </a:lnTo>
                  <a:lnTo>
                    <a:pt x="4608" y="0"/>
                  </a:lnTo>
                  <a:lnTo>
                    <a:pt x="4553" y="0"/>
                  </a:lnTo>
                  <a:lnTo>
                    <a:pt x="4498" y="0"/>
                  </a:lnTo>
                  <a:lnTo>
                    <a:pt x="4444" y="0"/>
                  </a:lnTo>
                  <a:lnTo>
                    <a:pt x="4389" y="0"/>
                  </a:lnTo>
                  <a:lnTo>
                    <a:pt x="4336" y="0"/>
                  </a:lnTo>
                  <a:lnTo>
                    <a:pt x="4281" y="0"/>
                  </a:lnTo>
                  <a:lnTo>
                    <a:pt x="4227" y="0"/>
                  </a:lnTo>
                  <a:lnTo>
                    <a:pt x="4173" y="0"/>
                  </a:lnTo>
                  <a:lnTo>
                    <a:pt x="4119" y="0"/>
                  </a:lnTo>
                  <a:lnTo>
                    <a:pt x="4066" y="0"/>
                  </a:lnTo>
                  <a:lnTo>
                    <a:pt x="4012" y="0"/>
                  </a:lnTo>
                  <a:lnTo>
                    <a:pt x="3958" y="0"/>
                  </a:lnTo>
                  <a:lnTo>
                    <a:pt x="3905" y="0"/>
                  </a:lnTo>
                  <a:lnTo>
                    <a:pt x="3852" y="0"/>
                  </a:lnTo>
                  <a:lnTo>
                    <a:pt x="3799" y="0"/>
                  </a:lnTo>
                  <a:lnTo>
                    <a:pt x="3746" y="0"/>
                  </a:lnTo>
                  <a:lnTo>
                    <a:pt x="3694" y="0"/>
                  </a:lnTo>
                  <a:lnTo>
                    <a:pt x="3641" y="0"/>
                  </a:lnTo>
                  <a:lnTo>
                    <a:pt x="3588" y="0"/>
                  </a:lnTo>
                  <a:lnTo>
                    <a:pt x="3536" y="0"/>
                  </a:lnTo>
                  <a:lnTo>
                    <a:pt x="3484" y="0"/>
                  </a:lnTo>
                  <a:lnTo>
                    <a:pt x="3431" y="0"/>
                  </a:lnTo>
                  <a:lnTo>
                    <a:pt x="3380" y="0"/>
                  </a:lnTo>
                  <a:lnTo>
                    <a:pt x="3328" y="0"/>
                  </a:lnTo>
                  <a:lnTo>
                    <a:pt x="3277" y="0"/>
                  </a:lnTo>
                  <a:lnTo>
                    <a:pt x="3226" y="0"/>
                  </a:lnTo>
                  <a:lnTo>
                    <a:pt x="3174" y="0"/>
                  </a:lnTo>
                  <a:lnTo>
                    <a:pt x="3124" y="0"/>
                  </a:lnTo>
                  <a:lnTo>
                    <a:pt x="3073" y="0"/>
                  </a:lnTo>
                  <a:lnTo>
                    <a:pt x="3023" y="0"/>
                  </a:lnTo>
                  <a:lnTo>
                    <a:pt x="2974" y="0"/>
                  </a:lnTo>
                  <a:lnTo>
                    <a:pt x="2923" y="0"/>
                  </a:lnTo>
                  <a:lnTo>
                    <a:pt x="2874" y="0"/>
                  </a:lnTo>
                  <a:lnTo>
                    <a:pt x="2824" y="0"/>
                  </a:lnTo>
                  <a:lnTo>
                    <a:pt x="2775" y="0"/>
                  </a:lnTo>
                  <a:lnTo>
                    <a:pt x="2727" y="0"/>
                  </a:lnTo>
                  <a:lnTo>
                    <a:pt x="2677" y="0"/>
                  </a:lnTo>
                  <a:lnTo>
                    <a:pt x="2629" y="0"/>
                  </a:lnTo>
                  <a:lnTo>
                    <a:pt x="2581" y="0"/>
                  </a:lnTo>
                  <a:lnTo>
                    <a:pt x="2534" y="0"/>
                  </a:lnTo>
                  <a:lnTo>
                    <a:pt x="2485" y="0"/>
                  </a:lnTo>
                  <a:lnTo>
                    <a:pt x="2438" y="0"/>
                  </a:lnTo>
                  <a:lnTo>
                    <a:pt x="2392" y="0"/>
                  </a:lnTo>
                  <a:lnTo>
                    <a:pt x="2345" y="0"/>
                  </a:lnTo>
                  <a:lnTo>
                    <a:pt x="2299" y="0"/>
                  </a:lnTo>
                  <a:lnTo>
                    <a:pt x="2253" y="0"/>
                  </a:lnTo>
                  <a:lnTo>
                    <a:pt x="2207" y="0"/>
                  </a:lnTo>
                  <a:lnTo>
                    <a:pt x="2162" y="0"/>
                  </a:lnTo>
                  <a:lnTo>
                    <a:pt x="2115" y="0"/>
                  </a:lnTo>
                  <a:lnTo>
                    <a:pt x="2072" y="0"/>
                  </a:lnTo>
                  <a:lnTo>
                    <a:pt x="2027" y="0"/>
                  </a:lnTo>
                  <a:lnTo>
                    <a:pt x="1983" y="0"/>
                  </a:lnTo>
                  <a:lnTo>
                    <a:pt x="1939" y="0"/>
                  </a:lnTo>
                  <a:lnTo>
                    <a:pt x="1895" y="0"/>
                  </a:lnTo>
                  <a:lnTo>
                    <a:pt x="1852" y="0"/>
                  </a:lnTo>
                  <a:lnTo>
                    <a:pt x="1809" y="0"/>
                  </a:lnTo>
                  <a:lnTo>
                    <a:pt x="1766" y="0"/>
                  </a:lnTo>
                  <a:lnTo>
                    <a:pt x="1725" y="0"/>
                  </a:lnTo>
                  <a:lnTo>
                    <a:pt x="1683" y="0"/>
                  </a:lnTo>
                  <a:lnTo>
                    <a:pt x="1641" y="0"/>
                  </a:lnTo>
                  <a:lnTo>
                    <a:pt x="1601" y="0"/>
                  </a:lnTo>
                  <a:lnTo>
                    <a:pt x="1560" y="0"/>
                  </a:lnTo>
                  <a:lnTo>
                    <a:pt x="1521" y="0"/>
                  </a:lnTo>
                  <a:lnTo>
                    <a:pt x="1481" y="0"/>
                  </a:lnTo>
                  <a:lnTo>
                    <a:pt x="1442" y="0"/>
                  </a:lnTo>
                  <a:lnTo>
                    <a:pt x="1402" y="0"/>
                  </a:lnTo>
                  <a:lnTo>
                    <a:pt x="1364" y="0"/>
                  </a:lnTo>
                  <a:lnTo>
                    <a:pt x="1325" y="0"/>
                  </a:lnTo>
                  <a:lnTo>
                    <a:pt x="1288" y="0"/>
                  </a:lnTo>
                  <a:lnTo>
                    <a:pt x="1251" y="0"/>
                  </a:lnTo>
                  <a:lnTo>
                    <a:pt x="1214" y="0"/>
                  </a:lnTo>
                  <a:lnTo>
                    <a:pt x="1178" y="0"/>
                  </a:lnTo>
                  <a:lnTo>
                    <a:pt x="1142" y="0"/>
                  </a:lnTo>
                  <a:lnTo>
                    <a:pt x="1107" y="0"/>
                  </a:lnTo>
                  <a:lnTo>
                    <a:pt x="1072" y="0"/>
                  </a:lnTo>
                  <a:lnTo>
                    <a:pt x="1037" y="0"/>
                  </a:lnTo>
                  <a:lnTo>
                    <a:pt x="1003" y="0"/>
                  </a:lnTo>
                  <a:lnTo>
                    <a:pt x="969" y="0"/>
                  </a:lnTo>
                  <a:lnTo>
                    <a:pt x="936" y="0"/>
                  </a:lnTo>
                  <a:lnTo>
                    <a:pt x="904" y="0"/>
                  </a:lnTo>
                  <a:lnTo>
                    <a:pt x="871" y="0"/>
                  </a:lnTo>
                  <a:lnTo>
                    <a:pt x="839" y="0"/>
                  </a:lnTo>
                  <a:lnTo>
                    <a:pt x="808" y="0"/>
                  </a:lnTo>
                  <a:lnTo>
                    <a:pt x="778" y="0"/>
                  </a:lnTo>
                  <a:lnTo>
                    <a:pt x="748" y="0"/>
                  </a:lnTo>
                  <a:lnTo>
                    <a:pt x="718" y="0"/>
                  </a:lnTo>
                  <a:lnTo>
                    <a:pt x="689" y="0"/>
                  </a:lnTo>
                  <a:lnTo>
                    <a:pt x="660" y="0"/>
                  </a:lnTo>
                  <a:lnTo>
                    <a:pt x="632" y="0"/>
                  </a:lnTo>
                  <a:lnTo>
                    <a:pt x="604" y="0"/>
                  </a:lnTo>
                  <a:lnTo>
                    <a:pt x="578" y="0"/>
                  </a:lnTo>
                  <a:lnTo>
                    <a:pt x="552" y="0"/>
                  </a:lnTo>
                  <a:lnTo>
                    <a:pt x="525" y="0"/>
                  </a:lnTo>
                  <a:lnTo>
                    <a:pt x="500" y="0"/>
                  </a:lnTo>
                  <a:lnTo>
                    <a:pt x="475" y="0"/>
                  </a:lnTo>
                  <a:lnTo>
                    <a:pt x="451" y="0"/>
                  </a:lnTo>
                  <a:lnTo>
                    <a:pt x="428" y="0"/>
                  </a:lnTo>
                  <a:lnTo>
                    <a:pt x="405" y="0"/>
                  </a:lnTo>
                  <a:lnTo>
                    <a:pt x="382" y="0"/>
                  </a:lnTo>
                  <a:lnTo>
                    <a:pt x="360" y="0"/>
                  </a:lnTo>
                  <a:lnTo>
                    <a:pt x="339" y="0"/>
                  </a:lnTo>
                  <a:lnTo>
                    <a:pt x="318" y="0"/>
                  </a:lnTo>
                  <a:lnTo>
                    <a:pt x="297" y="0"/>
                  </a:lnTo>
                  <a:lnTo>
                    <a:pt x="278" y="0"/>
                  </a:lnTo>
                  <a:lnTo>
                    <a:pt x="259" y="0"/>
                  </a:lnTo>
                  <a:lnTo>
                    <a:pt x="241" y="0"/>
                  </a:lnTo>
                  <a:lnTo>
                    <a:pt x="224" y="0"/>
                  </a:lnTo>
                  <a:lnTo>
                    <a:pt x="206" y="0"/>
                  </a:lnTo>
                  <a:lnTo>
                    <a:pt x="189" y="0"/>
                  </a:lnTo>
                  <a:lnTo>
                    <a:pt x="174" y="0"/>
                  </a:lnTo>
                  <a:lnTo>
                    <a:pt x="159" y="0"/>
                  </a:lnTo>
                  <a:lnTo>
                    <a:pt x="144" y="0"/>
                  </a:lnTo>
                  <a:lnTo>
                    <a:pt x="130" y="0"/>
                  </a:lnTo>
                  <a:lnTo>
                    <a:pt x="117" y="0"/>
                  </a:lnTo>
                  <a:lnTo>
                    <a:pt x="105" y="0"/>
                  </a:lnTo>
                  <a:lnTo>
                    <a:pt x="93" y="0"/>
                  </a:lnTo>
                  <a:lnTo>
                    <a:pt x="82" y="0"/>
                  </a:lnTo>
                  <a:lnTo>
                    <a:pt x="72" y="0"/>
                  </a:lnTo>
                  <a:lnTo>
                    <a:pt x="62" y="0"/>
                  </a:lnTo>
                  <a:lnTo>
                    <a:pt x="52" y="0"/>
                  </a:lnTo>
                  <a:lnTo>
                    <a:pt x="45" y="0"/>
                  </a:lnTo>
                  <a:lnTo>
                    <a:pt x="37" y="0"/>
                  </a:lnTo>
                  <a:lnTo>
                    <a:pt x="29" y="0"/>
                  </a:lnTo>
                  <a:lnTo>
                    <a:pt x="24" y="0"/>
                  </a:lnTo>
                  <a:lnTo>
                    <a:pt x="18" y="0"/>
                  </a:lnTo>
                  <a:lnTo>
                    <a:pt x="13" y="0"/>
                  </a:lnTo>
                  <a:lnTo>
                    <a:pt x="8" y="0"/>
                  </a:lnTo>
                  <a:lnTo>
                    <a:pt x="5" y="0"/>
                  </a:lnTo>
                  <a:lnTo>
                    <a:pt x="3" y="0"/>
                  </a:lnTo>
                  <a:lnTo>
                    <a:pt x="1" y="0"/>
                  </a:lnTo>
                  <a:lnTo>
                    <a:pt x="0" y="0"/>
                  </a:lnTo>
                  <a:lnTo>
                    <a:pt x="0" y="0"/>
                  </a:lnTo>
                  <a:lnTo>
                    <a:pt x="0" y="0"/>
                  </a:lnTo>
                  <a:lnTo>
                    <a:pt x="0" y="48"/>
                  </a:lnTo>
                  <a:lnTo>
                    <a:pt x="0" y="48"/>
                  </a:lnTo>
                  <a:lnTo>
                    <a:pt x="0" y="48"/>
                  </a:lnTo>
                  <a:lnTo>
                    <a:pt x="1" y="48"/>
                  </a:lnTo>
                  <a:lnTo>
                    <a:pt x="3" y="48"/>
                  </a:lnTo>
                  <a:lnTo>
                    <a:pt x="5" y="48"/>
                  </a:lnTo>
                  <a:lnTo>
                    <a:pt x="8" y="48"/>
                  </a:lnTo>
                  <a:lnTo>
                    <a:pt x="13" y="48"/>
                  </a:lnTo>
                  <a:lnTo>
                    <a:pt x="18" y="48"/>
                  </a:lnTo>
                  <a:lnTo>
                    <a:pt x="24" y="48"/>
                  </a:lnTo>
                  <a:lnTo>
                    <a:pt x="29" y="48"/>
                  </a:lnTo>
                  <a:lnTo>
                    <a:pt x="37" y="48"/>
                  </a:lnTo>
                  <a:lnTo>
                    <a:pt x="45" y="48"/>
                  </a:lnTo>
                  <a:lnTo>
                    <a:pt x="52" y="48"/>
                  </a:lnTo>
                  <a:lnTo>
                    <a:pt x="62" y="48"/>
                  </a:lnTo>
                  <a:lnTo>
                    <a:pt x="72" y="48"/>
                  </a:lnTo>
                  <a:lnTo>
                    <a:pt x="82" y="48"/>
                  </a:lnTo>
                  <a:lnTo>
                    <a:pt x="93" y="48"/>
                  </a:lnTo>
                  <a:lnTo>
                    <a:pt x="105" y="48"/>
                  </a:lnTo>
                  <a:lnTo>
                    <a:pt x="117" y="48"/>
                  </a:lnTo>
                  <a:lnTo>
                    <a:pt x="130" y="48"/>
                  </a:lnTo>
                  <a:lnTo>
                    <a:pt x="144" y="48"/>
                  </a:lnTo>
                  <a:lnTo>
                    <a:pt x="159" y="48"/>
                  </a:lnTo>
                  <a:lnTo>
                    <a:pt x="174" y="48"/>
                  </a:lnTo>
                  <a:lnTo>
                    <a:pt x="189" y="48"/>
                  </a:lnTo>
                  <a:lnTo>
                    <a:pt x="206" y="48"/>
                  </a:lnTo>
                  <a:lnTo>
                    <a:pt x="224" y="48"/>
                  </a:lnTo>
                  <a:lnTo>
                    <a:pt x="241" y="48"/>
                  </a:lnTo>
                  <a:lnTo>
                    <a:pt x="259" y="48"/>
                  </a:lnTo>
                  <a:lnTo>
                    <a:pt x="278" y="48"/>
                  </a:lnTo>
                  <a:lnTo>
                    <a:pt x="297" y="48"/>
                  </a:lnTo>
                  <a:lnTo>
                    <a:pt x="318" y="48"/>
                  </a:lnTo>
                  <a:lnTo>
                    <a:pt x="339" y="48"/>
                  </a:lnTo>
                  <a:lnTo>
                    <a:pt x="360" y="48"/>
                  </a:lnTo>
                  <a:lnTo>
                    <a:pt x="382" y="48"/>
                  </a:lnTo>
                  <a:lnTo>
                    <a:pt x="403" y="48"/>
                  </a:lnTo>
                  <a:lnTo>
                    <a:pt x="427" y="48"/>
                  </a:lnTo>
                  <a:lnTo>
                    <a:pt x="451" y="48"/>
                  </a:lnTo>
                  <a:lnTo>
                    <a:pt x="475" y="48"/>
                  </a:lnTo>
                  <a:lnTo>
                    <a:pt x="500" y="48"/>
                  </a:lnTo>
                  <a:lnTo>
                    <a:pt x="525" y="48"/>
                  </a:lnTo>
                  <a:lnTo>
                    <a:pt x="551" y="48"/>
                  </a:lnTo>
                  <a:lnTo>
                    <a:pt x="577" y="48"/>
                  </a:lnTo>
                  <a:lnTo>
                    <a:pt x="604" y="48"/>
                  </a:lnTo>
                  <a:lnTo>
                    <a:pt x="632" y="48"/>
                  </a:lnTo>
                  <a:lnTo>
                    <a:pt x="660" y="48"/>
                  </a:lnTo>
                  <a:lnTo>
                    <a:pt x="689" y="48"/>
                  </a:lnTo>
                  <a:lnTo>
                    <a:pt x="717" y="48"/>
                  </a:lnTo>
                  <a:lnTo>
                    <a:pt x="747" y="48"/>
                  </a:lnTo>
                  <a:lnTo>
                    <a:pt x="778" y="48"/>
                  </a:lnTo>
                  <a:lnTo>
                    <a:pt x="808" y="48"/>
                  </a:lnTo>
                  <a:lnTo>
                    <a:pt x="839" y="48"/>
                  </a:lnTo>
                  <a:lnTo>
                    <a:pt x="871" y="48"/>
                  </a:lnTo>
                  <a:lnTo>
                    <a:pt x="903" y="48"/>
                  </a:lnTo>
                  <a:lnTo>
                    <a:pt x="936" y="48"/>
                  </a:lnTo>
                  <a:lnTo>
                    <a:pt x="969" y="48"/>
                  </a:lnTo>
                  <a:lnTo>
                    <a:pt x="1003" y="48"/>
                  </a:lnTo>
                  <a:lnTo>
                    <a:pt x="1037" y="48"/>
                  </a:lnTo>
                  <a:lnTo>
                    <a:pt x="1071" y="48"/>
                  </a:lnTo>
                  <a:lnTo>
                    <a:pt x="1106" y="48"/>
                  </a:lnTo>
                  <a:lnTo>
                    <a:pt x="1141" y="48"/>
                  </a:lnTo>
                  <a:lnTo>
                    <a:pt x="1177" y="48"/>
                  </a:lnTo>
                  <a:lnTo>
                    <a:pt x="1213" y="48"/>
                  </a:lnTo>
                  <a:lnTo>
                    <a:pt x="1251" y="48"/>
                  </a:lnTo>
                  <a:lnTo>
                    <a:pt x="1288" y="48"/>
                  </a:lnTo>
                  <a:lnTo>
                    <a:pt x="1325" y="48"/>
                  </a:lnTo>
                  <a:lnTo>
                    <a:pt x="1364" y="48"/>
                  </a:lnTo>
                  <a:lnTo>
                    <a:pt x="1402" y="48"/>
                  </a:lnTo>
                  <a:lnTo>
                    <a:pt x="1441" y="48"/>
                  </a:lnTo>
                  <a:lnTo>
                    <a:pt x="1480" y="48"/>
                  </a:lnTo>
                  <a:lnTo>
                    <a:pt x="1520" y="48"/>
                  </a:lnTo>
                  <a:lnTo>
                    <a:pt x="1560" y="48"/>
                  </a:lnTo>
                  <a:lnTo>
                    <a:pt x="1601" y="48"/>
                  </a:lnTo>
                  <a:lnTo>
                    <a:pt x="1641" y="48"/>
                  </a:lnTo>
                  <a:lnTo>
                    <a:pt x="1683" y="48"/>
                  </a:lnTo>
                  <a:lnTo>
                    <a:pt x="1725" y="48"/>
                  </a:lnTo>
                  <a:lnTo>
                    <a:pt x="1766" y="48"/>
                  </a:lnTo>
                  <a:lnTo>
                    <a:pt x="1808" y="48"/>
                  </a:lnTo>
                  <a:lnTo>
                    <a:pt x="1851" y="48"/>
                  </a:lnTo>
                  <a:lnTo>
                    <a:pt x="1895" y="48"/>
                  </a:lnTo>
                  <a:lnTo>
                    <a:pt x="1938" y="48"/>
                  </a:lnTo>
                  <a:lnTo>
                    <a:pt x="1982" y="48"/>
                  </a:lnTo>
                  <a:lnTo>
                    <a:pt x="2025" y="48"/>
                  </a:lnTo>
                  <a:lnTo>
                    <a:pt x="2070" y="48"/>
                  </a:lnTo>
                  <a:lnTo>
                    <a:pt x="2115" y="48"/>
                  </a:lnTo>
                  <a:lnTo>
                    <a:pt x="2160" y="48"/>
                  </a:lnTo>
                  <a:lnTo>
                    <a:pt x="2205" y="48"/>
                  </a:lnTo>
                  <a:lnTo>
                    <a:pt x="2252" y="48"/>
                  </a:lnTo>
                  <a:lnTo>
                    <a:pt x="2298" y="48"/>
                  </a:lnTo>
                  <a:lnTo>
                    <a:pt x="2344" y="48"/>
                  </a:lnTo>
                  <a:lnTo>
                    <a:pt x="2391" y="48"/>
                  </a:lnTo>
                  <a:lnTo>
                    <a:pt x="2438" y="48"/>
                  </a:lnTo>
                  <a:lnTo>
                    <a:pt x="2485" y="48"/>
                  </a:lnTo>
                  <a:lnTo>
                    <a:pt x="2532" y="48"/>
                  </a:lnTo>
                  <a:lnTo>
                    <a:pt x="2581" y="48"/>
                  </a:lnTo>
                  <a:lnTo>
                    <a:pt x="2628" y="48"/>
                  </a:lnTo>
                  <a:lnTo>
                    <a:pt x="2676" y="48"/>
                  </a:lnTo>
                  <a:lnTo>
                    <a:pt x="2726" y="48"/>
                  </a:lnTo>
                  <a:lnTo>
                    <a:pt x="2774" y="48"/>
                  </a:lnTo>
                  <a:lnTo>
                    <a:pt x="2823" y="48"/>
                  </a:lnTo>
                  <a:lnTo>
                    <a:pt x="2873" y="48"/>
                  </a:lnTo>
                  <a:lnTo>
                    <a:pt x="2922" y="48"/>
                  </a:lnTo>
                  <a:lnTo>
                    <a:pt x="2973" y="48"/>
                  </a:lnTo>
                  <a:lnTo>
                    <a:pt x="3022" y="48"/>
                  </a:lnTo>
                  <a:lnTo>
                    <a:pt x="3072" y="48"/>
                  </a:lnTo>
                  <a:lnTo>
                    <a:pt x="3123" y="48"/>
                  </a:lnTo>
                  <a:lnTo>
                    <a:pt x="3173" y="48"/>
                  </a:lnTo>
                  <a:lnTo>
                    <a:pt x="3225" y="48"/>
                  </a:lnTo>
                  <a:lnTo>
                    <a:pt x="3275" y="48"/>
                  </a:lnTo>
                  <a:lnTo>
                    <a:pt x="3327" y="48"/>
                  </a:lnTo>
                  <a:lnTo>
                    <a:pt x="3379" y="48"/>
                  </a:lnTo>
                  <a:lnTo>
                    <a:pt x="3430" y="48"/>
                  </a:lnTo>
                  <a:lnTo>
                    <a:pt x="3483" y="48"/>
                  </a:lnTo>
                  <a:lnTo>
                    <a:pt x="3534" y="48"/>
                  </a:lnTo>
                  <a:lnTo>
                    <a:pt x="3587" y="48"/>
                  </a:lnTo>
                  <a:lnTo>
                    <a:pt x="3639" y="48"/>
                  </a:lnTo>
                  <a:lnTo>
                    <a:pt x="3691" y="48"/>
                  </a:lnTo>
                  <a:lnTo>
                    <a:pt x="3744" y="48"/>
                  </a:lnTo>
                  <a:lnTo>
                    <a:pt x="3798" y="48"/>
                  </a:lnTo>
                  <a:lnTo>
                    <a:pt x="3850" y="48"/>
                  </a:lnTo>
                  <a:lnTo>
                    <a:pt x="3903" y="48"/>
                  </a:lnTo>
                  <a:lnTo>
                    <a:pt x="3957" y="48"/>
                  </a:lnTo>
                  <a:lnTo>
                    <a:pt x="4011" y="48"/>
                  </a:lnTo>
                  <a:lnTo>
                    <a:pt x="4064" y="48"/>
                  </a:lnTo>
                  <a:lnTo>
                    <a:pt x="4118" y="48"/>
                  </a:lnTo>
                  <a:lnTo>
                    <a:pt x="4172" y="48"/>
                  </a:lnTo>
                  <a:lnTo>
                    <a:pt x="4226" y="48"/>
                  </a:lnTo>
                  <a:lnTo>
                    <a:pt x="4280" y="48"/>
                  </a:lnTo>
                  <a:lnTo>
                    <a:pt x="4333" y="48"/>
                  </a:lnTo>
                  <a:lnTo>
                    <a:pt x="4388" y="48"/>
                  </a:lnTo>
                  <a:lnTo>
                    <a:pt x="4442" y="48"/>
                  </a:lnTo>
                  <a:lnTo>
                    <a:pt x="4497" y="48"/>
                  </a:lnTo>
                  <a:lnTo>
                    <a:pt x="4551" y="48"/>
                  </a:lnTo>
                  <a:lnTo>
                    <a:pt x="4605" y="48"/>
                  </a:lnTo>
                  <a:lnTo>
                    <a:pt x="4660" y="48"/>
                  </a:lnTo>
                  <a:lnTo>
                    <a:pt x="4715" y="48"/>
                  </a:lnTo>
                  <a:lnTo>
                    <a:pt x="4770" y="48"/>
                  </a:lnTo>
                  <a:lnTo>
                    <a:pt x="4825" y="48"/>
                  </a:lnTo>
                  <a:lnTo>
                    <a:pt x="4880" y="48"/>
                  </a:lnTo>
                  <a:lnTo>
                    <a:pt x="4935" y="48"/>
                  </a:lnTo>
                  <a:lnTo>
                    <a:pt x="4990" y="48"/>
                  </a:lnTo>
                  <a:lnTo>
                    <a:pt x="5044" y="48"/>
                  </a:lnTo>
                  <a:lnTo>
                    <a:pt x="5099" y="48"/>
                  </a:lnTo>
                  <a:lnTo>
                    <a:pt x="5154" y="48"/>
                  </a:lnTo>
                  <a:lnTo>
                    <a:pt x="5209" y="48"/>
                  </a:lnTo>
                  <a:lnTo>
                    <a:pt x="5264" y="48"/>
                  </a:lnTo>
                  <a:lnTo>
                    <a:pt x="5319" y="48"/>
                  </a:lnTo>
                  <a:lnTo>
                    <a:pt x="5373" y="48"/>
                  </a:lnTo>
                  <a:lnTo>
                    <a:pt x="5429" y="48"/>
                  </a:lnTo>
                  <a:lnTo>
                    <a:pt x="5483" y="48"/>
                  </a:lnTo>
                  <a:lnTo>
                    <a:pt x="5538" y="48"/>
                  </a:lnTo>
                  <a:lnTo>
                    <a:pt x="5593" y="48"/>
                  </a:lnTo>
                  <a:lnTo>
                    <a:pt x="5648" y="48"/>
                  </a:lnTo>
                  <a:lnTo>
                    <a:pt x="5703" y="48"/>
                  </a:lnTo>
                  <a:lnTo>
                    <a:pt x="5758" y="48"/>
                  </a:lnTo>
                  <a:lnTo>
                    <a:pt x="5813" y="48"/>
                  </a:lnTo>
                  <a:lnTo>
                    <a:pt x="5868" y="48"/>
                  </a:lnTo>
                  <a:lnTo>
                    <a:pt x="5922" y="48"/>
                  </a:lnTo>
                  <a:lnTo>
                    <a:pt x="5977" y="48"/>
                  </a:lnTo>
                  <a:lnTo>
                    <a:pt x="6031" y="48"/>
                  </a:lnTo>
                  <a:lnTo>
                    <a:pt x="6086" y="48"/>
                  </a:lnTo>
                  <a:lnTo>
                    <a:pt x="6141" y="48"/>
                  </a:lnTo>
                  <a:lnTo>
                    <a:pt x="6195" y="48"/>
                  </a:lnTo>
                  <a:lnTo>
                    <a:pt x="6249" y="48"/>
                  </a:lnTo>
                  <a:lnTo>
                    <a:pt x="6303" y="48"/>
                  </a:lnTo>
                  <a:lnTo>
                    <a:pt x="6358" y="48"/>
                  </a:lnTo>
                  <a:lnTo>
                    <a:pt x="6412" y="48"/>
                  </a:lnTo>
                  <a:lnTo>
                    <a:pt x="6466" y="48"/>
                  </a:lnTo>
                  <a:lnTo>
                    <a:pt x="6519" y="48"/>
                  </a:lnTo>
                  <a:lnTo>
                    <a:pt x="6573" y="48"/>
                  </a:lnTo>
                  <a:lnTo>
                    <a:pt x="6627" y="48"/>
                  </a:lnTo>
                  <a:lnTo>
                    <a:pt x="6681" y="48"/>
                  </a:lnTo>
                  <a:lnTo>
                    <a:pt x="6733" y="48"/>
                  </a:lnTo>
                  <a:lnTo>
                    <a:pt x="6787" y="48"/>
                  </a:lnTo>
                  <a:lnTo>
                    <a:pt x="6840" y="48"/>
                  </a:lnTo>
                  <a:lnTo>
                    <a:pt x="6892" y="48"/>
                  </a:lnTo>
                  <a:lnTo>
                    <a:pt x="6945" y="48"/>
                  </a:lnTo>
                  <a:lnTo>
                    <a:pt x="6998" y="48"/>
                  </a:lnTo>
                  <a:lnTo>
                    <a:pt x="7051" y="48"/>
                  </a:lnTo>
                  <a:lnTo>
                    <a:pt x="7103" y="48"/>
                  </a:lnTo>
                  <a:lnTo>
                    <a:pt x="7155" y="48"/>
                  </a:lnTo>
                  <a:lnTo>
                    <a:pt x="7206" y="48"/>
                  </a:lnTo>
                  <a:lnTo>
                    <a:pt x="7258" y="48"/>
                  </a:lnTo>
                  <a:lnTo>
                    <a:pt x="7310" y="48"/>
                  </a:lnTo>
                  <a:lnTo>
                    <a:pt x="7361" y="48"/>
                  </a:lnTo>
                  <a:lnTo>
                    <a:pt x="7413" y="48"/>
                  </a:lnTo>
                  <a:lnTo>
                    <a:pt x="7463" y="48"/>
                  </a:lnTo>
                  <a:lnTo>
                    <a:pt x="7514" y="48"/>
                  </a:lnTo>
                  <a:lnTo>
                    <a:pt x="7565" y="48"/>
                  </a:lnTo>
                  <a:lnTo>
                    <a:pt x="7615" y="48"/>
                  </a:lnTo>
                  <a:lnTo>
                    <a:pt x="7665" y="48"/>
                  </a:lnTo>
                  <a:lnTo>
                    <a:pt x="7714" y="48"/>
                  </a:lnTo>
                  <a:lnTo>
                    <a:pt x="7765" y="48"/>
                  </a:lnTo>
                  <a:lnTo>
                    <a:pt x="7814" y="48"/>
                  </a:lnTo>
                  <a:lnTo>
                    <a:pt x="7863" y="48"/>
                  </a:lnTo>
                  <a:lnTo>
                    <a:pt x="7912" y="48"/>
                  </a:lnTo>
                  <a:lnTo>
                    <a:pt x="7960" y="48"/>
                  </a:lnTo>
                  <a:lnTo>
                    <a:pt x="8009" y="48"/>
                  </a:lnTo>
                  <a:lnTo>
                    <a:pt x="8057" y="48"/>
                  </a:lnTo>
                  <a:lnTo>
                    <a:pt x="8105" y="48"/>
                  </a:lnTo>
                  <a:lnTo>
                    <a:pt x="8152" y="48"/>
                  </a:lnTo>
                  <a:lnTo>
                    <a:pt x="8200" y="48"/>
                  </a:lnTo>
                  <a:lnTo>
                    <a:pt x="8247" y="48"/>
                  </a:lnTo>
                  <a:lnTo>
                    <a:pt x="8293" y="48"/>
                  </a:lnTo>
                  <a:lnTo>
                    <a:pt x="8340" y="48"/>
                  </a:lnTo>
                  <a:lnTo>
                    <a:pt x="8386" y="48"/>
                  </a:lnTo>
                  <a:lnTo>
                    <a:pt x="8431" y="48"/>
                  </a:lnTo>
                  <a:lnTo>
                    <a:pt x="8477" y="48"/>
                  </a:lnTo>
                  <a:lnTo>
                    <a:pt x="8522" y="48"/>
                  </a:lnTo>
                  <a:lnTo>
                    <a:pt x="8567" y="48"/>
                  </a:lnTo>
                  <a:lnTo>
                    <a:pt x="8611" y="48"/>
                  </a:lnTo>
                  <a:lnTo>
                    <a:pt x="8655" y="48"/>
                  </a:lnTo>
                  <a:lnTo>
                    <a:pt x="8699" y="48"/>
                  </a:lnTo>
                  <a:lnTo>
                    <a:pt x="8743" y="48"/>
                  </a:lnTo>
                  <a:lnTo>
                    <a:pt x="8786" y="48"/>
                  </a:lnTo>
                  <a:lnTo>
                    <a:pt x="8828" y="48"/>
                  </a:lnTo>
                  <a:lnTo>
                    <a:pt x="8871" y="48"/>
                  </a:lnTo>
                  <a:lnTo>
                    <a:pt x="8913" y="48"/>
                  </a:lnTo>
                  <a:lnTo>
                    <a:pt x="8955" y="48"/>
                  </a:lnTo>
                  <a:lnTo>
                    <a:pt x="8996" y="48"/>
                  </a:lnTo>
                  <a:lnTo>
                    <a:pt x="9037" y="48"/>
                  </a:lnTo>
                  <a:lnTo>
                    <a:pt x="9077" y="48"/>
                  </a:lnTo>
                  <a:lnTo>
                    <a:pt x="9117" y="48"/>
                  </a:lnTo>
                  <a:lnTo>
                    <a:pt x="9158" y="48"/>
                  </a:lnTo>
                  <a:lnTo>
                    <a:pt x="9196" y="48"/>
                  </a:lnTo>
                  <a:lnTo>
                    <a:pt x="9235" y="48"/>
                  </a:lnTo>
                  <a:lnTo>
                    <a:pt x="9274" y="48"/>
                  </a:lnTo>
                  <a:lnTo>
                    <a:pt x="9312" y="48"/>
                  </a:lnTo>
                  <a:lnTo>
                    <a:pt x="9350" y="48"/>
                  </a:lnTo>
                  <a:lnTo>
                    <a:pt x="9387" y="48"/>
                  </a:lnTo>
                  <a:lnTo>
                    <a:pt x="9423" y="48"/>
                  </a:lnTo>
                  <a:lnTo>
                    <a:pt x="9459" y="48"/>
                  </a:lnTo>
                  <a:lnTo>
                    <a:pt x="9496" y="48"/>
                  </a:lnTo>
                  <a:lnTo>
                    <a:pt x="9531" y="48"/>
                  </a:lnTo>
                  <a:lnTo>
                    <a:pt x="9566" y="48"/>
                  </a:lnTo>
                  <a:lnTo>
                    <a:pt x="9601" y="48"/>
                  </a:lnTo>
                  <a:lnTo>
                    <a:pt x="9635" y="48"/>
                  </a:lnTo>
                  <a:lnTo>
                    <a:pt x="9668" y="48"/>
                  </a:lnTo>
                  <a:lnTo>
                    <a:pt x="9702" y="48"/>
                  </a:lnTo>
                  <a:lnTo>
                    <a:pt x="9734" y="48"/>
                  </a:lnTo>
                  <a:lnTo>
                    <a:pt x="9767" y="48"/>
                  </a:lnTo>
                  <a:lnTo>
                    <a:pt x="9797" y="48"/>
                  </a:lnTo>
                  <a:lnTo>
                    <a:pt x="9829" y="48"/>
                  </a:lnTo>
                  <a:lnTo>
                    <a:pt x="9860" y="48"/>
                  </a:lnTo>
                  <a:lnTo>
                    <a:pt x="9890" y="48"/>
                  </a:lnTo>
                  <a:lnTo>
                    <a:pt x="9919" y="48"/>
                  </a:lnTo>
                  <a:lnTo>
                    <a:pt x="9949" y="48"/>
                  </a:lnTo>
                  <a:lnTo>
                    <a:pt x="9977" y="48"/>
                  </a:lnTo>
                  <a:lnTo>
                    <a:pt x="10005" y="48"/>
                  </a:lnTo>
                  <a:lnTo>
                    <a:pt x="10033" y="48"/>
                  </a:lnTo>
                  <a:lnTo>
                    <a:pt x="10060" y="48"/>
                  </a:lnTo>
                  <a:lnTo>
                    <a:pt x="10086" y="48"/>
                  </a:lnTo>
                  <a:lnTo>
                    <a:pt x="10112" y="48"/>
                  </a:lnTo>
                  <a:lnTo>
                    <a:pt x="10138" y="48"/>
                  </a:lnTo>
                  <a:lnTo>
                    <a:pt x="10163" y="48"/>
                  </a:lnTo>
                  <a:lnTo>
                    <a:pt x="10187" y="48"/>
                  </a:lnTo>
                  <a:lnTo>
                    <a:pt x="10210" y="48"/>
                  </a:lnTo>
                  <a:lnTo>
                    <a:pt x="10233" y="48"/>
                  </a:lnTo>
                  <a:lnTo>
                    <a:pt x="10256" y="48"/>
                  </a:lnTo>
                  <a:lnTo>
                    <a:pt x="10278" y="48"/>
                  </a:lnTo>
                  <a:lnTo>
                    <a:pt x="10299" y="48"/>
                  </a:lnTo>
                  <a:lnTo>
                    <a:pt x="10320" y="48"/>
                  </a:lnTo>
                  <a:lnTo>
                    <a:pt x="10339" y="48"/>
                  </a:lnTo>
                  <a:lnTo>
                    <a:pt x="10359" y="48"/>
                  </a:lnTo>
                  <a:lnTo>
                    <a:pt x="10378" y="48"/>
                  </a:lnTo>
                  <a:lnTo>
                    <a:pt x="10397" y="48"/>
                  </a:lnTo>
                  <a:lnTo>
                    <a:pt x="10414" y="48"/>
                  </a:lnTo>
                  <a:lnTo>
                    <a:pt x="10431" y="48"/>
                  </a:lnTo>
                  <a:lnTo>
                    <a:pt x="10447" y="48"/>
                  </a:lnTo>
                  <a:lnTo>
                    <a:pt x="10463" y="48"/>
                  </a:lnTo>
                  <a:lnTo>
                    <a:pt x="10479" y="48"/>
                  </a:lnTo>
                  <a:lnTo>
                    <a:pt x="10493" y="48"/>
                  </a:lnTo>
                  <a:lnTo>
                    <a:pt x="10506" y="48"/>
                  </a:lnTo>
                  <a:lnTo>
                    <a:pt x="10519" y="48"/>
                  </a:lnTo>
                  <a:lnTo>
                    <a:pt x="10533" y="48"/>
                  </a:lnTo>
                  <a:lnTo>
                    <a:pt x="10544" y="48"/>
                  </a:lnTo>
                  <a:lnTo>
                    <a:pt x="10556" y="48"/>
                  </a:lnTo>
                  <a:lnTo>
                    <a:pt x="10566" y="48"/>
                  </a:lnTo>
                  <a:lnTo>
                    <a:pt x="10575" y="48"/>
                  </a:lnTo>
                  <a:lnTo>
                    <a:pt x="10584" y="48"/>
                  </a:lnTo>
                  <a:lnTo>
                    <a:pt x="10593" y="48"/>
                  </a:lnTo>
                  <a:lnTo>
                    <a:pt x="10601" y="48"/>
                  </a:lnTo>
                  <a:lnTo>
                    <a:pt x="10607" y="48"/>
                  </a:lnTo>
                  <a:lnTo>
                    <a:pt x="10614" y="48"/>
                  </a:lnTo>
                  <a:lnTo>
                    <a:pt x="10619" y="48"/>
                  </a:lnTo>
                  <a:lnTo>
                    <a:pt x="10624" y="48"/>
                  </a:lnTo>
                  <a:lnTo>
                    <a:pt x="10628" y="48"/>
                  </a:lnTo>
                  <a:lnTo>
                    <a:pt x="10631" y="48"/>
                  </a:lnTo>
                  <a:lnTo>
                    <a:pt x="10635" y="48"/>
                  </a:lnTo>
                  <a:lnTo>
                    <a:pt x="10636" y="48"/>
                  </a:lnTo>
                  <a:lnTo>
                    <a:pt x="10637" y="48"/>
                  </a:lnTo>
                  <a:lnTo>
                    <a:pt x="10638" y="48"/>
                  </a:lnTo>
                  <a:lnTo>
                    <a:pt x="10638" y="48"/>
                  </a:lnTo>
                  <a:lnTo>
                    <a:pt x="10639" y="48"/>
                  </a:lnTo>
                  <a:lnTo>
                    <a:pt x="10641" y="48"/>
                  </a:lnTo>
                  <a:lnTo>
                    <a:pt x="10642" y="48"/>
                  </a:lnTo>
                  <a:lnTo>
                    <a:pt x="10642" y="48"/>
                  </a:lnTo>
                  <a:lnTo>
                    <a:pt x="10641" y="32"/>
                  </a:lnTo>
                  <a:lnTo>
                    <a:pt x="10641" y="16"/>
                  </a:lnTo>
                  <a:lnTo>
                    <a:pt x="10641" y="0"/>
                  </a:lnTo>
                  <a:lnTo>
                    <a:pt x="10641" y="0"/>
                  </a:lnTo>
                  <a:close/>
                </a:path>
              </a:pathLst>
            </a:custGeom>
            <a:solidFill>
              <a:srgbClr val="A50021"/>
            </a:solidFill>
            <a:ln w="9525">
              <a:noFill/>
              <a:round/>
              <a:headEnd/>
              <a:tailEnd/>
            </a:ln>
          </p:spPr>
          <p:txBody>
            <a:bodyPr/>
            <a:lstStyle/>
            <a:p>
              <a:pPr algn="ctr" fontAlgn="base">
                <a:spcBef>
                  <a:spcPct val="0"/>
                </a:spcBef>
                <a:spcAft>
                  <a:spcPct val="0"/>
                </a:spcAft>
                <a:defRPr/>
              </a:pPr>
              <a:endParaRPr lang="en-US" sz="2200">
                <a:solidFill>
                  <a:srgbClr val="000000"/>
                </a:solidFill>
              </a:endParaRPr>
            </a:p>
          </p:txBody>
        </p:sp>
        <p:sp>
          <p:nvSpPr>
            <p:cNvPr id="4542" name="Rectangle 2494"/>
            <p:cNvSpPr>
              <a:spLocks noChangeArrowheads="1"/>
            </p:cNvSpPr>
            <p:nvPr userDrawn="1"/>
          </p:nvSpPr>
          <p:spPr bwMode="auto">
            <a:xfrm>
              <a:off x="247"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43" name="Rectangle 2495"/>
            <p:cNvSpPr>
              <a:spLocks noChangeArrowheads="1"/>
            </p:cNvSpPr>
            <p:nvPr userDrawn="1"/>
          </p:nvSpPr>
          <p:spPr bwMode="auto">
            <a:xfrm>
              <a:off x="560"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44" name="Rectangle 2496"/>
            <p:cNvSpPr>
              <a:spLocks noChangeArrowheads="1"/>
            </p:cNvSpPr>
            <p:nvPr userDrawn="1"/>
          </p:nvSpPr>
          <p:spPr bwMode="auto">
            <a:xfrm>
              <a:off x="873"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45" name="Rectangle 2497"/>
            <p:cNvSpPr>
              <a:spLocks noChangeArrowheads="1"/>
            </p:cNvSpPr>
            <p:nvPr userDrawn="1"/>
          </p:nvSpPr>
          <p:spPr bwMode="auto">
            <a:xfrm>
              <a:off x="1186"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46" name="Rectangle 2498"/>
            <p:cNvSpPr>
              <a:spLocks noChangeArrowheads="1"/>
            </p:cNvSpPr>
            <p:nvPr userDrawn="1"/>
          </p:nvSpPr>
          <p:spPr bwMode="auto">
            <a:xfrm>
              <a:off x="1499"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47" name="Rectangle 2499"/>
            <p:cNvSpPr>
              <a:spLocks noChangeArrowheads="1"/>
            </p:cNvSpPr>
            <p:nvPr userDrawn="1"/>
          </p:nvSpPr>
          <p:spPr bwMode="auto">
            <a:xfrm>
              <a:off x="1812"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48" name="Rectangle 2500"/>
            <p:cNvSpPr>
              <a:spLocks noChangeArrowheads="1"/>
            </p:cNvSpPr>
            <p:nvPr userDrawn="1"/>
          </p:nvSpPr>
          <p:spPr bwMode="auto">
            <a:xfrm>
              <a:off x="2125"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49" name="Rectangle 2501"/>
            <p:cNvSpPr>
              <a:spLocks noChangeArrowheads="1"/>
            </p:cNvSpPr>
            <p:nvPr userDrawn="1"/>
          </p:nvSpPr>
          <p:spPr bwMode="auto">
            <a:xfrm>
              <a:off x="2438"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50" name="Rectangle 2502"/>
            <p:cNvSpPr>
              <a:spLocks noChangeArrowheads="1"/>
            </p:cNvSpPr>
            <p:nvPr userDrawn="1"/>
          </p:nvSpPr>
          <p:spPr bwMode="auto">
            <a:xfrm>
              <a:off x="2751"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51" name="Rectangle 2503"/>
            <p:cNvSpPr>
              <a:spLocks noChangeArrowheads="1"/>
            </p:cNvSpPr>
            <p:nvPr userDrawn="1"/>
          </p:nvSpPr>
          <p:spPr bwMode="auto">
            <a:xfrm>
              <a:off x="3064"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52" name="Rectangle 2504"/>
            <p:cNvSpPr>
              <a:spLocks noChangeArrowheads="1"/>
            </p:cNvSpPr>
            <p:nvPr userDrawn="1"/>
          </p:nvSpPr>
          <p:spPr bwMode="auto">
            <a:xfrm>
              <a:off x="3377"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53" name="Rectangle 2505"/>
            <p:cNvSpPr>
              <a:spLocks noChangeArrowheads="1"/>
            </p:cNvSpPr>
            <p:nvPr userDrawn="1"/>
          </p:nvSpPr>
          <p:spPr bwMode="auto">
            <a:xfrm>
              <a:off x="3690"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54" name="Rectangle 2506"/>
            <p:cNvSpPr>
              <a:spLocks noChangeArrowheads="1"/>
            </p:cNvSpPr>
            <p:nvPr userDrawn="1"/>
          </p:nvSpPr>
          <p:spPr bwMode="auto">
            <a:xfrm>
              <a:off x="4003"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55" name="Rectangle 2507"/>
            <p:cNvSpPr>
              <a:spLocks noChangeArrowheads="1"/>
            </p:cNvSpPr>
            <p:nvPr userDrawn="1"/>
          </p:nvSpPr>
          <p:spPr bwMode="auto">
            <a:xfrm>
              <a:off x="4316"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56" name="Rectangle 2508"/>
            <p:cNvSpPr>
              <a:spLocks noChangeArrowheads="1"/>
            </p:cNvSpPr>
            <p:nvPr userDrawn="1"/>
          </p:nvSpPr>
          <p:spPr bwMode="auto">
            <a:xfrm>
              <a:off x="4629"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57" name="Rectangle 2509"/>
            <p:cNvSpPr>
              <a:spLocks noChangeArrowheads="1"/>
            </p:cNvSpPr>
            <p:nvPr userDrawn="1"/>
          </p:nvSpPr>
          <p:spPr bwMode="auto">
            <a:xfrm>
              <a:off x="4942"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58" name="Rectangle 2510"/>
            <p:cNvSpPr>
              <a:spLocks noChangeArrowheads="1"/>
            </p:cNvSpPr>
            <p:nvPr userDrawn="1"/>
          </p:nvSpPr>
          <p:spPr bwMode="auto">
            <a:xfrm>
              <a:off x="5255" y="3980"/>
              <a:ext cx="313" cy="24"/>
            </a:xfrm>
            <a:prstGeom prst="rect">
              <a:avLst/>
            </a:prstGeom>
            <a:solidFill>
              <a:srgbClr val="A50021"/>
            </a:solidFill>
            <a:ln w="9525">
              <a:noFill/>
              <a:miter lim="800000"/>
              <a:headEnd/>
              <a:tailEnd/>
            </a:ln>
          </p:spPr>
          <p:txBody>
            <a:bodyPr/>
            <a:lstStyle/>
            <a:p>
              <a:pPr algn="ctr" fontAlgn="base">
                <a:spcBef>
                  <a:spcPct val="0"/>
                </a:spcBef>
                <a:spcAft>
                  <a:spcPct val="0"/>
                </a:spcAft>
                <a:defRPr/>
              </a:pPr>
              <a:endParaRPr lang="en-US" sz="2200">
                <a:solidFill>
                  <a:srgbClr val="000000"/>
                </a:solidFill>
              </a:endParaRPr>
            </a:p>
          </p:txBody>
        </p:sp>
        <p:sp>
          <p:nvSpPr>
            <p:cNvPr id="4559" name="Freeform 2511"/>
            <p:cNvSpPr>
              <a:spLocks/>
            </p:cNvSpPr>
            <p:nvPr userDrawn="1"/>
          </p:nvSpPr>
          <p:spPr bwMode="auto">
            <a:xfrm>
              <a:off x="247" y="3980"/>
              <a:ext cx="5321" cy="24"/>
            </a:xfrm>
            <a:custGeom>
              <a:avLst/>
              <a:gdLst/>
              <a:ahLst/>
              <a:cxnLst>
                <a:cxn ang="0">
                  <a:pos x="10612" y="0"/>
                </a:cxn>
                <a:cxn ang="0">
                  <a:pos x="10511" y="0"/>
                </a:cxn>
                <a:cxn ang="0">
                  <a:pos x="10344" y="0"/>
                </a:cxn>
                <a:cxn ang="0">
                  <a:pos x="10116" y="0"/>
                </a:cxn>
                <a:cxn ang="0">
                  <a:pos x="9832" y="0"/>
                </a:cxn>
                <a:cxn ang="0">
                  <a:pos x="9499" y="0"/>
                </a:cxn>
                <a:cxn ang="0">
                  <a:pos x="9120" y="0"/>
                </a:cxn>
                <a:cxn ang="0">
                  <a:pos x="8702" y="0"/>
                </a:cxn>
                <a:cxn ang="0">
                  <a:pos x="8250" y="0"/>
                </a:cxn>
                <a:cxn ang="0">
                  <a:pos x="7767" y="0"/>
                </a:cxn>
                <a:cxn ang="0">
                  <a:pos x="7261" y="0"/>
                </a:cxn>
                <a:cxn ang="0">
                  <a:pos x="6736" y="0"/>
                </a:cxn>
                <a:cxn ang="0">
                  <a:pos x="6197" y="0"/>
                </a:cxn>
                <a:cxn ang="0">
                  <a:pos x="5650" y="0"/>
                </a:cxn>
                <a:cxn ang="0">
                  <a:pos x="5100" y="0"/>
                </a:cxn>
                <a:cxn ang="0">
                  <a:pos x="4553" y="0"/>
                </a:cxn>
                <a:cxn ang="0">
                  <a:pos x="4012" y="0"/>
                </a:cxn>
                <a:cxn ang="0">
                  <a:pos x="3484" y="0"/>
                </a:cxn>
                <a:cxn ang="0">
                  <a:pos x="2974" y="0"/>
                </a:cxn>
                <a:cxn ang="0">
                  <a:pos x="2485" y="0"/>
                </a:cxn>
                <a:cxn ang="0">
                  <a:pos x="2027" y="0"/>
                </a:cxn>
                <a:cxn ang="0">
                  <a:pos x="1601" y="0"/>
                </a:cxn>
                <a:cxn ang="0">
                  <a:pos x="1214" y="0"/>
                </a:cxn>
                <a:cxn ang="0">
                  <a:pos x="871" y="0"/>
                </a:cxn>
                <a:cxn ang="0">
                  <a:pos x="578" y="0"/>
                </a:cxn>
                <a:cxn ang="0">
                  <a:pos x="339" y="0"/>
                </a:cxn>
                <a:cxn ang="0">
                  <a:pos x="159" y="0"/>
                </a:cxn>
                <a:cxn ang="0">
                  <a:pos x="45" y="0"/>
                </a:cxn>
                <a:cxn ang="0">
                  <a:pos x="0" y="0"/>
                </a:cxn>
                <a:cxn ang="0">
                  <a:pos x="13" y="48"/>
                </a:cxn>
                <a:cxn ang="0">
                  <a:pos x="93" y="48"/>
                </a:cxn>
                <a:cxn ang="0">
                  <a:pos x="241" y="48"/>
                </a:cxn>
                <a:cxn ang="0">
                  <a:pos x="451" y="48"/>
                </a:cxn>
                <a:cxn ang="0">
                  <a:pos x="717" y="48"/>
                </a:cxn>
                <a:cxn ang="0">
                  <a:pos x="1037" y="48"/>
                </a:cxn>
                <a:cxn ang="0">
                  <a:pos x="1402" y="48"/>
                </a:cxn>
                <a:cxn ang="0">
                  <a:pos x="1808" y="48"/>
                </a:cxn>
                <a:cxn ang="0">
                  <a:pos x="2252" y="48"/>
                </a:cxn>
                <a:cxn ang="0">
                  <a:pos x="2726" y="48"/>
                </a:cxn>
                <a:cxn ang="0">
                  <a:pos x="3225" y="48"/>
                </a:cxn>
                <a:cxn ang="0">
                  <a:pos x="3744" y="48"/>
                </a:cxn>
                <a:cxn ang="0">
                  <a:pos x="4280" y="48"/>
                </a:cxn>
                <a:cxn ang="0">
                  <a:pos x="4825" y="48"/>
                </a:cxn>
                <a:cxn ang="0">
                  <a:pos x="5373" y="48"/>
                </a:cxn>
                <a:cxn ang="0">
                  <a:pos x="5922" y="48"/>
                </a:cxn>
                <a:cxn ang="0">
                  <a:pos x="6466" y="48"/>
                </a:cxn>
                <a:cxn ang="0">
                  <a:pos x="6998" y="48"/>
                </a:cxn>
                <a:cxn ang="0">
                  <a:pos x="7514" y="48"/>
                </a:cxn>
                <a:cxn ang="0">
                  <a:pos x="8009" y="48"/>
                </a:cxn>
                <a:cxn ang="0">
                  <a:pos x="8477" y="48"/>
                </a:cxn>
                <a:cxn ang="0">
                  <a:pos x="8913" y="48"/>
                </a:cxn>
                <a:cxn ang="0">
                  <a:pos x="9312" y="48"/>
                </a:cxn>
                <a:cxn ang="0">
                  <a:pos x="9668" y="48"/>
                </a:cxn>
                <a:cxn ang="0">
                  <a:pos x="9977" y="48"/>
                </a:cxn>
                <a:cxn ang="0">
                  <a:pos x="10233" y="48"/>
                </a:cxn>
                <a:cxn ang="0">
                  <a:pos x="10431" y="48"/>
                </a:cxn>
                <a:cxn ang="0">
                  <a:pos x="10566" y="48"/>
                </a:cxn>
                <a:cxn ang="0">
                  <a:pos x="10631" y="48"/>
                </a:cxn>
                <a:cxn ang="0">
                  <a:pos x="10641" y="32"/>
                </a:cxn>
              </a:cxnLst>
              <a:rect l="0" t="0" r="r" b="b"/>
              <a:pathLst>
                <a:path w="10642" h="48">
                  <a:moveTo>
                    <a:pt x="10641" y="0"/>
                  </a:moveTo>
                  <a:lnTo>
                    <a:pt x="10641" y="0"/>
                  </a:lnTo>
                  <a:lnTo>
                    <a:pt x="10640" y="0"/>
                  </a:lnTo>
                  <a:lnTo>
                    <a:pt x="10638" y="0"/>
                  </a:lnTo>
                  <a:lnTo>
                    <a:pt x="10636" y="0"/>
                  </a:lnTo>
                  <a:lnTo>
                    <a:pt x="10632" y="0"/>
                  </a:lnTo>
                  <a:lnTo>
                    <a:pt x="10628" y="0"/>
                  </a:lnTo>
                  <a:lnTo>
                    <a:pt x="10623" y="0"/>
                  </a:lnTo>
                  <a:lnTo>
                    <a:pt x="10617" y="0"/>
                  </a:lnTo>
                  <a:lnTo>
                    <a:pt x="10612" y="0"/>
                  </a:lnTo>
                  <a:lnTo>
                    <a:pt x="10604" y="0"/>
                  </a:lnTo>
                  <a:lnTo>
                    <a:pt x="10596" y="0"/>
                  </a:lnTo>
                  <a:lnTo>
                    <a:pt x="10589" y="0"/>
                  </a:lnTo>
                  <a:lnTo>
                    <a:pt x="10579" y="0"/>
                  </a:lnTo>
                  <a:lnTo>
                    <a:pt x="10570" y="0"/>
                  </a:lnTo>
                  <a:lnTo>
                    <a:pt x="10559" y="0"/>
                  </a:lnTo>
                  <a:lnTo>
                    <a:pt x="10548" y="0"/>
                  </a:lnTo>
                  <a:lnTo>
                    <a:pt x="10536" y="0"/>
                  </a:lnTo>
                  <a:lnTo>
                    <a:pt x="10524" y="0"/>
                  </a:lnTo>
                  <a:lnTo>
                    <a:pt x="10511" y="0"/>
                  </a:lnTo>
                  <a:lnTo>
                    <a:pt x="10496" y="0"/>
                  </a:lnTo>
                  <a:lnTo>
                    <a:pt x="10482" y="0"/>
                  </a:lnTo>
                  <a:lnTo>
                    <a:pt x="10467" y="0"/>
                  </a:lnTo>
                  <a:lnTo>
                    <a:pt x="10451" y="0"/>
                  </a:lnTo>
                  <a:lnTo>
                    <a:pt x="10435" y="0"/>
                  </a:lnTo>
                  <a:lnTo>
                    <a:pt x="10417" y="0"/>
                  </a:lnTo>
                  <a:lnTo>
                    <a:pt x="10400" y="0"/>
                  </a:lnTo>
                  <a:lnTo>
                    <a:pt x="10382" y="0"/>
                  </a:lnTo>
                  <a:lnTo>
                    <a:pt x="10363" y="0"/>
                  </a:lnTo>
                  <a:lnTo>
                    <a:pt x="10344" y="0"/>
                  </a:lnTo>
                  <a:lnTo>
                    <a:pt x="10323" y="0"/>
                  </a:lnTo>
                  <a:lnTo>
                    <a:pt x="10302" y="0"/>
                  </a:lnTo>
                  <a:lnTo>
                    <a:pt x="10281" y="0"/>
                  </a:lnTo>
                  <a:lnTo>
                    <a:pt x="10259" y="0"/>
                  </a:lnTo>
                  <a:lnTo>
                    <a:pt x="10236" y="0"/>
                  </a:lnTo>
                  <a:lnTo>
                    <a:pt x="10213" y="0"/>
                  </a:lnTo>
                  <a:lnTo>
                    <a:pt x="10190" y="0"/>
                  </a:lnTo>
                  <a:lnTo>
                    <a:pt x="10166" y="0"/>
                  </a:lnTo>
                  <a:lnTo>
                    <a:pt x="10141" y="0"/>
                  </a:lnTo>
                  <a:lnTo>
                    <a:pt x="10116" y="0"/>
                  </a:lnTo>
                  <a:lnTo>
                    <a:pt x="10090" y="0"/>
                  </a:lnTo>
                  <a:lnTo>
                    <a:pt x="10063" y="0"/>
                  </a:lnTo>
                  <a:lnTo>
                    <a:pt x="10037" y="0"/>
                  </a:lnTo>
                  <a:lnTo>
                    <a:pt x="10009" y="0"/>
                  </a:lnTo>
                  <a:lnTo>
                    <a:pt x="9981" y="0"/>
                  </a:lnTo>
                  <a:lnTo>
                    <a:pt x="9952" y="0"/>
                  </a:lnTo>
                  <a:lnTo>
                    <a:pt x="9924" y="0"/>
                  </a:lnTo>
                  <a:lnTo>
                    <a:pt x="9894" y="0"/>
                  </a:lnTo>
                  <a:lnTo>
                    <a:pt x="9863" y="0"/>
                  </a:lnTo>
                  <a:lnTo>
                    <a:pt x="9832" y="0"/>
                  </a:lnTo>
                  <a:lnTo>
                    <a:pt x="9802" y="0"/>
                  </a:lnTo>
                  <a:lnTo>
                    <a:pt x="9770" y="0"/>
                  </a:lnTo>
                  <a:lnTo>
                    <a:pt x="9738" y="0"/>
                  </a:lnTo>
                  <a:lnTo>
                    <a:pt x="9705" y="0"/>
                  </a:lnTo>
                  <a:lnTo>
                    <a:pt x="9672" y="0"/>
                  </a:lnTo>
                  <a:lnTo>
                    <a:pt x="9638" y="0"/>
                  </a:lnTo>
                  <a:lnTo>
                    <a:pt x="9604" y="0"/>
                  </a:lnTo>
                  <a:lnTo>
                    <a:pt x="9569" y="0"/>
                  </a:lnTo>
                  <a:lnTo>
                    <a:pt x="9535" y="0"/>
                  </a:lnTo>
                  <a:lnTo>
                    <a:pt x="9499" y="0"/>
                  </a:lnTo>
                  <a:lnTo>
                    <a:pt x="9464" y="0"/>
                  </a:lnTo>
                  <a:lnTo>
                    <a:pt x="9426" y="0"/>
                  </a:lnTo>
                  <a:lnTo>
                    <a:pt x="9390" y="0"/>
                  </a:lnTo>
                  <a:lnTo>
                    <a:pt x="9353" y="0"/>
                  </a:lnTo>
                  <a:lnTo>
                    <a:pt x="9316" y="0"/>
                  </a:lnTo>
                  <a:lnTo>
                    <a:pt x="9277" y="0"/>
                  </a:lnTo>
                  <a:lnTo>
                    <a:pt x="9239" y="0"/>
                  </a:lnTo>
                  <a:lnTo>
                    <a:pt x="9199" y="0"/>
                  </a:lnTo>
                  <a:lnTo>
                    <a:pt x="9161" y="0"/>
                  </a:lnTo>
                  <a:lnTo>
                    <a:pt x="9120" y="0"/>
                  </a:lnTo>
                  <a:lnTo>
                    <a:pt x="9081" y="0"/>
                  </a:lnTo>
                  <a:lnTo>
                    <a:pt x="9040" y="0"/>
                  </a:lnTo>
                  <a:lnTo>
                    <a:pt x="9000" y="0"/>
                  </a:lnTo>
                  <a:lnTo>
                    <a:pt x="8958" y="0"/>
                  </a:lnTo>
                  <a:lnTo>
                    <a:pt x="8916" y="0"/>
                  </a:lnTo>
                  <a:lnTo>
                    <a:pt x="8874" y="0"/>
                  </a:lnTo>
                  <a:lnTo>
                    <a:pt x="8832" y="0"/>
                  </a:lnTo>
                  <a:lnTo>
                    <a:pt x="8789" y="0"/>
                  </a:lnTo>
                  <a:lnTo>
                    <a:pt x="8746" y="0"/>
                  </a:lnTo>
                  <a:lnTo>
                    <a:pt x="8702" y="0"/>
                  </a:lnTo>
                  <a:lnTo>
                    <a:pt x="8658" y="0"/>
                  </a:lnTo>
                  <a:lnTo>
                    <a:pt x="8614" y="0"/>
                  </a:lnTo>
                  <a:lnTo>
                    <a:pt x="8569" y="0"/>
                  </a:lnTo>
                  <a:lnTo>
                    <a:pt x="8525" y="0"/>
                  </a:lnTo>
                  <a:lnTo>
                    <a:pt x="8479" y="0"/>
                  </a:lnTo>
                  <a:lnTo>
                    <a:pt x="8434" y="0"/>
                  </a:lnTo>
                  <a:lnTo>
                    <a:pt x="8388" y="0"/>
                  </a:lnTo>
                  <a:lnTo>
                    <a:pt x="8342" y="0"/>
                  </a:lnTo>
                  <a:lnTo>
                    <a:pt x="8296" y="0"/>
                  </a:lnTo>
                  <a:lnTo>
                    <a:pt x="8250" y="0"/>
                  </a:lnTo>
                  <a:lnTo>
                    <a:pt x="8203" y="0"/>
                  </a:lnTo>
                  <a:lnTo>
                    <a:pt x="8156" y="0"/>
                  </a:lnTo>
                  <a:lnTo>
                    <a:pt x="8107" y="0"/>
                  </a:lnTo>
                  <a:lnTo>
                    <a:pt x="8060" y="0"/>
                  </a:lnTo>
                  <a:lnTo>
                    <a:pt x="8012" y="0"/>
                  </a:lnTo>
                  <a:lnTo>
                    <a:pt x="7964" y="0"/>
                  </a:lnTo>
                  <a:lnTo>
                    <a:pt x="7914" y="0"/>
                  </a:lnTo>
                  <a:lnTo>
                    <a:pt x="7866" y="0"/>
                  </a:lnTo>
                  <a:lnTo>
                    <a:pt x="7817" y="0"/>
                  </a:lnTo>
                  <a:lnTo>
                    <a:pt x="7767" y="0"/>
                  </a:lnTo>
                  <a:lnTo>
                    <a:pt x="7718" y="0"/>
                  </a:lnTo>
                  <a:lnTo>
                    <a:pt x="7667" y="0"/>
                  </a:lnTo>
                  <a:lnTo>
                    <a:pt x="7618" y="0"/>
                  </a:lnTo>
                  <a:lnTo>
                    <a:pt x="7567" y="0"/>
                  </a:lnTo>
                  <a:lnTo>
                    <a:pt x="7517" y="0"/>
                  </a:lnTo>
                  <a:lnTo>
                    <a:pt x="7466" y="0"/>
                  </a:lnTo>
                  <a:lnTo>
                    <a:pt x="7415" y="0"/>
                  </a:lnTo>
                  <a:lnTo>
                    <a:pt x="7364" y="0"/>
                  </a:lnTo>
                  <a:lnTo>
                    <a:pt x="7313" y="0"/>
                  </a:lnTo>
                  <a:lnTo>
                    <a:pt x="7261" y="0"/>
                  </a:lnTo>
                  <a:lnTo>
                    <a:pt x="7210" y="0"/>
                  </a:lnTo>
                  <a:lnTo>
                    <a:pt x="7157" y="0"/>
                  </a:lnTo>
                  <a:lnTo>
                    <a:pt x="7105" y="0"/>
                  </a:lnTo>
                  <a:lnTo>
                    <a:pt x="7053" y="0"/>
                  </a:lnTo>
                  <a:lnTo>
                    <a:pt x="7000" y="0"/>
                  </a:lnTo>
                  <a:lnTo>
                    <a:pt x="6947" y="0"/>
                  </a:lnTo>
                  <a:lnTo>
                    <a:pt x="6895" y="0"/>
                  </a:lnTo>
                  <a:lnTo>
                    <a:pt x="6842" y="0"/>
                  </a:lnTo>
                  <a:lnTo>
                    <a:pt x="6789" y="0"/>
                  </a:lnTo>
                  <a:lnTo>
                    <a:pt x="6736" y="0"/>
                  </a:lnTo>
                  <a:lnTo>
                    <a:pt x="6683" y="0"/>
                  </a:lnTo>
                  <a:lnTo>
                    <a:pt x="6629" y="0"/>
                  </a:lnTo>
                  <a:lnTo>
                    <a:pt x="6575" y="0"/>
                  </a:lnTo>
                  <a:lnTo>
                    <a:pt x="6522" y="0"/>
                  </a:lnTo>
                  <a:lnTo>
                    <a:pt x="6468" y="0"/>
                  </a:lnTo>
                  <a:lnTo>
                    <a:pt x="6414" y="0"/>
                  </a:lnTo>
                  <a:lnTo>
                    <a:pt x="6360" y="0"/>
                  </a:lnTo>
                  <a:lnTo>
                    <a:pt x="6305" y="0"/>
                  </a:lnTo>
                  <a:lnTo>
                    <a:pt x="6252" y="0"/>
                  </a:lnTo>
                  <a:lnTo>
                    <a:pt x="6197" y="0"/>
                  </a:lnTo>
                  <a:lnTo>
                    <a:pt x="6143" y="0"/>
                  </a:lnTo>
                  <a:lnTo>
                    <a:pt x="6088" y="0"/>
                  </a:lnTo>
                  <a:lnTo>
                    <a:pt x="6033" y="0"/>
                  </a:lnTo>
                  <a:lnTo>
                    <a:pt x="5979" y="0"/>
                  </a:lnTo>
                  <a:lnTo>
                    <a:pt x="5925" y="0"/>
                  </a:lnTo>
                  <a:lnTo>
                    <a:pt x="5870" y="0"/>
                  </a:lnTo>
                  <a:lnTo>
                    <a:pt x="5815" y="0"/>
                  </a:lnTo>
                  <a:lnTo>
                    <a:pt x="5760" y="0"/>
                  </a:lnTo>
                  <a:lnTo>
                    <a:pt x="5705" y="0"/>
                  </a:lnTo>
                  <a:lnTo>
                    <a:pt x="5650" y="0"/>
                  </a:lnTo>
                  <a:lnTo>
                    <a:pt x="5595" y="0"/>
                  </a:lnTo>
                  <a:lnTo>
                    <a:pt x="5540" y="0"/>
                  </a:lnTo>
                  <a:lnTo>
                    <a:pt x="5485" y="0"/>
                  </a:lnTo>
                  <a:lnTo>
                    <a:pt x="5430" y="0"/>
                  </a:lnTo>
                  <a:lnTo>
                    <a:pt x="5375" y="0"/>
                  </a:lnTo>
                  <a:lnTo>
                    <a:pt x="5321" y="0"/>
                  </a:lnTo>
                  <a:lnTo>
                    <a:pt x="5266" y="0"/>
                  </a:lnTo>
                  <a:lnTo>
                    <a:pt x="5211" y="0"/>
                  </a:lnTo>
                  <a:lnTo>
                    <a:pt x="5156" y="0"/>
                  </a:lnTo>
                  <a:lnTo>
                    <a:pt x="5100" y="0"/>
                  </a:lnTo>
                  <a:lnTo>
                    <a:pt x="5046" y="0"/>
                  </a:lnTo>
                  <a:lnTo>
                    <a:pt x="4991" y="0"/>
                  </a:lnTo>
                  <a:lnTo>
                    <a:pt x="4936" y="0"/>
                  </a:lnTo>
                  <a:lnTo>
                    <a:pt x="4881" y="0"/>
                  </a:lnTo>
                  <a:lnTo>
                    <a:pt x="4826" y="0"/>
                  </a:lnTo>
                  <a:lnTo>
                    <a:pt x="4771" y="0"/>
                  </a:lnTo>
                  <a:lnTo>
                    <a:pt x="4716" y="0"/>
                  </a:lnTo>
                  <a:lnTo>
                    <a:pt x="4661" y="0"/>
                  </a:lnTo>
                  <a:lnTo>
                    <a:pt x="4608" y="0"/>
                  </a:lnTo>
                  <a:lnTo>
                    <a:pt x="4553" y="0"/>
                  </a:lnTo>
                  <a:lnTo>
                    <a:pt x="4498" y="0"/>
                  </a:lnTo>
                  <a:lnTo>
                    <a:pt x="4444" y="0"/>
                  </a:lnTo>
                  <a:lnTo>
                    <a:pt x="4389" y="0"/>
                  </a:lnTo>
                  <a:lnTo>
                    <a:pt x="4336" y="0"/>
                  </a:lnTo>
                  <a:lnTo>
                    <a:pt x="4281" y="0"/>
                  </a:lnTo>
                  <a:lnTo>
                    <a:pt x="4227" y="0"/>
                  </a:lnTo>
                  <a:lnTo>
                    <a:pt x="4173" y="0"/>
                  </a:lnTo>
                  <a:lnTo>
                    <a:pt x="4119" y="0"/>
                  </a:lnTo>
                  <a:lnTo>
                    <a:pt x="4066" y="0"/>
                  </a:lnTo>
                  <a:lnTo>
                    <a:pt x="4012" y="0"/>
                  </a:lnTo>
                  <a:lnTo>
                    <a:pt x="3958" y="0"/>
                  </a:lnTo>
                  <a:lnTo>
                    <a:pt x="3905" y="0"/>
                  </a:lnTo>
                  <a:lnTo>
                    <a:pt x="3852" y="0"/>
                  </a:lnTo>
                  <a:lnTo>
                    <a:pt x="3799" y="0"/>
                  </a:lnTo>
                  <a:lnTo>
                    <a:pt x="3746" y="0"/>
                  </a:lnTo>
                  <a:lnTo>
                    <a:pt x="3694" y="0"/>
                  </a:lnTo>
                  <a:lnTo>
                    <a:pt x="3641" y="0"/>
                  </a:lnTo>
                  <a:lnTo>
                    <a:pt x="3588" y="0"/>
                  </a:lnTo>
                  <a:lnTo>
                    <a:pt x="3536" y="0"/>
                  </a:lnTo>
                  <a:lnTo>
                    <a:pt x="3484" y="0"/>
                  </a:lnTo>
                  <a:lnTo>
                    <a:pt x="3431" y="0"/>
                  </a:lnTo>
                  <a:lnTo>
                    <a:pt x="3380" y="0"/>
                  </a:lnTo>
                  <a:lnTo>
                    <a:pt x="3328" y="0"/>
                  </a:lnTo>
                  <a:lnTo>
                    <a:pt x="3277" y="0"/>
                  </a:lnTo>
                  <a:lnTo>
                    <a:pt x="3226" y="0"/>
                  </a:lnTo>
                  <a:lnTo>
                    <a:pt x="3174" y="0"/>
                  </a:lnTo>
                  <a:lnTo>
                    <a:pt x="3124" y="0"/>
                  </a:lnTo>
                  <a:lnTo>
                    <a:pt x="3073" y="0"/>
                  </a:lnTo>
                  <a:lnTo>
                    <a:pt x="3023" y="0"/>
                  </a:lnTo>
                  <a:lnTo>
                    <a:pt x="2974" y="0"/>
                  </a:lnTo>
                  <a:lnTo>
                    <a:pt x="2923" y="0"/>
                  </a:lnTo>
                  <a:lnTo>
                    <a:pt x="2874" y="0"/>
                  </a:lnTo>
                  <a:lnTo>
                    <a:pt x="2824" y="0"/>
                  </a:lnTo>
                  <a:lnTo>
                    <a:pt x="2775" y="0"/>
                  </a:lnTo>
                  <a:lnTo>
                    <a:pt x="2727" y="0"/>
                  </a:lnTo>
                  <a:lnTo>
                    <a:pt x="2677" y="0"/>
                  </a:lnTo>
                  <a:lnTo>
                    <a:pt x="2629" y="0"/>
                  </a:lnTo>
                  <a:lnTo>
                    <a:pt x="2581" y="0"/>
                  </a:lnTo>
                  <a:lnTo>
                    <a:pt x="2534" y="0"/>
                  </a:lnTo>
                  <a:lnTo>
                    <a:pt x="2485" y="0"/>
                  </a:lnTo>
                  <a:lnTo>
                    <a:pt x="2438" y="0"/>
                  </a:lnTo>
                  <a:lnTo>
                    <a:pt x="2392" y="0"/>
                  </a:lnTo>
                  <a:lnTo>
                    <a:pt x="2345" y="0"/>
                  </a:lnTo>
                  <a:lnTo>
                    <a:pt x="2299" y="0"/>
                  </a:lnTo>
                  <a:lnTo>
                    <a:pt x="2253" y="0"/>
                  </a:lnTo>
                  <a:lnTo>
                    <a:pt x="2207" y="0"/>
                  </a:lnTo>
                  <a:lnTo>
                    <a:pt x="2162" y="0"/>
                  </a:lnTo>
                  <a:lnTo>
                    <a:pt x="2115" y="0"/>
                  </a:lnTo>
                  <a:lnTo>
                    <a:pt x="2072" y="0"/>
                  </a:lnTo>
                  <a:lnTo>
                    <a:pt x="2027" y="0"/>
                  </a:lnTo>
                  <a:lnTo>
                    <a:pt x="1983" y="0"/>
                  </a:lnTo>
                  <a:lnTo>
                    <a:pt x="1939" y="0"/>
                  </a:lnTo>
                  <a:lnTo>
                    <a:pt x="1895" y="0"/>
                  </a:lnTo>
                  <a:lnTo>
                    <a:pt x="1852" y="0"/>
                  </a:lnTo>
                  <a:lnTo>
                    <a:pt x="1809" y="0"/>
                  </a:lnTo>
                  <a:lnTo>
                    <a:pt x="1766" y="0"/>
                  </a:lnTo>
                  <a:lnTo>
                    <a:pt x="1725" y="0"/>
                  </a:lnTo>
                  <a:lnTo>
                    <a:pt x="1683" y="0"/>
                  </a:lnTo>
                  <a:lnTo>
                    <a:pt x="1641" y="0"/>
                  </a:lnTo>
                  <a:lnTo>
                    <a:pt x="1601" y="0"/>
                  </a:lnTo>
                  <a:lnTo>
                    <a:pt x="1560" y="0"/>
                  </a:lnTo>
                  <a:lnTo>
                    <a:pt x="1521" y="0"/>
                  </a:lnTo>
                  <a:lnTo>
                    <a:pt x="1481" y="0"/>
                  </a:lnTo>
                  <a:lnTo>
                    <a:pt x="1442" y="0"/>
                  </a:lnTo>
                  <a:lnTo>
                    <a:pt x="1402" y="0"/>
                  </a:lnTo>
                  <a:lnTo>
                    <a:pt x="1364" y="0"/>
                  </a:lnTo>
                  <a:lnTo>
                    <a:pt x="1325" y="0"/>
                  </a:lnTo>
                  <a:lnTo>
                    <a:pt x="1288" y="0"/>
                  </a:lnTo>
                  <a:lnTo>
                    <a:pt x="1251" y="0"/>
                  </a:lnTo>
                  <a:lnTo>
                    <a:pt x="1214" y="0"/>
                  </a:lnTo>
                  <a:lnTo>
                    <a:pt x="1178" y="0"/>
                  </a:lnTo>
                  <a:lnTo>
                    <a:pt x="1142" y="0"/>
                  </a:lnTo>
                  <a:lnTo>
                    <a:pt x="1107" y="0"/>
                  </a:lnTo>
                  <a:lnTo>
                    <a:pt x="1072" y="0"/>
                  </a:lnTo>
                  <a:lnTo>
                    <a:pt x="1037" y="0"/>
                  </a:lnTo>
                  <a:lnTo>
                    <a:pt x="1003" y="0"/>
                  </a:lnTo>
                  <a:lnTo>
                    <a:pt x="969" y="0"/>
                  </a:lnTo>
                  <a:lnTo>
                    <a:pt x="936" y="0"/>
                  </a:lnTo>
                  <a:lnTo>
                    <a:pt x="904" y="0"/>
                  </a:lnTo>
                  <a:lnTo>
                    <a:pt x="871" y="0"/>
                  </a:lnTo>
                  <a:lnTo>
                    <a:pt x="839" y="0"/>
                  </a:lnTo>
                  <a:lnTo>
                    <a:pt x="808" y="0"/>
                  </a:lnTo>
                  <a:lnTo>
                    <a:pt x="778" y="0"/>
                  </a:lnTo>
                  <a:lnTo>
                    <a:pt x="748" y="0"/>
                  </a:lnTo>
                  <a:lnTo>
                    <a:pt x="718" y="0"/>
                  </a:lnTo>
                  <a:lnTo>
                    <a:pt x="689" y="0"/>
                  </a:lnTo>
                  <a:lnTo>
                    <a:pt x="660" y="0"/>
                  </a:lnTo>
                  <a:lnTo>
                    <a:pt x="632" y="0"/>
                  </a:lnTo>
                  <a:lnTo>
                    <a:pt x="604" y="0"/>
                  </a:lnTo>
                  <a:lnTo>
                    <a:pt x="578" y="0"/>
                  </a:lnTo>
                  <a:lnTo>
                    <a:pt x="552" y="0"/>
                  </a:lnTo>
                  <a:lnTo>
                    <a:pt x="525" y="0"/>
                  </a:lnTo>
                  <a:lnTo>
                    <a:pt x="500" y="0"/>
                  </a:lnTo>
                  <a:lnTo>
                    <a:pt x="475" y="0"/>
                  </a:lnTo>
                  <a:lnTo>
                    <a:pt x="451" y="0"/>
                  </a:lnTo>
                  <a:lnTo>
                    <a:pt x="428" y="0"/>
                  </a:lnTo>
                  <a:lnTo>
                    <a:pt x="405" y="0"/>
                  </a:lnTo>
                  <a:lnTo>
                    <a:pt x="382" y="0"/>
                  </a:lnTo>
                  <a:lnTo>
                    <a:pt x="360" y="0"/>
                  </a:lnTo>
                  <a:lnTo>
                    <a:pt x="339" y="0"/>
                  </a:lnTo>
                  <a:lnTo>
                    <a:pt x="318" y="0"/>
                  </a:lnTo>
                  <a:lnTo>
                    <a:pt x="297" y="0"/>
                  </a:lnTo>
                  <a:lnTo>
                    <a:pt x="278" y="0"/>
                  </a:lnTo>
                  <a:lnTo>
                    <a:pt x="259" y="0"/>
                  </a:lnTo>
                  <a:lnTo>
                    <a:pt x="241" y="0"/>
                  </a:lnTo>
                  <a:lnTo>
                    <a:pt x="224" y="0"/>
                  </a:lnTo>
                  <a:lnTo>
                    <a:pt x="206" y="0"/>
                  </a:lnTo>
                  <a:lnTo>
                    <a:pt x="189" y="0"/>
                  </a:lnTo>
                  <a:lnTo>
                    <a:pt x="174" y="0"/>
                  </a:lnTo>
                  <a:lnTo>
                    <a:pt x="159" y="0"/>
                  </a:lnTo>
                  <a:lnTo>
                    <a:pt x="144" y="0"/>
                  </a:lnTo>
                  <a:lnTo>
                    <a:pt x="130" y="0"/>
                  </a:lnTo>
                  <a:lnTo>
                    <a:pt x="117" y="0"/>
                  </a:lnTo>
                  <a:lnTo>
                    <a:pt x="105" y="0"/>
                  </a:lnTo>
                  <a:lnTo>
                    <a:pt x="93" y="0"/>
                  </a:lnTo>
                  <a:lnTo>
                    <a:pt x="82" y="0"/>
                  </a:lnTo>
                  <a:lnTo>
                    <a:pt x="72" y="0"/>
                  </a:lnTo>
                  <a:lnTo>
                    <a:pt x="62" y="0"/>
                  </a:lnTo>
                  <a:lnTo>
                    <a:pt x="52" y="0"/>
                  </a:lnTo>
                  <a:lnTo>
                    <a:pt x="45" y="0"/>
                  </a:lnTo>
                  <a:lnTo>
                    <a:pt x="37" y="0"/>
                  </a:lnTo>
                  <a:lnTo>
                    <a:pt x="29" y="0"/>
                  </a:lnTo>
                  <a:lnTo>
                    <a:pt x="24" y="0"/>
                  </a:lnTo>
                  <a:lnTo>
                    <a:pt x="18" y="0"/>
                  </a:lnTo>
                  <a:lnTo>
                    <a:pt x="13" y="0"/>
                  </a:lnTo>
                  <a:lnTo>
                    <a:pt x="8" y="0"/>
                  </a:lnTo>
                  <a:lnTo>
                    <a:pt x="5" y="0"/>
                  </a:lnTo>
                  <a:lnTo>
                    <a:pt x="3" y="0"/>
                  </a:lnTo>
                  <a:lnTo>
                    <a:pt x="1" y="0"/>
                  </a:lnTo>
                  <a:lnTo>
                    <a:pt x="0" y="0"/>
                  </a:lnTo>
                  <a:lnTo>
                    <a:pt x="0" y="0"/>
                  </a:lnTo>
                  <a:lnTo>
                    <a:pt x="0" y="0"/>
                  </a:lnTo>
                  <a:lnTo>
                    <a:pt x="0" y="48"/>
                  </a:lnTo>
                  <a:lnTo>
                    <a:pt x="0" y="48"/>
                  </a:lnTo>
                  <a:lnTo>
                    <a:pt x="0" y="48"/>
                  </a:lnTo>
                  <a:lnTo>
                    <a:pt x="1" y="48"/>
                  </a:lnTo>
                  <a:lnTo>
                    <a:pt x="3" y="48"/>
                  </a:lnTo>
                  <a:lnTo>
                    <a:pt x="5" y="48"/>
                  </a:lnTo>
                  <a:lnTo>
                    <a:pt x="8" y="48"/>
                  </a:lnTo>
                  <a:lnTo>
                    <a:pt x="13" y="48"/>
                  </a:lnTo>
                  <a:lnTo>
                    <a:pt x="18" y="48"/>
                  </a:lnTo>
                  <a:lnTo>
                    <a:pt x="24" y="48"/>
                  </a:lnTo>
                  <a:lnTo>
                    <a:pt x="29" y="48"/>
                  </a:lnTo>
                  <a:lnTo>
                    <a:pt x="37" y="48"/>
                  </a:lnTo>
                  <a:lnTo>
                    <a:pt x="45" y="48"/>
                  </a:lnTo>
                  <a:lnTo>
                    <a:pt x="52" y="48"/>
                  </a:lnTo>
                  <a:lnTo>
                    <a:pt x="62" y="48"/>
                  </a:lnTo>
                  <a:lnTo>
                    <a:pt x="72" y="48"/>
                  </a:lnTo>
                  <a:lnTo>
                    <a:pt x="82" y="48"/>
                  </a:lnTo>
                  <a:lnTo>
                    <a:pt x="93" y="48"/>
                  </a:lnTo>
                  <a:lnTo>
                    <a:pt x="105" y="48"/>
                  </a:lnTo>
                  <a:lnTo>
                    <a:pt x="117" y="48"/>
                  </a:lnTo>
                  <a:lnTo>
                    <a:pt x="130" y="48"/>
                  </a:lnTo>
                  <a:lnTo>
                    <a:pt x="144" y="48"/>
                  </a:lnTo>
                  <a:lnTo>
                    <a:pt x="159" y="48"/>
                  </a:lnTo>
                  <a:lnTo>
                    <a:pt x="174" y="48"/>
                  </a:lnTo>
                  <a:lnTo>
                    <a:pt x="189" y="48"/>
                  </a:lnTo>
                  <a:lnTo>
                    <a:pt x="206" y="48"/>
                  </a:lnTo>
                  <a:lnTo>
                    <a:pt x="224" y="48"/>
                  </a:lnTo>
                  <a:lnTo>
                    <a:pt x="241" y="48"/>
                  </a:lnTo>
                  <a:lnTo>
                    <a:pt x="259" y="48"/>
                  </a:lnTo>
                  <a:lnTo>
                    <a:pt x="278" y="48"/>
                  </a:lnTo>
                  <a:lnTo>
                    <a:pt x="297" y="48"/>
                  </a:lnTo>
                  <a:lnTo>
                    <a:pt x="318" y="48"/>
                  </a:lnTo>
                  <a:lnTo>
                    <a:pt x="339" y="48"/>
                  </a:lnTo>
                  <a:lnTo>
                    <a:pt x="360" y="48"/>
                  </a:lnTo>
                  <a:lnTo>
                    <a:pt x="382" y="48"/>
                  </a:lnTo>
                  <a:lnTo>
                    <a:pt x="403" y="48"/>
                  </a:lnTo>
                  <a:lnTo>
                    <a:pt x="427" y="48"/>
                  </a:lnTo>
                  <a:lnTo>
                    <a:pt x="451" y="48"/>
                  </a:lnTo>
                  <a:lnTo>
                    <a:pt x="475" y="48"/>
                  </a:lnTo>
                  <a:lnTo>
                    <a:pt x="500" y="48"/>
                  </a:lnTo>
                  <a:lnTo>
                    <a:pt x="525" y="48"/>
                  </a:lnTo>
                  <a:lnTo>
                    <a:pt x="551" y="48"/>
                  </a:lnTo>
                  <a:lnTo>
                    <a:pt x="577" y="48"/>
                  </a:lnTo>
                  <a:lnTo>
                    <a:pt x="604" y="48"/>
                  </a:lnTo>
                  <a:lnTo>
                    <a:pt x="632" y="48"/>
                  </a:lnTo>
                  <a:lnTo>
                    <a:pt x="660" y="48"/>
                  </a:lnTo>
                  <a:lnTo>
                    <a:pt x="689" y="48"/>
                  </a:lnTo>
                  <a:lnTo>
                    <a:pt x="717" y="48"/>
                  </a:lnTo>
                  <a:lnTo>
                    <a:pt x="747" y="48"/>
                  </a:lnTo>
                  <a:lnTo>
                    <a:pt x="778" y="48"/>
                  </a:lnTo>
                  <a:lnTo>
                    <a:pt x="808" y="48"/>
                  </a:lnTo>
                  <a:lnTo>
                    <a:pt x="839" y="48"/>
                  </a:lnTo>
                  <a:lnTo>
                    <a:pt x="871" y="48"/>
                  </a:lnTo>
                  <a:lnTo>
                    <a:pt x="903" y="48"/>
                  </a:lnTo>
                  <a:lnTo>
                    <a:pt x="936" y="48"/>
                  </a:lnTo>
                  <a:lnTo>
                    <a:pt x="969" y="48"/>
                  </a:lnTo>
                  <a:lnTo>
                    <a:pt x="1003" y="48"/>
                  </a:lnTo>
                  <a:lnTo>
                    <a:pt x="1037" y="48"/>
                  </a:lnTo>
                  <a:lnTo>
                    <a:pt x="1071" y="48"/>
                  </a:lnTo>
                  <a:lnTo>
                    <a:pt x="1106" y="48"/>
                  </a:lnTo>
                  <a:lnTo>
                    <a:pt x="1141" y="48"/>
                  </a:lnTo>
                  <a:lnTo>
                    <a:pt x="1177" y="48"/>
                  </a:lnTo>
                  <a:lnTo>
                    <a:pt x="1213" y="48"/>
                  </a:lnTo>
                  <a:lnTo>
                    <a:pt x="1251" y="48"/>
                  </a:lnTo>
                  <a:lnTo>
                    <a:pt x="1288" y="48"/>
                  </a:lnTo>
                  <a:lnTo>
                    <a:pt x="1325" y="48"/>
                  </a:lnTo>
                  <a:lnTo>
                    <a:pt x="1364" y="48"/>
                  </a:lnTo>
                  <a:lnTo>
                    <a:pt x="1402" y="48"/>
                  </a:lnTo>
                  <a:lnTo>
                    <a:pt x="1441" y="48"/>
                  </a:lnTo>
                  <a:lnTo>
                    <a:pt x="1480" y="48"/>
                  </a:lnTo>
                  <a:lnTo>
                    <a:pt x="1520" y="48"/>
                  </a:lnTo>
                  <a:lnTo>
                    <a:pt x="1560" y="48"/>
                  </a:lnTo>
                  <a:lnTo>
                    <a:pt x="1601" y="48"/>
                  </a:lnTo>
                  <a:lnTo>
                    <a:pt x="1641" y="48"/>
                  </a:lnTo>
                  <a:lnTo>
                    <a:pt x="1683" y="48"/>
                  </a:lnTo>
                  <a:lnTo>
                    <a:pt x="1725" y="48"/>
                  </a:lnTo>
                  <a:lnTo>
                    <a:pt x="1766" y="48"/>
                  </a:lnTo>
                  <a:lnTo>
                    <a:pt x="1808" y="48"/>
                  </a:lnTo>
                  <a:lnTo>
                    <a:pt x="1851" y="48"/>
                  </a:lnTo>
                  <a:lnTo>
                    <a:pt x="1895" y="48"/>
                  </a:lnTo>
                  <a:lnTo>
                    <a:pt x="1938" y="48"/>
                  </a:lnTo>
                  <a:lnTo>
                    <a:pt x="1982" y="48"/>
                  </a:lnTo>
                  <a:lnTo>
                    <a:pt x="2025" y="48"/>
                  </a:lnTo>
                  <a:lnTo>
                    <a:pt x="2070" y="48"/>
                  </a:lnTo>
                  <a:lnTo>
                    <a:pt x="2115" y="48"/>
                  </a:lnTo>
                  <a:lnTo>
                    <a:pt x="2160" y="48"/>
                  </a:lnTo>
                  <a:lnTo>
                    <a:pt x="2205" y="48"/>
                  </a:lnTo>
                  <a:lnTo>
                    <a:pt x="2252" y="48"/>
                  </a:lnTo>
                  <a:lnTo>
                    <a:pt x="2298" y="48"/>
                  </a:lnTo>
                  <a:lnTo>
                    <a:pt x="2344" y="48"/>
                  </a:lnTo>
                  <a:lnTo>
                    <a:pt x="2391" y="48"/>
                  </a:lnTo>
                  <a:lnTo>
                    <a:pt x="2438" y="48"/>
                  </a:lnTo>
                  <a:lnTo>
                    <a:pt x="2485" y="48"/>
                  </a:lnTo>
                  <a:lnTo>
                    <a:pt x="2532" y="48"/>
                  </a:lnTo>
                  <a:lnTo>
                    <a:pt x="2581" y="48"/>
                  </a:lnTo>
                  <a:lnTo>
                    <a:pt x="2628" y="48"/>
                  </a:lnTo>
                  <a:lnTo>
                    <a:pt x="2676" y="48"/>
                  </a:lnTo>
                  <a:lnTo>
                    <a:pt x="2726" y="48"/>
                  </a:lnTo>
                  <a:lnTo>
                    <a:pt x="2774" y="48"/>
                  </a:lnTo>
                  <a:lnTo>
                    <a:pt x="2823" y="48"/>
                  </a:lnTo>
                  <a:lnTo>
                    <a:pt x="2873" y="48"/>
                  </a:lnTo>
                  <a:lnTo>
                    <a:pt x="2922" y="48"/>
                  </a:lnTo>
                  <a:lnTo>
                    <a:pt x="2973" y="48"/>
                  </a:lnTo>
                  <a:lnTo>
                    <a:pt x="3022" y="48"/>
                  </a:lnTo>
                  <a:lnTo>
                    <a:pt x="3072" y="48"/>
                  </a:lnTo>
                  <a:lnTo>
                    <a:pt x="3123" y="48"/>
                  </a:lnTo>
                  <a:lnTo>
                    <a:pt x="3173" y="48"/>
                  </a:lnTo>
                  <a:lnTo>
                    <a:pt x="3225" y="48"/>
                  </a:lnTo>
                  <a:lnTo>
                    <a:pt x="3275" y="48"/>
                  </a:lnTo>
                  <a:lnTo>
                    <a:pt x="3327" y="48"/>
                  </a:lnTo>
                  <a:lnTo>
                    <a:pt x="3379" y="48"/>
                  </a:lnTo>
                  <a:lnTo>
                    <a:pt x="3430" y="48"/>
                  </a:lnTo>
                  <a:lnTo>
                    <a:pt x="3483" y="48"/>
                  </a:lnTo>
                  <a:lnTo>
                    <a:pt x="3534" y="48"/>
                  </a:lnTo>
                  <a:lnTo>
                    <a:pt x="3587" y="48"/>
                  </a:lnTo>
                  <a:lnTo>
                    <a:pt x="3639" y="48"/>
                  </a:lnTo>
                  <a:lnTo>
                    <a:pt x="3691" y="48"/>
                  </a:lnTo>
                  <a:lnTo>
                    <a:pt x="3744" y="48"/>
                  </a:lnTo>
                  <a:lnTo>
                    <a:pt x="3798" y="48"/>
                  </a:lnTo>
                  <a:lnTo>
                    <a:pt x="3850" y="48"/>
                  </a:lnTo>
                  <a:lnTo>
                    <a:pt x="3903" y="48"/>
                  </a:lnTo>
                  <a:lnTo>
                    <a:pt x="3957" y="48"/>
                  </a:lnTo>
                  <a:lnTo>
                    <a:pt x="4011" y="48"/>
                  </a:lnTo>
                  <a:lnTo>
                    <a:pt x="4064" y="48"/>
                  </a:lnTo>
                  <a:lnTo>
                    <a:pt x="4118" y="48"/>
                  </a:lnTo>
                  <a:lnTo>
                    <a:pt x="4172" y="48"/>
                  </a:lnTo>
                  <a:lnTo>
                    <a:pt x="4226" y="48"/>
                  </a:lnTo>
                  <a:lnTo>
                    <a:pt x="4280" y="48"/>
                  </a:lnTo>
                  <a:lnTo>
                    <a:pt x="4333" y="48"/>
                  </a:lnTo>
                  <a:lnTo>
                    <a:pt x="4388" y="48"/>
                  </a:lnTo>
                  <a:lnTo>
                    <a:pt x="4442" y="48"/>
                  </a:lnTo>
                  <a:lnTo>
                    <a:pt x="4497" y="48"/>
                  </a:lnTo>
                  <a:lnTo>
                    <a:pt x="4551" y="48"/>
                  </a:lnTo>
                  <a:lnTo>
                    <a:pt x="4605" y="48"/>
                  </a:lnTo>
                  <a:lnTo>
                    <a:pt x="4660" y="48"/>
                  </a:lnTo>
                  <a:lnTo>
                    <a:pt x="4715" y="48"/>
                  </a:lnTo>
                  <a:lnTo>
                    <a:pt x="4770" y="48"/>
                  </a:lnTo>
                  <a:lnTo>
                    <a:pt x="4825" y="48"/>
                  </a:lnTo>
                  <a:lnTo>
                    <a:pt x="4880" y="48"/>
                  </a:lnTo>
                  <a:lnTo>
                    <a:pt x="4935" y="48"/>
                  </a:lnTo>
                  <a:lnTo>
                    <a:pt x="4990" y="48"/>
                  </a:lnTo>
                  <a:lnTo>
                    <a:pt x="5044" y="48"/>
                  </a:lnTo>
                  <a:lnTo>
                    <a:pt x="5099" y="48"/>
                  </a:lnTo>
                  <a:lnTo>
                    <a:pt x="5154" y="48"/>
                  </a:lnTo>
                  <a:lnTo>
                    <a:pt x="5209" y="48"/>
                  </a:lnTo>
                  <a:lnTo>
                    <a:pt x="5264" y="48"/>
                  </a:lnTo>
                  <a:lnTo>
                    <a:pt x="5319" y="48"/>
                  </a:lnTo>
                  <a:lnTo>
                    <a:pt x="5373" y="48"/>
                  </a:lnTo>
                  <a:lnTo>
                    <a:pt x="5429" y="48"/>
                  </a:lnTo>
                  <a:lnTo>
                    <a:pt x="5483" y="48"/>
                  </a:lnTo>
                  <a:lnTo>
                    <a:pt x="5538" y="48"/>
                  </a:lnTo>
                  <a:lnTo>
                    <a:pt x="5593" y="48"/>
                  </a:lnTo>
                  <a:lnTo>
                    <a:pt x="5648" y="48"/>
                  </a:lnTo>
                  <a:lnTo>
                    <a:pt x="5703" y="48"/>
                  </a:lnTo>
                  <a:lnTo>
                    <a:pt x="5758" y="48"/>
                  </a:lnTo>
                  <a:lnTo>
                    <a:pt x="5813" y="48"/>
                  </a:lnTo>
                  <a:lnTo>
                    <a:pt x="5868" y="48"/>
                  </a:lnTo>
                  <a:lnTo>
                    <a:pt x="5922" y="48"/>
                  </a:lnTo>
                  <a:lnTo>
                    <a:pt x="5977" y="48"/>
                  </a:lnTo>
                  <a:lnTo>
                    <a:pt x="6031" y="48"/>
                  </a:lnTo>
                  <a:lnTo>
                    <a:pt x="6086" y="48"/>
                  </a:lnTo>
                  <a:lnTo>
                    <a:pt x="6141" y="48"/>
                  </a:lnTo>
                  <a:lnTo>
                    <a:pt x="6195" y="48"/>
                  </a:lnTo>
                  <a:lnTo>
                    <a:pt x="6249" y="48"/>
                  </a:lnTo>
                  <a:lnTo>
                    <a:pt x="6303" y="48"/>
                  </a:lnTo>
                  <a:lnTo>
                    <a:pt x="6358" y="48"/>
                  </a:lnTo>
                  <a:lnTo>
                    <a:pt x="6412" y="48"/>
                  </a:lnTo>
                  <a:lnTo>
                    <a:pt x="6466" y="48"/>
                  </a:lnTo>
                  <a:lnTo>
                    <a:pt x="6519" y="48"/>
                  </a:lnTo>
                  <a:lnTo>
                    <a:pt x="6573" y="48"/>
                  </a:lnTo>
                  <a:lnTo>
                    <a:pt x="6627" y="48"/>
                  </a:lnTo>
                  <a:lnTo>
                    <a:pt x="6681" y="48"/>
                  </a:lnTo>
                  <a:lnTo>
                    <a:pt x="6733" y="48"/>
                  </a:lnTo>
                  <a:lnTo>
                    <a:pt x="6787" y="48"/>
                  </a:lnTo>
                  <a:lnTo>
                    <a:pt x="6840" y="48"/>
                  </a:lnTo>
                  <a:lnTo>
                    <a:pt x="6892" y="48"/>
                  </a:lnTo>
                  <a:lnTo>
                    <a:pt x="6945" y="48"/>
                  </a:lnTo>
                  <a:lnTo>
                    <a:pt x="6998" y="48"/>
                  </a:lnTo>
                  <a:lnTo>
                    <a:pt x="7051" y="48"/>
                  </a:lnTo>
                  <a:lnTo>
                    <a:pt x="7103" y="48"/>
                  </a:lnTo>
                  <a:lnTo>
                    <a:pt x="7155" y="48"/>
                  </a:lnTo>
                  <a:lnTo>
                    <a:pt x="7206" y="48"/>
                  </a:lnTo>
                  <a:lnTo>
                    <a:pt x="7258" y="48"/>
                  </a:lnTo>
                  <a:lnTo>
                    <a:pt x="7310" y="48"/>
                  </a:lnTo>
                  <a:lnTo>
                    <a:pt x="7361" y="48"/>
                  </a:lnTo>
                  <a:lnTo>
                    <a:pt x="7413" y="48"/>
                  </a:lnTo>
                  <a:lnTo>
                    <a:pt x="7463" y="48"/>
                  </a:lnTo>
                  <a:lnTo>
                    <a:pt x="7514" y="48"/>
                  </a:lnTo>
                  <a:lnTo>
                    <a:pt x="7565" y="48"/>
                  </a:lnTo>
                  <a:lnTo>
                    <a:pt x="7615" y="48"/>
                  </a:lnTo>
                  <a:lnTo>
                    <a:pt x="7665" y="48"/>
                  </a:lnTo>
                  <a:lnTo>
                    <a:pt x="7714" y="48"/>
                  </a:lnTo>
                  <a:lnTo>
                    <a:pt x="7765" y="48"/>
                  </a:lnTo>
                  <a:lnTo>
                    <a:pt x="7814" y="48"/>
                  </a:lnTo>
                  <a:lnTo>
                    <a:pt x="7863" y="48"/>
                  </a:lnTo>
                  <a:lnTo>
                    <a:pt x="7912" y="48"/>
                  </a:lnTo>
                  <a:lnTo>
                    <a:pt x="7960" y="48"/>
                  </a:lnTo>
                  <a:lnTo>
                    <a:pt x="8009" y="48"/>
                  </a:lnTo>
                  <a:lnTo>
                    <a:pt x="8057" y="48"/>
                  </a:lnTo>
                  <a:lnTo>
                    <a:pt x="8105" y="48"/>
                  </a:lnTo>
                  <a:lnTo>
                    <a:pt x="8152" y="48"/>
                  </a:lnTo>
                  <a:lnTo>
                    <a:pt x="8200" y="48"/>
                  </a:lnTo>
                  <a:lnTo>
                    <a:pt x="8247" y="48"/>
                  </a:lnTo>
                  <a:lnTo>
                    <a:pt x="8293" y="48"/>
                  </a:lnTo>
                  <a:lnTo>
                    <a:pt x="8340" y="48"/>
                  </a:lnTo>
                  <a:lnTo>
                    <a:pt x="8386" y="48"/>
                  </a:lnTo>
                  <a:lnTo>
                    <a:pt x="8431" y="48"/>
                  </a:lnTo>
                  <a:lnTo>
                    <a:pt x="8477" y="48"/>
                  </a:lnTo>
                  <a:lnTo>
                    <a:pt x="8522" y="48"/>
                  </a:lnTo>
                  <a:lnTo>
                    <a:pt x="8567" y="48"/>
                  </a:lnTo>
                  <a:lnTo>
                    <a:pt x="8611" y="48"/>
                  </a:lnTo>
                  <a:lnTo>
                    <a:pt x="8655" y="48"/>
                  </a:lnTo>
                  <a:lnTo>
                    <a:pt x="8699" y="48"/>
                  </a:lnTo>
                  <a:lnTo>
                    <a:pt x="8743" y="48"/>
                  </a:lnTo>
                  <a:lnTo>
                    <a:pt x="8786" y="48"/>
                  </a:lnTo>
                  <a:lnTo>
                    <a:pt x="8828" y="48"/>
                  </a:lnTo>
                  <a:lnTo>
                    <a:pt x="8871" y="48"/>
                  </a:lnTo>
                  <a:lnTo>
                    <a:pt x="8913" y="48"/>
                  </a:lnTo>
                  <a:lnTo>
                    <a:pt x="8955" y="48"/>
                  </a:lnTo>
                  <a:lnTo>
                    <a:pt x="8996" y="48"/>
                  </a:lnTo>
                  <a:lnTo>
                    <a:pt x="9037" y="48"/>
                  </a:lnTo>
                  <a:lnTo>
                    <a:pt x="9077" y="48"/>
                  </a:lnTo>
                  <a:lnTo>
                    <a:pt x="9117" y="48"/>
                  </a:lnTo>
                  <a:lnTo>
                    <a:pt x="9158" y="48"/>
                  </a:lnTo>
                  <a:lnTo>
                    <a:pt x="9196" y="48"/>
                  </a:lnTo>
                  <a:lnTo>
                    <a:pt x="9235" y="48"/>
                  </a:lnTo>
                  <a:lnTo>
                    <a:pt x="9274" y="48"/>
                  </a:lnTo>
                  <a:lnTo>
                    <a:pt x="9312" y="48"/>
                  </a:lnTo>
                  <a:lnTo>
                    <a:pt x="9350" y="48"/>
                  </a:lnTo>
                  <a:lnTo>
                    <a:pt x="9387" y="48"/>
                  </a:lnTo>
                  <a:lnTo>
                    <a:pt x="9423" y="48"/>
                  </a:lnTo>
                  <a:lnTo>
                    <a:pt x="9459" y="48"/>
                  </a:lnTo>
                  <a:lnTo>
                    <a:pt x="9496" y="48"/>
                  </a:lnTo>
                  <a:lnTo>
                    <a:pt x="9531" y="48"/>
                  </a:lnTo>
                  <a:lnTo>
                    <a:pt x="9566" y="48"/>
                  </a:lnTo>
                  <a:lnTo>
                    <a:pt x="9601" y="48"/>
                  </a:lnTo>
                  <a:lnTo>
                    <a:pt x="9635" y="48"/>
                  </a:lnTo>
                  <a:lnTo>
                    <a:pt x="9668" y="48"/>
                  </a:lnTo>
                  <a:lnTo>
                    <a:pt x="9702" y="48"/>
                  </a:lnTo>
                  <a:lnTo>
                    <a:pt x="9734" y="48"/>
                  </a:lnTo>
                  <a:lnTo>
                    <a:pt x="9767" y="48"/>
                  </a:lnTo>
                  <a:lnTo>
                    <a:pt x="9797" y="48"/>
                  </a:lnTo>
                  <a:lnTo>
                    <a:pt x="9829" y="48"/>
                  </a:lnTo>
                  <a:lnTo>
                    <a:pt x="9860" y="48"/>
                  </a:lnTo>
                  <a:lnTo>
                    <a:pt x="9890" y="48"/>
                  </a:lnTo>
                  <a:lnTo>
                    <a:pt x="9919" y="48"/>
                  </a:lnTo>
                  <a:lnTo>
                    <a:pt x="9949" y="48"/>
                  </a:lnTo>
                  <a:lnTo>
                    <a:pt x="9977" y="48"/>
                  </a:lnTo>
                  <a:lnTo>
                    <a:pt x="10005" y="48"/>
                  </a:lnTo>
                  <a:lnTo>
                    <a:pt x="10033" y="48"/>
                  </a:lnTo>
                  <a:lnTo>
                    <a:pt x="10060" y="48"/>
                  </a:lnTo>
                  <a:lnTo>
                    <a:pt x="10086" y="48"/>
                  </a:lnTo>
                  <a:lnTo>
                    <a:pt x="10112" y="48"/>
                  </a:lnTo>
                  <a:lnTo>
                    <a:pt x="10138" y="48"/>
                  </a:lnTo>
                  <a:lnTo>
                    <a:pt x="10163" y="48"/>
                  </a:lnTo>
                  <a:lnTo>
                    <a:pt x="10187" y="48"/>
                  </a:lnTo>
                  <a:lnTo>
                    <a:pt x="10210" y="48"/>
                  </a:lnTo>
                  <a:lnTo>
                    <a:pt x="10233" y="48"/>
                  </a:lnTo>
                  <a:lnTo>
                    <a:pt x="10256" y="48"/>
                  </a:lnTo>
                  <a:lnTo>
                    <a:pt x="10278" y="48"/>
                  </a:lnTo>
                  <a:lnTo>
                    <a:pt x="10299" y="48"/>
                  </a:lnTo>
                  <a:lnTo>
                    <a:pt x="10320" y="48"/>
                  </a:lnTo>
                  <a:lnTo>
                    <a:pt x="10339" y="48"/>
                  </a:lnTo>
                  <a:lnTo>
                    <a:pt x="10359" y="48"/>
                  </a:lnTo>
                  <a:lnTo>
                    <a:pt x="10378" y="48"/>
                  </a:lnTo>
                  <a:lnTo>
                    <a:pt x="10397" y="48"/>
                  </a:lnTo>
                  <a:lnTo>
                    <a:pt x="10414" y="48"/>
                  </a:lnTo>
                  <a:lnTo>
                    <a:pt x="10431" y="48"/>
                  </a:lnTo>
                  <a:lnTo>
                    <a:pt x="10447" y="48"/>
                  </a:lnTo>
                  <a:lnTo>
                    <a:pt x="10463" y="48"/>
                  </a:lnTo>
                  <a:lnTo>
                    <a:pt x="10479" y="48"/>
                  </a:lnTo>
                  <a:lnTo>
                    <a:pt x="10493" y="48"/>
                  </a:lnTo>
                  <a:lnTo>
                    <a:pt x="10506" y="48"/>
                  </a:lnTo>
                  <a:lnTo>
                    <a:pt x="10519" y="48"/>
                  </a:lnTo>
                  <a:lnTo>
                    <a:pt x="10533" y="48"/>
                  </a:lnTo>
                  <a:lnTo>
                    <a:pt x="10544" y="48"/>
                  </a:lnTo>
                  <a:lnTo>
                    <a:pt x="10556" y="48"/>
                  </a:lnTo>
                  <a:lnTo>
                    <a:pt x="10566" y="48"/>
                  </a:lnTo>
                  <a:lnTo>
                    <a:pt x="10575" y="48"/>
                  </a:lnTo>
                  <a:lnTo>
                    <a:pt x="10584" y="48"/>
                  </a:lnTo>
                  <a:lnTo>
                    <a:pt x="10593" y="48"/>
                  </a:lnTo>
                  <a:lnTo>
                    <a:pt x="10601" y="48"/>
                  </a:lnTo>
                  <a:lnTo>
                    <a:pt x="10607" y="48"/>
                  </a:lnTo>
                  <a:lnTo>
                    <a:pt x="10614" y="48"/>
                  </a:lnTo>
                  <a:lnTo>
                    <a:pt x="10619" y="48"/>
                  </a:lnTo>
                  <a:lnTo>
                    <a:pt x="10624" y="48"/>
                  </a:lnTo>
                  <a:lnTo>
                    <a:pt x="10628" y="48"/>
                  </a:lnTo>
                  <a:lnTo>
                    <a:pt x="10631" y="48"/>
                  </a:lnTo>
                  <a:lnTo>
                    <a:pt x="10635" y="48"/>
                  </a:lnTo>
                  <a:lnTo>
                    <a:pt x="10636" y="48"/>
                  </a:lnTo>
                  <a:lnTo>
                    <a:pt x="10637" y="48"/>
                  </a:lnTo>
                  <a:lnTo>
                    <a:pt x="10638" y="48"/>
                  </a:lnTo>
                  <a:lnTo>
                    <a:pt x="10638" y="48"/>
                  </a:lnTo>
                  <a:lnTo>
                    <a:pt x="10639" y="48"/>
                  </a:lnTo>
                  <a:lnTo>
                    <a:pt x="10641" y="48"/>
                  </a:lnTo>
                  <a:lnTo>
                    <a:pt x="10642" y="48"/>
                  </a:lnTo>
                  <a:lnTo>
                    <a:pt x="10642" y="48"/>
                  </a:lnTo>
                  <a:lnTo>
                    <a:pt x="10641" y="32"/>
                  </a:lnTo>
                  <a:lnTo>
                    <a:pt x="10641" y="16"/>
                  </a:lnTo>
                  <a:lnTo>
                    <a:pt x="10641" y="0"/>
                  </a:lnTo>
                  <a:lnTo>
                    <a:pt x="10641" y="0"/>
                  </a:lnTo>
                  <a:lnTo>
                    <a:pt x="10641" y="0"/>
                  </a:lnTo>
                </a:path>
              </a:pathLst>
            </a:custGeom>
            <a:solidFill>
              <a:srgbClr val="A50021"/>
            </a:solidFill>
            <a:ln w="4763">
              <a:solidFill>
                <a:srgbClr val="000000"/>
              </a:solidFill>
              <a:prstDash val="solid"/>
              <a:round/>
              <a:headEnd/>
              <a:tailEnd/>
            </a:ln>
          </p:spPr>
          <p:txBody>
            <a:bodyPr/>
            <a:lstStyle/>
            <a:p>
              <a:pPr algn="ctr" fontAlgn="base">
                <a:spcBef>
                  <a:spcPct val="0"/>
                </a:spcBef>
                <a:spcAft>
                  <a:spcPct val="0"/>
                </a:spcAft>
                <a:defRPr/>
              </a:pPr>
              <a:endParaRPr lang="en-US" sz="2200">
                <a:solidFill>
                  <a:srgbClr val="000000"/>
                </a:solidFill>
              </a:endParaRPr>
            </a:p>
          </p:txBody>
        </p:sp>
      </p:grpSp>
      <p:sp>
        <p:nvSpPr>
          <p:cNvPr id="4565" name="Text Box 2517"/>
          <p:cNvSpPr txBox="1">
            <a:spLocks noChangeArrowheads="1"/>
          </p:cNvSpPr>
          <p:nvPr userDrawn="1"/>
        </p:nvSpPr>
        <p:spPr bwMode="auto">
          <a:xfrm>
            <a:off x="3429000" y="6248400"/>
            <a:ext cx="1600200" cy="381000"/>
          </a:xfrm>
          <a:prstGeom prst="rect">
            <a:avLst/>
          </a:prstGeom>
          <a:noFill/>
          <a:ln w="9525">
            <a:noFill/>
            <a:miter lim="800000"/>
            <a:headEnd/>
            <a:tailEnd/>
          </a:ln>
          <a:effectLst/>
        </p:spPr>
        <p:txBody>
          <a:bodyPr/>
          <a:lstStyle/>
          <a:p>
            <a:pPr algn="ctr" fontAlgn="base">
              <a:spcBef>
                <a:spcPct val="0"/>
              </a:spcBef>
              <a:spcAft>
                <a:spcPct val="0"/>
              </a:spcAft>
              <a:defRPr/>
            </a:pPr>
            <a:endParaRPr lang="en-US" sz="900" b="1" i="1">
              <a:solidFill>
                <a:srgbClr val="000000"/>
              </a:solidFill>
            </a:endParaRPr>
          </a:p>
        </p:txBody>
      </p:sp>
      <p:sp>
        <p:nvSpPr>
          <p:cNvPr id="4570" name="Rectangle 2522"/>
          <p:cNvSpPr>
            <a:spLocks noChangeArrowheads="1"/>
          </p:cNvSpPr>
          <p:nvPr userDrawn="1"/>
        </p:nvSpPr>
        <p:spPr bwMode="auto">
          <a:xfrm>
            <a:off x="0" y="2828925"/>
            <a:ext cx="9144000" cy="0"/>
          </a:xfrm>
          <a:prstGeom prst="rect">
            <a:avLst/>
          </a:prstGeom>
          <a:noFill/>
          <a:ln w="9525">
            <a:noFill/>
            <a:miter lim="800000"/>
            <a:headEnd/>
            <a:tailEnd/>
          </a:ln>
          <a:effectLst/>
        </p:spPr>
        <p:txBody>
          <a:bodyPr wrap="none" anchor="ctr">
            <a:spAutoFit/>
          </a:bodyPr>
          <a:lstStyle/>
          <a:p>
            <a:pPr algn="ctr" fontAlgn="base">
              <a:spcBef>
                <a:spcPct val="0"/>
              </a:spcBef>
              <a:spcAft>
                <a:spcPct val="0"/>
              </a:spcAft>
              <a:defRPr/>
            </a:pPr>
            <a:endParaRPr lang="en-US" sz="2200">
              <a:solidFill>
                <a:srgbClr val="000000"/>
              </a:solidFill>
            </a:endParaRPr>
          </a:p>
        </p:txBody>
      </p:sp>
    </p:spTree>
    <p:extLst>
      <p:ext uri="{BB962C8B-B14F-4D97-AF65-F5344CB8AC3E}">
        <p14:creationId xmlns="" xmlns:p14="http://schemas.microsoft.com/office/powerpoint/2010/main" val="1216643188"/>
      </p:ext>
    </p:extLst>
  </p:cSld>
  <p:clrMap bg1="lt1" tx1="dk1" bg2="lt2" tx2="dk2" accent1="accent1" accent2="accent2" accent3="accent3" accent4="accent4" accent5="accent5" accent6="accent6" hlink="hlink" folHlink="folHlink"/>
  <p:sldLayoutIdLst>
    <p:sldLayoutId id="2147483845" r:id="rId1"/>
    <p:sldLayoutId id="2147483846" r:id="rId2"/>
    <p:sldLayoutId id="2147483847" r:id="rId3"/>
    <p:sldLayoutId id="2147483848" r:id="rId4"/>
    <p:sldLayoutId id="2147483849" r:id="rId5"/>
    <p:sldLayoutId id="2147483850" r:id="rId6"/>
    <p:sldLayoutId id="2147483851" r:id="rId7"/>
    <p:sldLayoutId id="2147483852" r:id="rId8"/>
    <p:sldLayoutId id="2147483853" r:id="rId9"/>
    <p:sldLayoutId id="2147483854" r:id="rId10"/>
    <p:sldLayoutId id="2147483855" r:id="rId11"/>
    <p:sldLayoutId id="2147483856" r:id="rId12"/>
    <p:sldLayoutId id="2147483857" r:id="rId13"/>
    <p:sldLayoutId id="2147483858" r:id="rId14"/>
  </p:sldLayoutIdLst>
  <p:txStyles>
    <p:titleStyle>
      <a:lvl1pPr algn="l" rtl="0" eaLnBrk="0" fontAlgn="base" hangingPunct="0">
        <a:spcBef>
          <a:spcPct val="0"/>
        </a:spcBef>
        <a:spcAft>
          <a:spcPct val="0"/>
        </a:spcAft>
        <a:defRPr sz="2600" b="1">
          <a:solidFill>
            <a:schemeClr val="tx2"/>
          </a:solidFill>
          <a:latin typeface="+mj-lt"/>
          <a:ea typeface="+mj-ea"/>
          <a:cs typeface="+mj-cs"/>
        </a:defRPr>
      </a:lvl1pPr>
      <a:lvl2pPr algn="l" rtl="0" eaLnBrk="0" fontAlgn="base" hangingPunct="0">
        <a:spcBef>
          <a:spcPct val="0"/>
        </a:spcBef>
        <a:spcAft>
          <a:spcPct val="0"/>
        </a:spcAft>
        <a:defRPr sz="2600" b="1">
          <a:solidFill>
            <a:schemeClr val="tx2"/>
          </a:solidFill>
          <a:latin typeface="Arial" charset="0"/>
        </a:defRPr>
      </a:lvl2pPr>
      <a:lvl3pPr algn="l" rtl="0" eaLnBrk="0" fontAlgn="base" hangingPunct="0">
        <a:spcBef>
          <a:spcPct val="0"/>
        </a:spcBef>
        <a:spcAft>
          <a:spcPct val="0"/>
        </a:spcAft>
        <a:defRPr sz="2600" b="1">
          <a:solidFill>
            <a:schemeClr val="tx2"/>
          </a:solidFill>
          <a:latin typeface="Arial" charset="0"/>
        </a:defRPr>
      </a:lvl3pPr>
      <a:lvl4pPr algn="l" rtl="0" eaLnBrk="0" fontAlgn="base" hangingPunct="0">
        <a:spcBef>
          <a:spcPct val="0"/>
        </a:spcBef>
        <a:spcAft>
          <a:spcPct val="0"/>
        </a:spcAft>
        <a:defRPr sz="2600" b="1">
          <a:solidFill>
            <a:schemeClr val="tx2"/>
          </a:solidFill>
          <a:latin typeface="Arial" charset="0"/>
        </a:defRPr>
      </a:lvl4pPr>
      <a:lvl5pPr algn="l" rtl="0" eaLnBrk="0" fontAlgn="base" hangingPunct="0">
        <a:spcBef>
          <a:spcPct val="0"/>
        </a:spcBef>
        <a:spcAft>
          <a:spcPct val="0"/>
        </a:spcAft>
        <a:defRPr sz="2600" b="1">
          <a:solidFill>
            <a:schemeClr val="tx2"/>
          </a:solidFill>
          <a:latin typeface="Arial" charset="0"/>
        </a:defRPr>
      </a:lvl5pPr>
      <a:lvl6pPr marL="457200" algn="l" rtl="0" fontAlgn="base">
        <a:spcBef>
          <a:spcPct val="0"/>
        </a:spcBef>
        <a:spcAft>
          <a:spcPct val="0"/>
        </a:spcAft>
        <a:defRPr sz="2600" b="1">
          <a:solidFill>
            <a:schemeClr val="tx2"/>
          </a:solidFill>
          <a:latin typeface="Arial" charset="0"/>
        </a:defRPr>
      </a:lvl6pPr>
      <a:lvl7pPr marL="914400" algn="l" rtl="0" fontAlgn="base">
        <a:spcBef>
          <a:spcPct val="0"/>
        </a:spcBef>
        <a:spcAft>
          <a:spcPct val="0"/>
        </a:spcAft>
        <a:defRPr sz="2600" b="1">
          <a:solidFill>
            <a:schemeClr val="tx2"/>
          </a:solidFill>
          <a:latin typeface="Arial" charset="0"/>
        </a:defRPr>
      </a:lvl7pPr>
      <a:lvl8pPr marL="1371600" algn="l" rtl="0" fontAlgn="base">
        <a:spcBef>
          <a:spcPct val="0"/>
        </a:spcBef>
        <a:spcAft>
          <a:spcPct val="0"/>
        </a:spcAft>
        <a:defRPr sz="2600" b="1">
          <a:solidFill>
            <a:schemeClr val="tx2"/>
          </a:solidFill>
          <a:latin typeface="Arial" charset="0"/>
        </a:defRPr>
      </a:lvl8pPr>
      <a:lvl9pPr marL="1828800" algn="l" rtl="0" fontAlgn="base">
        <a:spcBef>
          <a:spcPct val="0"/>
        </a:spcBef>
        <a:spcAft>
          <a:spcPct val="0"/>
        </a:spcAft>
        <a:defRPr sz="26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1"/>
        </a:buClr>
        <a:buChar char="•"/>
        <a:defRPr sz="2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200">
          <a:solidFill>
            <a:schemeClr val="tx1"/>
          </a:solidFill>
          <a:latin typeface="+mn-lt"/>
        </a:defRPr>
      </a:lvl2pPr>
      <a:lvl3pPr marL="1143000" indent="-228600" algn="l" rtl="0" eaLnBrk="0" fontAlgn="base" hangingPunct="0">
        <a:spcBef>
          <a:spcPct val="20000"/>
        </a:spcBef>
        <a:spcAft>
          <a:spcPct val="0"/>
        </a:spcAft>
        <a:buClr>
          <a:schemeClr val="tx1"/>
        </a:buClr>
        <a:buFont typeface="Wingdings" pitchFamily="2" charset="2"/>
        <a:buChar char="§"/>
        <a:defRPr sz="22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Helvetica" pitchFamily="34" charset="0"/>
        </a:defRPr>
      </a:lvl4pPr>
      <a:lvl5pPr marL="2057400" indent="-228600" algn="l" rtl="0" eaLnBrk="0" fontAlgn="base" hangingPunct="0">
        <a:spcBef>
          <a:spcPct val="20000"/>
        </a:spcBef>
        <a:spcAft>
          <a:spcPct val="0"/>
        </a:spcAft>
        <a:buChar char="»"/>
        <a:defRPr sz="2000">
          <a:solidFill>
            <a:schemeClr val="tx1"/>
          </a:solidFill>
          <a:latin typeface="Helvetica" pitchFamily="34" charset="0"/>
        </a:defRPr>
      </a:lvl5pPr>
      <a:lvl6pPr marL="2514600" indent="-228600" algn="l" rtl="0" fontAlgn="base">
        <a:spcBef>
          <a:spcPct val="20000"/>
        </a:spcBef>
        <a:spcAft>
          <a:spcPct val="0"/>
        </a:spcAft>
        <a:buChar char="»"/>
        <a:defRPr sz="2000">
          <a:solidFill>
            <a:schemeClr val="tx1"/>
          </a:solidFill>
          <a:latin typeface="Helvetica" pitchFamily="34" charset="0"/>
        </a:defRPr>
      </a:lvl6pPr>
      <a:lvl7pPr marL="2971800" indent="-228600" algn="l" rtl="0" fontAlgn="base">
        <a:spcBef>
          <a:spcPct val="20000"/>
        </a:spcBef>
        <a:spcAft>
          <a:spcPct val="0"/>
        </a:spcAft>
        <a:buChar char="»"/>
        <a:defRPr sz="2000">
          <a:solidFill>
            <a:schemeClr val="tx1"/>
          </a:solidFill>
          <a:latin typeface="Helvetica" pitchFamily="34" charset="0"/>
        </a:defRPr>
      </a:lvl7pPr>
      <a:lvl8pPr marL="3429000" indent="-228600" algn="l" rtl="0" fontAlgn="base">
        <a:spcBef>
          <a:spcPct val="20000"/>
        </a:spcBef>
        <a:spcAft>
          <a:spcPct val="0"/>
        </a:spcAft>
        <a:buChar char="»"/>
        <a:defRPr sz="2000">
          <a:solidFill>
            <a:schemeClr val="tx1"/>
          </a:solidFill>
          <a:latin typeface="Helvetica" pitchFamily="34" charset="0"/>
        </a:defRPr>
      </a:lvl8pPr>
      <a:lvl9pPr marL="3886200" indent="-228600" algn="l" rtl="0" fontAlgn="base">
        <a:spcBef>
          <a:spcPct val="20000"/>
        </a:spcBef>
        <a:spcAft>
          <a:spcPct val="0"/>
        </a:spcAft>
        <a:buChar char="»"/>
        <a:defRPr sz="2000">
          <a:solidFill>
            <a:schemeClr val="tx1"/>
          </a:solidFill>
          <a:latin typeface="Helvetica"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4.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99.xml"/></Relationships>
</file>

<file path=ppt/slides/_rels/slide11.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notesSlide" Target="../notesSlides/notesSlide5.xml"/><Relationship Id="rId1" Type="http://schemas.openxmlformats.org/officeDocument/2006/relationships/slideLayout" Target="../slideLayouts/slideLayout99.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03.xml"/></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6.xml"/><Relationship Id="rId1" Type="http://schemas.openxmlformats.org/officeDocument/2006/relationships/slideLayout" Target="../slideLayouts/slideLayout99.xml"/><Relationship Id="rId4" Type="http://schemas.openxmlformats.org/officeDocument/2006/relationships/image" Target="../media/image22.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notesSlide" Target="../notesSlides/notesSlide7.xml"/><Relationship Id="rId7" Type="http://schemas.openxmlformats.org/officeDocument/2006/relationships/image" Target="../media/image28.jpeg"/><Relationship Id="rId2" Type="http://schemas.openxmlformats.org/officeDocument/2006/relationships/slideLayout" Target="../slideLayouts/slideLayout12.xml"/><Relationship Id="rId1" Type="http://schemas.openxmlformats.org/officeDocument/2006/relationships/vmlDrawing" Target="../drawings/vmlDrawing1.vml"/><Relationship Id="rId6" Type="http://schemas.openxmlformats.org/officeDocument/2006/relationships/oleObject" Target="../embeddings/Microsoft_Office_Word_97_-_2003_Document2.doc"/><Relationship Id="rId5" Type="http://schemas.openxmlformats.org/officeDocument/2006/relationships/oleObject" Target="../embeddings/Microsoft_Office_Word_97_-_2003_Document1.doc"/><Relationship Id="rId4" Type="http://schemas.openxmlformats.org/officeDocument/2006/relationships/image" Target="../media/image27.wmf"/></Relationships>
</file>

<file path=ppt/slides/_rels/slide18.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8.xml"/><Relationship Id="rId1" Type="http://schemas.openxmlformats.org/officeDocument/2006/relationships/slideLayout" Target="../slideLayouts/slideLayout104.xml"/><Relationship Id="rId5" Type="http://schemas.openxmlformats.org/officeDocument/2006/relationships/image" Target="../media/image31.jpeg"/><Relationship Id="rId4" Type="http://schemas.openxmlformats.org/officeDocument/2006/relationships/image" Target="../media/image30.jpeg"/></Relationships>
</file>

<file path=ppt/slides/_rels/slide1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9.xml"/><Relationship Id="rId1" Type="http://schemas.openxmlformats.org/officeDocument/2006/relationships/slideLayout" Target="../slideLayouts/slideLayout99.xml"/><Relationship Id="rId5" Type="http://schemas.openxmlformats.org/officeDocument/2006/relationships/image" Target="../media/image34.png"/><Relationship Id="rId4" Type="http://schemas.openxmlformats.org/officeDocument/2006/relationships/image" Target="../media/image33.png"/></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04.xml"/><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87.xml"/><Relationship Id="rId4" Type="http://schemas.openxmlformats.org/officeDocument/2006/relationships/image" Target="../media/image37.png"/></Relationships>
</file>

<file path=ppt/slides/_rels/slide2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87.xml"/></Relationships>
</file>

<file path=ppt/slides/_rels/slide2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99.xml"/><Relationship Id="rId4" Type="http://schemas.openxmlformats.org/officeDocument/2006/relationships/image" Target="../media/image42.png"/></Relationships>
</file>

<file path=ppt/slides/_rels/slide23.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04.xml"/></Relationships>
</file>

<file path=ppt/slides/_rels/slide2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104.xml"/></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6.jpeg"/><Relationship Id="rId1" Type="http://schemas.openxmlformats.org/officeDocument/2006/relationships/slideLayout" Target="../slideLayouts/slideLayout33.xml"/><Relationship Id="rId4" Type="http://schemas.openxmlformats.org/officeDocument/2006/relationships/image" Target="../media/image47.jpeg"/></Relationships>
</file>

<file path=ppt/slides/_rels/slide26.xml.rels><?xml version="1.0" encoding="UTF-8" standalone="yes"?>
<Relationships xmlns="http://schemas.openxmlformats.org/package/2006/relationships"><Relationship Id="rId2" Type="http://schemas.openxmlformats.org/officeDocument/2006/relationships/image" Target="../media/image48.gif"/><Relationship Id="rId1" Type="http://schemas.openxmlformats.org/officeDocument/2006/relationships/slideLayout" Target="../slideLayouts/slideLayout104.xml"/></Relationships>
</file>

<file path=ppt/slides/_rels/slide27.xml.rels><?xml version="1.0" encoding="UTF-8" standalone="yes"?>
<Relationships xmlns="http://schemas.openxmlformats.org/package/2006/relationships"><Relationship Id="rId2" Type="http://schemas.openxmlformats.org/officeDocument/2006/relationships/image" Target="../media/image49.emf"/><Relationship Id="rId1" Type="http://schemas.openxmlformats.org/officeDocument/2006/relationships/slideLayout" Target="../slideLayouts/slideLayout115.xml"/></Relationships>
</file>

<file path=ppt/slides/_rels/slide2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103.xml"/><Relationship Id="rId4" Type="http://schemas.openxmlformats.org/officeDocument/2006/relationships/chart" Target="../charts/chart2.xml"/></Relationships>
</file>

<file path=ppt/slides/_rels/slide29.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99.xml"/></Relationships>
</file>

<file path=ppt/slides/_rels/slide31.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04.xml"/></Relationships>
</file>

<file path=ppt/slides/_rels/slide33.xml.rels><?xml version="1.0" encoding="UTF-8" standalone="yes"?>
<Relationships xmlns="http://schemas.openxmlformats.org/package/2006/relationships"><Relationship Id="rId3" Type="http://schemas.openxmlformats.org/officeDocument/2006/relationships/image" Target="../media/image54.emf"/><Relationship Id="rId2" Type="http://schemas.openxmlformats.org/officeDocument/2006/relationships/image" Target="../media/image53.emf"/><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0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0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0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9.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10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4.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154.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9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type="subTitle" idx="1"/>
          </p:nvPr>
        </p:nvSpPr>
        <p:spPr>
          <a:xfrm>
            <a:off x="304800" y="2743200"/>
            <a:ext cx="8458200" cy="3048000"/>
          </a:xfrm>
        </p:spPr>
        <p:txBody>
          <a:bodyPr/>
          <a:lstStyle/>
          <a:p>
            <a:r>
              <a:rPr lang="en-US" sz="2000" dirty="0" smtClean="0"/>
              <a:t>E. Beebe, J. Alessi, A. Pikin</a:t>
            </a:r>
          </a:p>
          <a:p>
            <a:endParaRPr lang="en-US" sz="1800" b="1" dirty="0"/>
          </a:p>
          <a:p>
            <a:r>
              <a:rPr lang="en-US" sz="2400" b="1" dirty="0"/>
              <a:t>Brookhaven National Laboratory</a:t>
            </a:r>
          </a:p>
          <a:p>
            <a:endParaRPr lang="en-US" sz="1800" b="1" dirty="0"/>
          </a:p>
          <a:p>
            <a:r>
              <a:rPr lang="en-US" sz="2000" b="1" dirty="0" smtClean="0"/>
              <a:t>*Project </a:t>
            </a:r>
            <a:r>
              <a:rPr lang="en-US" sz="2000" b="1" dirty="0"/>
              <a:t>funded by US Department of Energy</a:t>
            </a:r>
          </a:p>
          <a:p>
            <a:r>
              <a:rPr lang="en-US" sz="2000" b="1" dirty="0"/>
              <a:t> and the National Aeronautics and Space Administration</a:t>
            </a:r>
          </a:p>
        </p:txBody>
      </p:sp>
      <p:sp>
        <p:nvSpPr>
          <p:cNvPr id="10245" name="Text Box 5"/>
          <p:cNvSpPr txBox="1">
            <a:spLocks noChangeArrowheads="1"/>
          </p:cNvSpPr>
          <p:nvPr/>
        </p:nvSpPr>
        <p:spPr bwMode="auto">
          <a:xfrm>
            <a:off x="228600" y="1752600"/>
            <a:ext cx="8610600" cy="523220"/>
          </a:xfrm>
          <a:prstGeom prst="rect">
            <a:avLst/>
          </a:prstGeom>
          <a:noFill/>
          <a:ln w="9525">
            <a:noFill/>
            <a:miter lim="800000"/>
            <a:headEnd/>
            <a:tailEnd/>
          </a:ln>
          <a:effectLst/>
        </p:spPr>
        <p:txBody>
          <a:bodyPr wrap="square">
            <a:spAutoFit/>
          </a:bodyPr>
          <a:lstStyle/>
          <a:p>
            <a:pPr algn="ctr" fontAlgn="base">
              <a:spcBef>
                <a:spcPct val="0"/>
              </a:spcBef>
              <a:spcAft>
                <a:spcPct val="0"/>
              </a:spcAft>
            </a:pPr>
            <a:r>
              <a:rPr lang="en-US" sz="2800" b="1" dirty="0" err="1" smtClean="0"/>
              <a:t>Rhic</a:t>
            </a:r>
            <a:r>
              <a:rPr lang="en-US" sz="2800" b="1" dirty="0" err="1" smtClean="0"/>
              <a:t>Ebis</a:t>
            </a:r>
            <a:r>
              <a:rPr lang="en-US" sz="2800" b="1" dirty="0" smtClean="0"/>
              <a:t> Design and Performance</a:t>
            </a:r>
            <a:r>
              <a:rPr lang="en-US" sz="2800" b="1" dirty="0" smtClean="0"/>
              <a:t>* </a:t>
            </a:r>
            <a:endParaRPr lang="en-US" sz="2800" b="1" dirty="0" smtClean="0">
              <a:solidFill>
                <a:srgbClr val="000000"/>
              </a:solidFill>
              <a:latin typeface="Book Antiqua" pitchFamily="18" charset="0"/>
              <a:ea typeface="굴림" charset="-127"/>
            </a:endParaRPr>
          </a:p>
        </p:txBody>
      </p:sp>
      <p:sp>
        <p:nvSpPr>
          <p:cNvPr id="10252" name="Text Box 12"/>
          <p:cNvSpPr txBox="1">
            <a:spLocks noChangeArrowheads="1"/>
          </p:cNvSpPr>
          <p:nvPr/>
        </p:nvSpPr>
        <p:spPr bwMode="auto">
          <a:xfrm>
            <a:off x="8229600" y="6205538"/>
            <a:ext cx="609600" cy="92075"/>
          </a:xfrm>
          <a:prstGeom prst="rect">
            <a:avLst/>
          </a:prstGeom>
          <a:noFill/>
          <a:ln w="9525">
            <a:noFill/>
            <a:miter lim="800000"/>
            <a:headEnd/>
            <a:tailEnd/>
          </a:ln>
          <a:effectLst/>
        </p:spPr>
        <p:txBody>
          <a:bodyPr lIns="0" tIns="0" rIns="0" bIns="0">
            <a:spAutoFit/>
          </a:bodyPr>
          <a:lstStyle/>
          <a:p>
            <a:pPr algn="r" fontAlgn="base">
              <a:spcBef>
                <a:spcPct val="50000"/>
              </a:spcBef>
              <a:spcAft>
                <a:spcPct val="0"/>
              </a:spcAft>
            </a:pPr>
            <a:endParaRPr lang="en-US" sz="600" smtClean="0">
              <a:solidFill>
                <a:srgbClr val="808080"/>
              </a:solidFill>
              <a:latin typeface="Helvetica"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4178" name="Rectangle 2"/>
          <p:cNvSpPr>
            <a:spLocks noGrp="1" noChangeArrowheads="1"/>
          </p:cNvSpPr>
          <p:nvPr>
            <p:ph type="title"/>
          </p:nvPr>
        </p:nvSpPr>
        <p:spPr>
          <a:xfrm>
            <a:off x="0" y="0"/>
            <a:ext cx="6934200" cy="533400"/>
          </a:xfrm>
        </p:spPr>
        <p:txBody>
          <a:bodyPr/>
          <a:lstStyle/>
          <a:p>
            <a:r>
              <a:rPr lang="en-US" sz="2000" dirty="0" err="1"/>
              <a:t>Pepperpot</a:t>
            </a:r>
            <a:r>
              <a:rPr lang="en-US" sz="2000" dirty="0"/>
              <a:t> </a:t>
            </a:r>
            <a:r>
              <a:rPr lang="en-US" sz="2000" dirty="0" err="1"/>
              <a:t>emittance</a:t>
            </a:r>
            <a:r>
              <a:rPr lang="en-US" sz="2000" dirty="0"/>
              <a:t> measurements of injected 1+ ions</a:t>
            </a:r>
          </a:p>
        </p:txBody>
      </p:sp>
      <p:pic>
        <p:nvPicPr>
          <p:cNvPr id="434179" name="Picture 3"/>
          <p:cNvPicPr>
            <a:picLocks noChangeAspect="1" noChangeArrowheads="1"/>
          </p:cNvPicPr>
          <p:nvPr/>
        </p:nvPicPr>
        <p:blipFill>
          <a:blip r:embed="rId2" cstate="print"/>
          <a:srcRect b="31868"/>
          <a:stretch>
            <a:fillRect/>
          </a:stretch>
        </p:blipFill>
        <p:spPr bwMode="auto">
          <a:xfrm>
            <a:off x="304800" y="990600"/>
            <a:ext cx="4038600" cy="2058988"/>
          </a:xfrm>
          <a:prstGeom prst="rect">
            <a:avLst/>
          </a:prstGeom>
          <a:noFill/>
          <a:ln w="9525">
            <a:noFill/>
            <a:miter lim="800000"/>
            <a:headEnd/>
            <a:tailEnd/>
          </a:ln>
        </p:spPr>
      </p:pic>
      <p:pic>
        <p:nvPicPr>
          <p:cNvPr id="434180" name="Picture 4"/>
          <p:cNvPicPr>
            <a:picLocks noChangeAspect="1" noChangeArrowheads="1"/>
          </p:cNvPicPr>
          <p:nvPr/>
        </p:nvPicPr>
        <p:blipFill>
          <a:blip r:embed="rId3" cstate="print"/>
          <a:srcRect b="31868"/>
          <a:stretch>
            <a:fillRect/>
          </a:stretch>
        </p:blipFill>
        <p:spPr bwMode="auto">
          <a:xfrm>
            <a:off x="304800" y="3124200"/>
            <a:ext cx="4038600" cy="2058988"/>
          </a:xfrm>
          <a:prstGeom prst="rect">
            <a:avLst/>
          </a:prstGeom>
          <a:noFill/>
          <a:ln w="9525">
            <a:noFill/>
            <a:miter lim="800000"/>
            <a:headEnd/>
            <a:tailEnd/>
          </a:ln>
        </p:spPr>
      </p:pic>
      <p:sp>
        <p:nvSpPr>
          <p:cNvPr id="434181" name="Rectangle 5"/>
          <p:cNvSpPr>
            <a:spLocks noChangeArrowheads="1"/>
          </p:cNvSpPr>
          <p:nvPr/>
        </p:nvSpPr>
        <p:spPr bwMode="auto">
          <a:xfrm>
            <a:off x="4648200" y="1143000"/>
            <a:ext cx="3675063" cy="1768475"/>
          </a:xfrm>
          <a:prstGeom prst="rect">
            <a:avLst/>
          </a:prstGeom>
          <a:noFill/>
          <a:ln w="9525">
            <a:noFill/>
            <a:miter lim="800000"/>
            <a:headEnd/>
            <a:tailEnd/>
          </a:ln>
          <a:effectLst/>
        </p:spPr>
        <p:txBody>
          <a:bodyPr anchor="ctr">
            <a:spAutoFit/>
          </a:bodyPr>
          <a:lstStyle/>
          <a:p>
            <a:r>
              <a:rPr lang="en-US" sz="2000">
                <a:latin typeface="Times New Roman" pitchFamily="18" charset="0"/>
                <a:cs typeface="Times New Roman" pitchFamily="18" charset="0"/>
              </a:rPr>
              <a:t>Emittance at the exit of the LEBT chamber, Cu</a:t>
            </a:r>
            <a:r>
              <a:rPr lang="en-US" sz="2000" baseline="30000">
                <a:latin typeface="Times New Roman" pitchFamily="18" charset="0"/>
                <a:cs typeface="Times New Roman" pitchFamily="18" charset="0"/>
              </a:rPr>
              <a:t>1+</a:t>
            </a:r>
            <a:r>
              <a:rPr lang="en-US" sz="2000">
                <a:latin typeface="Times New Roman" pitchFamily="18" charset="0"/>
                <a:cs typeface="Times New Roman" pitchFamily="18" charset="0"/>
              </a:rPr>
              <a:t>, 11 keV, 10 μA.</a:t>
            </a:r>
          </a:p>
          <a:p>
            <a:endParaRPr lang="en-US" sz="1000">
              <a:latin typeface="Times New Roman" pitchFamily="18" charset="0"/>
              <a:cs typeface="Times New Roman" pitchFamily="18" charset="0"/>
            </a:endParaRPr>
          </a:p>
          <a:p>
            <a:r>
              <a:rPr lang="en-US" sz="2000" b="1">
                <a:latin typeface="Times New Roman" pitchFamily="18" charset="0"/>
                <a:cs typeface="Times New Roman" pitchFamily="18" charset="0"/>
              </a:rPr>
              <a:t>Aberrations observed when the beam fills the quadrupole aperture.</a:t>
            </a:r>
          </a:p>
        </p:txBody>
      </p:sp>
      <p:sp>
        <p:nvSpPr>
          <p:cNvPr id="434182" name="Rectangle 6"/>
          <p:cNvSpPr>
            <a:spLocks noChangeArrowheads="1"/>
          </p:cNvSpPr>
          <p:nvPr/>
        </p:nvSpPr>
        <p:spPr bwMode="auto">
          <a:xfrm>
            <a:off x="4648200" y="3429000"/>
            <a:ext cx="3581400" cy="1311275"/>
          </a:xfrm>
          <a:prstGeom prst="rect">
            <a:avLst/>
          </a:prstGeom>
          <a:noFill/>
          <a:ln w="9525">
            <a:noFill/>
            <a:miter lim="800000"/>
            <a:headEnd/>
            <a:tailEnd/>
          </a:ln>
          <a:effectLst/>
        </p:spPr>
        <p:txBody>
          <a:bodyPr anchor="ctr">
            <a:spAutoFit/>
          </a:bodyPr>
          <a:lstStyle/>
          <a:p>
            <a:r>
              <a:rPr lang="en-US" sz="2000">
                <a:latin typeface="Times New Roman" pitchFamily="18" charset="0"/>
                <a:cs typeface="Times New Roman" pitchFamily="18" charset="0"/>
              </a:rPr>
              <a:t>Emittance at the exit of the LEBT chamber when the beam is collimated between the ion source and the first quadrupole.</a:t>
            </a:r>
            <a:r>
              <a:rPr lang="en-US" sz="2000"/>
              <a:t> </a:t>
            </a:r>
          </a:p>
        </p:txBody>
      </p:sp>
      <p:sp>
        <p:nvSpPr>
          <p:cNvPr id="434183" name="Rectangle 7"/>
          <p:cNvSpPr>
            <a:spLocks noChangeArrowheads="1"/>
          </p:cNvSpPr>
          <p:nvPr/>
        </p:nvSpPr>
        <p:spPr bwMode="auto">
          <a:xfrm>
            <a:off x="152400" y="5424488"/>
            <a:ext cx="8991600" cy="427037"/>
          </a:xfrm>
          <a:prstGeom prst="rect">
            <a:avLst/>
          </a:prstGeom>
          <a:noFill/>
          <a:ln w="9525">
            <a:noFill/>
            <a:miter lim="800000"/>
            <a:headEnd/>
            <a:tailEnd/>
          </a:ln>
          <a:effectLst/>
        </p:spPr>
        <p:txBody>
          <a:bodyPr anchor="ctr">
            <a:spAutoFit/>
          </a:bodyPr>
          <a:lstStyle/>
          <a:p>
            <a:r>
              <a:rPr lang="en-US">
                <a:latin typeface="Times" charset="0"/>
                <a:ea typeface="Times" charset="0"/>
                <a:cs typeface="Times New Roman" pitchFamily="18" charset="0"/>
              </a:rPr>
              <a:t>Output emittances with collimation are ≤0.02 </a:t>
            </a:r>
            <a:r>
              <a:rPr lang="el-GR">
                <a:latin typeface=""/>
                <a:cs typeface="Times New Roman" pitchFamily="18" charset="0"/>
              </a:rPr>
              <a:t>π</a:t>
            </a:r>
            <a:r>
              <a:rPr lang="en-US">
                <a:latin typeface="Times" charset="0"/>
                <a:ea typeface="Times" charset="0"/>
                <a:cs typeface="Times New Roman" pitchFamily="18" charset="0"/>
              </a:rPr>
              <a:t> mm mrad, norm., rms.</a:t>
            </a:r>
            <a:r>
              <a:rPr lang="en-US"/>
              <a:t>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a:xfrm>
            <a:off x="457200" y="228600"/>
            <a:ext cx="6316663" cy="425450"/>
          </a:xfrm>
        </p:spPr>
        <p:txBody>
          <a:bodyPr/>
          <a:lstStyle/>
          <a:p>
            <a:r>
              <a:rPr lang="en-US" sz="2000" dirty="0" smtClean="0">
                <a:solidFill>
                  <a:schemeClr val="tx1"/>
                </a:solidFill>
              </a:rPr>
              <a:t>Ion Elevators:  Pulsed </a:t>
            </a:r>
            <a:r>
              <a:rPr lang="en-US" sz="2000" dirty="0">
                <a:solidFill>
                  <a:schemeClr val="tx1"/>
                </a:solidFill>
              </a:rPr>
              <a:t>High Voltage </a:t>
            </a:r>
            <a:r>
              <a:rPr lang="en-US" sz="2000" dirty="0" smtClean="0">
                <a:solidFill>
                  <a:schemeClr val="tx1"/>
                </a:solidFill>
              </a:rPr>
              <a:t>Platforms</a:t>
            </a:r>
            <a:endParaRPr lang="en-US" sz="2000" dirty="0">
              <a:solidFill>
                <a:schemeClr val="tx1"/>
              </a:solidFill>
            </a:endParaRPr>
          </a:p>
        </p:txBody>
      </p:sp>
      <p:pic>
        <p:nvPicPr>
          <p:cNvPr id="124932" name="Picture 4" descr="20050126 REBIS_INJ-EXTRAXT_SCHEM_01-26-05-Ritter"/>
          <p:cNvPicPr>
            <a:picLocks noChangeAspect="1" noChangeArrowheads="1"/>
          </p:cNvPicPr>
          <p:nvPr/>
        </p:nvPicPr>
        <p:blipFill>
          <a:blip r:embed="rId3" cstate="print"/>
          <a:srcRect/>
          <a:stretch>
            <a:fillRect/>
          </a:stretch>
        </p:blipFill>
        <p:spPr bwMode="auto">
          <a:xfrm>
            <a:off x="304800" y="1066800"/>
            <a:ext cx="5257800" cy="4548188"/>
          </a:xfrm>
          <a:prstGeom prst="rect">
            <a:avLst/>
          </a:prstGeom>
          <a:noFill/>
        </p:spPr>
      </p:pic>
      <p:sp>
        <p:nvSpPr>
          <p:cNvPr id="124933" name="Text Box 5"/>
          <p:cNvSpPr txBox="1">
            <a:spLocks noChangeArrowheads="1"/>
          </p:cNvSpPr>
          <p:nvPr/>
        </p:nvSpPr>
        <p:spPr bwMode="auto">
          <a:xfrm>
            <a:off x="5562600" y="1371600"/>
            <a:ext cx="3581400" cy="915988"/>
          </a:xfrm>
          <a:prstGeom prst="rect">
            <a:avLst/>
          </a:prstGeom>
          <a:noFill/>
          <a:ln w="9525">
            <a:noFill/>
            <a:miter lim="800000"/>
            <a:headEnd/>
            <a:tailEnd/>
          </a:ln>
          <a:effectLst/>
        </p:spPr>
        <p:txBody>
          <a:bodyPr>
            <a:spAutoFit/>
          </a:bodyPr>
          <a:lstStyle/>
          <a:p>
            <a:pPr>
              <a:spcBef>
                <a:spcPct val="50000"/>
              </a:spcBef>
            </a:pPr>
            <a:r>
              <a:rPr lang="en-US" sz="1800" dirty="0">
                <a:latin typeface="Arial" pitchFamily="34" charset="0"/>
              </a:rPr>
              <a:t>During injection and confinement the RHIC </a:t>
            </a:r>
            <a:r>
              <a:rPr lang="en-US" sz="1800" dirty="0" smtClean="0">
                <a:latin typeface="Arial" pitchFamily="34" charset="0"/>
              </a:rPr>
              <a:t>EBIS operates </a:t>
            </a:r>
            <a:r>
              <a:rPr lang="en-US" sz="1800" dirty="0">
                <a:latin typeface="Arial" pitchFamily="34" charset="0"/>
              </a:rPr>
              <a:t>at ground potential.</a:t>
            </a:r>
          </a:p>
        </p:txBody>
      </p:sp>
      <p:sp>
        <p:nvSpPr>
          <p:cNvPr id="124934" name="Text Box 6"/>
          <p:cNvSpPr txBox="1">
            <a:spLocks noChangeArrowheads="1"/>
          </p:cNvSpPr>
          <p:nvPr/>
        </p:nvSpPr>
        <p:spPr bwMode="auto">
          <a:xfrm>
            <a:off x="5486400" y="3352800"/>
            <a:ext cx="3124200" cy="2014538"/>
          </a:xfrm>
          <a:prstGeom prst="rect">
            <a:avLst/>
          </a:prstGeom>
          <a:noFill/>
          <a:ln w="9525">
            <a:noFill/>
            <a:miter lim="800000"/>
            <a:headEnd/>
            <a:tailEnd/>
          </a:ln>
          <a:effectLst/>
        </p:spPr>
        <p:txBody>
          <a:bodyPr>
            <a:spAutoFit/>
          </a:bodyPr>
          <a:lstStyle/>
          <a:p>
            <a:pPr>
              <a:spcBef>
                <a:spcPct val="50000"/>
              </a:spcBef>
            </a:pPr>
            <a:r>
              <a:rPr lang="en-US" sz="1800" dirty="0">
                <a:latin typeface="Arial" pitchFamily="34" charset="0"/>
              </a:rPr>
              <a:t>Just before ion extraction the EBIS Platform Voltage </a:t>
            </a:r>
            <a:r>
              <a:rPr lang="en-US" sz="1800" dirty="0" smtClean="0">
                <a:latin typeface="Arial" pitchFamily="34" charset="0"/>
              </a:rPr>
              <a:t>is </a:t>
            </a:r>
            <a:r>
              <a:rPr lang="en-US" sz="1800" dirty="0">
                <a:latin typeface="Arial" pitchFamily="34" charset="0"/>
              </a:rPr>
              <a:t>applied such that the ions are extracted </a:t>
            </a:r>
            <a:r>
              <a:rPr lang="en-US" sz="1800" dirty="0" smtClean="0">
                <a:latin typeface="Arial" pitchFamily="34" charset="0"/>
              </a:rPr>
              <a:t>through 100kV </a:t>
            </a:r>
            <a:r>
              <a:rPr lang="en-US" sz="1800" dirty="0">
                <a:latin typeface="Arial" pitchFamily="34" charset="0"/>
              </a:rPr>
              <a:t>(nominal) to attain the ~17keV/</a:t>
            </a:r>
            <a:r>
              <a:rPr lang="en-US" sz="1800" dirty="0" err="1">
                <a:latin typeface="Arial" pitchFamily="34" charset="0"/>
              </a:rPr>
              <a:t>amu</a:t>
            </a:r>
            <a:r>
              <a:rPr lang="en-US" sz="1800" dirty="0">
                <a:latin typeface="Arial" pitchFamily="34" charset="0"/>
              </a:rPr>
              <a:t> needed for acceleration by the RFQ</a:t>
            </a:r>
          </a:p>
        </p:txBody>
      </p:sp>
      <p:sp>
        <p:nvSpPr>
          <p:cNvPr id="6" name="TextBox 5"/>
          <p:cNvSpPr txBox="1"/>
          <p:nvPr/>
        </p:nvSpPr>
        <p:spPr>
          <a:xfrm>
            <a:off x="533400" y="5638800"/>
            <a:ext cx="8077200" cy="381000"/>
          </a:xfrm>
          <a:prstGeom prst="rect">
            <a:avLst/>
          </a:prstGeom>
          <a:noFill/>
        </p:spPr>
        <p:txBody>
          <a:bodyPr wrap="square" rtlCol="0">
            <a:spAutoFit/>
          </a:bodyPr>
          <a:lstStyle/>
          <a:p>
            <a:r>
              <a:rPr lang="en-US" dirty="0" smtClean="0">
                <a:solidFill>
                  <a:srgbClr val="FF0000"/>
                </a:solidFill>
              </a:rPr>
              <a:t>(Platform pulsing is also useful for injection and TOF energy adjustments)</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23825"/>
            <a:ext cx="6553200" cy="914400"/>
          </a:xfrm>
        </p:spPr>
        <p:txBody>
          <a:bodyPr/>
          <a:lstStyle/>
          <a:p>
            <a:r>
              <a:rPr lang="en-US" sz="2000" dirty="0" smtClean="0">
                <a:solidFill>
                  <a:srgbClr val="000000"/>
                </a:solidFill>
                <a:latin typeface="Calibri" pitchFamily="34" charset="0"/>
              </a:rPr>
              <a:t>HV Platform Pulsing for EBIS ion beam injection into RFQ</a:t>
            </a:r>
            <a:endParaRPr lang="en-US" sz="2000" dirty="0"/>
          </a:p>
        </p:txBody>
      </p:sp>
      <p:pic>
        <p:nvPicPr>
          <p:cNvPr id="6" name="Picture 5"/>
          <p:cNvPicPr/>
          <p:nvPr/>
        </p:nvPicPr>
        <p:blipFill>
          <a:blip r:embed="rId2" cstate="print"/>
          <a:srcRect/>
          <a:stretch>
            <a:fillRect/>
          </a:stretch>
        </p:blipFill>
        <p:spPr bwMode="auto">
          <a:xfrm>
            <a:off x="304800" y="1066800"/>
            <a:ext cx="3962400" cy="2303463"/>
          </a:xfrm>
          <a:prstGeom prst="rect">
            <a:avLst/>
          </a:prstGeom>
          <a:noFill/>
          <a:ln w="9525">
            <a:noFill/>
            <a:miter lim="800000"/>
            <a:headEnd/>
            <a:tailEnd/>
          </a:ln>
        </p:spPr>
      </p:pic>
      <p:sp>
        <p:nvSpPr>
          <p:cNvPr id="7" name="TextBox 6"/>
          <p:cNvSpPr txBox="1"/>
          <p:nvPr/>
        </p:nvSpPr>
        <p:spPr>
          <a:xfrm>
            <a:off x="4343400" y="1600200"/>
            <a:ext cx="3657600" cy="1461939"/>
          </a:xfrm>
          <a:prstGeom prst="rect">
            <a:avLst/>
          </a:prstGeom>
          <a:noFill/>
        </p:spPr>
        <p:txBody>
          <a:bodyPr wrap="square" rtlCol="0">
            <a:spAutoFit/>
          </a:bodyPr>
          <a:lstStyle/>
          <a:p>
            <a:pPr lvl="1" indent="0" defTabSz="4389438">
              <a:lnSpc>
                <a:spcPct val="80000"/>
              </a:lnSpc>
              <a:spcBef>
                <a:spcPct val="20000"/>
              </a:spcBef>
              <a:buClr>
                <a:schemeClr val="tx1"/>
              </a:buClr>
              <a:buFontTx/>
              <a:buChar char="–"/>
            </a:pPr>
            <a:r>
              <a:rPr lang="en-US" sz="1500" dirty="0" smtClean="0">
                <a:solidFill>
                  <a:srgbClr val="000000"/>
                </a:solidFill>
                <a:latin typeface="Calibri" pitchFamily="34" charset="0"/>
              </a:rPr>
              <a:t>100</a:t>
            </a:r>
            <a:r>
              <a:rPr lang="en-US" sz="1500" dirty="0" smtClean="0">
                <a:solidFill>
                  <a:srgbClr val="000000"/>
                </a:solidFill>
                <a:latin typeface="Symbol" pitchFamily="18" charset="2"/>
              </a:rPr>
              <a:t>m</a:t>
            </a:r>
            <a:r>
              <a:rPr lang="en-US" sz="1500" dirty="0" smtClean="0">
                <a:solidFill>
                  <a:srgbClr val="000000"/>
                </a:solidFill>
                <a:latin typeface="Calibri" pitchFamily="34" charset="0"/>
              </a:rPr>
              <a:t>s/div shows rise time and Flat Top (Far Left)</a:t>
            </a:r>
          </a:p>
          <a:p>
            <a:pPr lvl="1" indent="0" defTabSz="4389438">
              <a:lnSpc>
                <a:spcPct val="80000"/>
              </a:lnSpc>
              <a:spcBef>
                <a:spcPct val="20000"/>
              </a:spcBef>
              <a:buClr>
                <a:schemeClr val="tx1"/>
              </a:buClr>
            </a:pPr>
            <a:endParaRPr lang="en-US" sz="800" dirty="0" smtClean="0">
              <a:solidFill>
                <a:srgbClr val="000000"/>
              </a:solidFill>
              <a:latin typeface="Calibri" pitchFamily="34" charset="0"/>
            </a:endParaRPr>
          </a:p>
          <a:p>
            <a:pPr lvl="1" indent="0" defTabSz="4389438">
              <a:lnSpc>
                <a:spcPct val="80000"/>
              </a:lnSpc>
              <a:spcBef>
                <a:spcPct val="20000"/>
              </a:spcBef>
              <a:buClr>
                <a:schemeClr val="tx1"/>
              </a:buClr>
              <a:buFontTx/>
              <a:buChar char="–"/>
            </a:pPr>
            <a:r>
              <a:rPr lang="en-US" sz="1500" dirty="0" smtClean="0">
                <a:solidFill>
                  <a:srgbClr val="000000"/>
                </a:solidFill>
                <a:latin typeface="Calibri" pitchFamily="34" charset="0"/>
              </a:rPr>
              <a:t>20ms/div shows recovery to ground between EBIS cycles.  (maximum EBIS Repetition frequency is 5Hz)</a:t>
            </a:r>
            <a:endParaRPr lang="en-US" dirty="0" smtClean="0">
              <a:latin typeface="Calibri" pitchFamily="34" charset="0"/>
            </a:endParaRPr>
          </a:p>
          <a:p>
            <a:endParaRPr lang="en-US" dirty="0"/>
          </a:p>
        </p:txBody>
      </p:sp>
      <p:sp>
        <p:nvSpPr>
          <p:cNvPr id="8" name="TextBox 7"/>
          <p:cNvSpPr txBox="1"/>
          <p:nvPr/>
        </p:nvSpPr>
        <p:spPr>
          <a:xfrm>
            <a:off x="4495800" y="1143000"/>
            <a:ext cx="3498843" cy="369332"/>
          </a:xfrm>
          <a:prstGeom prst="rect">
            <a:avLst/>
          </a:prstGeom>
          <a:noFill/>
        </p:spPr>
        <p:txBody>
          <a:bodyPr wrap="none" rtlCol="0">
            <a:spAutoFit/>
          </a:bodyPr>
          <a:lstStyle/>
          <a:p>
            <a:r>
              <a:rPr lang="en-US" b="1" dirty="0" smtClean="0">
                <a:solidFill>
                  <a:srgbClr val="000000"/>
                </a:solidFill>
                <a:latin typeface="Calibri" pitchFamily="34" charset="0"/>
              </a:rPr>
              <a:t>80kV pulsing of Test EBIS Platform:</a:t>
            </a:r>
          </a:p>
        </p:txBody>
      </p:sp>
      <p:pic>
        <p:nvPicPr>
          <p:cNvPr id="9" name="Picture 8"/>
          <p:cNvPicPr/>
          <p:nvPr/>
        </p:nvPicPr>
        <p:blipFill>
          <a:blip r:embed="rId3" cstate="print"/>
          <a:srcRect/>
          <a:stretch>
            <a:fillRect/>
          </a:stretch>
        </p:blipFill>
        <p:spPr bwMode="auto">
          <a:xfrm>
            <a:off x="1066800" y="3733800"/>
            <a:ext cx="3048000" cy="2209800"/>
          </a:xfrm>
          <a:prstGeom prst="rect">
            <a:avLst/>
          </a:prstGeom>
          <a:noFill/>
          <a:ln w="9525">
            <a:noFill/>
            <a:miter lim="800000"/>
            <a:headEnd/>
            <a:tailEnd/>
          </a:ln>
        </p:spPr>
      </p:pic>
      <p:sp>
        <p:nvSpPr>
          <p:cNvPr id="10" name="TextBox 9"/>
          <p:cNvSpPr txBox="1"/>
          <p:nvPr/>
        </p:nvSpPr>
        <p:spPr>
          <a:xfrm>
            <a:off x="4648200" y="3733800"/>
            <a:ext cx="4343400" cy="2123658"/>
          </a:xfrm>
          <a:prstGeom prst="rect">
            <a:avLst/>
          </a:prstGeom>
          <a:noFill/>
        </p:spPr>
        <p:txBody>
          <a:bodyPr wrap="square" rtlCol="0">
            <a:spAutoFit/>
          </a:bodyPr>
          <a:lstStyle/>
          <a:p>
            <a:r>
              <a:rPr lang="en-US" sz="1600" b="1" dirty="0" smtClean="0">
                <a:cs typeface="Times New Roman" pitchFamily="18" charset="0"/>
              </a:rPr>
              <a:t>RHIC EBIS Platform pulsed to 100kV</a:t>
            </a:r>
            <a:endParaRPr lang="en-US" sz="1200" dirty="0" smtClean="0"/>
          </a:p>
          <a:p>
            <a:pPr eaLnBrk="0" hangingPunct="0"/>
            <a:r>
              <a:rPr lang="en-US" sz="1400" dirty="0" smtClean="0">
                <a:cs typeface="Times New Roman" pitchFamily="18" charset="0"/>
              </a:rPr>
              <a:t>(baseline is offset 30V below screen lower limit)</a:t>
            </a:r>
            <a:r>
              <a:rPr lang="en-US" sz="1400" dirty="0" smtClean="0"/>
              <a:t> </a:t>
            </a:r>
            <a:endParaRPr lang="en-US" sz="1400" dirty="0" smtClean="0">
              <a:cs typeface="Times New Roman" pitchFamily="18" charset="0"/>
            </a:endParaRPr>
          </a:p>
          <a:p>
            <a:pPr eaLnBrk="0" hangingPunct="0"/>
            <a:endParaRPr lang="en-US" dirty="0" smtClean="0">
              <a:cs typeface="Times New Roman" pitchFamily="18" charset="0"/>
            </a:endParaRPr>
          </a:p>
          <a:p>
            <a:pPr eaLnBrk="0" hangingPunct="0"/>
            <a:r>
              <a:rPr lang="en-US" dirty="0" smtClean="0">
                <a:cs typeface="Times New Roman" pitchFamily="18" charset="0"/>
              </a:rPr>
              <a:t>Red Trace: Platform potential (1V=1kV)</a:t>
            </a:r>
            <a:endParaRPr lang="en-US" dirty="0" smtClean="0"/>
          </a:p>
          <a:p>
            <a:pPr eaLnBrk="0" hangingPunct="0"/>
            <a:endParaRPr lang="en-US" dirty="0" smtClean="0">
              <a:cs typeface="Times New Roman" pitchFamily="18" charset="0"/>
            </a:endParaRPr>
          </a:p>
          <a:p>
            <a:pPr eaLnBrk="0" hangingPunct="0"/>
            <a:r>
              <a:rPr lang="en-US" dirty="0" smtClean="0">
                <a:cs typeface="Times New Roman" pitchFamily="18" charset="0"/>
              </a:rPr>
              <a:t>Horizontal scale is 100</a:t>
            </a:r>
            <a:r>
              <a:rPr lang="en-US" b="1" dirty="0" smtClean="0">
                <a:solidFill>
                  <a:srgbClr val="000000"/>
                </a:solidFill>
                <a:latin typeface="Symbol" pitchFamily="18" charset="2"/>
              </a:rPr>
              <a:t>m</a:t>
            </a:r>
            <a:r>
              <a:rPr lang="en-US" dirty="0" smtClean="0">
                <a:cs typeface="Times New Roman" pitchFamily="18" charset="0"/>
              </a:rPr>
              <a:t>s/div</a:t>
            </a:r>
          </a:p>
          <a:p>
            <a:pPr eaLnBrk="0" hangingPunct="0"/>
            <a:endParaRPr lang="en-US" dirty="0" smtClean="0">
              <a:cs typeface="Times New Roman" pitchFamily="18" charset="0"/>
            </a:endParaRPr>
          </a:p>
          <a:p>
            <a:pPr eaLnBrk="0" hangingPunct="0"/>
            <a:r>
              <a:rPr lang="en-US" sz="1200" dirty="0" smtClean="0">
                <a:solidFill>
                  <a:srgbClr val="000000"/>
                </a:solidFill>
                <a:cs typeface="Times New Roman" pitchFamily="18" charset="0"/>
              </a:rPr>
              <a:t>20100104-04</a:t>
            </a:r>
            <a:endParaRPr lang="en-US"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04800" y="-123825"/>
            <a:ext cx="5943600" cy="914400"/>
          </a:xfrm>
        </p:spPr>
        <p:txBody>
          <a:bodyPr/>
          <a:lstStyle/>
          <a:p>
            <a:r>
              <a:rPr lang="en-US" sz="2200" dirty="0" smtClean="0"/>
              <a:t/>
            </a:r>
            <a:br>
              <a:rPr lang="en-US" sz="2200" dirty="0" smtClean="0"/>
            </a:br>
            <a:r>
              <a:rPr lang="en-US" sz="2200" dirty="0" smtClean="0"/>
              <a:t>EBIS Superconducting Solenoid</a:t>
            </a:r>
            <a:br>
              <a:rPr lang="en-US" sz="2200" dirty="0" smtClean="0"/>
            </a:br>
            <a:endParaRPr lang="en-US" sz="1600" dirty="0" smtClean="0">
              <a:solidFill>
                <a:schemeClr val="tx1"/>
              </a:solidFill>
            </a:endParaRPr>
          </a:p>
        </p:txBody>
      </p:sp>
      <p:sp>
        <p:nvSpPr>
          <p:cNvPr id="17411" name="Rectangle 3"/>
          <p:cNvSpPr>
            <a:spLocks noGrp="1" noChangeArrowheads="1"/>
          </p:cNvSpPr>
          <p:nvPr>
            <p:ph idx="1"/>
          </p:nvPr>
        </p:nvSpPr>
        <p:spPr>
          <a:xfrm>
            <a:off x="2057400" y="990600"/>
            <a:ext cx="5791200" cy="1143000"/>
          </a:xfrm>
        </p:spPr>
        <p:txBody>
          <a:bodyPr/>
          <a:lstStyle/>
          <a:p>
            <a:pPr>
              <a:lnSpc>
                <a:spcPct val="80000"/>
              </a:lnSpc>
            </a:pPr>
            <a:r>
              <a:rPr lang="en-US" sz="2000" dirty="0" smtClean="0">
                <a:solidFill>
                  <a:srgbClr val="FF3300"/>
                </a:solidFill>
              </a:rPr>
              <a:t>Length of the SCS coil:</a:t>
            </a:r>
            <a:r>
              <a:rPr lang="en-US" sz="2000" dirty="0" smtClean="0"/>
              <a:t>         </a:t>
            </a:r>
            <a:r>
              <a:rPr lang="en-US" sz="2000" dirty="0" smtClean="0">
                <a:solidFill>
                  <a:srgbClr val="FF0000"/>
                </a:solidFill>
              </a:rPr>
              <a:t>190 cm		</a:t>
            </a:r>
          </a:p>
          <a:p>
            <a:pPr>
              <a:lnSpc>
                <a:spcPct val="80000"/>
              </a:lnSpc>
            </a:pPr>
            <a:r>
              <a:rPr lang="en-US" sz="2000" dirty="0" smtClean="0">
                <a:solidFill>
                  <a:srgbClr val="FF3300"/>
                </a:solidFill>
              </a:rPr>
              <a:t>Magnet field:</a:t>
            </a:r>
            <a:r>
              <a:rPr lang="en-US" sz="2000" dirty="0" smtClean="0"/>
              <a:t>                              </a:t>
            </a:r>
            <a:r>
              <a:rPr lang="en-US" sz="2000" dirty="0" smtClean="0">
                <a:solidFill>
                  <a:srgbClr val="FF0000"/>
                </a:solidFill>
              </a:rPr>
              <a:t>5 T 		</a:t>
            </a:r>
            <a:endParaRPr lang="en-US" sz="2000" dirty="0" smtClean="0"/>
          </a:p>
          <a:p>
            <a:pPr>
              <a:lnSpc>
                <a:spcPct val="80000"/>
              </a:lnSpc>
            </a:pPr>
            <a:r>
              <a:rPr lang="en-US" sz="2000" dirty="0" smtClean="0">
                <a:solidFill>
                  <a:srgbClr val="FF3300"/>
                </a:solidFill>
              </a:rPr>
              <a:t>Warm bore inner diameter:</a:t>
            </a:r>
            <a:r>
              <a:rPr lang="en-US" sz="2000" dirty="0" smtClean="0"/>
              <a:t>     </a:t>
            </a:r>
            <a:r>
              <a:rPr lang="en-US" sz="2000" dirty="0" smtClean="0">
                <a:solidFill>
                  <a:srgbClr val="FF0000"/>
                </a:solidFill>
              </a:rPr>
              <a:t>204 mm (8”)	</a:t>
            </a:r>
            <a:endParaRPr lang="en-US" sz="1800" dirty="0" smtClean="0"/>
          </a:p>
          <a:p>
            <a:pPr lvl="1">
              <a:lnSpc>
                <a:spcPct val="80000"/>
              </a:lnSpc>
            </a:pPr>
            <a:endParaRPr lang="en-US" sz="1500" dirty="0" smtClean="0">
              <a:solidFill>
                <a:schemeClr val="accent2"/>
              </a:solidFill>
            </a:endParaRPr>
          </a:p>
          <a:p>
            <a:pPr lvl="1">
              <a:lnSpc>
                <a:spcPct val="80000"/>
              </a:lnSpc>
              <a:buFontTx/>
              <a:buNone/>
            </a:pPr>
            <a:endParaRPr lang="en-US" sz="1500" dirty="0" smtClean="0">
              <a:solidFill>
                <a:srgbClr val="FF0000"/>
              </a:solidFill>
            </a:endParaRPr>
          </a:p>
        </p:txBody>
      </p:sp>
      <p:sp>
        <p:nvSpPr>
          <p:cNvPr id="17412" name="Rectangle 4"/>
          <p:cNvSpPr>
            <a:spLocks noChangeArrowheads="1"/>
          </p:cNvSpPr>
          <p:nvPr/>
        </p:nvSpPr>
        <p:spPr bwMode="auto">
          <a:xfrm>
            <a:off x="609600" y="4046538"/>
            <a:ext cx="3276600" cy="338554"/>
          </a:xfrm>
          <a:prstGeom prst="rect">
            <a:avLst/>
          </a:prstGeom>
          <a:noFill/>
          <a:ln w="9525">
            <a:noFill/>
            <a:miter lim="800000"/>
            <a:headEnd/>
            <a:tailEnd/>
          </a:ln>
        </p:spPr>
        <p:txBody>
          <a:bodyPr>
            <a:spAutoFit/>
          </a:bodyPr>
          <a:lstStyle/>
          <a:p>
            <a:pPr>
              <a:lnSpc>
                <a:spcPct val="80000"/>
              </a:lnSpc>
            </a:pPr>
            <a:r>
              <a:rPr lang="en-US" sz="2000" dirty="0" smtClean="0">
                <a:solidFill>
                  <a:srgbClr val="0000FF"/>
                </a:solidFill>
              </a:rPr>
              <a:t>  </a:t>
            </a:r>
            <a:endParaRPr lang="en-US" sz="2000" dirty="0">
              <a:solidFill>
                <a:srgbClr val="0000FF"/>
              </a:solidFill>
            </a:endParaRPr>
          </a:p>
        </p:txBody>
      </p:sp>
      <p:pic>
        <p:nvPicPr>
          <p:cNvPr id="17413" name="Picture 6" descr="C:\Documents and Settings\alessi.BNL\My Documents\My Pictures\EBIS\IMG_0033.JPG"/>
          <p:cNvPicPr>
            <a:picLocks noChangeAspect="1" noChangeArrowheads="1"/>
          </p:cNvPicPr>
          <p:nvPr/>
        </p:nvPicPr>
        <p:blipFill>
          <a:blip r:embed="rId3" cstate="print"/>
          <a:srcRect/>
          <a:stretch>
            <a:fillRect/>
          </a:stretch>
        </p:blipFill>
        <p:spPr bwMode="auto">
          <a:xfrm>
            <a:off x="4114800" y="2257425"/>
            <a:ext cx="4591050" cy="3822700"/>
          </a:xfrm>
          <a:prstGeom prst="rect">
            <a:avLst/>
          </a:prstGeom>
          <a:noFill/>
          <a:ln w="9525">
            <a:noFill/>
            <a:miter lim="800000"/>
            <a:headEnd/>
            <a:tailEnd/>
          </a:ln>
        </p:spPr>
      </p:pic>
      <p:pic>
        <p:nvPicPr>
          <p:cNvPr id="7" name="Picture 16" descr="1110000"/>
          <p:cNvPicPr>
            <a:picLocks noChangeAspect="1" noChangeArrowheads="1"/>
          </p:cNvPicPr>
          <p:nvPr/>
        </p:nvPicPr>
        <p:blipFill>
          <a:blip r:embed="rId4" cstate="print"/>
          <a:srcRect l="11646" t="18182" r="18634" b="10909"/>
          <a:stretch>
            <a:fillRect/>
          </a:stretch>
        </p:blipFill>
        <p:spPr bwMode="auto">
          <a:xfrm>
            <a:off x="194126" y="3352800"/>
            <a:ext cx="3692074" cy="2514600"/>
          </a:xfrm>
          <a:prstGeom prst="rect">
            <a:avLst/>
          </a:prstGeom>
          <a:noFill/>
          <a:ln w="9525">
            <a:noFill/>
            <a:miter lim="800000"/>
            <a:headEnd/>
            <a:tailEnd/>
          </a:ln>
        </p:spPr>
      </p:pic>
      <p:cxnSp>
        <p:nvCxnSpPr>
          <p:cNvPr id="9" name="Straight Arrow Connector 8"/>
          <p:cNvCxnSpPr/>
          <p:nvPr/>
        </p:nvCxnSpPr>
        <p:spPr bwMode="auto">
          <a:xfrm flipV="1">
            <a:off x="1981200" y="3505200"/>
            <a:ext cx="3886200" cy="381000"/>
          </a:xfrm>
          <a:prstGeom prst="straightConnector1">
            <a:avLst/>
          </a:prstGeom>
          <a:solidFill>
            <a:schemeClr val="accent1"/>
          </a:solidFill>
          <a:ln w="25400" cap="flat" cmpd="sng" algn="ctr">
            <a:solidFill>
              <a:srgbClr val="FF0000"/>
            </a:solidFill>
            <a:prstDash val="solid"/>
            <a:round/>
            <a:headEnd type="none" w="med" len="med"/>
            <a:tailEnd type="arrow"/>
          </a:ln>
          <a:effectLst/>
        </p:spPr>
      </p:cxnSp>
      <p:sp>
        <p:nvSpPr>
          <p:cNvPr id="8" name="TextBox 7"/>
          <p:cNvSpPr txBox="1"/>
          <p:nvPr/>
        </p:nvSpPr>
        <p:spPr>
          <a:xfrm>
            <a:off x="228600" y="2286000"/>
            <a:ext cx="3657600" cy="646331"/>
          </a:xfrm>
          <a:prstGeom prst="rect">
            <a:avLst/>
          </a:prstGeom>
          <a:noFill/>
        </p:spPr>
        <p:txBody>
          <a:bodyPr wrap="square" rtlCol="0">
            <a:spAutoFit/>
          </a:bodyPr>
          <a:lstStyle/>
          <a:p>
            <a:r>
              <a:rPr lang="en-US" dirty="0" smtClean="0"/>
              <a:t>Solenoid is twice the length of that used for R&amp;D prototype EBIS</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1295400" y="990600"/>
          <a:ext cx="4914900" cy="3230880"/>
        </p:xfrm>
        <a:graphic>
          <a:graphicData uri="http://schemas.openxmlformats.org/drawingml/2006/table">
            <a:tbl>
              <a:tblPr firstRow="1" bandRow="1">
                <a:tableStyleId>{5C22544A-7EE6-4342-B048-85BDC9FD1C3A}</a:tableStyleId>
              </a:tblPr>
              <a:tblGrid>
                <a:gridCol w="3352800"/>
                <a:gridCol w="1562100"/>
              </a:tblGrid>
              <a:tr h="631128">
                <a:tc>
                  <a:txBody>
                    <a:bodyPr/>
                    <a:lstStyle/>
                    <a:p>
                      <a:r>
                        <a:rPr lang="en-US" dirty="0" smtClean="0"/>
                        <a:t>Parameter</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RHIC EBIS</a:t>
                      </a:r>
                    </a:p>
                    <a:p>
                      <a:endParaRPr lang="en-US" dirty="0"/>
                    </a:p>
                  </a:txBody>
                  <a:tcPr/>
                </a:tc>
              </a:tr>
              <a:tr h="390698">
                <a:tc>
                  <a:txBody>
                    <a:bodyPr/>
                    <a:lstStyle/>
                    <a:p>
                      <a:r>
                        <a:rPr lang="en-US" i="0" dirty="0" smtClean="0"/>
                        <a:t>Max. electron current</a:t>
                      </a:r>
                      <a:r>
                        <a:rPr lang="en-US" i="0" baseline="0" dirty="0" smtClean="0"/>
                        <a:t>               </a:t>
                      </a:r>
                      <a:r>
                        <a:rPr lang="en-US" i="0" dirty="0" err="1" smtClean="0"/>
                        <a:t>I</a:t>
                      </a:r>
                      <a:r>
                        <a:rPr lang="en-US" sz="1800" i="0" baseline="-25000" dirty="0" err="1" smtClean="0"/>
                        <a:t>el</a:t>
                      </a:r>
                      <a:r>
                        <a:rPr lang="en-US" sz="2000" i="0" baseline="0" dirty="0" smtClean="0"/>
                        <a:t>=</a:t>
                      </a:r>
                      <a:endParaRPr lang="en-US" i="0" dirty="0"/>
                    </a:p>
                  </a:txBody>
                  <a:tcPr/>
                </a:tc>
                <a:tc>
                  <a:txBody>
                    <a:bodyPr/>
                    <a:lstStyle/>
                    <a:p>
                      <a:r>
                        <a:rPr lang="en-US" dirty="0" smtClean="0"/>
                        <a:t>10 A</a:t>
                      </a:r>
                      <a:endParaRPr lang="en-US" dirty="0"/>
                    </a:p>
                  </a:txBody>
                  <a:tcPr/>
                </a:tc>
              </a:tr>
              <a:tr h="365653">
                <a:tc>
                  <a:txBody>
                    <a:bodyPr/>
                    <a:lstStyle/>
                    <a:p>
                      <a:r>
                        <a:rPr lang="en-US" dirty="0" smtClean="0"/>
                        <a:t>Electron energy                         E</a:t>
                      </a:r>
                      <a:r>
                        <a:rPr lang="en-US" baseline="-25000" dirty="0" smtClean="0"/>
                        <a:t>el</a:t>
                      </a:r>
                      <a:r>
                        <a:rPr lang="en-US" baseline="0" dirty="0" smtClean="0"/>
                        <a:t>=</a:t>
                      </a:r>
                      <a:endParaRPr lang="en-US" dirty="0"/>
                    </a:p>
                  </a:txBody>
                  <a:tcPr/>
                </a:tc>
                <a:tc>
                  <a:txBody>
                    <a:bodyPr/>
                    <a:lstStyle/>
                    <a:p>
                      <a:r>
                        <a:rPr lang="en-US" dirty="0" smtClean="0"/>
                        <a:t>20 </a:t>
                      </a:r>
                      <a:r>
                        <a:rPr lang="en-US" dirty="0" err="1" smtClean="0"/>
                        <a:t>keV</a:t>
                      </a:r>
                      <a:endParaRPr lang="en-US" dirty="0"/>
                    </a:p>
                  </a:txBody>
                  <a:tcPr/>
                </a:tc>
              </a:tr>
              <a:tr h="365653">
                <a:tc>
                  <a:txBody>
                    <a:bodyPr/>
                    <a:lstStyle/>
                    <a:p>
                      <a:r>
                        <a:rPr lang="en-US" dirty="0" smtClean="0"/>
                        <a:t>Electron density in trap            </a:t>
                      </a:r>
                      <a:r>
                        <a:rPr lang="en-US" dirty="0" err="1" smtClean="0"/>
                        <a:t>j</a:t>
                      </a:r>
                      <a:r>
                        <a:rPr lang="en-US" baseline="-25000" dirty="0" err="1" smtClean="0"/>
                        <a:t>el</a:t>
                      </a:r>
                      <a:r>
                        <a:rPr lang="en-US" baseline="0" dirty="0" smtClean="0"/>
                        <a:t>=</a:t>
                      </a:r>
                      <a:endParaRPr lang="en-US" dirty="0"/>
                    </a:p>
                  </a:txBody>
                  <a:tcPr/>
                </a:tc>
                <a:tc>
                  <a:txBody>
                    <a:bodyPr/>
                    <a:lstStyle/>
                    <a:p>
                      <a:r>
                        <a:rPr lang="en-US" dirty="0" smtClean="0"/>
                        <a:t>575 A/cm</a:t>
                      </a:r>
                      <a:r>
                        <a:rPr lang="en-US" baseline="30000" dirty="0" smtClean="0"/>
                        <a:t>2</a:t>
                      </a:r>
                      <a:endParaRPr lang="en-US" dirty="0"/>
                    </a:p>
                  </a:txBody>
                  <a:tcPr/>
                </a:tc>
              </a:tr>
              <a:tr h="365653">
                <a:tc>
                  <a:txBody>
                    <a:bodyPr/>
                    <a:lstStyle/>
                    <a:p>
                      <a:r>
                        <a:rPr lang="en-US" dirty="0" smtClean="0"/>
                        <a:t>Length of ion trap                   </a:t>
                      </a:r>
                      <a:r>
                        <a:rPr lang="en-US" dirty="0" err="1" smtClean="0"/>
                        <a:t>l</a:t>
                      </a:r>
                      <a:r>
                        <a:rPr lang="en-US" baseline="-25000" dirty="0" err="1" smtClean="0"/>
                        <a:t>trap</a:t>
                      </a:r>
                      <a:r>
                        <a:rPr lang="en-US" baseline="0" dirty="0" smtClean="0"/>
                        <a:t>=</a:t>
                      </a:r>
                      <a:endParaRPr lang="en-US" baseline="-25000" dirty="0"/>
                    </a:p>
                  </a:txBody>
                  <a:tcPr/>
                </a:tc>
                <a:tc>
                  <a:txBody>
                    <a:bodyPr/>
                    <a:lstStyle/>
                    <a:p>
                      <a:r>
                        <a:rPr lang="en-US" dirty="0" smtClean="0"/>
                        <a:t>1.5 m</a:t>
                      </a:r>
                      <a:endParaRPr lang="en-US" dirty="0"/>
                    </a:p>
                  </a:txBody>
                  <a:tcPr/>
                </a:tc>
              </a:tr>
              <a:tr h="365653">
                <a:tc>
                  <a:txBody>
                    <a:bodyPr/>
                    <a:lstStyle/>
                    <a:p>
                      <a:r>
                        <a:rPr lang="en-US" dirty="0" smtClean="0"/>
                        <a:t>Ion trap capacity                     </a:t>
                      </a:r>
                      <a:r>
                        <a:rPr lang="en-US" baseline="0" dirty="0" smtClean="0"/>
                        <a:t> </a:t>
                      </a:r>
                      <a:r>
                        <a:rPr lang="en-US" baseline="0" dirty="0" err="1" smtClean="0"/>
                        <a:t>Q</a:t>
                      </a:r>
                      <a:r>
                        <a:rPr lang="en-US" baseline="-25000" dirty="0" err="1" smtClean="0"/>
                        <a:t>el</a:t>
                      </a:r>
                      <a:r>
                        <a:rPr lang="en-US" baseline="0" dirty="0" smtClean="0"/>
                        <a:t>=</a:t>
                      </a:r>
                      <a:endParaRPr lang="en-US" dirty="0"/>
                    </a:p>
                  </a:txBody>
                  <a:tcPr/>
                </a:tc>
                <a:tc>
                  <a:txBody>
                    <a:bodyPr/>
                    <a:lstStyle/>
                    <a:p>
                      <a:r>
                        <a:rPr lang="en-US" dirty="0" smtClean="0"/>
                        <a:t>1.1x10</a:t>
                      </a:r>
                      <a:r>
                        <a:rPr lang="en-US" baseline="30000" dirty="0" smtClean="0"/>
                        <a:t>12</a:t>
                      </a:r>
                      <a:endParaRPr lang="en-US" dirty="0"/>
                    </a:p>
                  </a:txBody>
                  <a:tcPr/>
                </a:tc>
              </a:tr>
              <a:tr h="365653">
                <a:tc>
                  <a:txBody>
                    <a:bodyPr/>
                    <a:lstStyle/>
                    <a:p>
                      <a:r>
                        <a:rPr lang="en-US" dirty="0" smtClean="0"/>
                        <a:t>Ion</a:t>
                      </a:r>
                      <a:r>
                        <a:rPr lang="en-US" baseline="0" dirty="0" smtClean="0"/>
                        <a:t> yield (charges)                  </a:t>
                      </a:r>
                      <a:r>
                        <a:rPr lang="en-US" baseline="0" dirty="0" err="1" smtClean="0"/>
                        <a:t>Q</a:t>
                      </a:r>
                      <a:r>
                        <a:rPr lang="en-US" baseline="-25000" dirty="0" err="1" smtClean="0"/>
                        <a:t>ion</a:t>
                      </a:r>
                      <a:r>
                        <a:rPr lang="en-US" baseline="0" dirty="0" smtClean="0"/>
                        <a:t>=</a:t>
                      </a:r>
                      <a:endParaRPr lang="en-US" dirty="0"/>
                    </a:p>
                  </a:txBody>
                  <a:tcPr/>
                </a:tc>
                <a:tc>
                  <a:txBody>
                    <a:bodyPr/>
                    <a:lstStyle/>
                    <a:p>
                      <a:r>
                        <a:rPr lang="en-US" dirty="0" smtClean="0"/>
                        <a:t>5.5x10</a:t>
                      </a:r>
                      <a:r>
                        <a:rPr lang="en-US" baseline="30000" dirty="0" smtClean="0"/>
                        <a:t>11 </a:t>
                      </a:r>
                      <a:r>
                        <a:rPr lang="en-US" baseline="0" dirty="0" smtClean="0"/>
                        <a:t>(10 A)</a:t>
                      </a:r>
                      <a:endParaRPr lang="en-US" baseline="0" dirty="0"/>
                    </a:p>
                  </a:txBody>
                  <a:tcPr/>
                </a:tc>
              </a:tr>
              <a:tr h="365653">
                <a:tc>
                  <a:txBody>
                    <a:bodyPr/>
                    <a:lstStyle/>
                    <a:p>
                      <a:r>
                        <a:rPr lang="en-US" dirty="0" smtClean="0"/>
                        <a:t>Yield of ions Au</a:t>
                      </a:r>
                      <a:r>
                        <a:rPr lang="en-US" strike="noStrike" baseline="30000" dirty="0" smtClean="0"/>
                        <a:t>32+   </a:t>
                      </a:r>
                      <a:r>
                        <a:rPr lang="en-US" strike="noStrike" baseline="0" dirty="0" smtClean="0"/>
                        <a:t>             N</a:t>
                      </a:r>
                      <a:r>
                        <a:rPr lang="en-US" strike="noStrike" baseline="-25000" dirty="0" smtClean="0"/>
                        <a:t>Au</a:t>
                      </a:r>
                      <a:r>
                        <a:rPr lang="en-US" strike="noStrike" baseline="30000" dirty="0" smtClean="0"/>
                        <a:t>32+</a:t>
                      </a:r>
                      <a:r>
                        <a:rPr lang="en-US" strike="noStrike" baseline="0" dirty="0" smtClean="0"/>
                        <a:t>=</a:t>
                      </a:r>
                      <a:endParaRPr lang="en-US" dirty="0"/>
                    </a:p>
                  </a:txBody>
                  <a:tcPr/>
                </a:tc>
                <a:tc>
                  <a:txBody>
                    <a:bodyPr/>
                    <a:lstStyle/>
                    <a:p>
                      <a:r>
                        <a:rPr lang="en-US" baseline="0" dirty="0" smtClean="0"/>
                        <a:t>3.4x10</a:t>
                      </a:r>
                      <a:r>
                        <a:rPr lang="en-US" baseline="30000" dirty="0" smtClean="0"/>
                        <a:t>9</a:t>
                      </a:r>
                      <a:endParaRPr lang="en-US" baseline="0" dirty="0"/>
                    </a:p>
                  </a:txBody>
                  <a:tcPr/>
                </a:tc>
              </a:tr>
            </a:tbl>
          </a:graphicData>
        </a:graphic>
      </p:graphicFrame>
      <p:sp>
        <p:nvSpPr>
          <p:cNvPr id="4" name="TextBox 3"/>
          <p:cNvSpPr txBox="1"/>
          <p:nvPr/>
        </p:nvSpPr>
        <p:spPr>
          <a:xfrm>
            <a:off x="1219200" y="228600"/>
            <a:ext cx="6934200" cy="369332"/>
          </a:xfrm>
          <a:prstGeom prst="rect">
            <a:avLst/>
          </a:prstGeom>
          <a:noFill/>
        </p:spPr>
        <p:txBody>
          <a:bodyPr wrap="square" rtlCol="0">
            <a:spAutoFit/>
          </a:bodyPr>
          <a:lstStyle/>
          <a:p>
            <a:r>
              <a:rPr lang="en-US" dirty="0" smtClean="0"/>
              <a:t>RHIC EBIS design parameters </a:t>
            </a:r>
          </a:p>
        </p:txBody>
      </p:sp>
      <p:sp>
        <p:nvSpPr>
          <p:cNvPr id="5" name="TextBox 4"/>
          <p:cNvSpPr txBox="1"/>
          <p:nvPr/>
        </p:nvSpPr>
        <p:spPr>
          <a:xfrm>
            <a:off x="609600" y="4343400"/>
            <a:ext cx="7009035" cy="369332"/>
          </a:xfrm>
          <a:prstGeom prst="rect">
            <a:avLst/>
          </a:prstGeom>
          <a:noFill/>
        </p:spPr>
        <p:txBody>
          <a:bodyPr wrap="none" rtlCol="0">
            <a:spAutoFit/>
          </a:bodyPr>
          <a:lstStyle/>
          <a:p>
            <a:r>
              <a:rPr lang="en-US" dirty="0" smtClean="0"/>
              <a:t>RHIC EBIS unshielded superconducting solenoid manufactured by ACCEL:</a:t>
            </a:r>
            <a:endParaRPr lang="en-US" dirty="0"/>
          </a:p>
        </p:txBody>
      </p:sp>
      <p:graphicFrame>
        <p:nvGraphicFramePr>
          <p:cNvPr id="6" name="Table 5"/>
          <p:cNvGraphicFramePr>
            <a:graphicFrameLocks noGrp="1"/>
          </p:cNvGraphicFramePr>
          <p:nvPr/>
        </p:nvGraphicFramePr>
        <p:xfrm>
          <a:off x="1524000" y="4876800"/>
          <a:ext cx="6096000" cy="1483360"/>
        </p:xfrm>
        <a:graphic>
          <a:graphicData uri="http://schemas.openxmlformats.org/drawingml/2006/table">
            <a:tbl>
              <a:tblPr firstRow="1" bandRow="1">
                <a:tableStyleId>{5C22544A-7EE6-4342-B048-85BDC9FD1C3A}</a:tableStyleId>
              </a:tblPr>
              <a:tblGrid>
                <a:gridCol w="3048000"/>
                <a:gridCol w="3048000"/>
              </a:tblGrid>
              <a:tr h="370840">
                <a:tc>
                  <a:txBody>
                    <a:bodyPr/>
                    <a:lstStyle/>
                    <a:p>
                      <a:r>
                        <a:rPr lang="en-US" dirty="0" smtClean="0"/>
                        <a:t>Maximum magnet field</a:t>
                      </a:r>
                      <a:endParaRPr lang="en-US" dirty="0"/>
                    </a:p>
                  </a:txBody>
                  <a:tcPr/>
                </a:tc>
                <a:tc>
                  <a:txBody>
                    <a:bodyPr/>
                    <a:lstStyle/>
                    <a:p>
                      <a:r>
                        <a:rPr lang="en-US" dirty="0" smtClean="0"/>
                        <a:t>5.0 T</a:t>
                      </a:r>
                      <a:endParaRPr lang="en-US" dirty="0"/>
                    </a:p>
                  </a:txBody>
                  <a:tcPr/>
                </a:tc>
              </a:tr>
              <a:tr h="370840">
                <a:tc>
                  <a:txBody>
                    <a:bodyPr/>
                    <a:lstStyle/>
                    <a:p>
                      <a:r>
                        <a:rPr lang="en-US" dirty="0" smtClean="0"/>
                        <a:t>“Warm”  ID</a:t>
                      </a:r>
                      <a:endParaRPr lang="en-US" dirty="0"/>
                    </a:p>
                  </a:txBody>
                  <a:tcPr/>
                </a:tc>
                <a:tc>
                  <a:txBody>
                    <a:bodyPr/>
                    <a:lstStyle/>
                    <a:p>
                      <a:r>
                        <a:rPr lang="en-US" dirty="0" smtClean="0"/>
                        <a:t>204 mm</a:t>
                      </a:r>
                      <a:endParaRPr lang="en-US" dirty="0"/>
                    </a:p>
                  </a:txBody>
                  <a:tcPr/>
                </a:tc>
              </a:tr>
              <a:tr h="370840">
                <a:tc>
                  <a:txBody>
                    <a:bodyPr/>
                    <a:lstStyle/>
                    <a:p>
                      <a:r>
                        <a:rPr lang="en-US" dirty="0" smtClean="0"/>
                        <a:t>Length of solenoid</a:t>
                      </a:r>
                      <a:endParaRPr lang="en-US" dirty="0"/>
                    </a:p>
                  </a:txBody>
                  <a:tcPr/>
                </a:tc>
                <a:tc>
                  <a:txBody>
                    <a:bodyPr/>
                    <a:lstStyle/>
                    <a:p>
                      <a:r>
                        <a:rPr lang="en-US" dirty="0" smtClean="0"/>
                        <a:t>1900 mm</a:t>
                      </a:r>
                      <a:endParaRPr lang="en-US" dirty="0"/>
                    </a:p>
                  </a:txBody>
                  <a:tcPr/>
                </a:tc>
              </a:tr>
              <a:tr h="370840">
                <a:tc>
                  <a:txBody>
                    <a:bodyPr/>
                    <a:lstStyle/>
                    <a:p>
                      <a:r>
                        <a:rPr lang="en-US" dirty="0" smtClean="0"/>
                        <a:t>He</a:t>
                      </a:r>
                      <a:r>
                        <a:rPr lang="en-US" baseline="0" dirty="0" smtClean="0"/>
                        <a:t> refilling period</a:t>
                      </a:r>
                      <a:endParaRPr lang="en-US" dirty="0"/>
                    </a:p>
                  </a:txBody>
                  <a:tcPr/>
                </a:tc>
                <a:tc>
                  <a:txBody>
                    <a:bodyPr/>
                    <a:lstStyle/>
                    <a:p>
                      <a:r>
                        <a:rPr lang="en-US" dirty="0" smtClean="0"/>
                        <a:t>30 days</a:t>
                      </a:r>
                      <a:endParaRPr lang="en-US" dirty="0"/>
                    </a:p>
                  </a:txBody>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19200" y="457200"/>
            <a:ext cx="7391400" cy="2369880"/>
          </a:xfrm>
          <a:prstGeom prst="rect">
            <a:avLst/>
          </a:prstGeom>
          <a:noFill/>
        </p:spPr>
        <p:txBody>
          <a:bodyPr wrap="square" rtlCol="0">
            <a:spAutoFit/>
          </a:bodyPr>
          <a:lstStyle/>
          <a:p>
            <a:r>
              <a:rPr lang="en-US" sz="2000" b="1" dirty="0" err="1" smtClean="0"/>
              <a:t>Rhic</a:t>
            </a:r>
            <a:r>
              <a:rPr lang="en-US" sz="2000" b="1" dirty="0" smtClean="0"/>
              <a:t> EBIS Upgraded pumping capabilities compared with Test EBIS :</a:t>
            </a:r>
          </a:p>
          <a:p>
            <a:endParaRPr lang="en-US" sz="1000" dirty="0" smtClean="0"/>
          </a:p>
          <a:p>
            <a:pPr>
              <a:buFontTx/>
              <a:buChar char="-"/>
            </a:pPr>
            <a:r>
              <a:rPr lang="en-US" dirty="0" smtClean="0"/>
              <a:t>Larger inner diameter of drift tubes (42 mm instead of 31 mm) to reduce ion  losses and further reduce electron beam – wall coupling (which may be important for higher electron current) </a:t>
            </a:r>
          </a:p>
          <a:p>
            <a:pPr>
              <a:buFontTx/>
              <a:buChar char="-"/>
            </a:pPr>
            <a:endParaRPr lang="en-US" sz="1000" dirty="0" smtClean="0"/>
          </a:p>
          <a:p>
            <a:pPr>
              <a:buFontTx/>
              <a:buChar char="-"/>
            </a:pPr>
            <a:r>
              <a:rPr lang="en-US" dirty="0" smtClean="0"/>
              <a:t>Added actively heated NEG strips in the central chamber and passive NEGs on inner surface of drift tubes to improve vacuum conditions in the ionization region  </a:t>
            </a:r>
            <a:endParaRPr lang="en-US" dirty="0" smtClean="0">
              <a:solidFill>
                <a:srgbClr val="FF0000"/>
              </a:solidFill>
            </a:endParaRPr>
          </a:p>
        </p:txBody>
      </p:sp>
      <p:pic>
        <p:nvPicPr>
          <p:cNvPr id="3075" name="Picture 3"/>
          <p:cNvPicPr>
            <a:picLocks noChangeAspect="1" noChangeArrowheads="1"/>
          </p:cNvPicPr>
          <p:nvPr/>
        </p:nvPicPr>
        <p:blipFill>
          <a:blip r:embed="rId2" cstate="print"/>
          <a:srcRect/>
          <a:stretch>
            <a:fillRect/>
          </a:stretch>
        </p:blipFill>
        <p:spPr bwMode="auto">
          <a:xfrm>
            <a:off x="1828800" y="3124200"/>
            <a:ext cx="5638800" cy="333399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1" y="609600"/>
            <a:ext cx="7086600" cy="646331"/>
          </a:xfrm>
          <a:prstGeom prst="rect">
            <a:avLst/>
          </a:prstGeom>
          <a:noFill/>
        </p:spPr>
        <p:txBody>
          <a:bodyPr wrap="square" rtlCol="0">
            <a:spAutoFit/>
          </a:bodyPr>
          <a:lstStyle/>
          <a:p>
            <a:r>
              <a:rPr lang="en-US" dirty="0" smtClean="0"/>
              <a:t>- Improved ion optics for extraction and injection with larger apertures to </a:t>
            </a:r>
            <a:r>
              <a:rPr lang="en-US" dirty="0" err="1" smtClean="0"/>
              <a:t>accomodate</a:t>
            </a:r>
            <a:r>
              <a:rPr lang="en-US" dirty="0" smtClean="0"/>
              <a:t> larger angles</a:t>
            </a:r>
            <a:endParaRPr lang="en-US" dirty="0"/>
          </a:p>
        </p:txBody>
      </p:sp>
      <p:pic>
        <p:nvPicPr>
          <p:cNvPr id="8194" name="Picture 2"/>
          <p:cNvPicPr>
            <a:picLocks noChangeAspect="1" noChangeArrowheads="1"/>
          </p:cNvPicPr>
          <p:nvPr/>
        </p:nvPicPr>
        <p:blipFill>
          <a:blip r:embed="rId2" cstate="print"/>
          <a:srcRect/>
          <a:stretch>
            <a:fillRect/>
          </a:stretch>
        </p:blipFill>
        <p:spPr bwMode="auto">
          <a:xfrm>
            <a:off x="1684566" y="1524000"/>
            <a:ext cx="5334000" cy="506273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REBIS_29_electron gun"/>
          <p:cNvPicPr>
            <a:picLocks noChangeAspect="1" noChangeArrowheads="1"/>
          </p:cNvPicPr>
          <p:nvPr/>
        </p:nvPicPr>
        <p:blipFill>
          <a:blip r:embed="rId4" cstate="print"/>
          <a:srcRect l="7967" t="14240" r="28880" b="11867"/>
          <a:stretch>
            <a:fillRect/>
          </a:stretch>
        </p:blipFill>
        <p:spPr bwMode="auto">
          <a:xfrm>
            <a:off x="3962400" y="4191000"/>
            <a:ext cx="2639048" cy="2590800"/>
          </a:xfrm>
          <a:prstGeom prst="rect">
            <a:avLst/>
          </a:prstGeom>
          <a:noFill/>
          <a:ln w="9525">
            <a:noFill/>
            <a:miter lim="800000"/>
            <a:headEnd/>
            <a:tailEnd/>
          </a:ln>
        </p:spPr>
      </p:pic>
      <p:sp>
        <p:nvSpPr>
          <p:cNvPr id="396290" name="Rectangle 2"/>
          <p:cNvSpPr>
            <a:spLocks noGrp="1" noChangeArrowheads="1"/>
          </p:cNvSpPr>
          <p:nvPr>
            <p:ph type="title"/>
          </p:nvPr>
        </p:nvSpPr>
        <p:spPr>
          <a:xfrm>
            <a:off x="76200" y="76200"/>
            <a:ext cx="5486400" cy="485775"/>
          </a:xfrm>
        </p:spPr>
        <p:txBody>
          <a:bodyPr>
            <a:normAutofit fontScale="90000"/>
          </a:bodyPr>
          <a:lstStyle/>
          <a:p>
            <a:r>
              <a:rPr lang="en-US" sz="2200" dirty="0"/>
              <a:t/>
            </a:r>
            <a:br>
              <a:rPr lang="en-US" sz="2200" dirty="0"/>
            </a:br>
            <a:r>
              <a:rPr lang="en-US" sz="3600" dirty="0"/>
              <a:t>The </a:t>
            </a:r>
            <a:r>
              <a:rPr lang="en-US" sz="3600" dirty="0" smtClean="0"/>
              <a:t>EBIS </a:t>
            </a:r>
            <a:r>
              <a:rPr lang="en-US" sz="3600" dirty="0"/>
              <a:t>10A electron gun</a:t>
            </a:r>
          </a:p>
        </p:txBody>
      </p:sp>
      <p:sp>
        <p:nvSpPr>
          <p:cNvPr id="396291" name="Rectangle 3"/>
          <p:cNvSpPr>
            <a:spLocks noGrp="1" noChangeArrowheads="1"/>
          </p:cNvSpPr>
          <p:nvPr>
            <p:ph type="body" sz="half" idx="2"/>
          </p:nvPr>
        </p:nvSpPr>
        <p:spPr>
          <a:xfrm>
            <a:off x="457200" y="1066800"/>
            <a:ext cx="4572000" cy="4648200"/>
          </a:xfrm>
        </p:spPr>
        <p:txBody>
          <a:bodyPr>
            <a:normAutofit/>
          </a:bodyPr>
          <a:lstStyle/>
          <a:p>
            <a:r>
              <a:rPr lang="en-US" sz="2400" dirty="0">
                <a:solidFill>
                  <a:srgbClr val="A50021"/>
                </a:solidFill>
              </a:rPr>
              <a:t>This was a key </a:t>
            </a:r>
            <a:r>
              <a:rPr lang="en-US" sz="2400" dirty="0" smtClean="0">
                <a:solidFill>
                  <a:srgbClr val="A50021"/>
                </a:solidFill>
              </a:rPr>
              <a:t>development. Previous </a:t>
            </a:r>
            <a:r>
              <a:rPr lang="en-US" sz="2400" dirty="0">
                <a:solidFill>
                  <a:srgbClr val="A50021"/>
                </a:solidFill>
              </a:rPr>
              <a:t>EBIS operation was typically at 0.5A or </a:t>
            </a:r>
            <a:r>
              <a:rPr lang="en-US" sz="2400" dirty="0" smtClean="0">
                <a:solidFill>
                  <a:srgbClr val="A50021"/>
                </a:solidFill>
              </a:rPr>
              <a:t>less</a:t>
            </a:r>
            <a:endParaRPr lang="en-US" sz="2400" dirty="0" smtClean="0"/>
          </a:p>
          <a:p>
            <a:r>
              <a:rPr lang="en-US" sz="2400" dirty="0" smtClean="0"/>
              <a:t>Electron </a:t>
            </a:r>
            <a:r>
              <a:rPr lang="en-US" sz="2400" dirty="0"/>
              <a:t>beams up to 10A, 100kW have been propagated with very low loss, using  </a:t>
            </a:r>
            <a:r>
              <a:rPr lang="en-US" sz="2400" dirty="0" err="1"/>
              <a:t>IrCe</a:t>
            </a:r>
            <a:r>
              <a:rPr lang="en-US" sz="2400" dirty="0"/>
              <a:t> </a:t>
            </a:r>
            <a:r>
              <a:rPr lang="en-US" sz="2400" dirty="0" smtClean="0"/>
              <a:t>cathodes </a:t>
            </a:r>
            <a:r>
              <a:rPr lang="en-US" sz="2400" dirty="0"/>
              <a:t>from BINP, Novosibirsk</a:t>
            </a:r>
            <a:r>
              <a:rPr lang="en-US" sz="2400" dirty="0" smtClean="0"/>
              <a:t>.</a:t>
            </a:r>
          </a:p>
          <a:p>
            <a:endParaRPr lang="en-US" sz="2400" dirty="0"/>
          </a:p>
        </p:txBody>
      </p:sp>
      <p:graphicFrame>
        <p:nvGraphicFramePr>
          <p:cNvPr id="396292" name="Object 4"/>
          <p:cNvGraphicFramePr>
            <a:graphicFrameLocks noChangeAspect="1"/>
          </p:cNvGraphicFramePr>
          <p:nvPr/>
        </p:nvGraphicFramePr>
        <p:xfrm>
          <a:off x="5715000" y="2590800"/>
          <a:ext cx="2743200" cy="1917700"/>
        </p:xfrm>
        <a:graphic>
          <a:graphicData uri="http://schemas.openxmlformats.org/presentationml/2006/ole">
            <p:oleObj spid="_x0000_s20482" name="Document" r:id="rId5" imgW="4483800" imgH="3136320" progId="Word.Document.8">
              <p:embed/>
            </p:oleObj>
          </a:graphicData>
        </a:graphic>
      </p:graphicFrame>
      <p:graphicFrame>
        <p:nvGraphicFramePr>
          <p:cNvPr id="396293" name="Object 5"/>
          <p:cNvGraphicFramePr>
            <a:graphicFrameLocks noChangeAspect="1"/>
          </p:cNvGraphicFramePr>
          <p:nvPr/>
        </p:nvGraphicFramePr>
        <p:xfrm>
          <a:off x="5791200" y="4572000"/>
          <a:ext cx="3200400" cy="334963"/>
        </p:xfrm>
        <a:graphic>
          <a:graphicData uri="http://schemas.openxmlformats.org/presentationml/2006/ole">
            <p:oleObj spid="_x0000_s20483" name="Document" r:id="rId6" imgW="5491805" imgH="700748" progId="Word.Document.8">
              <p:embed/>
            </p:oleObj>
          </a:graphicData>
        </a:graphic>
      </p:graphicFrame>
      <p:pic>
        <p:nvPicPr>
          <p:cNvPr id="396294" name="Picture 6" descr="DCP_0133"/>
          <p:cNvPicPr>
            <a:picLocks noChangeAspect="1" noChangeArrowheads="1"/>
          </p:cNvPicPr>
          <p:nvPr/>
        </p:nvPicPr>
        <p:blipFill>
          <a:blip r:embed="rId7" cstate="print"/>
          <a:srcRect l="19545" t="21233" r="34091" b="21233"/>
          <a:stretch>
            <a:fillRect/>
          </a:stretch>
        </p:blipFill>
        <p:spPr bwMode="auto">
          <a:xfrm>
            <a:off x="914400" y="4343400"/>
            <a:ext cx="2743200" cy="2257425"/>
          </a:xfrm>
          <a:prstGeom prst="rect">
            <a:avLst/>
          </a:prstGeom>
          <a:noFill/>
          <a:ln w="9525">
            <a:noFill/>
            <a:miter lim="800000"/>
            <a:headEnd/>
            <a:tailEnd/>
          </a:ln>
        </p:spPr>
      </p:pic>
      <p:sp>
        <p:nvSpPr>
          <p:cNvPr id="396295" name="Text Box 7"/>
          <p:cNvSpPr txBox="1">
            <a:spLocks noChangeArrowheads="1"/>
          </p:cNvSpPr>
          <p:nvPr/>
        </p:nvSpPr>
        <p:spPr bwMode="auto">
          <a:xfrm>
            <a:off x="1905000" y="6324600"/>
            <a:ext cx="2286000" cy="336550"/>
          </a:xfrm>
          <a:prstGeom prst="rect">
            <a:avLst/>
          </a:prstGeom>
          <a:solidFill>
            <a:schemeClr val="bg2"/>
          </a:solidFill>
          <a:ln w="9525">
            <a:noFill/>
            <a:miter lim="800000"/>
            <a:headEnd/>
            <a:tailEnd/>
          </a:ln>
          <a:effectLst/>
        </p:spPr>
        <p:txBody>
          <a:bodyPr wrap="square">
            <a:spAutoFit/>
          </a:bodyPr>
          <a:lstStyle/>
          <a:p>
            <a:pPr>
              <a:spcBef>
                <a:spcPct val="50000"/>
              </a:spcBef>
            </a:pPr>
            <a:r>
              <a:rPr lang="en-US" sz="1600" dirty="0"/>
              <a:t>Electron gun </a:t>
            </a:r>
            <a:r>
              <a:rPr lang="en-US" sz="1600" dirty="0" smtClean="0"/>
              <a:t>cathode</a:t>
            </a:r>
            <a:endParaRPr lang="en-US" sz="1600" dirty="0"/>
          </a:p>
        </p:txBody>
      </p:sp>
      <p:pic>
        <p:nvPicPr>
          <p:cNvPr id="23" name="Picture 16" descr="1110000"/>
          <p:cNvPicPr>
            <a:picLocks noChangeAspect="1" noChangeArrowheads="1"/>
          </p:cNvPicPr>
          <p:nvPr/>
        </p:nvPicPr>
        <p:blipFill>
          <a:blip r:embed="rId8" cstate="print"/>
          <a:srcRect l="5823" t="18182" r="18634" b="10909"/>
          <a:stretch>
            <a:fillRect/>
          </a:stretch>
        </p:blipFill>
        <p:spPr bwMode="auto">
          <a:xfrm>
            <a:off x="5143545" y="0"/>
            <a:ext cx="4000455" cy="2514600"/>
          </a:xfrm>
          <a:prstGeom prst="rect">
            <a:avLst/>
          </a:prstGeom>
          <a:noFill/>
          <a:ln w="9525">
            <a:noFill/>
            <a:miter lim="800000"/>
            <a:headEnd/>
            <a:tailEnd/>
          </a:ln>
        </p:spPr>
      </p:pic>
      <p:cxnSp>
        <p:nvCxnSpPr>
          <p:cNvPr id="10" name="Straight Arrow Connector 9"/>
          <p:cNvCxnSpPr/>
          <p:nvPr/>
        </p:nvCxnSpPr>
        <p:spPr bwMode="auto">
          <a:xfrm rot="5400000" flipH="1" flipV="1">
            <a:off x="3124200" y="1828800"/>
            <a:ext cx="3048000" cy="2590800"/>
          </a:xfrm>
          <a:prstGeom prst="straightConnector1">
            <a:avLst/>
          </a:prstGeom>
          <a:solidFill>
            <a:schemeClr val="accent1"/>
          </a:solidFill>
          <a:ln w="25400" cap="flat" cmpd="sng" algn="ctr">
            <a:solidFill>
              <a:srgbClr val="FF0000"/>
            </a:solidFill>
            <a:prstDash val="solid"/>
            <a:round/>
            <a:headEnd type="none" w="med" len="med"/>
            <a:tailEnd type="arrow"/>
          </a:ln>
          <a:effectLst/>
        </p:spPr>
      </p:cxn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C:\Documents and Settings\alessi.BNL\My Documents\Conferences\Linac 2008\EBIS 1.jpg"/>
          <p:cNvPicPr>
            <a:picLocks noChangeAspect="1" noChangeArrowheads="1"/>
          </p:cNvPicPr>
          <p:nvPr/>
        </p:nvPicPr>
        <p:blipFill>
          <a:blip r:embed="rId3" cstate="print"/>
          <a:srcRect/>
          <a:stretch>
            <a:fillRect/>
          </a:stretch>
        </p:blipFill>
        <p:spPr bwMode="auto">
          <a:xfrm>
            <a:off x="5181600" y="914400"/>
            <a:ext cx="3886200" cy="2541588"/>
          </a:xfrm>
          <a:prstGeom prst="rect">
            <a:avLst/>
          </a:prstGeom>
          <a:noFill/>
          <a:ln w="9525">
            <a:noFill/>
            <a:miter lim="800000"/>
            <a:headEnd/>
            <a:tailEnd/>
          </a:ln>
        </p:spPr>
      </p:pic>
      <p:sp>
        <p:nvSpPr>
          <p:cNvPr id="18435" name="Title 1"/>
          <p:cNvSpPr>
            <a:spLocks noGrp="1"/>
          </p:cNvSpPr>
          <p:nvPr>
            <p:ph type="title" idx="4294967295"/>
          </p:nvPr>
        </p:nvSpPr>
        <p:spPr>
          <a:xfrm>
            <a:off x="0" y="152400"/>
            <a:ext cx="3962400" cy="638175"/>
          </a:xfrm>
        </p:spPr>
        <p:txBody>
          <a:bodyPr/>
          <a:lstStyle/>
          <a:p>
            <a:r>
              <a:rPr lang="en-US" smtClean="0"/>
              <a:t>Drift tube structure</a:t>
            </a:r>
          </a:p>
        </p:txBody>
      </p:sp>
      <p:pic>
        <p:nvPicPr>
          <p:cNvPr id="18436" name="Picture 2"/>
          <p:cNvPicPr>
            <a:picLocks noChangeAspect="1" noChangeArrowheads="1"/>
          </p:cNvPicPr>
          <p:nvPr/>
        </p:nvPicPr>
        <p:blipFill>
          <a:blip r:embed="rId4" cstate="print"/>
          <a:srcRect/>
          <a:stretch>
            <a:fillRect/>
          </a:stretch>
        </p:blipFill>
        <p:spPr bwMode="auto">
          <a:xfrm>
            <a:off x="6705600" y="2895600"/>
            <a:ext cx="2286000" cy="3048000"/>
          </a:xfrm>
          <a:prstGeom prst="rect">
            <a:avLst/>
          </a:prstGeom>
          <a:noFill/>
          <a:ln w="9525">
            <a:noFill/>
            <a:miter lim="800000"/>
            <a:headEnd/>
            <a:tailEnd/>
          </a:ln>
        </p:spPr>
      </p:pic>
      <p:sp>
        <p:nvSpPr>
          <p:cNvPr id="18437" name="TextBox 7"/>
          <p:cNvSpPr txBox="1">
            <a:spLocks noChangeArrowheads="1"/>
          </p:cNvSpPr>
          <p:nvPr/>
        </p:nvSpPr>
        <p:spPr bwMode="auto">
          <a:xfrm>
            <a:off x="6934200" y="5486400"/>
            <a:ext cx="1825625" cy="369888"/>
          </a:xfrm>
          <a:prstGeom prst="rect">
            <a:avLst/>
          </a:prstGeom>
          <a:solidFill>
            <a:schemeClr val="bg1"/>
          </a:solidFill>
          <a:ln w="9525">
            <a:noFill/>
            <a:miter lim="800000"/>
            <a:headEnd/>
            <a:tailEnd/>
          </a:ln>
        </p:spPr>
        <p:txBody>
          <a:bodyPr wrap="none">
            <a:spAutoFit/>
          </a:bodyPr>
          <a:lstStyle/>
          <a:p>
            <a:r>
              <a:rPr lang="en-US">
                <a:solidFill>
                  <a:srgbClr val="0000FF"/>
                </a:solidFill>
              </a:rPr>
              <a:t>EBIS Drift tubes</a:t>
            </a:r>
          </a:p>
        </p:txBody>
      </p:sp>
      <p:pic>
        <p:nvPicPr>
          <p:cNvPr id="18438" name="Picture 10" descr="100_0242"/>
          <p:cNvPicPr>
            <a:picLocks noChangeAspect="1" noChangeArrowheads="1"/>
          </p:cNvPicPr>
          <p:nvPr/>
        </p:nvPicPr>
        <p:blipFill>
          <a:blip r:embed="rId5" cstate="print"/>
          <a:srcRect/>
          <a:stretch>
            <a:fillRect/>
          </a:stretch>
        </p:blipFill>
        <p:spPr bwMode="auto">
          <a:xfrm>
            <a:off x="152400" y="1066800"/>
            <a:ext cx="5100638" cy="3467100"/>
          </a:xfrm>
          <a:prstGeom prst="rect">
            <a:avLst/>
          </a:prstGeom>
          <a:noFill/>
          <a:ln w="9525">
            <a:noFill/>
            <a:miter lim="800000"/>
            <a:headEnd/>
            <a:tailEnd/>
          </a:ln>
        </p:spPr>
      </p:pic>
      <p:sp>
        <p:nvSpPr>
          <p:cNvPr id="18440" name="TextBox 7"/>
          <p:cNvSpPr txBox="1">
            <a:spLocks noChangeArrowheads="1"/>
          </p:cNvSpPr>
          <p:nvPr/>
        </p:nvSpPr>
        <p:spPr bwMode="auto">
          <a:xfrm>
            <a:off x="152400" y="4648200"/>
            <a:ext cx="6477000" cy="1323439"/>
          </a:xfrm>
          <a:prstGeom prst="rect">
            <a:avLst/>
          </a:prstGeom>
          <a:noFill/>
          <a:ln w="9525">
            <a:noFill/>
            <a:miter lim="800000"/>
            <a:headEnd/>
            <a:tailEnd/>
          </a:ln>
        </p:spPr>
        <p:txBody>
          <a:bodyPr>
            <a:spAutoFit/>
          </a:bodyPr>
          <a:lstStyle/>
          <a:p>
            <a:r>
              <a:rPr lang="en-US" sz="1600" dirty="0" smtClean="0"/>
              <a:t>Large-bore drift </a:t>
            </a:r>
            <a:r>
              <a:rPr lang="en-US" sz="1600" dirty="0"/>
              <a:t>tubes sit inside the central vacuum tube.</a:t>
            </a:r>
          </a:p>
          <a:p>
            <a:endParaRPr lang="en-US" sz="1600" dirty="0" smtClean="0"/>
          </a:p>
          <a:p>
            <a:r>
              <a:rPr lang="en-US" sz="1600" dirty="0" smtClean="0"/>
              <a:t>Heaters </a:t>
            </a:r>
            <a:r>
              <a:rPr lang="en-US" sz="1600" dirty="0"/>
              <a:t>on the outside of the vacuum pipe allow baking to 450 C.</a:t>
            </a:r>
          </a:p>
          <a:p>
            <a:endParaRPr lang="en-US" sz="1600" dirty="0" smtClean="0"/>
          </a:p>
          <a:p>
            <a:r>
              <a:rPr lang="en-US" sz="1600" dirty="0" smtClean="0"/>
              <a:t>Outside </a:t>
            </a:r>
            <a:r>
              <a:rPr lang="en-US" sz="1600" dirty="0"/>
              <a:t>the water cooled jacket, there are transverse steering coils.</a:t>
            </a:r>
          </a:p>
        </p:txBody>
      </p:sp>
      <p:cxnSp>
        <p:nvCxnSpPr>
          <p:cNvPr id="18441" name="Straight Arrow Connector 9"/>
          <p:cNvCxnSpPr>
            <a:cxnSpLocks noChangeShapeType="1"/>
          </p:cNvCxnSpPr>
          <p:nvPr/>
        </p:nvCxnSpPr>
        <p:spPr bwMode="auto">
          <a:xfrm rot="16200000" flipV="1">
            <a:off x="6705600" y="2438400"/>
            <a:ext cx="1447800" cy="533400"/>
          </a:xfrm>
          <a:prstGeom prst="straightConnector1">
            <a:avLst/>
          </a:prstGeom>
          <a:noFill/>
          <a:ln w="38100" algn="ctr">
            <a:solidFill>
              <a:srgbClr val="FF0000"/>
            </a:solidFill>
            <a:round/>
            <a:headEnd/>
            <a:tailEnd type="arrow" w="med" len="med"/>
          </a:ln>
        </p:spPr>
      </p:cxnSp>
      <p:cxnSp>
        <p:nvCxnSpPr>
          <p:cNvPr id="18442" name="Straight Arrow Connector 12"/>
          <p:cNvCxnSpPr>
            <a:cxnSpLocks noChangeShapeType="1"/>
          </p:cNvCxnSpPr>
          <p:nvPr/>
        </p:nvCxnSpPr>
        <p:spPr bwMode="auto">
          <a:xfrm rot="5400000" flipH="1" flipV="1">
            <a:off x="1828800" y="2438400"/>
            <a:ext cx="1143000" cy="533400"/>
          </a:xfrm>
          <a:prstGeom prst="straightConnector1">
            <a:avLst/>
          </a:prstGeom>
          <a:noFill/>
          <a:ln w="38100" algn="ctr">
            <a:solidFill>
              <a:srgbClr val="FF0000"/>
            </a:solidFill>
            <a:round/>
            <a:headEnd/>
            <a:tailEnd type="arrow" w="med" len="med"/>
          </a:ln>
        </p:spPr>
      </p:cxn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0" name="Picture 5" descr="D:\DCIM\103CANON\IMG_0492.JPG"/>
          <p:cNvPicPr>
            <a:picLocks noChangeAspect="1" noChangeArrowheads="1"/>
          </p:cNvPicPr>
          <p:nvPr/>
        </p:nvPicPr>
        <p:blipFill>
          <a:blip r:embed="rId3" cstate="print"/>
          <a:srcRect/>
          <a:stretch>
            <a:fillRect/>
          </a:stretch>
        </p:blipFill>
        <p:spPr bwMode="auto">
          <a:xfrm>
            <a:off x="5029200" y="3352800"/>
            <a:ext cx="3657600" cy="2743200"/>
          </a:xfrm>
          <a:prstGeom prst="rect">
            <a:avLst/>
          </a:prstGeom>
          <a:noFill/>
          <a:ln w="9525">
            <a:noFill/>
            <a:miter lim="800000"/>
            <a:headEnd/>
            <a:tailEnd/>
          </a:ln>
        </p:spPr>
      </p:pic>
      <p:sp>
        <p:nvSpPr>
          <p:cNvPr id="19461" name="TextBox 4"/>
          <p:cNvSpPr txBox="1">
            <a:spLocks noChangeArrowheads="1"/>
          </p:cNvSpPr>
          <p:nvPr/>
        </p:nvSpPr>
        <p:spPr bwMode="auto">
          <a:xfrm>
            <a:off x="2057400" y="5410200"/>
            <a:ext cx="2971800" cy="646112"/>
          </a:xfrm>
          <a:prstGeom prst="rect">
            <a:avLst/>
          </a:prstGeom>
          <a:solidFill>
            <a:schemeClr val="bg1"/>
          </a:solidFill>
          <a:ln w="9525">
            <a:noFill/>
            <a:miter lim="800000"/>
            <a:headEnd/>
            <a:tailEnd/>
          </a:ln>
        </p:spPr>
        <p:txBody>
          <a:bodyPr>
            <a:spAutoFit/>
          </a:bodyPr>
          <a:lstStyle/>
          <a:p>
            <a:r>
              <a:rPr lang="en-US" dirty="0" err="1"/>
              <a:t>BeCu</a:t>
            </a:r>
            <a:r>
              <a:rPr lang="en-US" dirty="0"/>
              <a:t> collector is </a:t>
            </a:r>
            <a:r>
              <a:rPr lang="en-US" dirty="0" smtClean="0"/>
              <a:t>installed </a:t>
            </a:r>
            <a:r>
              <a:rPr lang="en-US" dirty="0"/>
              <a:t>on the RHIC EBIS</a:t>
            </a:r>
          </a:p>
        </p:txBody>
      </p:sp>
      <p:sp>
        <p:nvSpPr>
          <p:cNvPr id="6" name="Rectangle 2"/>
          <p:cNvSpPr txBox="1">
            <a:spLocks noChangeArrowheads="1"/>
          </p:cNvSpPr>
          <p:nvPr/>
        </p:nvSpPr>
        <p:spPr bwMode="auto">
          <a:xfrm>
            <a:off x="304800" y="0"/>
            <a:ext cx="5029200" cy="914400"/>
          </a:xfrm>
          <a:prstGeom prst="rect">
            <a:avLst/>
          </a:prstGeom>
          <a:noFill/>
          <a:ln w="9525">
            <a:noFill/>
            <a:miter lim="800000"/>
            <a:headEnd/>
            <a:tailEnd/>
          </a:ln>
        </p:spPr>
        <p:txBody>
          <a:bodyPr anchor="ctr"/>
          <a:lstStyle/>
          <a:p>
            <a:pPr eaLnBrk="0" hangingPunct="0">
              <a:defRPr/>
            </a:pPr>
            <a:r>
              <a:rPr lang="en-US" sz="2200" b="1" kern="0" dirty="0" smtClean="0">
                <a:solidFill>
                  <a:schemeClr val="tx2"/>
                </a:solidFill>
                <a:latin typeface="+mj-lt"/>
                <a:ea typeface="+mj-ea"/>
                <a:cs typeface="+mj-cs"/>
              </a:rPr>
              <a:t>EBIS </a:t>
            </a:r>
            <a:r>
              <a:rPr lang="en-US" sz="2200" b="1" kern="0" dirty="0">
                <a:solidFill>
                  <a:schemeClr val="tx2"/>
                </a:solidFill>
                <a:latin typeface="+mj-lt"/>
                <a:ea typeface="+mj-ea"/>
                <a:cs typeface="+mj-cs"/>
              </a:rPr>
              <a:t>electron </a:t>
            </a:r>
            <a:r>
              <a:rPr lang="en-US" sz="2200" b="1" kern="0" dirty="0" smtClean="0">
                <a:solidFill>
                  <a:schemeClr val="tx2"/>
                </a:solidFill>
                <a:latin typeface="+mj-lt"/>
                <a:ea typeface="+mj-ea"/>
                <a:cs typeface="+mj-cs"/>
              </a:rPr>
              <a:t>collector</a:t>
            </a:r>
            <a:endParaRPr lang="en-US" sz="2200" b="1" kern="0" dirty="0">
              <a:solidFill>
                <a:schemeClr val="tx2"/>
              </a:solidFill>
              <a:latin typeface="+mj-lt"/>
              <a:ea typeface="+mj-ea"/>
              <a:cs typeface="+mj-cs"/>
            </a:endParaRPr>
          </a:p>
        </p:txBody>
      </p:sp>
      <p:sp>
        <p:nvSpPr>
          <p:cNvPr id="10" name="TextBox 9"/>
          <p:cNvSpPr txBox="1"/>
          <p:nvPr/>
        </p:nvSpPr>
        <p:spPr>
          <a:xfrm>
            <a:off x="304800" y="914400"/>
            <a:ext cx="3657600" cy="1631216"/>
          </a:xfrm>
          <a:prstGeom prst="rect">
            <a:avLst/>
          </a:prstGeom>
          <a:noFill/>
        </p:spPr>
        <p:txBody>
          <a:bodyPr wrap="square" rtlCol="0">
            <a:spAutoFit/>
          </a:bodyPr>
          <a:lstStyle/>
          <a:p>
            <a:r>
              <a:rPr lang="en-US" b="1" dirty="0" smtClean="0">
                <a:solidFill>
                  <a:srgbClr val="FF0000"/>
                </a:solidFill>
              </a:rPr>
              <a:t>Another key development. </a:t>
            </a:r>
          </a:p>
          <a:p>
            <a:r>
              <a:rPr lang="en-US" b="1" dirty="0" smtClean="0">
                <a:solidFill>
                  <a:srgbClr val="FF0000"/>
                </a:solidFill>
              </a:rPr>
              <a:t> </a:t>
            </a:r>
          </a:p>
          <a:p>
            <a:r>
              <a:rPr lang="en-US" sz="1600" dirty="0" smtClean="0"/>
              <a:t>Electron collector capable of dissipating electron beam up to 20 A (300 kW peak power) with  length 50 ms and frequency 5 Hz</a:t>
            </a:r>
          </a:p>
        </p:txBody>
      </p:sp>
      <p:pic>
        <p:nvPicPr>
          <p:cNvPr id="12" name="Picture 2"/>
          <p:cNvPicPr>
            <a:picLocks noChangeAspect="1" noChangeArrowheads="1"/>
          </p:cNvPicPr>
          <p:nvPr/>
        </p:nvPicPr>
        <p:blipFill>
          <a:blip r:embed="rId4" cstate="print"/>
          <a:srcRect/>
          <a:stretch>
            <a:fillRect/>
          </a:stretch>
        </p:blipFill>
        <p:spPr bwMode="auto">
          <a:xfrm>
            <a:off x="152400" y="2590800"/>
            <a:ext cx="4270807" cy="2198535"/>
          </a:xfrm>
          <a:prstGeom prst="rect">
            <a:avLst/>
          </a:prstGeom>
          <a:noFill/>
          <a:ln w="9525">
            <a:noFill/>
            <a:miter lim="800000"/>
            <a:headEnd/>
            <a:tailEnd/>
          </a:ln>
        </p:spPr>
      </p:pic>
      <p:sp>
        <p:nvSpPr>
          <p:cNvPr id="13" name="TextBox 12"/>
          <p:cNvSpPr txBox="1"/>
          <p:nvPr/>
        </p:nvSpPr>
        <p:spPr>
          <a:xfrm>
            <a:off x="228600" y="4800600"/>
            <a:ext cx="3810000" cy="523220"/>
          </a:xfrm>
          <a:prstGeom prst="rect">
            <a:avLst/>
          </a:prstGeom>
          <a:noFill/>
        </p:spPr>
        <p:txBody>
          <a:bodyPr wrap="square" rtlCol="0">
            <a:spAutoFit/>
          </a:bodyPr>
          <a:lstStyle/>
          <a:p>
            <a:r>
              <a:rPr lang="en-US" sz="1400" dirty="0" smtClean="0"/>
              <a:t>Trajectory simulations in RHIC EBIS electron collector. </a:t>
            </a:r>
            <a:r>
              <a:rPr lang="en-US" sz="1400" dirty="0" err="1" smtClean="0"/>
              <a:t>I</a:t>
            </a:r>
            <a:r>
              <a:rPr lang="en-US" sz="1400" baseline="-25000" dirty="0" err="1" smtClean="0"/>
              <a:t>el</a:t>
            </a:r>
            <a:r>
              <a:rPr lang="en-US" sz="1400" dirty="0" smtClean="0"/>
              <a:t>=20.6 A, E</a:t>
            </a:r>
            <a:r>
              <a:rPr lang="en-US" sz="1400" baseline="-25000" dirty="0" smtClean="0"/>
              <a:t>el</a:t>
            </a:r>
            <a:r>
              <a:rPr lang="en-US" sz="1400" dirty="0" smtClean="0"/>
              <a:t>=15 </a:t>
            </a:r>
            <a:r>
              <a:rPr lang="en-US" sz="1400" dirty="0" err="1" smtClean="0"/>
              <a:t>keV</a:t>
            </a:r>
            <a:endParaRPr lang="en-US" sz="1400" dirty="0"/>
          </a:p>
        </p:txBody>
      </p:sp>
      <p:pic>
        <p:nvPicPr>
          <p:cNvPr id="9" name="Picture 5"/>
          <p:cNvPicPr>
            <a:picLocks noChangeAspect="1" noChangeArrowheads="1"/>
          </p:cNvPicPr>
          <p:nvPr/>
        </p:nvPicPr>
        <p:blipFill>
          <a:blip r:embed="rId5" cstate="print"/>
          <a:srcRect/>
          <a:stretch>
            <a:fillRect/>
          </a:stretch>
        </p:blipFill>
        <p:spPr bwMode="auto">
          <a:xfrm>
            <a:off x="5105400" y="762000"/>
            <a:ext cx="3124200" cy="245158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Documents and Settings\alessi.BNL\Desktop\3293671738_e88330ee53_b.jpg"/>
          <p:cNvPicPr>
            <a:picLocks noChangeAspect="1" noChangeArrowheads="1"/>
          </p:cNvPicPr>
          <p:nvPr/>
        </p:nvPicPr>
        <p:blipFill>
          <a:blip r:embed="rId2" cstate="print"/>
          <a:srcRect l="2109" t="3815" r="5625" b="47682"/>
          <a:stretch>
            <a:fillRect/>
          </a:stretch>
        </p:blipFill>
        <p:spPr bwMode="auto">
          <a:xfrm>
            <a:off x="5410200" y="838200"/>
            <a:ext cx="2948965" cy="1676400"/>
          </a:xfrm>
          <a:prstGeom prst="rect">
            <a:avLst/>
          </a:prstGeom>
          <a:noFill/>
        </p:spPr>
      </p:pic>
      <p:pic>
        <p:nvPicPr>
          <p:cNvPr id="6" name="Picture 6" descr="http://www.bnl.gov/medical/NASA/images/NSRL_tunnel-w2.jpg"/>
          <p:cNvPicPr>
            <a:picLocks noChangeAspect="1" noChangeArrowheads="1"/>
          </p:cNvPicPr>
          <p:nvPr/>
        </p:nvPicPr>
        <p:blipFill>
          <a:blip r:embed="rId3" cstate="print"/>
          <a:srcRect/>
          <a:stretch>
            <a:fillRect/>
          </a:stretch>
        </p:blipFill>
        <p:spPr bwMode="auto">
          <a:xfrm>
            <a:off x="5562600" y="3352800"/>
            <a:ext cx="2619171" cy="1938600"/>
          </a:xfrm>
          <a:prstGeom prst="rect">
            <a:avLst/>
          </a:prstGeom>
          <a:noFill/>
        </p:spPr>
      </p:pic>
      <p:sp>
        <p:nvSpPr>
          <p:cNvPr id="10" name="TextBox 9"/>
          <p:cNvSpPr txBox="1"/>
          <p:nvPr/>
        </p:nvSpPr>
        <p:spPr>
          <a:xfrm>
            <a:off x="5257800" y="5486400"/>
            <a:ext cx="3048000" cy="381000"/>
          </a:xfrm>
          <a:prstGeom prst="rect">
            <a:avLst/>
          </a:prstGeom>
          <a:noFill/>
        </p:spPr>
        <p:txBody>
          <a:bodyPr wrap="square" rtlCol="0">
            <a:spAutoFit/>
          </a:bodyPr>
          <a:lstStyle/>
          <a:p>
            <a:r>
              <a:rPr lang="en-US" dirty="0" smtClean="0">
                <a:solidFill>
                  <a:prstClr val="black"/>
                </a:solidFill>
              </a:rPr>
              <a:t>NASA Space Radiation Lab</a:t>
            </a:r>
            <a:endParaRPr lang="en-US" dirty="0">
              <a:solidFill>
                <a:prstClr val="black"/>
              </a:solidFill>
            </a:endParaRPr>
          </a:p>
        </p:txBody>
      </p:sp>
      <p:pic>
        <p:nvPicPr>
          <p:cNvPr id="16" name="Picture 2"/>
          <p:cNvPicPr>
            <a:picLocks noChangeAspect="1" noChangeArrowheads="1"/>
          </p:cNvPicPr>
          <p:nvPr/>
        </p:nvPicPr>
        <p:blipFill>
          <a:blip r:embed="rId4" cstate="print"/>
          <a:srcRect/>
          <a:stretch>
            <a:fillRect/>
          </a:stretch>
        </p:blipFill>
        <p:spPr bwMode="auto">
          <a:xfrm>
            <a:off x="685800" y="1447800"/>
            <a:ext cx="3124200" cy="2082800"/>
          </a:xfrm>
          <a:prstGeom prst="rect">
            <a:avLst/>
          </a:prstGeom>
          <a:noFill/>
          <a:ln w="9525">
            <a:noFill/>
            <a:miter lim="800000"/>
            <a:headEnd/>
            <a:tailEnd/>
          </a:ln>
        </p:spPr>
      </p:pic>
      <p:sp>
        <p:nvSpPr>
          <p:cNvPr id="20" name="TextBox 19"/>
          <p:cNvSpPr txBox="1"/>
          <p:nvPr/>
        </p:nvSpPr>
        <p:spPr>
          <a:xfrm>
            <a:off x="685800" y="990600"/>
            <a:ext cx="3030253" cy="369332"/>
          </a:xfrm>
          <a:prstGeom prst="rect">
            <a:avLst/>
          </a:prstGeom>
          <a:noFill/>
        </p:spPr>
        <p:txBody>
          <a:bodyPr wrap="none" rtlCol="0">
            <a:spAutoFit/>
          </a:bodyPr>
          <a:lstStyle/>
          <a:p>
            <a:r>
              <a:rPr lang="en-US" dirty="0" smtClean="0">
                <a:solidFill>
                  <a:prstClr val="black"/>
                </a:solidFill>
              </a:rPr>
              <a:t>EBIS &amp; RFQ &amp; Heavy Ion </a:t>
            </a:r>
            <a:r>
              <a:rPr lang="en-US" dirty="0" err="1" smtClean="0">
                <a:solidFill>
                  <a:prstClr val="black"/>
                </a:solidFill>
              </a:rPr>
              <a:t>Linac</a:t>
            </a:r>
            <a:endParaRPr lang="en-US" dirty="0">
              <a:solidFill>
                <a:prstClr val="black"/>
              </a:solidFill>
            </a:endParaRPr>
          </a:p>
        </p:txBody>
      </p:sp>
      <p:cxnSp>
        <p:nvCxnSpPr>
          <p:cNvPr id="31" name="Straight Arrow Connector 30"/>
          <p:cNvCxnSpPr/>
          <p:nvPr/>
        </p:nvCxnSpPr>
        <p:spPr>
          <a:xfrm flipV="1">
            <a:off x="3962400" y="1828800"/>
            <a:ext cx="1371600" cy="76200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a:off x="3962400" y="3276600"/>
            <a:ext cx="1447800" cy="83820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1219200" y="3581400"/>
            <a:ext cx="1847622" cy="369332"/>
          </a:xfrm>
          <a:prstGeom prst="rect">
            <a:avLst/>
          </a:prstGeom>
          <a:noFill/>
        </p:spPr>
        <p:txBody>
          <a:bodyPr wrap="none" rtlCol="0">
            <a:spAutoFit/>
          </a:bodyPr>
          <a:lstStyle/>
          <a:p>
            <a:r>
              <a:rPr lang="en-US" dirty="0" smtClean="0">
                <a:solidFill>
                  <a:prstClr val="black"/>
                </a:solidFill>
              </a:rPr>
              <a:t>Au, Fe, He, U, etc.</a:t>
            </a:r>
            <a:endParaRPr lang="en-US" dirty="0">
              <a:solidFill>
                <a:prstClr val="black"/>
              </a:solidFill>
            </a:endParaRPr>
          </a:p>
        </p:txBody>
      </p:sp>
      <p:sp>
        <p:nvSpPr>
          <p:cNvPr id="34" name="TextBox 33"/>
          <p:cNvSpPr txBox="1"/>
          <p:nvPr/>
        </p:nvSpPr>
        <p:spPr>
          <a:xfrm>
            <a:off x="5181600" y="2590800"/>
            <a:ext cx="3276600" cy="381000"/>
          </a:xfrm>
          <a:prstGeom prst="rect">
            <a:avLst/>
          </a:prstGeom>
          <a:noFill/>
        </p:spPr>
        <p:txBody>
          <a:bodyPr wrap="square" rtlCol="0">
            <a:spAutoFit/>
          </a:bodyPr>
          <a:lstStyle/>
          <a:p>
            <a:r>
              <a:rPr lang="en-US" dirty="0" smtClean="0">
                <a:solidFill>
                  <a:prstClr val="black"/>
                </a:solidFill>
              </a:rPr>
              <a:t>Relativistic Heavy Ion Collider</a:t>
            </a:r>
            <a:endParaRPr lang="en-US" dirty="0">
              <a:solidFill>
                <a:prstClr val="black"/>
              </a:solidFill>
            </a:endParaRPr>
          </a:p>
        </p:txBody>
      </p:sp>
      <p:sp>
        <p:nvSpPr>
          <p:cNvPr id="11" name="TextBox 10"/>
          <p:cNvSpPr txBox="1"/>
          <p:nvPr/>
        </p:nvSpPr>
        <p:spPr>
          <a:xfrm>
            <a:off x="381000" y="152400"/>
            <a:ext cx="7543800" cy="400110"/>
          </a:xfrm>
          <a:prstGeom prst="rect">
            <a:avLst/>
          </a:prstGeom>
          <a:noFill/>
        </p:spPr>
        <p:txBody>
          <a:bodyPr wrap="square" rtlCol="0">
            <a:spAutoFit/>
          </a:bodyPr>
          <a:lstStyle/>
          <a:p>
            <a:r>
              <a:rPr lang="en-US" sz="2000" b="1" dirty="0" smtClean="0">
                <a:solidFill>
                  <a:prstClr val="black"/>
                </a:solidFill>
              </a:rPr>
              <a:t>Two simultaneous users of </a:t>
            </a:r>
            <a:r>
              <a:rPr lang="en-US" sz="2000" b="1" dirty="0" err="1" smtClean="0">
                <a:solidFill>
                  <a:prstClr val="black"/>
                </a:solidFill>
              </a:rPr>
              <a:t>RhicEbis</a:t>
            </a:r>
            <a:r>
              <a:rPr lang="en-US" sz="2000" b="1" dirty="0" smtClean="0">
                <a:solidFill>
                  <a:prstClr val="black"/>
                </a:solidFill>
              </a:rPr>
              <a:t> ions</a:t>
            </a:r>
            <a:endParaRPr lang="en-US" sz="2000" b="1" dirty="0">
              <a:solidFill>
                <a:prstClr val="black"/>
              </a:solidFill>
            </a:endParaRPr>
          </a:p>
        </p:txBody>
      </p:sp>
      <p:sp>
        <p:nvSpPr>
          <p:cNvPr id="12" name="TextBox 11"/>
          <p:cNvSpPr txBox="1"/>
          <p:nvPr/>
        </p:nvSpPr>
        <p:spPr>
          <a:xfrm>
            <a:off x="304800" y="4038600"/>
            <a:ext cx="4572000" cy="1877437"/>
          </a:xfrm>
          <a:prstGeom prst="rect">
            <a:avLst/>
          </a:prstGeom>
          <a:noFill/>
        </p:spPr>
        <p:txBody>
          <a:bodyPr wrap="square" rtlCol="0">
            <a:spAutoFit/>
          </a:bodyPr>
          <a:lstStyle/>
          <a:p>
            <a:r>
              <a:rPr lang="en-US" b="1" dirty="0" smtClean="0">
                <a:solidFill>
                  <a:srgbClr val="FF0000"/>
                </a:solidFill>
              </a:rPr>
              <a:t>In addition the EBIS must be able to diagnose operating performance and prepare for new beams, parasitically.</a:t>
            </a:r>
          </a:p>
          <a:p>
            <a:endParaRPr lang="en-US" sz="800" dirty="0" smtClean="0">
              <a:solidFill>
                <a:srgbClr val="FF0000"/>
              </a:solidFill>
            </a:endParaRPr>
          </a:p>
          <a:p>
            <a:r>
              <a:rPr lang="en-US" dirty="0" smtClean="0">
                <a:solidFill>
                  <a:srgbClr val="FF0000"/>
                </a:solidFill>
              </a:rPr>
              <a:t>These considerations lead to a choice of electrostatic beam transport and switching in LEBT and a pulsed HV EBIS </a:t>
            </a:r>
            <a:r>
              <a:rPr lang="en-US" dirty="0" smtClean="0">
                <a:solidFill>
                  <a:srgbClr val="FF0000"/>
                </a:solidFill>
              </a:rPr>
              <a:t>platform</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0" y="0"/>
            <a:ext cx="6629400" cy="688975"/>
          </a:xfrm>
        </p:spPr>
        <p:txBody>
          <a:bodyPr/>
          <a:lstStyle/>
          <a:p>
            <a:r>
              <a:rPr lang="en-US" sz="2800" smtClean="0"/>
              <a:t>EBIS high electron beam current traces</a:t>
            </a:r>
          </a:p>
        </p:txBody>
      </p:sp>
      <p:sp>
        <p:nvSpPr>
          <p:cNvPr id="3" name="Subtitle 2"/>
          <p:cNvSpPr>
            <a:spLocks noGrp="1"/>
          </p:cNvSpPr>
          <p:nvPr>
            <p:ph type="subTitle" idx="1"/>
          </p:nvPr>
        </p:nvSpPr>
        <p:spPr>
          <a:xfrm>
            <a:off x="4343400" y="3962400"/>
            <a:ext cx="4114800" cy="2362200"/>
          </a:xfrm>
        </p:spPr>
        <p:txBody>
          <a:bodyPr rtlCol="0">
            <a:normAutofit fontScale="92500" lnSpcReduction="10000"/>
          </a:bodyPr>
          <a:lstStyle/>
          <a:p>
            <a:pPr algn="l" fontAlgn="auto">
              <a:spcAft>
                <a:spcPts val="0"/>
              </a:spcAft>
              <a:defRPr/>
            </a:pPr>
            <a:r>
              <a:rPr lang="en-US" sz="1600" dirty="0" smtClean="0">
                <a:solidFill>
                  <a:schemeClr val="tx1"/>
                </a:solidFill>
              </a:rPr>
              <a:t>Initially, propagation of high electron beam current is obtained using rather simple drift tube electrode voltage and electron current distributions.</a:t>
            </a:r>
          </a:p>
          <a:p>
            <a:pPr algn="l" fontAlgn="auto">
              <a:spcAft>
                <a:spcPts val="0"/>
              </a:spcAft>
              <a:defRPr/>
            </a:pPr>
            <a:endParaRPr lang="en-US" sz="1600" dirty="0" smtClean="0">
              <a:solidFill>
                <a:schemeClr val="tx1"/>
              </a:solidFill>
            </a:endParaRPr>
          </a:p>
          <a:p>
            <a:pPr algn="l" fontAlgn="auto">
              <a:spcAft>
                <a:spcPts val="0"/>
              </a:spcAft>
              <a:defRPr/>
            </a:pPr>
            <a:r>
              <a:rPr lang="en-US" sz="1600" dirty="0" smtClean="0">
                <a:solidFill>
                  <a:schemeClr val="tx1"/>
                </a:solidFill>
              </a:rPr>
              <a:t>Later, when ion trapping is added, more complex distributions are used to accommodate ion injection, ion trapping, and ion extraction, while maintaining  a very low loss electron beam propagation. </a:t>
            </a:r>
          </a:p>
        </p:txBody>
      </p:sp>
      <p:pic>
        <p:nvPicPr>
          <p:cNvPr id="2052" name="Picture 3" descr="20110803 First 10.1A 32ms ebeam in RhicEBIS.gif"/>
          <p:cNvPicPr>
            <a:picLocks noChangeAspect="1" noChangeArrowheads="1"/>
          </p:cNvPicPr>
          <p:nvPr/>
        </p:nvPicPr>
        <p:blipFill>
          <a:blip r:embed="rId2" cstate="print"/>
          <a:srcRect/>
          <a:stretch>
            <a:fillRect/>
          </a:stretch>
        </p:blipFill>
        <p:spPr bwMode="auto">
          <a:xfrm>
            <a:off x="304800" y="990600"/>
            <a:ext cx="3733800" cy="2286000"/>
          </a:xfrm>
          <a:prstGeom prst="rect">
            <a:avLst/>
          </a:prstGeom>
          <a:noFill/>
          <a:ln w="9525">
            <a:noFill/>
            <a:miter lim="800000"/>
            <a:headEnd/>
            <a:tailEnd/>
          </a:ln>
        </p:spPr>
      </p:pic>
      <p:pic>
        <p:nvPicPr>
          <p:cNvPr id="2053" name="Picture 4" descr="20110811 10A, 35ms 82nC.gif"/>
          <p:cNvPicPr>
            <a:picLocks noChangeAspect="1" noChangeArrowheads="1"/>
          </p:cNvPicPr>
          <p:nvPr/>
        </p:nvPicPr>
        <p:blipFill>
          <a:blip r:embed="rId3" cstate="print"/>
          <a:srcRect/>
          <a:stretch>
            <a:fillRect/>
          </a:stretch>
        </p:blipFill>
        <p:spPr bwMode="auto">
          <a:xfrm>
            <a:off x="4724400" y="914400"/>
            <a:ext cx="3933825" cy="2438400"/>
          </a:xfrm>
          <a:prstGeom prst="rect">
            <a:avLst/>
          </a:prstGeom>
          <a:noFill/>
          <a:ln w="9525">
            <a:noFill/>
            <a:miter lim="800000"/>
            <a:headEnd/>
            <a:tailEnd/>
          </a:ln>
        </p:spPr>
      </p:pic>
      <p:pic>
        <p:nvPicPr>
          <p:cNvPr id="2054" name="Picture 5" descr="20110804 12A 40ms ebeam after 45minutes.gif"/>
          <p:cNvPicPr>
            <a:picLocks noChangeAspect="1" noChangeArrowheads="1"/>
          </p:cNvPicPr>
          <p:nvPr/>
        </p:nvPicPr>
        <p:blipFill>
          <a:blip r:embed="rId4" cstate="print"/>
          <a:srcRect/>
          <a:stretch>
            <a:fillRect/>
          </a:stretch>
        </p:blipFill>
        <p:spPr bwMode="auto">
          <a:xfrm>
            <a:off x="228600" y="3810000"/>
            <a:ext cx="3810000" cy="2362200"/>
          </a:xfrm>
          <a:prstGeom prst="rect">
            <a:avLst/>
          </a:prstGeom>
          <a:noFill/>
          <a:ln w="9525">
            <a:noFill/>
            <a:miter lim="800000"/>
            <a:headEnd/>
            <a:tailEnd/>
          </a:ln>
        </p:spPr>
      </p:pic>
      <p:sp>
        <p:nvSpPr>
          <p:cNvPr id="2055" name="TextBox 6"/>
          <p:cNvSpPr txBox="1">
            <a:spLocks noChangeArrowheads="1"/>
          </p:cNvSpPr>
          <p:nvPr/>
        </p:nvSpPr>
        <p:spPr bwMode="auto">
          <a:xfrm>
            <a:off x="381000" y="3352800"/>
            <a:ext cx="3505200" cy="338138"/>
          </a:xfrm>
          <a:prstGeom prst="rect">
            <a:avLst/>
          </a:prstGeom>
          <a:noFill/>
          <a:ln w="9525">
            <a:noFill/>
            <a:miter lim="800000"/>
            <a:headEnd/>
            <a:tailEnd/>
          </a:ln>
        </p:spPr>
        <p:txBody>
          <a:bodyPr wrap="square">
            <a:spAutoFit/>
          </a:bodyPr>
          <a:lstStyle/>
          <a:p>
            <a:pPr fontAlgn="base">
              <a:spcBef>
                <a:spcPct val="0"/>
              </a:spcBef>
              <a:spcAft>
                <a:spcPct val="0"/>
              </a:spcAft>
            </a:pPr>
            <a:r>
              <a:rPr lang="en-US" sz="1600" dirty="0" smtClean="0">
                <a:solidFill>
                  <a:prstClr val="black"/>
                </a:solidFill>
              </a:rPr>
              <a:t> First 10.1A 32ms e-beam in </a:t>
            </a:r>
            <a:r>
              <a:rPr lang="en-US" sz="1600" dirty="0" err="1" smtClean="0">
                <a:solidFill>
                  <a:prstClr val="black"/>
                </a:solidFill>
              </a:rPr>
              <a:t>RhicEBIS</a:t>
            </a:r>
            <a:endParaRPr lang="en-US" sz="1600" dirty="0" smtClean="0">
              <a:solidFill>
                <a:prstClr val="black"/>
              </a:solidFill>
            </a:endParaRPr>
          </a:p>
        </p:txBody>
      </p:sp>
      <p:sp>
        <p:nvSpPr>
          <p:cNvPr id="2056" name="TextBox 7"/>
          <p:cNvSpPr txBox="1">
            <a:spLocks noChangeArrowheads="1"/>
          </p:cNvSpPr>
          <p:nvPr/>
        </p:nvSpPr>
        <p:spPr bwMode="auto">
          <a:xfrm>
            <a:off x="4724400" y="3352800"/>
            <a:ext cx="4038600" cy="338554"/>
          </a:xfrm>
          <a:prstGeom prst="rect">
            <a:avLst/>
          </a:prstGeom>
          <a:noFill/>
          <a:ln w="9525">
            <a:noFill/>
            <a:miter lim="800000"/>
            <a:headEnd/>
            <a:tailEnd/>
          </a:ln>
        </p:spPr>
        <p:txBody>
          <a:bodyPr wrap="square">
            <a:spAutoFit/>
          </a:bodyPr>
          <a:lstStyle/>
          <a:p>
            <a:pPr fontAlgn="base">
              <a:spcBef>
                <a:spcPct val="0"/>
              </a:spcBef>
              <a:spcAft>
                <a:spcPct val="0"/>
              </a:spcAft>
            </a:pPr>
            <a:r>
              <a:rPr lang="en-US" sz="1600" dirty="0" smtClean="0">
                <a:solidFill>
                  <a:prstClr val="black"/>
                </a:solidFill>
              </a:rPr>
              <a:t> 10A, 35ms used for Au ion production (82nC)</a:t>
            </a:r>
          </a:p>
        </p:txBody>
      </p:sp>
      <p:sp>
        <p:nvSpPr>
          <p:cNvPr id="2057" name="TextBox 8"/>
          <p:cNvSpPr txBox="1">
            <a:spLocks noChangeArrowheads="1"/>
          </p:cNvSpPr>
          <p:nvPr/>
        </p:nvSpPr>
        <p:spPr bwMode="auto">
          <a:xfrm>
            <a:off x="1143000" y="6324600"/>
            <a:ext cx="2188420" cy="338554"/>
          </a:xfrm>
          <a:prstGeom prst="rect">
            <a:avLst/>
          </a:prstGeom>
          <a:noFill/>
          <a:ln w="9525">
            <a:noFill/>
            <a:miter lim="800000"/>
            <a:headEnd/>
            <a:tailEnd/>
          </a:ln>
        </p:spPr>
        <p:txBody>
          <a:bodyPr wrap="none">
            <a:spAutoFit/>
          </a:bodyPr>
          <a:lstStyle/>
          <a:p>
            <a:pPr fontAlgn="base">
              <a:spcBef>
                <a:spcPct val="0"/>
              </a:spcBef>
              <a:spcAft>
                <a:spcPct val="0"/>
              </a:spcAft>
            </a:pPr>
            <a:r>
              <a:rPr lang="en-US" sz="1600" dirty="0" smtClean="0">
                <a:solidFill>
                  <a:prstClr val="black"/>
                </a:solidFill>
              </a:rPr>
              <a:t>           12A 40ms </a:t>
            </a:r>
            <a:r>
              <a:rPr lang="en-US" sz="1600" dirty="0" err="1" smtClean="0">
                <a:solidFill>
                  <a:prstClr val="black"/>
                </a:solidFill>
              </a:rPr>
              <a:t>ebeam</a:t>
            </a:r>
            <a:r>
              <a:rPr lang="en-US" sz="1600" dirty="0" smtClean="0">
                <a:solidFill>
                  <a:prstClr val="black"/>
                </a:solidFill>
              </a:rPr>
              <a:t> </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0" y="0"/>
            <a:ext cx="7391400" cy="688975"/>
          </a:xfrm>
        </p:spPr>
        <p:txBody>
          <a:bodyPr/>
          <a:lstStyle/>
          <a:p>
            <a:pPr eaLnBrk="1" hangingPunct="1"/>
            <a:r>
              <a:rPr lang="en-US" sz="2800" smtClean="0"/>
              <a:t>EBIS Pressures with high electron beam current </a:t>
            </a:r>
          </a:p>
        </p:txBody>
      </p:sp>
      <p:sp>
        <p:nvSpPr>
          <p:cNvPr id="2052" name="TextBox 7"/>
          <p:cNvSpPr txBox="1">
            <a:spLocks noChangeArrowheads="1"/>
          </p:cNvSpPr>
          <p:nvPr/>
        </p:nvSpPr>
        <p:spPr bwMode="auto">
          <a:xfrm>
            <a:off x="5638800" y="3276600"/>
            <a:ext cx="3276600" cy="2800350"/>
          </a:xfrm>
          <a:prstGeom prst="rect">
            <a:avLst/>
          </a:prstGeom>
          <a:noFill/>
          <a:ln w="9525">
            <a:noFill/>
            <a:miter lim="800000"/>
            <a:headEnd/>
            <a:tailEnd/>
          </a:ln>
        </p:spPr>
        <p:txBody>
          <a:bodyPr>
            <a:spAutoFit/>
          </a:bodyPr>
          <a:lstStyle/>
          <a:p>
            <a:r>
              <a:rPr lang="en-US" sz="1600" dirty="0">
                <a:latin typeface="Calibri" pitchFamily="34" charset="0"/>
              </a:rPr>
              <a:t>Pressure log for  7.6A e-beam with a 65ms ion confinement</a:t>
            </a:r>
          </a:p>
          <a:p>
            <a:endParaRPr lang="en-US" sz="1600" dirty="0">
              <a:latin typeface="Calibri" pitchFamily="34" charset="0"/>
            </a:endParaRPr>
          </a:p>
          <a:p>
            <a:r>
              <a:rPr lang="en-US" sz="1600" dirty="0">
                <a:latin typeface="Calibri" pitchFamily="34" charset="0"/>
              </a:rPr>
              <a:t>Extracted ions:</a:t>
            </a:r>
          </a:p>
          <a:p>
            <a:r>
              <a:rPr lang="en-US" sz="1600" dirty="0">
                <a:latin typeface="Calibri" pitchFamily="34" charset="0"/>
              </a:rPr>
              <a:t>70nC Au  with </a:t>
            </a:r>
            <a:r>
              <a:rPr lang="en-US" sz="1600" dirty="0" err="1">
                <a:latin typeface="Calibri" pitchFamily="34" charset="0"/>
              </a:rPr>
              <a:t>inj</a:t>
            </a:r>
            <a:r>
              <a:rPr lang="en-US" sz="1600" dirty="0">
                <a:latin typeface="Calibri" pitchFamily="34" charset="0"/>
              </a:rPr>
              <a:t>,   1nC no </a:t>
            </a:r>
            <a:r>
              <a:rPr lang="en-US" sz="1600" dirty="0" err="1">
                <a:latin typeface="Calibri" pitchFamily="34" charset="0"/>
              </a:rPr>
              <a:t>inj</a:t>
            </a:r>
            <a:endParaRPr lang="en-US" sz="1600" dirty="0">
              <a:latin typeface="Calibri" pitchFamily="34" charset="0"/>
            </a:endParaRPr>
          </a:p>
          <a:p>
            <a:endParaRPr lang="en-US" sz="1600" dirty="0">
              <a:latin typeface="Calibri" pitchFamily="34" charset="0"/>
            </a:endParaRPr>
          </a:p>
          <a:p>
            <a:r>
              <a:rPr lang="en-US" sz="1600" dirty="0" err="1">
                <a:latin typeface="Calibri" pitchFamily="34" charset="0"/>
              </a:rPr>
              <a:t>Pgun</a:t>
            </a:r>
            <a:r>
              <a:rPr lang="en-US" sz="1600" dirty="0">
                <a:latin typeface="Calibri" pitchFamily="34" charset="0"/>
              </a:rPr>
              <a:t> = 1.5 E-10</a:t>
            </a:r>
          </a:p>
          <a:p>
            <a:r>
              <a:rPr lang="en-US" sz="1600" dirty="0" err="1">
                <a:latin typeface="Calibri" pitchFamily="34" charset="0"/>
              </a:rPr>
              <a:t>Ptrap</a:t>
            </a:r>
            <a:r>
              <a:rPr lang="en-US" sz="1600" dirty="0">
                <a:latin typeface="Calibri" pitchFamily="34" charset="0"/>
              </a:rPr>
              <a:t> =9 E-11</a:t>
            </a:r>
          </a:p>
          <a:p>
            <a:r>
              <a:rPr lang="en-US" sz="1600" dirty="0" err="1">
                <a:latin typeface="Calibri" pitchFamily="34" charset="0"/>
              </a:rPr>
              <a:t>Pcol</a:t>
            </a:r>
            <a:r>
              <a:rPr lang="en-US" sz="1600" dirty="0">
                <a:latin typeface="Calibri" pitchFamily="34" charset="0"/>
              </a:rPr>
              <a:t>  =  5 E-9</a:t>
            </a:r>
          </a:p>
          <a:p>
            <a:endParaRPr lang="en-US" sz="1600" dirty="0">
              <a:latin typeface="Calibri" pitchFamily="34" charset="0"/>
            </a:endParaRPr>
          </a:p>
          <a:p>
            <a:r>
              <a:rPr lang="en-US" sz="1600" dirty="0">
                <a:latin typeface="Calibri" pitchFamily="34" charset="0"/>
              </a:rPr>
              <a:t>20110823</a:t>
            </a:r>
          </a:p>
        </p:txBody>
      </p:sp>
      <p:sp>
        <p:nvSpPr>
          <p:cNvPr id="2053" name="TextBox 8"/>
          <p:cNvSpPr txBox="1">
            <a:spLocks noChangeArrowheads="1"/>
          </p:cNvSpPr>
          <p:nvPr/>
        </p:nvSpPr>
        <p:spPr bwMode="auto">
          <a:xfrm>
            <a:off x="5562600" y="838200"/>
            <a:ext cx="3352800" cy="1816100"/>
          </a:xfrm>
          <a:prstGeom prst="rect">
            <a:avLst/>
          </a:prstGeom>
          <a:noFill/>
          <a:ln w="9525">
            <a:noFill/>
            <a:miter lim="800000"/>
            <a:headEnd/>
            <a:tailEnd/>
          </a:ln>
        </p:spPr>
        <p:txBody>
          <a:bodyPr>
            <a:spAutoFit/>
          </a:bodyPr>
          <a:lstStyle/>
          <a:p>
            <a:r>
              <a:rPr lang="en-US" sz="1600">
                <a:latin typeface="Calibri" pitchFamily="34" charset="0"/>
              </a:rPr>
              <a:t>Pressures  log for  a 12A, 40ms beam</a:t>
            </a:r>
          </a:p>
          <a:p>
            <a:endParaRPr lang="en-US" sz="1600">
              <a:latin typeface="Calibri" pitchFamily="34" charset="0"/>
            </a:endParaRPr>
          </a:p>
          <a:p>
            <a:r>
              <a:rPr lang="en-US" sz="1600">
                <a:latin typeface="Calibri" pitchFamily="34" charset="0"/>
              </a:rPr>
              <a:t>Pgun = 5 E-10</a:t>
            </a:r>
          </a:p>
          <a:p>
            <a:r>
              <a:rPr lang="en-US" sz="1600">
                <a:latin typeface="Calibri" pitchFamily="34" charset="0"/>
              </a:rPr>
              <a:t>Ptrap =2 E-9</a:t>
            </a:r>
          </a:p>
          <a:p>
            <a:r>
              <a:rPr lang="en-US" sz="1600">
                <a:latin typeface="Calibri" pitchFamily="34" charset="0"/>
              </a:rPr>
              <a:t>Pcol  =  3 E-9</a:t>
            </a:r>
          </a:p>
          <a:p>
            <a:endParaRPr lang="en-US" sz="1600">
              <a:latin typeface="Calibri" pitchFamily="34" charset="0"/>
            </a:endParaRPr>
          </a:p>
          <a:p>
            <a:r>
              <a:rPr lang="en-US" sz="1600">
                <a:latin typeface="Calibri" pitchFamily="34" charset="0"/>
              </a:rPr>
              <a:t>20110804</a:t>
            </a:r>
          </a:p>
        </p:txBody>
      </p:sp>
      <p:pic>
        <p:nvPicPr>
          <p:cNvPr id="2054" name="Picture 9" descr="20110804 pressures for 12A 40ms beam.gif"/>
          <p:cNvPicPr>
            <a:picLocks noChangeAspect="1"/>
          </p:cNvPicPr>
          <p:nvPr/>
        </p:nvPicPr>
        <p:blipFill>
          <a:blip r:embed="rId2" cstate="print"/>
          <a:srcRect/>
          <a:stretch>
            <a:fillRect/>
          </a:stretch>
        </p:blipFill>
        <p:spPr bwMode="auto">
          <a:xfrm>
            <a:off x="228600" y="685800"/>
            <a:ext cx="5272088" cy="2295525"/>
          </a:xfrm>
          <a:prstGeom prst="rect">
            <a:avLst/>
          </a:prstGeom>
          <a:noFill/>
          <a:ln w="9525">
            <a:noFill/>
            <a:miter lim="800000"/>
            <a:headEnd/>
            <a:tailEnd/>
          </a:ln>
        </p:spPr>
      </p:pic>
      <p:pic>
        <p:nvPicPr>
          <p:cNvPr id="2055" name="Picture 10" descr="20110823 pressure log for 70nC Au 1nC no inj.gif"/>
          <p:cNvPicPr>
            <a:picLocks noChangeAspect="1"/>
          </p:cNvPicPr>
          <p:nvPr/>
        </p:nvPicPr>
        <p:blipFill>
          <a:blip r:embed="rId3" cstate="print"/>
          <a:srcRect/>
          <a:stretch>
            <a:fillRect/>
          </a:stretch>
        </p:blipFill>
        <p:spPr bwMode="auto">
          <a:xfrm>
            <a:off x="228600" y="3276600"/>
            <a:ext cx="5303838" cy="2514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6400800" cy="609600"/>
          </a:xfrm>
        </p:spPr>
        <p:txBody>
          <a:bodyPr/>
          <a:lstStyle/>
          <a:p>
            <a:r>
              <a:rPr lang="en-US" sz="2000" dirty="0" smtClean="0"/>
              <a:t>Highly charged Au extraction from </a:t>
            </a:r>
            <a:r>
              <a:rPr lang="en-US" sz="2000" dirty="0" err="1" smtClean="0"/>
              <a:t>RhicEBIS</a:t>
            </a:r>
            <a:r>
              <a:rPr lang="en-US" sz="2000" dirty="0" smtClean="0"/>
              <a:t/>
            </a:r>
            <a:br>
              <a:rPr lang="en-US" sz="2000" dirty="0" smtClean="0"/>
            </a:br>
            <a:r>
              <a:rPr lang="en-US" sz="2000" dirty="0" smtClean="0"/>
              <a:t>after fast injection from the HCIS</a:t>
            </a:r>
            <a:endParaRPr lang="en-US" sz="2000" dirty="0"/>
          </a:p>
        </p:txBody>
      </p:sp>
      <p:pic>
        <p:nvPicPr>
          <p:cNvPr id="481282" name="Picture 2"/>
          <p:cNvPicPr>
            <a:picLocks noChangeAspect="1" noChangeArrowheads="1"/>
          </p:cNvPicPr>
          <p:nvPr/>
        </p:nvPicPr>
        <p:blipFill>
          <a:blip r:embed="rId2" cstate="print"/>
          <a:srcRect/>
          <a:stretch>
            <a:fillRect/>
          </a:stretch>
        </p:blipFill>
        <p:spPr bwMode="auto">
          <a:xfrm>
            <a:off x="3200400" y="2438400"/>
            <a:ext cx="2667000" cy="1940145"/>
          </a:xfrm>
          <a:prstGeom prst="rect">
            <a:avLst/>
          </a:prstGeom>
          <a:noFill/>
          <a:ln w="9525">
            <a:noFill/>
            <a:miter lim="800000"/>
            <a:headEnd/>
            <a:tailEnd/>
          </a:ln>
        </p:spPr>
      </p:pic>
      <p:pic>
        <p:nvPicPr>
          <p:cNvPr id="481283" name="Picture 3"/>
          <p:cNvPicPr>
            <a:picLocks noChangeAspect="1" noChangeArrowheads="1"/>
          </p:cNvPicPr>
          <p:nvPr/>
        </p:nvPicPr>
        <p:blipFill>
          <a:blip r:embed="rId3" cstate="print"/>
          <a:srcRect/>
          <a:stretch>
            <a:fillRect/>
          </a:stretch>
        </p:blipFill>
        <p:spPr bwMode="auto">
          <a:xfrm>
            <a:off x="533400" y="685800"/>
            <a:ext cx="2618689" cy="1905000"/>
          </a:xfrm>
          <a:prstGeom prst="rect">
            <a:avLst/>
          </a:prstGeom>
          <a:noFill/>
          <a:ln w="9525">
            <a:noFill/>
            <a:miter lim="800000"/>
            <a:headEnd/>
            <a:tailEnd/>
          </a:ln>
        </p:spPr>
      </p:pic>
      <p:sp>
        <p:nvSpPr>
          <p:cNvPr id="6" name="TextBox 5"/>
          <p:cNvSpPr txBox="1"/>
          <p:nvPr/>
        </p:nvSpPr>
        <p:spPr>
          <a:xfrm>
            <a:off x="3505200" y="685800"/>
            <a:ext cx="4199226" cy="1538883"/>
          </a:xfrm>
          <a:prstGeom prst="rect">
            <a:avLst/>
          </a:prstGeom>
          <a:noFill/>
        </p:spPr>
        <p:txBody>
          <a:bodyPr wrap="none" rtlCol="0">
            <a:spAutoFit/>
          </a:bodyPr>
          <a:lstStyle/>
          <a:p>
            <a:pPr lvl="0"/>
            <a:r>
              <a:rPr lang="en-US" sz="1400" b="1" dirty="0" smtClean="0">
                <a:latin typeface="Calibri" pitchFamily="34" charset="0"/>
              </a:rPr>
              <a:t>Au  pulse (all charge states), slightly slowed extraction</a:t>
            </a:r>
          </a:p>
          <a:p>
            <a:pPr lvl="0"/>
            <a:endParaRPr lang="en-US" sz="800" b="1" dirty="0" smtClean="0">
              <a:latin typeface="Calibri" pitchFamily="34" charset="0"/>
            </a:endParaRPr>
          </a:p>
          <a:p>
            <a:r>
              <a:rPr lang="en-US" sz="1000" dirty="0" err="1" smtClean="0">
                <a:latin typeface="Calibri" pitchFamily="34" charset="0"/>
              </a:rPr>
              <a:t>ChC</a:t>
            </a:r>
            <a:r>
              <a:rPr lang="en-US" sz="1000" dirty="0" smtClean="0">
                <a:latin typeface="Calibri" pitchFamily="34" charset="0"/>
              </a:rPr>
              <a:t> Magenta:  (Current with Au+ </a:t>
            </a:r>
            <a:r>
              <a:rPr lang="en-US" sz="1000" dirty="0" err="1" smtClean="0">
                <a:latin typeface="Calibri" pitchFamily="34" charset="0"/>
              </a:rPr>
              <a:t>inj</a:t>
            </a:r>
            <a:r>
              <a:rPr lang="en-US" sz="1000" dirty="0" smtClean="0">
                <a:latin typeface="Calibri" pitchFamily="34" charset="0"/>
              </a:rPr>
              <a:t>)  </a:t>
            </a:r>
            <a:r>
              <a:rPr lang="en-US" sz="1000" dirty="0" smtClean="0">
                <a:solidFill>
                  <a:srgbClr val="FF0000"/>
                </a:solidFill>
                <a:latin typeface="Calibri" pitchFamily="34" charset="0"/>
              </a:rPr>
              <a:t>3.5mA</a:t>
            </a:r>
            <a:r>
              <a:rPr lang="en-US" sz="1000" dirty="0" smtClean="0">
                <a:latin typeface="Calibri" pitchFamily="34" charset="0"/>
              </a:rPr>
              <a:t>, 1 </a:t>
            </a:r>
            <a:r>
              <a:rPr lang="en-US" sz="1000" dirty="0" err="1" smtClean="0">
                <a:latin typeface="Calibri" pitchFamily="34" charset="0"/>
              </a:rPr>
              <a:t>mA</a:t>
            </a:r>
            <a:r>
              <a:rPr lang="en-US" sz="1000" dirty="0" smtClean="0">
                <a:latin typeface="Calibri" pitchFamily="34" charset="0"/>
              </a:rPr>
              <a:t>/div, 10 µs/div</a:t>
            </a:r>
          </a:p>
          <a:p>
            <a:r>
              <a:rPr lang="en-US" sz="1000" dirty="0" err="1" smtClean="0">
                <a:latin typeface="Calibri" pitchFamily="34" charset="0"/>
              </a:rPr>
              <a:t>ChD</a:t>
            </a:r>
            <a:r>
              <a:rPr lang="en-US" sz="1000" dirty="0" smtClean="0">
                <a:latin typeface="Calibri" pitchFamily="34" charset="0"/>
              </a:rPr>
              <a:t> Blue: (Total extracted charge)  </a:t>
            </a:r>
            <a:r>
              <a:rPr lang="en-US" sz="1000" dirty="0" smtClean="0">
                <a:solidFill>
                  <a:srgbClr val="FF0000"/>
                </a:solidFill>
                <a:latin typeface="Calibri" pitchFamily="34" charset="0"/>
              </a:rPr>
              <a:t>70nC</a:t>
            </a:r>
            <a:r>
              <a:rPr lang="en-US" sz="1000" dirty="0" smtClean="0">
                <a:latin typeface="Calibri" pitchFamily="34" charset="0"/>
              </a:rPr>
              <a:t> , 20uVs/div</a:t>
            </a:r>
          </a:p>
          <a:p>
            <a:endParaRPr lang="en-US" sz="800" dirty="0" smtClean="0">
              <a:latin typeface="Calibri" pitchFamily="34" charset="0"/>
            </a:endParaRPr>
          </a:p>
          <a:p>
            <a:r>
              <a:rPr lang="en-US" sz="1000" dirty="0" smtClean="0">
                <a:latin typeface="Calibri" pitchFamily="34" charset="0"/>
              </a:rPr>
              <a:t>Ch2 Green: (Current without Au+ </a:t>
            </a:r>
            <a:r>
              <a:rPr lang="en-US" sz="1000" dirty="0" err="1" smtClean="0">
                <a:latin typeface="Calibri" pitchFamily="34" charset="0"/>
              </a:rPr>
              <a:t>inj</a:t>
            </a:r>
            <a:r>
              <a:rPr lang="en-US" sz="1000" dirty="0" smtClean="0">
                <a:solidFill>
                  <a:srgbClr val="FF0000"/>
                </a:solidFill>
                <a:latin typeface="Calibri" pitchFamily="34" charset="0"/>
              </a:rPr>
              <a:t>)  0.2mA</a:t>
            </a:r>
            <a:r>
              <a:rPr lang="en-US" sz="1000" dirty="0" smtClean="0">
                <a:latin typeface="Calibri" pitchFamily="34" charset="0"/>
              </a:rPr>
              <a:t>, 1 </a:t>
            </a:r>
            <a:r>
              <a:rPr lang="en-US" sz="1000" dirty="0" err="1" smtClean="0">
                <a:latin typeface="Calibri" pitchFamily="34" charset="0"/>
              </a:rPr>
              <a:t>mA</a:t>
            </a:r>
            <a:r>
              <a:rPr lang="en-US" sz="1000" dirty="0" smtClean="0">
                <a:latin typeface="Calibri" pitchFamily="34" charset="0"/>
              </a:rPr>
              <a:t>/div, 10 µs/div</a:t>
            </a:r>
          </a:p>
          <a:p>
            <a:r>
              <a:rPr lang="en-US" sz="1000" dirty="0" err="1" smtClean="0">
                <a:latin typeface="Calibri" pitchFamily="34" charset="0"/>
              </a:rPr>
              <a:t>ChB</a:t>
            </a:r>
            <a:r>
              <a:rPr lang="en-US" sz="1000" dirty="0" smtClean="0">
                <a:latin typeface="Calibri" pitchFamily="34" charset="0"/>
              </a:rPr>
              <a:t> Red:  (Total extracted charge)  </a:t>
            </a:r>
            <a:r>
              <a:rPr lang="en-US" sz="1000" dirty="0" smtClean="0">
                <a:solidFill>
                  <a:srgbClr val="FF0000"/>
                </a:solidFill>
                <a:latin typeface="Calibri" pitchFamily="34" charset="0"/>
              </a:rPr>
              <a:t>1nC</a:t>
            </a:r>
            <a:r>
              <a:rPr lang="en-US" sz="1000" dirty="0" smtClean="0">
                <a:latin typeface="Calibri" pitchFamily="34" charset="0"/>
              </a:rPr>
              <a:t> , 10uVs/div</a:t>
            </a:r>
          </a:p>
          <a:p>
            <a:endParaRPr lang="en-US" sz="800" dirty="0" smtClean="0"/>
          </a:p>
          <a:p>
            <a:r>
              <a:rPr lang="en-US" sz="800" dirty="0" smtClean="0"/>
              <a:t>File name: 110823-08_Au__70nC_7.5Ae_65ms_on_neg_8kV</a:t>
            </a:r>
          </a:p>
          <a:p>
            <a:r>
              <a:rPr lang="en-US" sz="800" dirty="0" smtClean="0"/>
              <a:t>_platform_fast_Inj_HCIS1_16kV_pulser_at_63__1nC_wo_inj.wfm</a:t>
            </a:r>
          </a:p>
        </p:txBody>
      </p:sp>
      <p:sp>
        <p:nvSpPr>
          <p:cNvPr id="7" name="TextBox 6"/>
          <p:cNvSpPr txBox="1"/>
          <p:nvPr/>
        </p:nvSpPr>
        <p:spPr>
          <a:xfrm>
            <a:off x="5867400" y="2667000"/>
            <a:ext cx="2998963" cy="1292662"/>
          </a:xfrm>
          <a:prstGeom prst="rect">
            <a:avLst/>
          </a:prstGeom>
          <a:noFill/>
        </p:spPr>
        <p:txBody>
          <a:bodyPr wrap="none" rtlCol="0">
            <a:spAutoFit/>
          </a:bodyPr>
          <a:lstStyle/>
          <a:p>
            <a:r>
              <a:rPr lang="en-US" sz="1400" dirty="0" smtClean="0"/>
              <a:t>Left:     Au Time-of-Flight Spectrum </a:t>
            </a:r>
          </a:p>
          <a:p>
            <a:r>
              <a:rPr lang="en-US" sz="1400" dirty="0" smtClean="0"/>
              <a:t>(Reflex mode – </a:t>
            </a:r>
            <a:r>
              <a:rPr lang="en-US" sz="1400" dirty="0" err="1" smtClean="0"/>
              <a:t>channeltron</a:t>
            </a:r>
            <a:r>
              <a:rPr lang="en-US" sz="1400" dirty="0" smtClean="0"/>
              <a:t> EM)</a:t>
            </a:r>
          </a:p>
          <a:p>
            <a:r>
              <a:rPr lang="en-US" sz="1400" dirty="0" smtClean="0"/>
              <a:t>Max peak is Au32+ </a:t>
            </a:r>
          </a:p>
          <a:p>
            <a:endParaRPr lang="en-US" sz="1000" dirty="0" smtClean="0"/>
          </a:p>
          <a:p>
            <a:r>
              <a:rPr lang="en-US" sz="800" dirty="0" smtClean="0"/>
              <a:t>File name: 110823-09_Au__high_res_65ms_conf</a:t>
            </a:r>
          </a:p>
          <a:p>
            <a:r>
              <a:rPr lang="en-US" sz="800" dirty="0" smtClean="0"/>
              <a:t>_8kV_retardation_7.6A__Au32.wfm</a:t>
            </a:r>
          </a:p>
          <a:p>
            <a:r>
              <a:rPr lang="en-US" sz="1000" dirty="0" smtClean="0"/>
              <a:t> </a:t>
            </a:r>
          </a:p>
        </p:txBody>
      </p:sp>
      <p:pic>
        <p:nvPicPr>
          <p:cNvPr id="9" name="Picture 8"/>
          <p:cNvPicPr/>
          <p:nvPr/>
        </p:nvPicPr>
        <p:blipFill>
          <a:blip r:embed="rId4" cstate="print"/>
          <a:srcRect r="20126"/>
          <a:stretch>
            <a:fillRect/>
          </a:stretch>
        </p:blipFill>
        <p:spPr bwMode="auto">
          <a:xfrm>
            <a:off x="6019800" y="4114800"/>
            <a:ext cx="2590800" cy="1952625"/>
          </a:xfrm>
          <a:prstGeom prst="rect">
            <a:avLst/>
          </a:prstGeom>
          <a:noFill/>
          <a:ln w="9525">
            <a:noFill/>
            <a:miter lim="800000"/>
            <a:headEnd/>
            <a:tailEnd/>
          </a:ln>
        </p:spPr>
      </p:pic>
      <p:sp>
        <p:nvSpPr>
          <p:cNvPr id="481284" name="Text Box 4"/>
          <p:cNvSpPr txBox="1">
            <a:spLocks noChangeArrowheads="1"/>
          </p:cNvSpPr>
          <p:nvPr/>
        </p:nvSpPr>
        <p:spPr bwMode="auto">
          <a:xfrm>
            <a:off x="1676400" y="4724400"/>
            <a:ext cx="4267199" cy="120032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1" i="0" u="none" strike="noStrike" cap="none" normalizeH="0" baseline="0" dirty="0" smtClean="0">
                <a:ln>
                  <a:noFill/>
                </a:ln>
                <a:solidFill>
                  <a:schemeClr val="tx1"/>
                </a:solidFill>
                <a:effectLst/>
                <a:latin typeface="Calibri" pitchFamily="34" charset="0"/>
              </a:rPr>
              <a:t>Right:    Au  pulse (all charge states), faster extraction</a:t>
            </a:r>
            <a:endParaRPr kumimoji="0" lang="en-US" sz="1400" b="0" i="0" u="none" strike="noStrike" cap="none" normalizeH="0" baseline="0" dirty="0" smtClean="0">
              <a:ln>
                <a:noFill/>
              </a:ln>
              <a:solidFill>
                <a:schemeClr val="tx1"/>
              </a:solidFill>
              <a:effectLst/>
              <a:latin typeface="Calibri" pitchFamily="34" charset="0"/>
            </a:endParaRPr>
          </a:p>
          <a:p>
            <a:pPr marL="0" marR="0" lvl="0" indent="0"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dirty="0" smtClean="0">
                <a:ln>
                  <a:noFill/>
                </a:ln>
                <a:solidFill>
                  <a:schemeClr val="tx1"/>
                </a:solidFill>
                <a:effectLst/>
                <a:latin typeface="Calibri" pitchFamily="34" charset="0"/>
              </a:rPr>
              <a:t>                                                  ~6 </a:t>
            </a:r>
            <a:r>
              <a:rPr kumimoji="0" lang="en-US" sz="1100" b="1" i="0" u="none" strike="noStrike" cap="none" normalizeH="0" baseline="0" dirty="0" err="1" smtClean="0">
                <a:ln>
                  <a:noFill/>
                </a:ln>
                <a:solidFill>
                  <a:schemeClr val="tx1"/>
                </a:solidFill>
                <a:effectLst/>
                <a:latin typeface="Calibri" pitchFamily="34" charset="0"/>
              </a:rPr>
              <a:t>mA</a:t>
            </a:r>
            <a:r>
              <a:rPr kumimoji="0" lang="en-US" sz="1100" b="1" i="0" u="none" strike="noStrike" cap="none" normalizeH="0" baseline="0" dirty="0" smtClean="0">
                <a:ln>
                  <a:noFill/>
                </a:ln>
                <a:solidFill>
                  <a:schemeClr val="tx1"/>
                </a:solidFill>
                <a:effectLst/>
                <a:latin typeface="Calibri" pitchFamily="34" charset="0"/>
              </a:rPr>
              <a:t> peak, at EBIS output</a:t>
            </a:r>
            <a:endParaRPr kumimoji="0" lang="en-US" sz="1100" b="0" i="0" u="none" strike="noStrike" cap="none" normalizeH="0" baseline="0" dirty="0" smtClean="0">
              <a:ln>
                <a:noFill/>
              </a:ln>
              <a:solidFill>
                <a:schemeClr val="tx1"/>
              </a:solidFill>
              <a:effectLst/>
              <a:latin typeface="Times New Roman" pitchFamily="18" charset="0"/>
            </a:endParaRPr>
          </a:p>
          <a:p>
            <a:pPr marL="0" marR="0" lvl="0" indent="0"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rPr>
              <a:t>                                                    1 </a:t>
            </a:r>
            <a:r>
              <a:rPr kumimoji="0" lang="en-US" sz="1100" b="0" i="0" u="none" strike="noStrike" cap="none" normalizeH="0" baseline="0" dirty="0" err="1" smtClean="0">
                <a:ln>
                  <a:noFill/>
                </a:ln>
                <a:solidFill>
                  <a:schemeClr val="tx1"/>
                </a:solidFill>
                <a:effectLst/>
                <a:latin typeface="Calibri" pitchFamily="34" charset="0"/>
              </a:rPr>
              <a:t>mA</a:t>
            </a:r>
            <a:r>
              <a:rPr kumimoji="0" lang="en-US" sz="1100" b="0" i="0" u="none" strike="noStrike" cap="none" normalizeH="0" baseline="0" dirty="0" smtClean="0">
                <a:ln>
                  <a:noFill/>
                </a:ln>
                <a:solidFill>
                  <a:schemeClr val="tx1"/>
                </a:solidFill>
                <a:effectLst/>
                <a:latin typeface="Calibri" pitchFamily="34" charset="0"/>
              </a:rPr>
              <a:t>/div, 10 µs/div</a:t>
            </a:r>
          </a:p>
          <a:p>
            <a:pPr marL="0" marR="0" lvl="0" indent="0"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rPr>
              <a:t>                                                    I(e)=7.6A, 65 ms confinement </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srcRect/>
          <a:stretch>
            <a:fillRect/>
          </a:stretch>
        </p:blipFill>
        <p:spPr bwMode="auto">
          <a:xfrm>
            <a:off x="228600" y="1143000"/>
            <a:ext cx="3962400" cy="2819400"/>
          </a:xfrm>
          <a:prstGeom prst="rect">
            <a:avLst/>
          </a:prstGeom>
          <a:noFill/>
          <a:ln w="9525">
            <a:noFill/>
            <a:miter lim="800000"/>
            <a:headEnd/>
            <a:tailEnd/>
          </a:ln>
        </p:spPr>
      </p:pic>
      <p:sp>
        <p:nvSpPr>
          <p:cNvPr id="3" name="Rectangle 2"/>
          <p:cNvSpPr/>
          <p:nvPr/>
        </p:nvSpPr>
        <p:spPr>
          <a:xfrm>
            <a:off x="304800" y="304800"/>
            <a:ext cx="6705600" cy="369332"/>
          </a:xfrm>
          <a:prstGeom prst="rect">
            <a:avLst/>
          </a:prstGeom>
        </p:spPr>
        <p:txBody>
          <a:bodyPr wrap="square">
            <a:spAutoFit/>
          </a:bodyPr>
          <a:lstStyle/>
          <a:p>
            <a:r>
              <a:rPr lang="en-US" b="1" dirty="0" err="1" smtClean="0"/>
              <a:t>Rhic</a:t>
            </a:r>
            <a:r>
              <a:rPr lang="en-US" b="1" dirty="0" smtClean="0"/>
              <a:t> EBIS Low resolution TOF after 15 degree bend</a:t>
            </a:r>
            <a:endParaRPr lang="en-US" dirty="0"/>
          </a:p>
        </p:txBody>
      </p:sp>
      <p:sp>
        <p:nvSpPr>
          <p:cNvPr id="4" name="TextBox 3"/>
          <p:cNvSpPr txBox="1"/>
          <p:nvPr/>
        </p:nvSpPr>
        <p:spPr>
          <a:xfrm>
            <a:off x="304800" y="4114800"/>
            <a:ext cx="7848600" cy="2031325"/>
          </a:xfrm>
          <a:prstGeom prst="rect">
            <a:avLst/>
          </a:prstGeom>
          <a:noFill/>
        </p:spPr>
        <p:txBody>
          <a:bodyPr wrap="square" rtlCol="0">
            <a:spAutoFit/>
          </a:bodyPr>
          <a:lstStyle/>
          <a:p>
            <a:r>
              <a:rPr lang="en-GB" dirty="0" smtClean="0"/>
              <a:t>Low resolution TOF spectrum measured on a Faraday Cup shows  a gold fraction of extracted charge is approximately  60%.  </a:t>
            </a:r>
          </a:p>
          <a:p>
            <a:endParaRPr lang="en-GB" dirty="0" smtClean="0"/>
          </a:p>
          <a:p>
            <a:r>
              <a:rPr lang="en-GB" dirty="0" smtClean="0"/>
              <a:t>Electron current </a:t>
            </a:r>
            <a:r>
              <a:rPr lang="en-GB" dirty="0" err="1" smtClean="0"/>
              <a:t>I</a:t>
            </a:r>
            <a:r>
              <a:rPr lang="en-GB" baseline="-25000" dirty="0" err="1" smtClean="0"/>
              <a:t>el</a:t>
            </a:r>
            <a:r>
              <a:rPr lang="en-GB" dirty="0" smtClean="0"/>
              <a:t>=5.6 A, confinement time </a:t>
            </a:r>
            <a:r>
              <a:rPr lang="en-GB" dirty="0" err="1" smtClean="0"/>
              <a:t>τ</a:t>
            </a:r>
            <a:r>
              <a:rPr lang="en-GB" baseline="-25000" dirty="0" err="1" smtClean="0"/>
              <a:t>conf</a:t>
            </a:r>
            <a:r>
              <a:rPr lang="en-GB" dirty="0" smtClean="0"/>
              <a:t>=36 ms, dominant Gold ion charge state is ~30+.</a:t>
            </a:r>
          </a:p>
          <a:p>
            <a:endParaRPr lang="en-GB" dirty="0" smtClean="0"/>
          </a:p>
          <a:p>
            <a:endParaRPr lang="en-US" dirty="0"/>
          </a:p>
        </p:txBody>
      </p:sp>
      <p:sp>
        <p:nvSpPr>
          <p:cNvPr id="5" name="TextBox 4"/>
          <p:cNvSpPr txBox="1"/>
          <p:nvPr/>
        </p:nvSpPr>
        <p:spPr>
          <a:xfrm>
            <a:off x="4267200" y="1371600"/>
            <a:ext cx="4419600" cy="1754326"/>
          </a:xfrm>
          <a:prstGeom prst="rect">
            <a:avLst/>
          </a:prstGeom>
          <a:noFill/>
        </p:spPr>
        <p:txBody>
          <a:bodyPr wrap="square" rtlCol="0">
            <a:spAutoFit/>
          </a:bodyPr>
          <a:lstStyle/>
          <a:p>
            <a:r>
              <a:rPr lang="en-US" dirty="0" smtClean="0"/>
              <a:t>Red Trace:  With Au+ injection from HCIS</a:t>
            </a:r>
          </a:p>
          <a:p>
            <a:endParaRPr lang="en-US" dirty="0" smtClean="0"/>
          </a:p>
          <a:p>
            <a:r>
              <a:rPr lang="en-US" dirty="0" smtClean="0"/>
              <a:t>Green Trace:  reduced Au+ injection</a:t>
            </a:r>
          </a:p>
          <a:p>
            <a:r>
              <a:rPr lang="en-US" dirty="0" smtClean="0"/>
              <a:t>(Au injection not completely “off”)</a:t>
            </a:r>
          </a:p>
          <a:p>
            <a:endParaRPr lang="en-US" dirty="0" smtClean="0"/>
          </a:p>
          <a:p>
            <a:r>
              <a:rPr lang="en-US" dirty="0" smtClean="0">
                <a:solidFill>
                  <a:srgbClr val="FF0000"/>
                </a:solidFill>
              </a:rPr>
              <a:t>High background; unbaked system</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2306" name="Picture 2"/>
          <p:cNvPicPr>
            <a:picLocks noChangeAspect="1" noChangeArrowheads="1"/>
          </p:cNvPicPr>
          <p:nvPr/>
        </p:nvPicPr>
        <p:blipFill>
          <a:blip r:embed="rId2" cstate="print"/>
          <a:srcRect/>
          <a:stretch>
            <a:fillRect/>
          </a:stretch>
        </p:blipFill>
        <p:spPr bwMode="auto">
          <a:xfrm>
            <a:off x="304800" y="3124200"/>
            <a:ext cx="2514600" cy="1828800"/>
          </a:xfrm>
          <a:prstGeom prst="rect">
            <a:avLst/>
          </a:prstGeom>
          <a:solidFill>
            <a:srgbClr val="FFFFFF"/>
          </a:solidFill>
          <a:ln w="9525">
            <a:noFill/>
            <a:miter lim="800000"/>
            <a:headEnd/>
            <a:tailEnd/>
          </a:ln>
        </p:spPr>
      </p:pic>
      <p:pic>
        <p:nvPicPr>
          <p:cNvPr id="482307" name="Picture 3"/>
          <p:cNvPicPr>
            <a:picLocks noChangeAspect="1" noChangeArrowheads="1"/>
          </p:cNvPicPr>
          <p:nvPr/>
        </p:nvPicPr>
        <p:blipFill>
          <a:blip r:embed="rId3" cstate="print"/>
          <a:srcRect/>
          <a:stretch>
            <a:fillRect/>
          </a:stretch>
        </p:blipFill>
        <p:spPr bwMode="auto">
          <a:xfrm>
            <a:off x="304800" y="914400"/>
            <a:ext cx="2514600" cy="1828800"/>
          </a:xfrm>
          <a:prstGeom prst="rect">
            <a:avLst/>
          </a:prstGeom>
          <a:solidFill>
            <a:srgbClr val="FFFFFF"/>
          </a:solidFill>
          <a:ln w="9525">
            <a:noFill/>
            <a:miter lim="800000"/>
            <a:headEnd/>
            <a:tailEnd/>
          </a:ln>
        </p:spPr>
      </p:pic>
      <p:sp>
        <p:nvSpPr>
          <p:cNvPr id="4" name="Rectangle 3"/>
          <p:cNvSpPr/>
          <p:nvPr/>
        </p:nvSpPr>
        <p:spPr>
          <a:xfrm>
            <a:off x="3276600" y="990600"/>
            <a:ext cx="4108882" cy="646331"/>
          </a:xfrm>
          <a:prstGeom prst="rect">
            <a:avLst/>
          </a:prstGeom>
        </p:spPr>
        <p:txBody>
          <a:bodyPr wrap="none">
            <a:spAutoFit/>
          </a:bodyPr>
          <a:lstStyle/>
          <a:p>
            <a:r>
              <a:rPr lang="en-US" dirty="0" smtClean="0"/>
              <a:t>Au  Time-of-Flight (25ms confinement)</a:t>
            </a:r>
          </a:p>
          <a:p>
            <a:r>
              <a:rPr lang="en-US" dirty="0" smtClean="0"/>
              <a:t>    (peaked at Au25+)</a:t>
            </a:r>
            <a:endParaRPr lang="en-US" dirty="0"/>
          </a:p>
        </p:txBody>
      </p:sp>
      <p:sp>
        <p:nvSpPr>
          <p:cNvPr id="5" name="TextBox 4"/>
          <p:cNvSpPr txBox="1"/>
          <p:nvPr/>
        </p:nvSpPr>
        <p:spPr>
          <a:xfrm>
            <a:off x="533400" y="152400"/>
            <a:ext cx="5904501" cy="369332"/>
          </a:xfrm>
          <a:prstGeom prst="rect">
            <a:avLst/>
          </a:prstGeom>
          <a:noFill/>
        </p:spPr>
        <p:txBody>
          <a:bodyPr wrap="none" rtlCol="0">
            <a:spAutoFit/>
          </a:bodyPr>
          <a:lstStyle/>
          <a:p>
            <a:r>
              <a:rPr lang="en-US" dirty="0" smtClean="0"/>
              <a:t>Low Resolution TOF on a Faraday Cup (15 deg off axis)</a:t>
            </a:r>
            <a:endParaRPr lang="en-US" dirty="0"/>
          </a:p>
        </p:txBody>
      </p:sp>
      <p:sp>
        <p:nvSpPr>
          <p:cNvPr id="6" name="Rectangle 5"/>
          <p:cNvSpPr/>
          <p:nvPr/>
        </p:nvSpPr>
        <p:spPr>
          <a:xfrm>
            <a:off x="3276600" y="3124200"/>
            <a:ext cx="4572000" cy="646331"/>
          </a:xfrm>
          <a:prstGeom prst="rect">
            <a:avLst/>
          </a:prstGeom>
        </p:spPr>
        <p:txBody>
          <a:bodyPr>
            <a:spAutoFit/>
          </a:bodyPr>
          <a:lstStyle/>
          <a:p>
            <a:r>
              <a:rPr lang="en-US" dirty="0" smtClean="0"/>
              <a:t>Au  Time-of-Flight (65ms confinement)</a:t>
            </a:r>
          </a:p>
          <a:p>
            <a:r>
              <a:rPr lang="en-US" dirty="0" smtClean="0"/>
              <a:t>    (peaked at Au32+)</a:t>
            </a:r>
            <a:endParaRPr lang="en-US" dirty="0"/>
          </a:p>
        </p:txBody>
      </p:sp>
      <p:sp>
        <p:nvSpPr>
          <p:cNvPr id="7" name="TextBox 6"/>
          <p:cNvSpPr txBox="1"/>
          <p:nvPr/>
        </p:nvSpPr>
        <p:spPr>
          <a:xfrm>
            <a:off x="3352800" y="4114800"/>
            <a:ext cx="5257800" cy="646331"/>
          </a:xfrm>
          <a:prstGeom prst="rect">
            <a:avLst/>
          </a:prstGeom>
          <a:noFill/>
        </p:spPr>
        <p:txBody>
          <a:bodyPr wrap="square" rtlCol="0">
            <a:spAutoFit/>
          </a:bodyPr>
          <a:lstStyle/>
          <a:p>
            <a:r>
              <a:rPr lang="en-US" dirty="0" smtClean="0">
                <a:solidFill>
                  <a:srgbClr val="FF0000"/>
                </a:solidFill>
              </a:rPr>
              <a:t>Well baked system and excellent electron beam propagation result in very pure Au spectrum. </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4" descr="C:\Documents and Settings\alessi.BNL\My Documents\My Pictures\EBIS\Bowman 8-09\1634-8-20-09w.jpg"/>
          <p:cNvPicPr>
            <a:picLocks noChangeAspect="1" noChangeArrowheads="1"/>
          </p:cNvPicPr>
          <p:nvPr/>
        </p:nvPicPr>
        <p:blipFill>
          <a:blip r:embed="rId2" cstate="print"/>
          <a:srcRect/>
          <a:stretch>
            <a:fillRect/>
          </a:stretch>
        </p:blipFill>
        <p:spPr bwMode="auto">
          <a:xfrm>
            <a:off x="4419600" y="228600"/>
            <a:ext cx="4267200" cy="2844800"/>
          </a:xfrm>
          <a:prstGeom prst="rect">
            <a:avLst/>
          </a:prstGeom>
          <a:noFill/>
          <a:ln w="9525">
            <a:noFill/>
            <a:miter lim="800000"/>
            <a:headEnd/>
            <a:tailEnd/>
          </a:ln>
        </p:spPr>
      </p:pic>
      <p:sp>
        <p:nvSpPr>
          <p:cNvPr id="5" name="Title 1"/>
          <p:cNvSpPr txBox="1">
            <a:spLocks/>
          </p:cNvSpPr>
          <p:nvPr/>
        </p:nvSpPr>
        <p:spPr bwMode="auto">
          <a:xfrm>
            <a:off x="228600" y="152400"/>
            <a:ext cx="7010400" cy="638175"/>
          </a:xfrm>
          <a:prstGeom prst="rect">
            <a:avLst/>
          </a:prstGeom>
          <a:noFill/>
          <a:ln w="9525">
            <a:noFill/>
            <a:miter lim="800000"/>
            <a:headEnd/>
            <a:tailEnd/>
          </a:ln>
        </p:spPr>
        <p:txBody>
          <a:bodyPr anchor="ctr"/>
          <a:lstStyle/>
          <a:p>
            <a:pPr eaLnBrk="0" hangingPunct="0">
              <a:defRPr/>
            </a:pPr>
            <a:r>
              <a:rPr lang="en-US" sz="2600" b="1" kern="0" dirty="0" smtClean="0">
                <a:solidFill>
                  <a:srgbClr val="1F497D"/>
                </a:solidFill>
              </a:rPr>
              <a:t>EBIS </a:t>
            </a:r>
            <a:r>
              <a:rPr lang="en-US" sz="2600" b="1" kern="0" dirty="0">
                <a:solidFill>
                  <a:srgbClr val="1F497D"/>
                </a:solidFill>
              </a:rPr>
              <a:t>during installation</a:t>
            </a:r>
          </a:p>
        </p:txBody>
      </p:sp>
      <p:pic>
        <p:nvPicPr>
          <p:cNvPr id="7" name="Picture 2"/>
          <p:cNvPicPr>
            <a:picLocks noChangeAspect="1" noChangeArrowheads="1"/>
          </p:cNvPicPr>
          <p:nvPr/>
        </p:nvPicPr>
        <p:blipFill>
          <a:blip r:embed="rId3" cstate="print"/>
          <a:srcRect/>
          <a:stretch>
            <a:fillRect/>
          </a:stretch>
        </p:blipFill>
        <p:spPr bwMode="auto">
          <a:xfrm>
            <a:off x="152400" y="1981200"/>
            <a:ext cx="4838700" cy="3225800"/>
          </a:xfrm>
          <a:prstGeom prst="rect">
            <a:avLst/>
          </a:prstGeom>
          <a:noFill/>
          <a:ln w="9525">
            <a:noFill/>
            <a:miter lim="800000"/>
            <a:headEnd/>
            <a:tailEnd/>
          </a:ln>
        </p:spPr>
      </p:pic>
      <p:pic>
        <p:nvPicPr>
          <p:cNvPr id="442370" name="Picture 2" descr="C:\Documents and Settings\alessi.BNL\My Documents\My Pictures\EBIS\Bowman 8-09\1612-8-20-09w.jpg"/>
          <p:cNvPicPr>
            <a:picLocks noChangeAspect="1" noChangeArrowheads="1"/>
          </p:cNvPicPr>
          <p:nvPr/>
        </p:nvPicPr>
        <p:blipFill>
          <a:blip r:embed="rId4" cstate="print"/>
          <a:srcRect b="10000"/>
          <a:stretch>
            <a:fillRect/>
          </a:stretch>
        </p:blipFill>
        <p:spPr bwMode="auto">
          <a:xfrm>
            <a:off x="6959600" y="3581400"/>
            <a:ext cx="2184400" cy="2948940"/>
          </a:xfrm>
          <a:prstGeom prst="rect">
            <a:avLst/>
          </a:prstGeom>
          <a:noFill/>
        </p:spPr>
      </p:pic>
      <p:sp>
        <p:nvSpPr>
          <p:cNvPr id="6" name="TextBox 5"/>
          <p:cNvSpPr txBox="1"/>
          <p:nvPr/>
        </p:nvSpPr>
        <p:spPr>
          <a:xfrm>
            <a:off x="1219200" y="5943600"/>
            <a:ext cx="5791200" cy="646331"/>
          </a:xfrm>
          <a:prstGeom prst="rect">
            <a:avLst/>
          </a:prstGeom>
          <a:noFill/>
        </p:spPr>
        <p:txBody>
          <a:bodyPr wrap="square" rtlCol="0">
            <a:spAutoFit/>
          </a:bodyPr>
          <a:lstStyle/>
          <a:p>
            <a:r>
              <a:rPr lang="en-US" b="1" dirty="0" smtClean="0"/>
              <a:t>11 Racks of power supplies for EBIS, all pulsing to 100 kV along with the EBIS, during ion extraction.</a:t>
            </a:r>
            <a:endParaRPr lang="en-US" b="1"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0"/>
            <a:ext cx="6248400" cy="487362"/>
          </a:xfrm>
        </p:spPr>
        <p:txBody>
          <a:bodyPr>
            <a:normAutofit/>
          </a:bodyPr>
          <a:lstStyle/>
          <a:p>
            <a:pPr algn="l"/>
            <a:r>
              <a:rPr lang="en-US" sz="2000" b="1" dirty="0" smtClean="0"/>
              <a:t>Summary of First Run to NSRL  (Mar-Jun 2011)</a:t>
            </a:r>
            <a:endParaRPr lang="en-US" sz="2000" b="1" dirty="0"/>
          </a:p>
        </p:txBody>
      </p:sp>
      <p:sp>
        <p:nvSpPr>
          <p:cNvPr id="4" name="TextBox 3"/>
          <p:cNvSpPr txBox="1"/>
          <p:nvPr/>
        </p:nvSpPr>
        <p:spPr>
          <a:xfrm>
            <a:off x="381000" y="762000"/>
            <a:ext cx="8229600" cy="2954655"/>
          </a:xfrm>
          <a:prstGeom prst="rect">
            <a:avLst/>
          </a:prstGeom>
          <a:noFill/>
        </p:spPr>
        <p:txBody>
          <a:bodyPr wrap="square" rtlCol="0">
            <a:spAutoFit/>
          </a:bodyPr>
          <a:lstStyle/>
          <a:p>
            <a:pPr>
              <a:buFont typeface="Arial" pitchFamily="34" charset="0"/>
              <a:buChar char="•"/>
            </a:pPr>
            <a:r>
              <a:rPr lang="en-US" sz="1600" b="1" dirty="0" smtClean="0">
                <a:solidFill>
                  <a:srgbClr val="0070C0"/>
                </a:solidFill>
                <a:latin typeface="Times" pitchFamily="18" charset="0"/>
                <a:cs typeface="Times" pitchFamily="18" charset="0"/>
              </a:rPr>
              <a:t>EBIS operated ~ 6 days/ week, 12-16 hours/day, from ~ March  through June</a:t>
            </a:r>
          </a:p>
          <a:p>
            <a:pPr lvl="1"/>
            <a:r>
              <a:rPr lang="en-US" sz="1600" b="1" dirty="0" smtClean="0">
                <a:solidFill>
                  <a:srgbClr val="0070C0"/>
                </a:solidFill>
                <a:latin typeface="Times" pitchFamily="18" charset="0"/>
                <a:cs typeface="Times" pitchFamily="18" charset="0"/>
              </a:rPr>
              <a:t>Delivering beam to NSRL, and working on adding species and increasing intensities</a:t>
            </a:r>
          </a:p>
          <a:p>
            <a:pPr lvl="1"/>
            <a:endParaRPr lang="en-US" sz="800" b="1" dirty="0" smtClean="0">
              <a:solidFill>
                <a:srgbClr val="0070C0"/>
              </a:solidFill>
              <a:latin typeface="Times" pitchFamily="18" charset="0"/>
              <a:cs typeface="Times" pitchFamily="18" charset="0"/>
            </a:endParaRPr>
          </a:p>
          <a:p>
            <a:pPr>
              <a:buFont typeface="Arial" pitchFamily="34" charset="0"/>
              <a:buChar char="•"/>
            </a:pPr>
            <a:r>
              <a:rPr lang="en-US" sz="1600" b="1" dirty="0" smtClean="0">
                <a:solidFill>
                  <a:srgbClr val="0070C0"/>
                </a:solidFill>
                <a:latin typeface="Times" pitchFamily="18" charset="0"/>
                <a:cs typeface="Times" pitchFamily="18" charset="0"/>
              </a:rPr>
              <a:t>Ran 38 days for NSRL biology experiments</a:t>
            </a:r>
          </a:p>
          <a:p>
            <a:pPr lvl="1"/>
            <a:r>
              <a:rPr lang="en-US" sz="1600" b="1" dirty="0" smtClean="0">
                <a:solidFill>
                  <a:srgbClr val="0070C0"/>
                </a:solidFill>
                <a:latin typeface="Times" pitchFamily="18" charset="0"/>
                <a:cs typeface="Times" pitchFamily="18" charset="0"/>
              </a:rPr>
              <a:t>Delivered Fe 20+, He 2+, Ne5+, Ar10+, and Ti18+ beams</a:t>
            </a:r>
          </a:p>
          <a:p>
            <a:pPr lvl="1"/>
            <a:r>
              <a:rPr lang="en-US" sz="1600" b="1" dirty="0" smtClean="0">
                <a:solidFill>
                  <a:srgbClr val="0070C0"/>
                </a:solidFill>
                <a:latin typeface="Times" pitchFamily="18" charset="0"/>
                <a:cs typeface="Times" pitchFamily="18" charset="0"/>
              </a:rPr>
              <a:t>  (He, Ne, </a:t>
            </a:r>
            <a:r>
              <a:rPr lang="en-US" sz="1600" b="1" dirty="0" err="1" smtClean="0">
                <a:solidFill>
                  <a:srgbClr val="0070C0"/>
                </a:solidFill>
                <a:latin typeface="Times" pitchFamily="18" charset="0"/>
                <a:cs typeface="Times" pitchFamily="18" charset="0"/>
              </a:rPr>
              <a:t>Ar</a:t>
            </a:r>
            <a:r>
              <a:rPr lang="en-US" sz="1600" b="1" dirty="0" smtClean="0">
                <a:solidFill>
                  <a:srgbClr val="0070C0"/>
                </a:solidFill>
                <a:latin typeface="Times" pitchFamily="18" charset="0"/>
                <a:cs typeface="Times" pitchFamily="18" charset="0"/>
              </a:rPr>
              <a:t> were new beams for NSRL)</a:t>
            </a:r>
          </a:p>
          <a:p>
            <a:pPr lvl="1"/>
            <a:r>
              <a:rPr lang="en-US" sz="1600" b="1" dirty="0" smtClean="0">
                <a:solidFill>
                  <a:srgbClr val="0070C0"/>
                </a:solidFill>
                <a:latin typeface="Times" pitchFamily="18" charset="0"/>
                <a:cs typeface="Times" pitchFamily="18" charset="0"/>
              </a:rPr>
              <a:t>  No downtime</a:t>
            </a:r>
          </a:p>
          <a:p>
            <a:pPr lvl="1"/>
            <a:r>
              <a:rPr lang="en-US" sz="1600" b="1" dirty="0" smtClean="0">
                <a:solidFill>
                  <a:srgbClr val="0070C0"/>
                </a:solidFill>
                <a:latin typeface="Times" pitchFamily="18" charset="0"/>
                <a:cs typeface="Times" pitchFamily="18" charset="0"/>
              </a:rPr>
              <a:t>  Excellent stability (eventually got to where it ran for days without any adjustments)</a:t>
            </a:r>
          </a:p>
          <a:p>
            <a:pPr lvl="1"/>
            <a:endParaRPr lang="en-US" sz="800" b="1" dirty="0" smtClean="0">
              <a:solidFill>
                <a:srgbClr val="0070C0"/>
              </a:solidFill>
              <a:latin typeface="Times" pitchFamily="18" charset="0"/>
              <a:cs typeface="Times" pitchFamily="18" charset="0"/>
            </a:endParaRPr>
          </a:p>
          <a:p>
            <a:pPr>
              <a:buFont typeface="Arial" pitchFamily="34" charset="0"/>
              <a:buChar char="•"/>
            </a:pPr>
            <a:r>
              <a:rPr lang="en-US" sz="1600" b="1" dirty="0" smtClean="0">
                <a:solidFill>
                  <a:srgbClr val="0070C0"/>
                </a:solidFill>
                <a:latin typeface="Times" pitchFamily="18" charset="0"/>
                <a:cs typeface="Times" pitchFamily="18" charset="0"/>
              </a:rPr>
              <a:t>All RF systems and transport magnets ran 24/7 for ~ 4 months</a:t>
            </a:r>
          </a:p>
          <a:p>
            <a:pPr>
              <a:buFont typeface="Arial" pitchFamily="34" charset="0"/>
              <a:buChar char="•"/>
            </a:pPr>
            <a:endParaRPr lang="en-US" sz="800" b="1" dirty="0" smtClean="0">
              <a:solidFill>
                <a:srgbClr val="0070C0"/>
              </a:solidFill>
              <a:latin typeface="Times" pitchFamily="18" charset="0"/>
              <a:cs typeface="Times" pitchFamily="18" charset="0"/>
            </a:endParaRPr>
          </a:p>
          <a:p>
            <a:pPr>
              <a:buFont typeface="Arial" pitchFamily="34" charset="0"/>
              <a:buChar char="•"/>
            </a:pPr>
            <a:r>
              <a:rPr lang="en-US" sz="1600" b="1" dirty="0" smtClean="0">
                <a:solidFill>
                  <a:srgbClr val="0070C0"/>
                </a:solidFill>
                <a:latin typeface="Times" pitchFamily="18" charset="0"/>
                <a:cs typeface="Times" pitchFamily="18" charset="0"/>
              </a:rPr>
              <a:t>All EBIS source, </a:t>
            </a:r>
            <a:r>
              <a:rPr lang="en-US" sz="1600" b="1" dirty="0" err="1" smtClean="0">
                <a:solidFill>
                  <a:srgbClr val="0070C0"/>
                </a:solidFill>
                <a:latin typeface="Times" pitchFamily="18" charset="0"/>
                <a:cs typeface="Times" pitchFamily="18" charset="0"/>
              </a:rPr>
              <a:t>rf</a:t>
            </a:r>
            <a:r>
              <a:rPr lang="en-US" sz="1600" b="1" dirty="0" smtClean="0">
                <a:solidFill>
                  <a:srgbClr val="0070C0"/>
                </a:solidFill>
                <a:latin typeface="Times" pitchFamily="18" charset="0"/>
                <a:cs typeface="Times" pitchFamily="18" charset="0"/>
              </a:rPr>
              <a:t> system, and transport magnet settings are very reproducible</a:t>
            </a:r>
          </a:p>
          <a:p>
            <a:endParaRPr lang="en-US" dirty="0" smtClean="0">
              <a:solidFill>
                <a:prstClr val="black"/>
              </a:solidFill>
            </a:endParaRPr>
          </a:p>
        </p:txBody>
      </p:sp>
      <p:pic>
        <p:nvPicPr>
          <p:cNvPr id="5" name="Picture 4"/>
          <p:cNvPicPr/>
          <p:nvPr/>
        </p:nvPicPr>
        <p:blipFill>
          <a:blip r:embed="rId2" cstate="print"/>
          <a:srcRect/>
          <a:stretch>
            <a:fillRect/>
          </a:stretch>
        </p:blipFill>
        <p:spPr bwMode="auto">
          <a:xfrm>
            <a:off x="457200" y="3429000"/>
            <a:ext cx="4419600" cy="2667000"/>
          </a:xfrm>
          <a:prstGeom prst="rect">
            <a:avLst/>
          </a:prstGeom>
          <a:noFill/>
          <a:ln w="9525">
            <a:noFill/>
            <a:miter lim="800000"/>
            <a:headEnd/>
            <a:tailEnd/>
          </a:ln>
          <a:effectLst/>
        </p:spPr>
      </p:pic>
      <p:sp>
        <p:nvSpPr>
          <p:cNvPr id="6" name="TextBox 5"/>
          <p:cNvSpPr txBox="1"/>
          <p:nvPr/>
        </p:nvSpPr>
        <p:spPr>
          <a:xfrm>
            <a:off x="5181600" y="4191000"/>
            <a:ext cx="3700180" cy="1477328"/>
          </a:xfrm>
          <a:prstGeom prst="rect">
            <a:avLst/>
          </a:prstGeom>
          <a:noFill/>
        </p:spPr>
        <p:txBody>
          <a:bodyPr wrap="none" rtlCol="0">
            <a:spAutoFit/>
          </a:bodyPr>
          <a:lstStyle/>
          <a:p>
            <a:r>
              <a:rPr lang="en-US" dirty="0" smtClean="0">
                <a:solidFill>
                  <a:prstClr val="black"/>
                </a:solidFill>
              </a:rPr>
              <a:t>Fe20+ to NSRL:</a:t>
            </a:r>
          </a:p>
          <a:p>
            <a:r>
              <a:rPr lang="en-US" dirty="0" smtClean="0">
                <a:solidFill>
                  <a:prstClr val="black"/>
                </a:solidFill>
              </a:rPr>
              <a:t> Each point on the plot is the</a:t>
            </a:r>
          </a:p>
          <a:p>
            <a:r>
              <a:rPr lang="en-US" dirty="0" smtClean="0">
                <a:solidFill>
                  <a:prstClr val="black"/>
                </a:solidFill>
              </a:rPr>
              <a:t> integrated current in one EBIS pulse</a:t>
            </a:r>
          </a:p>
          <a:p>
            <a:r>
              <a:rPr lang="en-US" dirty="0" smtClean="0">
                <a:solidFill>
                  <a:prstClr val="black"/>
                </a:solidFill>
              </a:rPr>
              <a:t>13 hours without a missed pulse</a:t>
            </a:r>
          </a:p>
          <a:p>
            <a:endParaRPr lang="en-US" dirty="0" smtClean="0">
              <a:solidFill>
                <a:prstClr val="black"/>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0" y="152400"/>
            <a:ext cx="6019800" cy="384175"/>
          </a:xfrm>
        </p:spPr>
        <p:txBody>
          <a:bodyPr>
            <a:noAutofit/>
          </a:bodyPr>
          <a:lstStyle/>
          <a:p>
            <a:pPr algn="l"/>
            <a:r>
              <a:rPr lang="en-US" sz="2400" dirty="0" smtClean="0"/>
              <a:t>Rapid switching between ion species</a:t>
            </a:r>
            <a:endParaRPr lang="en-US" sz="2400" dirty="0"/>
          </a:p>
        </p:txBody>
      </p:sp>
      <p:sp>
        <p:nvSpPr>
          <p:cNvPr id="5" name="TextBox 4"/>
          <p:cNvSpPr txBox="1"/>
          <p:nvPr/>
        </p:nvSpPr>
        <p:spPr>
          <a:xfrm>
            <a:off x="381000" y="3352800"/>
            <a:ext cx="8534400" cy="2062103"/>
          </a:xfrm>
          <a:prstGeom prst="rect">
            <a:avLst/>
          </a:prstGeom>
          <a:noFill/>
        </p:spPr>
        <p:txBody>
          <a:bodyPr wrap="square" rtlCol="0">
            <a:spAutoFit/>
          </a:bodyPr>
          <a:lstStyle/>
          <a:p>
            <a:pPr defTabSz="4389120" fontAlgn="auto">
              <a:spcBef>
                <a:spcPts val="0"/>
              </a:spcBef>
              <a:spcAft>
                <a:spcPts val="0"/>
              </a:spcAft>
              <a:defRPr/>
            </a:pPr>
            <a:endParaRPr lang="en-GB" sz="1600" b="1" dirty="0"/>
          </a:p>
          <a:p>
            <a:pPr defTabSz="4389120" fontAlgn="auto">
              <a:spcBef>
                <a:spcPts val="0"/>
              </a:spcBef>
              <a:spcAft>
                <a:spcPts val="0"/>
              </a:spcAft>
              <a:buFont typeface="Arial" pitchFamily="34" charset="0"/>
              <a:buChar char="•"/>
              <a:defRPr/>
            </a:pPr>
            <a:r>
              <a:rPr lang="en-GB" sz="1600" b="1" dirty="0"/>
              <a:t>   Ion injection into the EBIS trap was </a:t>
            </a:r>
            <a:r>
              <a:rPr lang="en-GB" sz="1600" b="1" dirty="0" smtClean="0"/>
              <a:t>tested first with </a:t>
            </a:r>
            <a:r>
              <a:rPr lang="en-GB" sz="1600" b="1" dirty="0"/>
              <a:t>Fe</a:t>
            </a:r>
            <a:r>
              <a:rPr lang="en-GB" sz="1600" b="1" baseline="30000" dirty="0"/>
              <a:t>1+</a:t>
            </a:r>
            <a:r>
              <a:rPr lang="en-GB" sz="1600" b="1" dirty="0"/>
              <a:t> and Au</a:t>
            </a:r>
            <a:r>
              <a:rPr lang="en-GB" sz="1600" b="1" baseline="30000" dirty="0"/>
              <a:t>1+</a:t>
            </a:r>
            <a:r>
              <a:rPr lang="en-GB" sz="1600" b="1" dirty="0"/>
              <a:t> (two sources) </a:t>
            </a:r>
          </a:p>
          <a:p>
            <a:pPr defTabSz="4389120" fontAlgn="auto">
              <a:spcBef>
                <a:spcPts val="0"/>
              </a:spcBef>
              <a:spcAft>
                <a:spcPts val="0"/>
              </a:spcAft>
              <a:buFont typeface="Arial" pitchFamily="34" charset="0"/>
              <a:buChar char="•"/>
              <a:defRPr/>
            </a:pPr>
            <a:r>
              <a:rPr lang="en-GB" sz="1600" b="1" dirty="0"/>
              <a:t>   EBIS confinement time was switching between 65 ms for Au</a:t>
            </a:r>
            <a:r>
              <a:rPr lang="en-GB" sz="1600" b="1" baseline="30000" dirty="0"/>
              <a:t>32+</a:t>
            </a:r>
            <a:r>
              <a:rPr lang="en-GB" sz="1600" b="1" dirty="0"/>
              <a:t> and 130 ms for Fe</a:t>
            </a:r>
            <a:r>
              <a:rPr lang="en-GB" sz="1600" b="1" baseline="30000" dirty="0"/>
              <a:t>20+</a:t>
            </a:r>
            <a:r>
              <a:rPr lang="en-GB" sz="1600" b="1" dirty="0"/>
              <a:t>  </a:t>
            </a:r>
          </a:p>
          <a:p>
            <a:pPr defTabSz="4389120" fontAlgn="auto">
              <a:spcBef>
                <a:spcPts val="0"/>
              </a:spcBef>
              <a:spcAft>
                <a:spcPts val="0"/>
              </a:spcAft>
              <a:buFont typeface="Arial" pitchFamily="34" charset="0"/>
              <a:buChar char="•"/>
              <a:defRPr/>
            </a:pPr>
            <a:r>
              <a:rPr lang="en-GB" sz="1600" b="1" dirty="0"/>
              <a:t>   Also switching pulse-to-pulse: platform high voltage,  power to all RF systems, </a:t>
            </a:r>
          </a:p>
          <a:p>
            <a:pPr defTabSz="4389120" fontAlgn="auto">
              <a:spcBef>
                <a:spcPts val="0"/>
              </a:spcBef>
              <a:spcAft>
                <a:spcPts val="0"/>
              </a:spcAft>
              <a:defRPr/>
            </a:pPr>
            <a:r>
              <a:rPr lang="en-GB" sz="1600" b="1" dirty="0"/>
              <a:t>                current to the large dipoles, and  all transport line elements.  </a:t>
            </a:r>
          </a:p>
          <a:p>
            <a:pPr marL="0" lvl="1" indent="0" defTabSz="4389120" fontAlgn="auto">
              <a:spcBef>
                <a:spcPts val="0"/>
              </a:spcBef>
              <a:spcAft>
                <a:spcPts val="0"/>
              </a:spcAft>
              <a:defRPr/>
            </a:pPr>
            <a:r>
              <a:rPr lang="en-GB" sz="1600" b="1" dirty="0">
                <a:solidFill>
                  <a:srgbClr val="FF0000"/>
                </a:solidFill>
              </a:rPr>
              <a:t>This rapid switching of species </a:t>
            </a:r>
            <a:r>
              <a:rPr lang="en-GB" sz="1600" b="1" dirty="0" smtClean="0">
                <a:solidFill>
                  <a:srgbClr val="FF0000"/>
                </a:solidFill>
              </a:rPr>
              <a:t>has been a </a:t>
            </a:r>
            <a:r>
              <a:rPr lang="en-GB" sz="1600" b="1" dirty="0">
                <a:solidFill>
                  <a:srgbClr val="FF0000"/>
                </a:solidFill>
              </a:rPr>
              <a:t>frequent mode of operation </a:t>
            </a:r>
            <a:r>
              <a:rPr lang="en-GB" sz="1600" b="1" dirty="0" smtClean="0">
                <a:solidFill>
                  <a:srgbClr val="FF0000"/>
                </a:solidFill>
              </a:rPr>
              <a:t>during the </a:t>
            </a:r>
            <a:r>
              <a:rPr lang="en-GB" sz="1600" b="1" dirty="0">
                <a:solidFill>
                  <a:srgbClr val="FF0000"/>
                </a:solidFill>
              </a:rPr>
              <a:t>RHIC </a:t>
            </a:r>
            <a:r>
              <a:rPr lang="en-GB" sz="1600" b="1" dirty="0" smtClean="0">
                <a:solidFill>
                  <a:srgbClr val="FF0000"/>
                </a:solidFill>
              </a:rPr>
              <a:t>run when both Au32+ and Cu11+ were delivered by EBIS.  Switching will also be necessary when beams are delivered to both RHIC and NSRL.</a:t>
            </a:r>
            <a:endParaRPr lang="en-US" sz="1600" b="1" dirty="0">
              <a:solidFill>
                <a:srgbClr val="FF0000"/>
              </a:solidFill>
            </a:endParaRPr>
          </a:p>
        </p:txBody>
      </p:sp>
      <p:pic>
        <p:nvPicPr>
          <p:cNvPr id="7" name="Picture 6"/>
          <p:cNvPicPr/>
          <p:nvPr/>
        </p:nvPicPr>
        <p:blipFill>
          <a:blip r:embed="rId2" cstate="print"/>
          <a:srcRect l="4278" t="3175" b="15875"/>
          <a:stretch>
            <a:fillRect/>
          </a:stretch>
        </p:blipFill>
        <p:spPr bwMode="auto">
          <a:xfrm>
            <a:off x="1066800" y="1066800"/>
            <a:ext cx="5943600" cy="169672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23825"/>
            <a:ext cx="6553200" cy="914400"/>
          </a:xfrm>
        </p:spPr>
        <p:txBody>
          <a:bodyPr/>
          <a:lstStyle/>
          <a:p>
            <a:r>
              <a:rPr lang="en-US" sz="2400" dirty="0" smtClean="0"/>
              <a:t>Ion Yields from </a:t>
            </a:r>
            <a:r>
              <a:rPr lang="en-US" sz="2400" dirty="0" err="1" smtClean="0"/>
              <a:t>RhicEBIS</a:t>
            </a:r>
            <a:r>
              <a:rPr lang="en-US" sz="2400" dirty="0" smtClean="0"/>
              <a:t> (and </a:t>
            </a:r>
            <a:r>
              <a:rPr lang="en-US" sz="2400" dirty="0" err="1" smtClean="0"/>
              <a:t>TestEBIS</a:t>
            </a:r>
            <a:r>
              <a:rPr lang="en-US" sz="2400" dirty="0" smtClean="0"/>
              <a:t>)</a:t>
            </a:r>
            <a:endParaRPr lang="en-US" sz="2400" dirty="0"/>
          </a:p>
        </p:txBody>
      </p:sp>
      <p:pic>
        <p:nvPicPr>
          <p:cNvPr id="4" name="Picture 3"/>
          <p:cNvPicPr>
            <a:picLocks noChangeAspect="1" noChangeArrowheads="1"/>
          </p:cNvPicPr>
          <p:nvPr/>
        </p:nvPicPr>
        <p:blipFill>
          <a:blip r:embed="rId2" cstate="print"/>
          <a:srcRect/>
          <a:stretch>
            <a:fillRect/>
          </a:stretch>
        </p:blipFill>
        <p:spPr bwMode="auto">
          <a:xfrm>
            <a:off x="5334000" y="2286000"/>
            <a:ext cx="1850148" cy="1752600"/>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a:stretch>
            <a:fillRect/>
          </a:stretch>
        </p:blipFill>
        <p:spPr bwMode="auto">
          <a:xfrm>
            <a:off x="6705600" y="3505200"/>
            <a:ext cx="2209800" cy="1784238"/>
          </a:xfrm>
          <a:prstGeom prst="rect">
            <a:avLst/>
          </a:prstGeom>
          <a:noFill/>
          <a:ln w="9525">
            <a:noFill/>
            <a:miter lim="800000"/>
            <a:headEnd/>
            <a:tailEnd/>
          </a:ln>
        </p:spPr>
      </p:pic>
      <p:sp>
        <p:nvSpPr>
          <p:cNvPr id="6" name="TextBox 5"/>
          <p:cNvSpPr txBox="1"/>
          <p:nvPr/>
        </p:nvSpPr>
        <p:spPr>
          <a:xfrm>
            <a:off x="5029200" y="5257800"/>
            <a:ext cx="2746265" cy="584775"/>
          </a:xfrm>
          <a:prstGeom prst="rect">
            <a:avLst/>
          </a:prstGeom>
          <a:noFill/>
        </p:spPr>
        <p:txBody>
          <a:bodyPr wrap="none" rtlCol="0">
            <a:spAutoFit/>
          </a:bodyPr>
          <a:lstStyle/>
          <a:p>
            <a:r>
              <a:rPr lang="el-GR" sz="1600" dirty="0" smtClean="0">
                <a:solidFill>
                  <a:srgbClr val="0070C0"/>
                </a:solidFill>
              </a:rPr>
              <a:t>ε</a:t>
            </a:r>
            <a:r>
              <a:rPr lang="en-US" sz="1600" dirty="0" smtClean="0">
                <a:solidFill>
                  <a:srgbClr val="0070C0"/>
                </a:solidFill>
              </a:rPr>
              <a:t>(n, </a:t>
            </a:r>
            <a:r>
              <a:rPr lang="en-US" sz="1600" dirty="0" err="1" smtClean="0">
                <a:solidFill>
                  <a:srgbClr val="0070C0"/>
                </a:solidFill>
              </a:rPr>
              <a:t>rms</a:t>
            </a:r>
            <a:r>
              <a:rPr lang="en-US" sz="1600" dirty="0" smtClean="0">
                <a:solidFill>
                  <a:srgbClr val="0070C0"/>
                </a:solidFill>
              </a:rPr>
              <a:t>) = 0.19 </a:t>
            </a:r>
            <a:r>
              <a:rPr lang="el-GR" sz="1600" dirty="0" smtClean="0">
                <a:solidFill>
                  <a:srgbClr val="0070C0"/>
                </a:solidFill>
              </a:rPr>
              <a:t>π</a:t>
            </a:r>
            <a:r>
              <a:rPr lang="en-US" sz="1600" dirty="0" smtClean="0">
                <a:solidFill>
                  <a:srgbClr val="0070C0"/>
                </a:solidFill>
              </a:rPr>
              <a:t> mm </a:t>
            </a:r>
            <a:r>
              <a:rPr lang="en-US" sz="1600" dirty="0" err="1" smtClean="0">
                <a:solidFill>
                  <a:srgbClr val="0070C0"/>
                </a:solidFill>
              </a:rPr>
              <a:t>mrad</a:t>
            </a:r>
            <a:endParaRPr lang="en-US" sz="1600" dirty="0" smtClean="0">
              <a:solidFill>
                <a:srgbClr val="0070C0"/>
              </a:solidFill>
            </a:endParaRPr>
          </a:p>
          <a:p>
            <a:r>
              <a:rPr lang="en-US" sz="1600" dirty="0" smtClean="0">
                <a:solidFill>
                  <a:srgbClr val="0070C0"/>
                </a:solidFill>
              </a:rPr>
              <a:t>(2-3 mm beam width)</a:t>
            </a:r>
            <a:endParaRPr lang="en-US" sz="1600" dirty="0">
              <a:solidFill>
                <a:srgbClr val="0070C0"/>
              </a:solidFill>
            </a:endParaRPr>
          </a:p>
        </p:txBody>
      </p:sp>
      <p:sp>
        <p:nvSpPr>
          <p:cNvPr id="8" name="TextBox 7"/>
          <p:cNvSpPr txBox="1"/>
          <p:nvPr/>
        </p:nvSpPr>
        <p:spPr>
          <a:xfrm>
            <a:off x="6019800" y="3505200"/>
            <a:ext cx="2730235" cy="338554"/>
          </a:xfrm>
          <a:prstGeom prst="rect">
            <a:avLst/>
          </a:prstGeom>
          <a:noFill/>
        </p:spPr>
        <p:txBody>
          <a:bodyPr wrap="none" rtlCol="0">
            <a:spAutoFit/>
          </a:bodyPr>
          <a:lstStyle/>
          <a:p>
            <a:r>
              <a:rPr lang="en-US" sz="1600" dirty="0" smtClean="0">
                <a:solidFill>
                  <a:srgbClr val="0070C0"/>
                </a:solidFill>
              </a:rPr>
              <a:t>Au emittance at RFQ output</a:t>
            </a:r>
            <a:endParaRPr lang="en-US" sz="1600" dirty="0">
              <a:solidFill>
                <a:srgbClr val="0070C0"/>
              </a:solidFill>
            </a:endParaRPr>
          </a:p>
        </p:txBody>
      </p:sp>
      <p:sp>
        <p:nvSpPr>
          <p:cNvPr id="10" name="TextBox 9"/>
          <p:cNvSpPr txBox="1"/>
          <p:nvPr/>
        </p:nvSpPr>
        <p:spPr>
          <a:xfrm>
            <a:off x="304800" y="4495800"/>
            <a:ext cx="4572000" cy="1477328"/>
          </a:xfrm>
          <a:prstGeom prst="rect">
            <a:avLst/>
          </a:prstGeom>
          <a:noFill/>
        </p:spPr>
        <p:txBody>
          <a:bodyPr wrap="square" rtlCol="0">
            <a:spAutoFit/>
          </a:bodyPr>
          <a:lstStyle/>
          <a:p>
            <a:pPr>
              <a:buFont typeface="Arial" pitchFamily="34" charset="0"/>
              <a:buChar char="•"/>
            </a:pPr>
            <a:r>
              <a:rPr lang="en-US" sz="1400" b="1" dirty="0" smtClean="0"/>
              <a:t>Ions produced with e- beams up to 10A </a:t>
            </a:r>
          </a:p>
          <a:p>
            <a:endParaRPr lang="en-US" sz="800" dirty="0" smtClean="0"/>
          </a:p>
          <a:p>
            <a:pPr>
              <a:buFont typeface="Arial" pitchFamily="34" charset="0"/>
              <a:buChar char="•"/>
            </a:pPr>
            <a:r>
              <a:rPr lang="en-US" sz="1400" b="1" dirty="0" smtClean="0"/>
              <a:t>Ion yield scales properly with </a:t>
            </a:r>
            <a:r>
              <a:rPr lang="en-US" sz="1400" b="1" dirty="0" err="1" smtClean="0"/>
              <a:t>Ie</a:t>
            </a:r>
            <a:r>
              <a:rPr lang="en-US" sz="1400" b="1" dirty="0" smtClean="0"/>
              <a:t>-</a:t>
            </a:r>
          </a:p>
          <a:p>
            <a:endParaRPr lang="en-US" sz="1200" dirty="0" smtClean="0"/>
          </a:p>
          <a:p>
            <a:pPr>
              <a:buFont typeface="Arial" pitchFamily="34" charset="0"/>
              <a:buChar char="•"/>
            </a:pPr>
            <a:r>
              <a:rPr lang="en-US" sz="1400" b="1" dirty="0" smtClean="0"/>
              <a:t>Cu, Au, U beams using electron beams &gt; 8A benefit from an increased source capacity of ~19% due to a longer axial trap configuration </a:t>
            </a:r>
          </a:p>
        </p:txBody>
      </p:sp>
      <p:graphicFrame>
        <p:nvGraphicFramePr>
          <p:cNvPr id="11" name="Chart 10"/>
          <p:cNvGraphicFramePr>
            <a:graphicFrameLocks/>
          </p:cNvGraphicFramePr>
          <p:nvPr/>
        </p:nvGraphicFramePr>
        <p:xfrm>
          <a:off x="152400" y="685800"/>
          <a:ext cx="5029200" cy="3810000"/>
        </p:xfrm>
        <a:graphic>
          <a:graphicData uri="http://schemas.openxmlformats.org/drawingml/2006/chart">
            <c:chart xmlns:c="http://schemas.openxmlformats.org/drawingml/2006/chart" xmlns:r="http://schemas.openxmlformats.org/officeDocument/2006/relationships" r:id="rId4"/>
          </a:graphicData>
        </a:graphic>
      </p:graphicFrame>
      <p:sp>
        <p:nvSpPr>
          <p:cNvPr id="9" name="TextBox 8"/>
          <p:cNvSpPr txBox="1"/>
          <p:nvPr/>
        </p:nvSpPr>
        <p:spPr>
          <a:xfrm>
            <a:off x="5334000" y="838200"/>
            <a:ext cx="3429000" cy="738664"/>
          </a:xfrm>
          <a:prstGeom prst="rect">
            <a:avLst/>
          </a:prstGeom>
          <a:noFill/>
        </p:spPr>
        <p:txBody>
          <a:bodyPr wrap="square" rtlCol="0">
            <a:spAutoFit/>
          </a:bodyPr>
          <a:lstStyle/>
          <a:p>
            <a:r>
              <a:rPr lang="en-US" sz="1400" dirty="0" smtClean="0">
                <a:solidFill>
                  <a:srgbClr val="000000"/>
                </a:solidFill>
              </a:rPr>
              <a:t>Dotted line is 100% neutralization of the electron beam space charge.  Red line is 50% neutralization (design value)</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7"/>
          <p:cNvGrpSpPr>
            <a:grpSpLocks/>
          </p:cNvGrpSpPr>
          <p:nvPr/>
        </p:nvGrpSpPr>
        <p:grpSpPr bwMode="auto">
          <a:xfrm>
            <a:off x="685800" y="1066800"/>
            <a:ext cx="7162800" cy="4819650"/>
            <a:chOff x="624" y="672"/>
            <a:chExt cx="4512" cy="3036"/>
          </a:xfrm>
        </p:grpSpPr>
        <p:pic>
          <p:nvPicPr>
            <p:cNvPr id="13317" name="Picture 4" descr="ebis_3D_main"/>
            <p:cNvPicPr>
              <a:picLocks noChangeAspect="1" noChangeArrowheads="1"/>
            </p:cNvPicPr>
            <p:nvPr/>
          </p:nvPicPr>
          <p:blipFill>
            <a:blip r:embed="rId2" cstate="print"/>
            <a:srcRect/>
            <a:stretch>
              <a:fillRect/>
            </a:stretch>
          </p:blipFill>
          <p:spPr bwMode="auto">
            <a:xfrm>
              <a:off x="768" y="672"/>
              <a:ext cx="4368" cy="3036"/>
            </a:xfrm>
            <a:prstGeom prst="rect">
              <a:avLst/>
            </a:prstGeom>
            <a:noFill/>
            <a:ln w="9525">
              <a:noFill/>
              <a:miter lim="800000"/>
              <a:headEnd/>
              <a:tailEnd/>
            </a:ln>
          </p:spPr>
        </p:pic>
        <p:sp>
          <p:nvSpPr>
            <p:cNvPr id="13318" name="Line 9"/>
            <p:cNvSpPr>
              <a:spLocks noChangeShapeType="1"/>
            </p:cNvSpPr>
            <p:nvPr/>
          </p:nvSpPr>
          <p:spPr bwMode="auto">
            <a:xfrm>
              <a:off x="1056" y="1824"/>
              <a:ext cx="240" cy="240"/>
            </a:xfrm>
            <a:prstGeom prst="line">
              <a:avLst/>
            </a:prstGeom>
            <a:noFill/>
            <a:ln w="9525">
              <a:solidFill>
                <a:schemeClr val="tx1"/>
              </a:solidFill>
              <a:round/>
              <a:headEnd/>
              <a:tailEnd type="triangle" w="med" len="med"/>
            </a:ln>
          </p:spPr>
          <p:txBody>
            <a:bodyPr/>
            <a:lstStyle/>
            <a:p>
              <a:pPr fontAlgn="base">
                <a:spcBef>
                  <a:spcPct val="0"/>
                </a:spcBef>
                <a:spcAft>
                  <a:spcPct val="0"/>
                </a:spcAft>
              </a:pPr>
              <a:endParaRPr lang="en-US" smtClean="0">
                <a:solidFill>
                  <a:srgbClr val="000000"/>
                </a:solidFill>
              </a:endParaRPr>
            </a:p>
          </p:txBody>
        </p:sp>
        <p:sp>
          <p:nvSpPr>
            <p:cNvPr id="13319" name="Line 10"/>
            <p:cNvSpPr>
              <a:spLocks noChangeShapeType="1"/>
            </p:cNvSpPr>
            <p:nvPr/>
          </p:nvSpPr>
          <p:spPr bwMode="auto">
            <a:xfrm>
              <a:off x="2400" y="1440"/>
              <a:ext cx="384" cy="480"/>
            </a:xfrm>
            <a:prstGeom prst="line">
              <a:avLst/>
            </a:prstGeom>
            <a:noFill/>
            <a:ln w="9525">
              <a:solidFill>
                <a:schemeClr val="tx1"/>
              </a:solidFill>
              <a:round/>
              <a:headEnd/>
              <a:tailEnd type="triangle" w="med" len="med"/>
            </a:ln>
          </p:spPr>
          <p:txBody>
            <a:bodyPr/>
            <a:lstStyle/>
            <a:p>
              <a:pPr fontAlgn="base">
                <a:spcBef>
                  <a:spcPct val="0"/>
                </a:spcBef>
                <a:spcAft>
                  <a:spcPct val="0"/>
                </a:spcAft>
              </a:pPr>
              <a:endParaRPr lang="en-US" smtClean="0">
                <a:solidFill>
                  <a:srgbClr val="000000"/>
                </a:solidFill>
              </a:endParaRPr>
            </a:p>
          </p:txBody>
        </p:sp>
        <p:sp>
          <p:nvSpPr>
            <p:cNvPr id="13320" name="Line 11"/>
            <p:cNvSpPr>
              <a:spLocks noChangeShapeType="1"/>
            </p:cNvSpPr>
            <p:nvPr/>
          </p:nvSpPr>
          <p:spPr bwMode="auto">
            <a:xfrm>
              <a:off x="4176" y="864"/>
              <a:ext cx="336" cy="384"/>
            </a:xfrm>
            <a:prstGeom prst="line">
              <a:avLst/>
            </a:prstGeom>
            <a:noFill/>
            <a:ln w="9525">
              <a:solidFill>
                <a:schemeClr val="tx1"/>
              </a:solidFill>
              <a:round/>
              <a:headEnd/>
              <a:tailEnd type="triangle" w="med" len="med"/>
            </a:ln>
          </p:spPr>
          <p:txBody>
            <a:bodyPr/>
            <a:lstStyle/>
            <a:p>
              <a:pPr fontAlgn="base">
                <a:spcBef>
                  <a:spcPct val="0"/>
                </a:spcBef>
                <a:spcAft>
                  <a:spcPct val="0"/>
                </a:spcAft>
              </a:pPr>
              <a:endParaRPr lang="en-US" smtClean="0">
                <a:solidFill>
                  <a:srgbClr val="000000"/>
                </a:solidFill>
              </a:endParaRPr>
            </a:p>
          </p:txBody>
        </p:sp>
        <p:sp>
          <p:nvSpPr>
            <p:cNvPr id="13321" name="Line 12"/>
            <p:cNvSpPr>
              <a:spLocks noChangeShapeType="1"/>
            </p:cNvSpPr>
            <p:nvPr/>
          </p:nvSpPr>
          <p:spPr bwMode="auto">
            <a:xfrm>
              <a:off x="2496" y="1104"/>
              <a:ext cx="288" cy="192"/>
            </a:xfrm>
            <a:prstGeom prst="line">
              <a:avLst/>
            </a:prstGeom>
            <a:noFill/>
            <a:ln w="9525">
              <a:solidFill>
                <a:schemeClr val="tx1"/>
              </a:solidFill>
              <a:round/>
              <a:headEnd/>
              <a:tailEnd type="triangle" w="med" len="med"/>
            </a:ln>
          </p:spPr>
          <p:txBody>
            <a:bodyPr/>
            <a:lstStyle/>
            <a:p>
              <a:pPr fontAlgn="base">
                <a:spcBef>
                  <a:spcPct val="0"/>
                </a:spcBef>
                <a:spcAft>
                  <a:spcPct val="0"/>
                </a:spcAft>
              </a:pPr>
              <a:endParaRPr lang="en-US" smtClean="0">
                <a:solidFill>
                  <a:srgbClr val="000000"/>
                </a:solidFill>
              </a:endParaRPr>
            </a:p>
          </p:txBody>
        </p:sp>
        <p:sp>
          <p:nvSpPr>
            <p:cNvPr id="13322" name="Text Box 13"/>
            <p:cNvSpPr txBox="1">
              <a:spLocks noChangeArrowheads="1"/>
            </p:cNvSpPr>
            <p:nvPr/>
          </p:nvSpPr>
          <p:spPr bwMode="auto">
            <a:xfrm>
              <a:off x="624" y="1584"/>
              <a:ext cx="528" cy="446"/>
            </a:xfrm>
            <a:prstGeom prst="rect">
              <a:avLst/>
            </a:prstGeom>
            <a:noFill/>
            <a:ln w="9525">
              <a:noFill/>
              <a:miter lim="800000"/>
              <a:headEnd/>
              <a:tailEnd/>
            </a:ln>
          </p:spPr>
          <p:txBody>
            <a:bodyPr>
              <a:spAutoFit/>
            </a:bodyPr>
            <a:lstStyle/>
            <a:p>
              <a:pPr fontAlgn="base">
                <a:spcBef>
                  <a:spcPct val="50000"/>
                </a:spcBef>
                <a:spcAft>
                  <a:spcPct val="0"/>
                </a:spcAft>
              </a:pPr>
              <a:r>
                <a:rPr lang="en-US" sz="1600" smtClean="0">
                  <a:solidFill>
                    <a:srgbClr val="000000"/>
                  </a:solidFill>
                </a:rPr>
                <a:t>E-Gun</a:t>
              </a:r>
            </a:p>
            <a:p>
              <a:pPr fontAlgn="base">
                <a:spcBef>
                  <a:spcPct val="50000"/>
                </a:spcBef>
                <a:spcAft>
                  <a:spcPct val="0"/>
                </a:spcAft>
              </a:pPr>
              <a:r>
                <a:rPr lang="en-US" sz="1600" smtClean="0">
                  <a:solidFill>
                    <a:srgbClr val="000000"/>
                  </a:solidFill>
                </a:rPr>
                <a:t>(</a:t>
              </a:r>
              <a:r>
                <a:rPr lang="en-US" sz="1600" smtClean="0">
                  <a:solidFill>
                    <a:srgbClr val="FF0000"/>
                  </a:solidFill>
                </a:rPr>
                <a:t>10 A</a:t>
              </a:r>
              <a:r>
                <a:rPr lang="en-US" sz="1600" smtClean="0">
                  <a:solidFill>
                    <a:srgbClr val="000000"/>
                  </a:solidFill>
                </a:rPr>
                <a:t>)</a:t>
              </a:r>
            </a:p>
          </p:txBody>
        </p:sp>
        <p:sp>
          <p:nvSpPr>
            <p:cNvPr id="13323" name="Text Box 14"/>
            <p:cNvSpPr txBox="1">
              <a:spLocks noChangeArrowheads="1"/>
            </p:cNvSpPr>
            <p:nvPr/>
          </p:nvSpPr>
          <p:spPr bwMode="auto">
            <a:xfrm>
              <a:off x="1248" y="1248"/>
              <a:ext cx="1296" cy="212"/>
            </a:xfrm>
            <a:prstGeom prst="rect">
              <a:avLst/>
            </a:prstGeom>
            <a:noFill/>
            <a:ln w="9525">
              <a:noFill/>
              <a:miter lim="800000"/>
              <a:headEnd/>
              <a:tailEnd/>
            </a:ln>
          </p:spPr>
          <p:txBody>
            <a:bodyPr>
              <a:spAutoFit/>
            </a:bodyPr>
            <a:lstStyle/>
            <a:p>
              <a:pPr fontAlgn="base">
                <a:spcBef>
                  <a:spcPct val="50000"/>
                </a:spcBef>
                <a:spcAft>
                  <a:spcPct val="0"/>
                </a:spcAft>
              </a:pPr>
              <a:r>
                <a:rPr lang="en-US" sz="1600" smtClean="0">
                  <a:solidFill>
                    <a:srgbClr val="000000"/>
                  </a:solidFill>
                </a:rPr>
                <a:t>Drift Tube Structure</a:t>
              </a:r>
            </a:p>
          </p:txBody>
        </p:sp>
        <p:sp>
          <p:nvSpPr>
            <p:cNvPr id="13324" name="Text Box 15"/>
            <p:cNvSpPr txBox="1">
              <a:spLocks noChangeArrowheads="1"/>
            </p:cNvSpPr>
            <p:nvPr/>
          </p:nvSpPr>
          <p:spPr bwMode="auto">
            <a:xfrm>
              <a:off x="3120" y="672"/>
              <a:ext cx="1152" cy="212"/>
            </a:xfrm>
            <a:prstGeom prst="rect">
              <a:avLst/>
            </a:prstGeom>
            <a:noFill/>
            <a:ln w="9525">
              <a:noFill/>
              <a:miter lim="800000"/>
              <a:headEnd/>
              <a:tailEnd/>
            </a:ln>
          </p:spPr>
          <p:txBody>
            <a:bodyPr>
              <a:spAutoFit/>
            </a:bodyPr>
            <a:lstStyle/>
            <a:p>
              <a:pPr fontAlgn="base">
                <a:spcBef>
                  <a:spcPct val="50000"/>
                </a:spcBef>
                <a:spcAft>
                  <a:spcPct val="0"/>
                </a:spcAft>
              </a:pPr>
              <a:r>
                <a:rPr lang="en-US" sz="1600" smtClean="0">
                  <a:solidFill>
                    <a:srgbClr val="000000"/>
                  </a:solidFill>
                </a:rPr>
                <a:t>Electron Collector</a:t>
              </a:r>
            </a:p>
          </p:txBody>
        </p:sp>
        <p:sp>
          <p:nvSpPr>
            <p:cNvPr id="13325" name="Text Box 16"/>
            <p:cNvSpPr txBox="1">
              <a:spLocks noChangeArrowheads="1"/>
            </p:cNvSpPr>
            <p:nvPr/>
          </p:nvSpPr>
          <p:spPr bwMode="auto">
            <a:xfrm>
              <a:off x="1872" y="768"/>
              <a:ext cx="1152" cy="366"/>
            </a:xfrm>
            <a:prstGeom prst="rect">
              <a:avLst/>
            </a:prstGeom>
            <a:noFill/>
            <a:ln w="9525">
              <a:noFill/>
              <a:miter lim="800000"/>
              <a:headEnd/>
              <a:tailEnd/>
            </a:ln>
          </p:spPr>
          <p:txBody>
            <a:bodyPr>
              <a:spAutoFit/>
            </a:bodyPr>
            <a:lstStyle/>
            <a:p>
              <a:pPr fontAlgn="base">
                <a:spcBef>
                  <a:spcPct val="50000"/>
                </a:spcBef>
                <a:spcAft>
                  <a:spcPct val="0"/>
                </a:spcAft>
              </a:pPr>
              <a:r>
                <a:rPr lang="en-US" sz="1600" smtClean="0">
                  <a:solidFill>
                    <a:srgbClr val="000000"/>
                  </a:solidFill>
                </a:rPr>
                <a:t>Superconducting Solenoid (</a:t>
              </a:r>
              <a:r>
                <a:rPr lang="en-US" sz="1600" smtClean="0">
                  <a:solidFill>
                    <a:srgbClr val="FF0000"/>
                  </a:solidFill>
                </a:rPr>
                <a:t>6 T</a:t>
              </a:r>
              <a:r>
                <a:rPr lang="en-US" sz="1600" smtClean="0">
                  <a:solidFill>
                    <a:srgbClr val="000000"/>
                  </a:solidFill>
                </a:rPr>
                <a:t>)</a:t>
              </a:r>
            </a:p>
          </p:txBody>
        </p:sp>
      </p:grpSp>
      <p:sp>
        <p:nvSpPr>
          <p:cNvPr id="13316" name="Text Box 31"/>
          <p:cNvSpPr txBox="1">
            <a:spLocks noChangeArrowheads="1"/>
          </p:cNvSpPr>
          <p:nvPr/>
        </p:nvSpPr>
        <p:spPr bwMode="auto">
          <a:xfrm>
            <a:off x="7467600" y="1981200"/>
            <a:ext cx="1371600" cy="581025"/>
          </a:xfrm>
          <a:prstGeom prst="rect">
            <a:avLst/>
          </a:prstGeom>
          <a:noFill/>
          <a:ln w="9525">
            <a:noFill/>
            <a:miter lim="800000"/>
            <a:headEnd/>
            <a:tailEnd/>
          </a:ln>
        </p:spPr>
        <p:txBody>
          <a:bodyPr>
            <a:spAutoFit/>
          </a:bodyPr>
          <a:lstStyle/>
          <a:p>
            <a:pPr fontAlgn="base">
              <a:spcBef>
                <a:spcPct val="50000"/>
              </a:spcBef>
              <a:spcAft>
                <a:spcPct val="0"/>
              </a:spcAft>
            </a:pPr>
            <a:r>
              <a:rPr lang="en-US" sz="1600" smtClean="0">
                <a:solidFill>
                  <a:srgbClr val="000000"/>
                </a:solidFill>
              </a:rPr>
              <a:t>Acceleration Tube</a:t>
            </a:r>
          </a:p>
        </p:txBody>
      </p:sp>
      <p:sp>
        <p:nvSpPr>
          <p:cNvPr id="3" name="TextBox 2"/>
          <p:cNvSpPr txBox="1"/>
          <p:nvPr/>
        </p:nvSpPr>
        <p:spPr>
          <a:xfrm>
            <a:off x="469955" y="454047"/>
            <a:ext cx="7994496" cy="369332"/>
          </a:xfrm>
          <a:prstGeom prst="rect">
            <a:avLst/>
          </a:prstGeom>
          <a:noFill/>
        </p:spPr>
        <p:txBody>
          <a:bodyPr wrap="none" rtlCol="0">
            <a:spAutoFit/>
          </a:bodyPr>
          <a:lstStyle/>
          <a:p>
            <a:r>
              <a:rPr lang="en-US" b="1" dirty="0" smtClean="0">
                <a:solidFill>
                  <a:srgbClr val="FF0000"/>
                </a:solidFill>
              </a:rPr>
              <a:t>Lengthened trap region from 1.5m to ~1.8m.  Ion output increased proportionally.</a:t>
            </a:r>
            <a:endParaRPr lang="en-US" b="1" dirty="0">
              <a:solidFill>
                <a:srgbClr val="FF0000"/>
              </a:solidFill>
            </a:endParaRPr>
          </a:p>
        </p:txBody>
      </p:sp>
      <p:cxnSp>
        <p:nvCxnSpPr>
          <p:cNvPr id="5" name="Straight Arrow Connector 4"/>
          <p:cNvCxnSpPr/>
          <p:nvPr/>
        </p:nvCxnSpPr>
        <p:spPr>
          <a:xfrm flipV="1">
            <a:off x="3143249" y="3403598"/>
            <a:ext cx="0" cy="2639485"/>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flipV="1">
            <a:off x="5518150" y="2789764"/>
            <a:ext cx="0" cy="3253319"/>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flipV="1">
            <a:off x="5268384" y="2855383"/>
            <a:ext cx="0" cy="2573867"/>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flipV="1">
            <a:off x="3401486" y="3350683"/>
            <a:ext cx="0" cy="2080684"/>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a:off x="3401486" y="5431367"/>
            <a:ext cx="1866898"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3657600" y="5220780"/>
            <a:ext cx="1359229" cy="369332"/>
          </a:xfrm>
          <a:prstGeom prst="rect">
            <a:avLst/>
          </a:prstGeom>
          <a:solidFill>
            <a:schemeClr val="bg1"/>
          </a:solidFill>
        </p:spPr>
        <p:txBody>
          <a:bodyPr wrap="none" rtlCol="0">
            <a:spAutoFit/>
          </a:bodyPr>
          <a:lstStyle/>
          <a:p>
            <a:r>
              <a:rPr lang="en-US" dirty="0" smtClean="0"/>
              <a:t>Original trap</a:t>
            </a:r>
            <a:endParaRPr lang="en-US" dirty="0"/>
          </a:p>
        </p:txBody>
      </p:sp>
      <p:sp>
        <p:nvSpPr>
          <p:cNvPr id="14" name="TextBox 13"/>
          <p:cNvSpPr txBox="1"/>
          <p:nvPr/>
        </p:nvSpPr>
        <p:spPr>
          <a:xfrm>
            <a:off x="3428991" y="5837264"/>
            <a:ext cx="1873579" cy="738664"/>
          </a:xfrm>
          <a:prstGeom prst="rect">
            <a:avLst/>
          </a:prstGeom>
          <a:noFill/>
        </p:spPr>
        <p:txBody>
          <a:bodyPr wrap="square" rtlCol="0">
            <a:spAutoFit/>
          </a:bodyPr>
          <a:lstStyle/>
          <a:p>
            <a:r>
              <a:rPr lang="en-US" sz="1400" dirty="0" smtClean="0"/>
              <a:t>Trap extended by one tube on each end to increase ion output</a:t>
            </a:r>
            <a:endParaRPr lang="en-US" sz="1400" dirty="0"/>
          </a:p>
        </p:txBody>
      </p:sp>
      <p:cxnSp>
        <p:nvCxnSpPr>
          <p:cNvPr id="29" name="Straight Arrow Connector 28"/>
          <p:cNvCxnSpPr/>
          <p:nvPr/>
        </p:nvCxnSpPr>
        <p:spPr>
          <a:xfrm>
            <a:off x="3149931" y="5871634"/>
            <a:ext cx="2368219" cy="14816"/>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 xmlns:p14="http://schemas.microsoft.com/office/powerpoint/2010/main" val="31947665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101024"/>
            <a:ext cx="5919184" cy="523220"/>
          </a:xfrm>
          <a:prstGeom prst="rect">
            <a:avLst/>
          </a:prstGeom>
          <a:noFill/>
        </p:spPr>
        <p:txBody>
          <a:bodyPr wrap="none" rtlCol="0">
            <a:spAutoFit/>
          </a:bodyPr>
          <a:lstStyle/>
          <a:p>
            <a:pPr defTabSz="914116"/>
            <a:r>
              <a:rPr lang="en-US" sz="2800" b="1" dirty="0" smtClean="0">
                <a:solidFill>
                  <a:prstClr val="black"/>
                </a:solidFill>
                <a:latin typeface="Arial" pitchFamily="34" charset="0"/>
                <a:cs typeface="Arial" pitchFamily="34" charset="0"/>
              </a:rPr>
              <a:t>EBIS </a:t>
            </a:r>
            <a:r>
              <a:rPr lang="en-US" sz="2400" b="1" dirty="0" smtClean="0">
                <a:solidFill>
                  <a:prstClr val="black"/>
                </a:solidFill>
                <a:latin typeface="Arial" pitchFamily="34" charset="0"/>
                <a:cs typeface="Arial" pitchFamily="34" charset="0"/>
              </a:rPr>
              <a:t>based</a:t>
            </a:r>
            <a:r>
              <a:rPr lang="en-US" sz="2800" b="1" dirty="0" smtClean="0">
                <a:solidFill>
                  <a:prstClr val="black"/>
                </a:solidFill>
                <a:latin typeface="Arial" pitchFamily="34" charset="0"/>
                <a:cs typeface="Arial" pitchFamily="34" charset="0"/>
              </a:rPr>
              <a:t> </a:t>
            </a:r>
            <a:r>
              <a:rPr lang="en-US" sz="2800" b="1" dirty="0" err="1" smtClean="0">
                <a:solidFill>
                  <a:prstClr val="black"/>
                </a:solidFill>
                <a:latin typeface="Arial" pitchFamily="34" charset="0"/>
                <a:cs typeface="Arial" pitchFamily="34" charset="0"/>
              </a:rPr>
              <a:t>preinjector</a:t>
            </a:r>
            <a:r>
              <a:rPr lang="en-US" sz="2800" b="1" dirty="0" smtClean="0">
                <a:solidFill>
                  <a:prstClr val="black"/>
                </a:solidFill>
                <a:latin typeface="Arial" pitchFamily="34" charset="0"/>
                <a:cs typeface="Arial" pitchFamily="34" charset="0"/>
              </a:rPr>
              <a:t> </a:t>
            </a:r>
            <a:r>
              <a:rPr lang="en-US" sz="2800" b="1" dirty="0" err="1" smtClean="0">
                <a:solidFill>
                  <a:prstClr val="black"/>
                </a:solidFill>
                <a:latin typeface="Arial" pitchFamily="34" charset="0"/>
                <a:cs typeface="Arial" pitchFamily="34" charset="0"/>
              </a:rPr>
              <a:t>vs</a:t>
            </a:r>
            <a:r>
              <a:rPr lang="en-US" sz="2800" b="1" dirty="0" smtClean="0">
                <a:solidFill>
                  <a:prstClr val="black"/>
                </a:solidFill>
                <a:latin typeface="Arial" pitchFamily="34" charset="0"/>
                <a:cs typeface="Arial" pitchFamily="34" charset="0"/>
              </a:rPr>
              <a:t> Tandem</a:t>
            </a:r>
            <a:endParaRPr lang="en-US" sz="2800" b="1" dirty="0">
              <a:solidFill>
                <a:prstClr val="black"/>
              </a:solidFill>
              <a:latin typeface="Arial" pitchFamily="34" charset="0"/>
              <a:cs typeface="Arial" pitchFamily="34" charset="0"/>
            </a:endParaRPr>
          </a:p>
        </p:txBody>
      </p:sp>
      <p:sp>
        <p:nvSpPr>
          <p:cNvPr id="3" name="Rectangle 2"/>
          <p:cNvSpPr/>
          <p:nvPr/>
        </p:nvSpPr>
        <p:spPr>
          <a:xfrm>
            <a:off x="609600" y="1278791"/>
            <a:ext cx="7772400" cy="3293209"/>
          </a:xfrm>
          <a:prstGeom prst="rect">
            <a:avLst/>
          </a:prstGeom>
        </p:spPr>
        <p:txBody>
          <a:bodyPr wrap="square">
            <a:spAutoFit/>
          </a:bodyPr>
          <a:lstStyle/>
          <a:p>
            <a:pPr defTabSz="914116">
              <a:buFont typeface="Arial" pitchFamily="34" charset="0"/>
              <a:buChar char="•"/>
            </a:pPr>
            <a:r>
              <a:rPr lang="en-US" sz="1400" b="1" dirty="0" smtClean="0">
                <a:solidFill>
                  <a:prstClr val="black"/>
                </a:solidFill>
                <a:latin typeface="Comic Sans MS"/>
                <a:cs typeface="Comic Sans MS"/>
              </a:rPr>
              <a:t> </a:t>
            </a:r>
            <a:r>
              <a:rPr lang="en-US" sz="2000" dirty="0" smtClean="0">
                <a:solidFill>
                  <a:prstClr val="black"/>
                </a:solidFill>
                <a:latin typeface="Arial" pitchFamily="34" charset="0"/>
                <a:cs typeface="Arial" pitchFamily="34" charset="0"/>
              </a:rPr>
              <a:t>Increased flexibility to handle the simultaneous needs of RHIC and NASA (fast switching between species)</a:t>
            </a:r>
          </a:p>
          <a:p>
            <a:pPr defTabSz="914116">
              <a:buFont typeface="Arial" pitchFamily="34" charset="0"/>
              <a:buChar char="•"/>
            </a:pPr>
            <a:endParaRPr lang="en-US" sz="2000" dirty="0" smtClean="0">
              <a:solidFill>
                <a:prstClr val="black"/>
              </a:solidFill>
              <a:latin typeface="Arial" pitchFamily="34" charset="0"/>
              <a:cs typeface="Arial" pitchFamily="34" charset="0"/>
            </a:endParaRPr>
          </a:p>
          <a:p>
            <a:pPr defTabSz="914116">
              <a:buFont typeface="Arial" pitchFamily="34" charset="0"/>
              <a:buChar char="•"/>
            </a:pPr>
            <a:r>
              <a:rPr lang="en-US" sz="2000" dirty="0" smtClean="0">
                <a:solidFill>
                  <a:prstClr val="black"/>
                </a:solidFill>
                <a:latin typeface="Arial" pitchFamily="34" charset="0"/>
                <a:cs typeface="Arial" pitchFamily="34" charset="0"/>
              </a:rPr>
              <a:t> Capability to provide ions not presently available, such as noble gas ions (for NASA), uranium (RHIC).</a:t>
            </a:r>
          </a:p>
          <a:p>
            <a:pPr defTabSz="914116">
              <a:buFont typeface="Arial" pitchFamily="34" charset="0"/>
              <a:buChar char="•"/>
            </a:pPr>
            <a:endParaRPr lang="en-US" sz="2000" dirty="0" smtClean="0">
              <a:solidFill>
                <a:prstClr val="black"/>
              </a:solidFill>
              <a:latin typeface="Arial" pitchFamily="34" charset="0"/>
              <a:cs typeface="Arial" pitchFamily="34" charset="0"/>
            </a:endParaRPr>
          </a:p>
          <a:p>
            <a:pPr defTabSz="914116">
              <a:spcBef>
                <a:spcPct val="20000"/>
              </a:spcBef>
              <a:buFont typeface="Arial" pitchFamily="34" charset="0"/>
              <a:buChar char="•"/>
            </a:pPr>
            <a:r>
              <a:rPr lang="en-US" sz="2000" dirty="0" smtClean="0">
                <a:solidFill>
                  <a:prstClr val="black"/>
                </a:solidFill>
                <a:latin typeface="Arial" pitchFamily="34" charset="0"/>
                <a:cs typeface="Arial" pitchFamily="34" charset="0"/>
              </a:rPr>
              <a:t>Simpler technology, robust, more modern</a:t>
            </a:r>
          </a:p>
          <a:p>
            <a:pPr defTabSz="914116">
              <a:spcBef>
                <a:spcPct val="20000"/>
              </a:spcBef>
              <a:buFont typeface="Arial" pitchFamily="34" charset="0"/>
              <a:buChar char="•"/>
            </a:pPr>
            <a:endParaRPr lang="en-US" sz="2000" dirty="0" smtClean="0">
              <a:solidFill>
                <a:prstClr val="black"/>
              </a:solidFill>
              <a:latin typeface="Arial" pitchFamily="34" charset="0"/>
              <a:cs typeface="Arial" pitchFamily="34" charset="0"/>
            </a:endParaRPr>
          </a:p>
          <a:p>
            <a:pPr defTabSz="914116">
              <a:buFont typeface="Arial" pitchFamily="34" charset="0"/>
              <a:buChar char="•"/>
            </a:pPr>
            <a:r>
              <a:rPr lang="en-US" sz="2000" dirty="0" smtClean="0">
                <a:solidFill>
                  <a:prstClr val="black"/>
                </a:solidFill>
                <a:latin typeface="Arial" pitchFamily="34" charset="0"/>
                <a:cs typeface="Arial" pitchFamily="34" charset="0"/>
              </a:rPr>
              <a:t> Elimination of two stripping stages and an 860 m long transport line, leading to improved performance (stability, easier tuning).</a:t>
            </a:r>
          </a:p>
        </p:txBody>
      </p:sp>
    </p:spTree>
    <p:extLst>
      <p:ext uri="{BB962C8B-B14F-4D97-AF65-F5344CB8AC3E}">
        <p14:creationId xmlns="" xmlns:p14="http://schemas.microsoft.com/office/powerpoint/2010/main" val="324009180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477000" cy="411162"/>
          </a:xfrm>
        </p:spPr>
        <p:txBody>
          <a:bodyPr>
            <a:noAutofit/>
          </a:bodyPr>
          <a:lstStyle/>
          <a:p>
            <a:pPr algn="l"/>
            <a:r>
              <a:rPr lang="en-GB" sz="2400" b="1" dirty="0"/>
              <a:t>EBIS Ions in Booster </a:t>
            </a:r>
            <a:r>
              <a:rPr lang="en-GB" sz="2400" b="1" dirty="0" smtClean="0"/>
              <a:t>(per EBIS extraction)</a:t>
            </a:r>
            <a:endParaRPr lang="en-US" sz="2400" dirty="0"/>
          </a:p>
        </p:txBody>
      </p:sp>
      <p:graphicFrame>
        <p:nvGraphicFramePr>
          <p:cNvPr id="8" name="Content Placeholder 7"/>
          <p:cNvGraphicFramePr>
            <a:graphicFrameLocks noGrp="1"/>
          </p:cNvGraphicFramePr>
          <p:nvPr>
            <p:ph idx="1"/>
          </p:nvPr>
        </p:nvGraphicFramePr>
        <p:xfrm>
          <a:off x="457200" y="1752600"/>
          <a:ext cx="8077200" cy="1988175"/>
        </p:xfrm>
        <a:graphic>
          <a:graphicData uri="http://schemas.openxmlformats.org/drawingml/2006/table">
            <a:tbl>
              <a:tblPr/>
              <a:tblGrid>
                <a:gridCol w="1219200"/>
                <a:gridCol w="1219200"/>
                <a:gridCol w="1219200"/>
                <a:gridCol w="1345975"/>
                <a:gridCol w="1397225"/>
                <a:gridCol w="1676400"/>
              </a:tblGrid>
              <a:tr h="733232">
                <a:tc>
                  <a:txBody>
                    <a:bodyPr/>
                    <a:lstStyle/>
                    <a:p>
                      <a:pPr marL="0" marR="0" algn="l">
                        <a:lnSpc>
                          <a:spcPct val="115000"/>
                        </a:lnSpc>
                        <a:spcBef>
                          <a:spcPts val="300"/>
                        </a:spcBef>
                        <a:spcAft>
                          <a:spcPts val="300"/>
                        </a:spcAft>
                      </a:pPr>
                      <a:r>
                        <a:rPr lang="en-US" sz="1600" b="1" dirty="0" smtClean="0">
                          <a:latin typeface="Calibri"/>
                          <a:ea typeface="Calibri"/>
                          <a:cs typeface="Times New Roman"/>
                        </a:rPr>
                        <a:t>EBIS</a:t>
                      </a:r>
                      <a:r>
                        <a:rPr lang="en-US" sz="1600" b="1" baseline="0" dirty="0" smtClean="0">
                          <a:latin typeface="Calibri"/>
                          <a:ea typeface="Calibri"/>
                          <a:cs typeface="Times New Roman"/>
                        </a:rPr>
                        <a:t> electron</a:t>
                      </a:r>
                    </a:p>
                    <a:p>
                      <a:pPr marL="0" marR="0" algn="l">
                        <a:lnSpc>
                          <a:spcPct val="115000"/>
                        </a:lnSpc>
                        <a:spcBef>
                          <a:spcPts val="300"/>
                        </a:spcBef>
                        <a:spcAft>
                          <a:spcPts val="300"/>
                        </a:spcAft>
                      </a:pPr>
                      <a:r>
                        <a:rPr lang="en-US" sz="1600" b="1" baseline="0" dirty="0" smtClean="0">
                          <a:latin typeface="Calibri"/>
                          <a:ea typeface="Calibri"/>
                          <a:cs typeface="Times New Roman"/>
                        </a:rPr>
                        <a:t>Current [A]</a:t>
                      </a:r>
                      <a:endParaRPr lang="en-US" sz="1600" b="1" dirty="0" smtClean="0">
                        <a:latin typeface="Calibri"/>
                        <a:ea typeface="Calibri"/>
                        <a:cs typeface="Times New Roman"/>
                      </a:endParaRPr>
                    </a:p>
                  </a:txBody>
                  <a:tcPr marL="10085" marR="10085" marT="1401" marB="0">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lnSpc>
                          <a:spcPct val="115000"/>
                        </a:lnSpc>
                        <a:spcBef>
                          <a:spcPts val="300"/>
                        </a:spcBef>
                        <a:spcAft>
                          <a:spcPts val="300"/>
                        </a:spcAft>
                      </a:pPr>
                      <a:r>
                        <a:rPr lang="en-GB" sz="1600" b="1" kern="800" dirty="0" smtClean="0">
                          <a:solidFill>
                            <a:srgbClr val="FF0000"/>
                          </a:solidFill>
                          <a:latin typeface="Times New Roman"/>
                          <a:ea typeface="Times New Roman"/>
                          <a:cs typeface="Times New Roman"/>
                        </a:rPr>
                        <a:t>Ion</a:t>
                      </a:r>
                      <a:r>
                        <a:rPr lang="en-GB" sz="1600" b="1" kern="1200" dirty="0" smtClean="0">
                          <a:solidFill>
                            <a:srgbClr val="FF0000"/>
                          </a:solidFill>
                          <a:latin typeface="Times New Roman"/>
                          <a:ea typeface="Times New Roman"/>
                          <a:cs typeface="Times New Roman"/>
                        </a:rPr>
                        <a:t> </a:t>
                      </a:r>
                    </a:p>
                    <a:p>
                      <a:pPr marL="0" marR="0" algn="l">
                        <a:lnSpc>
                          <a:spcPct val="115000"/>
                        </a:lnSpc>
                        <a:spcBef>
                          <a:spcPts val="300"/>
                        </a:spcBef>
                        <a:spcAft>
                          <a:spcPts val="300"/>
                        </a:spcAft>
                      </a:pPr>
                      <a:endParaRPr lang="en-US" sz="1600" dirty="0">
                        <a:solidFill>
                          <a:srgbClr val="FF0000"/>
                        </a:solidFill>
                        <a:latin typeface="Calibri"/>
                        <a:ea typeface="Calibri"/>
                        <a:cs typeface="Times New Roman"/>
                      </a:endParaRPr>
                    </a:p>
                  </a:txBody>
                  <a:tcPr marL="10085" marR="10085" marT="1401" marB="0">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lnSpc>
                          <a:spcPct val="115000"/>
                        </a:lnSpc>
                        <a:spcBef>
                          <a:spcPts val="300"/>
                        </a:spcBef>
                        <a:spcAft>
                          <a:spcPts val="300"/>
                        </a:spcAft>
                      </a:pPr>
                      <a:r>
                        <a:rPr lang="en-GB" sz="1600" b="1" kern="800" dirty="0" smtClean="0">
                          <a:solidFill>
                            <a:srgbClr val="FF0000"/>
                          </a:solidFill>
                          <a:latin typeface="Times New Roman"/>
                          <a:ea typeface="Times New Roman"/>
                          <a:cs typeface="Times New Roman"/>
                        </a:rPr>
                        <a:t>Booster</a:t>
                      </a:r>
                    </a:p>
                    <a:p>
                      <a:pPr marL="0" marR="0" algn="ctr">
                        <a:lnSpc>
                          <a:spcPct val="115000"/>
                        </a:lnSpc>
                        <a:spcBef>
                          <a:spcPts val="300"/>
                        </a:spcBef>
                        <a:spcAft>
                          <a:spcPts val="300"/>
                        </a:spcAft>
                      </a:pPr>
                      <a:r>
                        <a:rPr lang="en-GB" sz="1600" b="1" kern="800" dirty="0" smtClean="0">
                          <a:solidFill>
                            <a:srgbClr val="FF0000"/>
                          </a:solidFill>
                          <a:latin typeface="Times New Roman"/>
                          <a:ea typeface="Times New Roman"/>
                          <a:cs typeface="Times New Roman"/>
                        </a:rPr>
                        <a:t>Input</a:t>
                      </a:r>
                    </a:p>
                    <a:p>
                      <a:pPr marL="0" marR="0" algn="ctr">
                        <a:lnSpc>
                          <a:spcPct val="115000"/>
                        </a:lnSpc>
                        <a:spcBef>
                          <a:spcPts val="300"/>
                        </a:spcBef>
                        <a:spcAft>
                          <a:spcPts val="300"/>
                        </a:spcAft>
                      </a:pPr>
                      <a:r>
                        <a:rPr lang="en-GB" sz="1600" b="1" kern="800" dirty="0" smtClean="0">
                          <a:solidFill>
                            <a:srgbClr val="FF0000"/>
                          </a:solidFill>
                          <a:latin typeface="Times New Roman"/>
                          <a:ea typeface="Times New Roman"/>
                          <a:cs typeface="Times New Roman"/>
                        </a:rPr>
                        <a:t>(ions)</a:t>
                      </a:r>
                      <a:r>
                        <a:rPr lang="en-GB" sz="1600" b="1" kern="1200" dirty="0" smtClean="0">
                          <a:solidFill>
                            <a:srgbClr val="FF0000"/>
                          </a:solidFill>
                          <a:latin typeface="Times New Roman"/>
                          <a:ea typeface="Times New Roman"/>
                          <a:cs typeface="Times New Roman"/>
                        </a:rPr>
                        <a:t> </a:t>
                      </a:r>
                      <a:endParaRPr lang="en-US" sz="1600" dirty="0">
                        <a:solidFill>
                          <a:srgbClr val="FF0000"/>
                        </a:solidFill>
                        <a:latin typeface="Calibri"/>
                        <a:ea typeface="Calibri"/>
                        <a:cs typeface="Times New Roman"/>
                      </a:endParaRPr>
                    </a:p>
                  </a:txBody>
                  <a:tcPr marL="10085" marR="10085" marT="1401" marB="0">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lnSpc>
                          <a:spcPct val="115000"/>
                        </a:lnSpc>
                        <a:spcBef>
                          <a:spcPts val="300"/>
                        </a:spcBef>
                        <a:spcAft>
                          <a:spcPts val="300"/>
                        </a:spcAft>
                      </a:pPr>
                      <a:r>
                        <a:rPr lang="en-GB" sz="1600" b="1" kern="800" dirty="0" smtClean="0">
                          <a:solidFill>
                            <a:srgbClr val="000000"/>
                          </a:solidFill>
                          <a:latin typeface="Times New Roman"/>
                          <a:ea typeface="Times New Roman"/>
                          <a:cs typeface="Times New Roman"/>
                        </a:rPr>
                        <a:t>Booster Input</a:t>
                      </a:r>
                    </a:p>
                    <a:p>
                      <a:pPr marL="0" marR="0" algn="ctr">
                        <a:lnSpc>
                          <a:spcPct val="115000"/>
                        </a:lnSpc>
                        <a:spcBef>
                          <a:spcPts val="300"/>
                        </a:spcBef>
                        <a:spcAft>
                          <a:spcPts val="300"/>
                        </a:spcAft>
                      </a:pPr>
                      <a:r>
                        <a:rPr lang="en-GB" sz="1600" b="1" kern="800" dirty="0" smtClean="0">
                          <a:solidFill>
                            <a:srgbClr val="000000"/>
                          </a:solidFill>
                          <a:latin typeface="Times New Roman"/>
                          <a:ea typeface="Times New Roman"/>
                          <a:cs typeface="Times New Roman"/>
                        </a:rPr>
                        <a:t>One Ch State</a:t>
                      </a:r>
                    </a:p>
                    <a:p>
                      <a:pPr marL="0" marR="0" algn="ctr">
                        <a:lnSpc>
                          <a:spcPct val="115000"/>
                        </a:lnSpc>
                        <a:spcBef>
                          <a:spcPts val="300"/>
                        </a:spcBef>
                        <a:spcAft>
                          <a:spcPts val="300"/>
                        </a:spcAft>
                      </a:pPr>
                      <a:r>
                        <a:rPr lang="en-GB" sz="1600" b="1" kern="800" dirty="0" smtClean="0">
                          <a:solidFill>
                            <a:srgbClr val="000000"/>
                          </a:solidFill>
                          <a:latin typeface="Times New Roman"/>
                          <a:ea typeface="Times New Roman"/>
                          <a:cs typeface="Times New Roman"/>
                        </a:rPr>
                        <a:t>(Charges)</a:t>
                      </a:r>
                      <a:r>
                        <a:rPr lang="en-GB" sz="1600" b="1" kern="1200" dirty="0" smtClean="0">
                          <a:solidFill>
                            <a:srgbClr val="000000"/>
                          </a:solidFill>
                          <a:latin typeface="Times New Roman"/>
                          <a:ea typeface="Times New Roman"/>
                          <a:cs typeface="Times New Roman"/>
                        </a:rPr>
                        <a:t> </a:t>
                      </a:r>
                      <a:endParaRPr lang="en-US" sz="1600" dirty="0">
                        <a:latin typeface="Calibri"/>
                        <a:ea typeface="Calibri"/>
                        <a:cs typeface="Times New Roman"/>
                      </a:endParaRPr>
                    </a:p>
                  </a:txBody>
                  <a:tcPr marL="10085" marR="10085" marT="1401" marB="0">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lnSpc>
                          <a:spcPct val="115000"/>
                        </a:lnSpc>
                        <a:spcBef>
                          <a:spcPts val="300"/>
                        </a:spcBef>
                        <a:spcAft>
                          <a:spcPts val="300"/>
                        </a:spcAft>
                      </a:pPr>
                      <a:r>
                        <a:rPr lang="en-GB" sz="1600" b="1" kern="800" dirty="0" smtClean="0">
                          <a:solidFill>
                            <a:srgbClr val="000000"/>
                          </a:solidFill>
                          <a:latin typeface="Times New Roman"/>
                          <a:ea typeface="Times New Roman"/>
                          <a:cs typeface="Times New Roman"/>
                        </a:rPr>
                        <a:t>EBIS</a:t>
                      </a:r>
                    </a:p>
                    <a:p>
                      <a:pPr marL="0" marR="0" algn="ctr">
                        <a:lnSpc>
                          <a:spcPct val="115000"/>
                        </a:lnSpc>
                        <a:spcBef>
                          <a:spcPts val="300"/>
                        </a:spcBef>
                        <a:spcAft>
                          <a:spcPts val="300"/>
                        </a:spcAft>
                      </a:pPr>
                      <a:r>
                        <a:rPr lang="en-GB" sz="1600" b="1" kern="800" dirty="0" smtClean="0">
                          <a:solidFill>
                            <a:srgbClr val="000000"/>
                          </a:solidFill>
                          <a:latin typeface="Times New Roman"/>
                          <a:ea typeface="Calibri"/>
                          <a:cs typeface="Times New Roman"/>
                        </a:rPr>
                        <a:t>All Ch States</a:t>
                      </a:r>
                    </a:p>
                    <a:p>
                      <a:pPr marL="0" marR="0" algn="ctr">
                        <a:lnSpc>
                          <a:spcPct val="115000"/>
                        </a:lnSpc>
                        <a:spcBef>
                          <a:spcPts val="300"/>
                        </a:spcBef>
                        <a:spcAft>
                          <a:spcPts val="300"/>
                        </a:spcAft>
                      </a:pPr>
                      <a:r>
                        <a:rPr lang="en-GB" sz="1600" b="1" kern="800" dirty="0" smtClean="0">
                          <a:solidFill>
                            <a:srgbClr val="000000"/>
                          </a:solidFill>
                          <a:latin typeface="Times New Roman"/>
                          <a:ea typeface="Calibri"/>
                          <a:cs typeface="Times New Roman"/>
                        </a:rPr>
                        <a:t>(Charges)</a:t>
                      </a:r>
                      <a:endParaRPr lang="en-US" sz="1600" dirty="0">
                        <a:latin typeface="Calibri"/>
                        <a:ea typeface="Calibri"/>
                        <a:cs typeface="Times New Roman"/>
                      </a:endParaRPr>
                    </a:p>
                  </a:txBody>
                  <a:tcPr marL="10085" marR="10085" marT="1401" marB="0">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lnSpc>
                          <a:spcPct val="115000"/>
                        </a:lnSpc>
                        <a:spcBef>
                          <a:spcPts val="300"/>
                        </a:spcBef>
                        <a:spcAft>
                          <a:spcPts val="300"/>
                        </a:spcAft>
                      </a:pPr>
                      <a:r>
                        <a:rPr lang="en-US" sz="1600" b="1" dirty="0" smtClean="0">
                          <a:latin typeface="Calibri"/>
                          <a:ea typeface="Calibri"/>
                          <a:cs typeface="Times New Roman"/>
                        </a:rPr>
                        <a:t>Charge</a:t>
                      </a:r>
                      <a:r>
                        <a:rPr lang="en-US" sz="1600" b="1" baseline="0" dirty="0" smtClean="0">
                          <a:latin typeface="Calibri"/>
                          <a:ea typeface="Calibri"/>
                          <a:cs typeface="Times New Roman"/>
                        </a:rPr>
                        <a:t> Fraction </a:t>
                      </a:r>
                    </a:p>
                    <a:p>
                      <a:pPr marL="0" marR="0" algn="ctr">
                        <a:lnSpc>
                          <a:spcPct val="115000"/>
                        </a:lnSpc>
                        <a:spcBef>
                          <a:spcPts val="300"/>
                        </a:spcBef>
                        <a:spcAft>
                          <a:spcPts val="300"/>
                        </a:spcAft>
                      </a:pPr>
                      <a:r>
                        <a:rPr lang="en-US" sz="1600" b="1" baseline="0" dirty="0" smtClean="0">
                          <a:latin typeface="Calibri"/>
                          <a:ea typeface="Calibri"/>
                          <a:cs typeface="Times New Roman"/>
                        </a:rPr>
                        <a:t>EBIS to Booster</a:t>
                      </a:r>
                      <a:endParaRPr lang="en-US" sz="1600" b="1" dirty="0">
                        <a:latin typeface="Calibri"/>
                        <a:ea typeface="Calibri"/>
                        <a:cs typeface="Times New Roman"/>
                      </a:endParaRPr>
                    </a:p>
                  </a:txBody>
                  <a:tcPr marL="10085" marR="10085" marT="1401" marB="0">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331042">
                <a:tc>
                  <a:txBody>
                    <a:bodyPr/>
                    <a:lstStyle/>
                    <a:p>
                      <a:pPr marL="0" marR="0" algn="ctr">
                        <a:lnSpc>
                          <a:spcPct val="115000"/>
                        </a:lnSpc>
                        <a:spcBef>
                          <a:spcPts val="300"/>
                        </a:spcBef>
                        <a:spcAft>
                          <a:spcPts val="300"/>
                        </a:spcAft>
                      </a:pPr>
                      <a:r>
                        <a:rPr lang="en-US" sz="1600" b="1" dirty="0" smtClean="0">
                          <a:latin typeface="Calibri"/>
                          <a:ea typeface="Calibri"/>
                          <a:cs typeface="Times New Roman"/>
                        </a:rPr>
                        <a:t>     8.3</a:t>
                      </a:r>
                      <a:endParaRPr lang="en-US" sz="1600" b="1" dirty="0">
                        <a:latin typeface="Calibri"/>
                        <a:ea typeface="Calibri"/>
                        <a:cs typeface="Times New Roman"/>
                      </a:endParaRPr>
                    </a:p>
                  </a:txBody>
                  <a:tcPr marL="10085" marR="10085" marT="1401"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300"/>
                        </a:spcBef>
                        <a:spcAft>
                          <a:spcPts val="300"/>
                        </a:spcAft>
                      </a:pPr>
                      <a:r>
                        <a:rPr lang="en-US" sz="1600" b="1" dirty="0" smtClean="0">
                          <a:solidFill>
                            <a:srgbClr val="FF0000"/>
                          </a:solidFill>
                          <a:latin typeface="Calibri"/>
                          <a:ea typeface="Calibri"/>
                          <a:cs typeface="Times New Roman"/>
                        </a:rPr>
                        <a:t>63Cu11+</a:t>
                      </a:r>
                      <a:endParaRPr lang="en-US" sz="1600" b="1" dirty="0">
                        <a:solidFill>
                          <a:srgbClr val="FF0000"/>
                        </a:solidFill>
                        <a:latin typeface="Calibri"/>
                        <a:ea typeface="Calibri"/>
                        <a:cs typeface="Times New Roman"/>
                      </a:endParaRPr>
                    </a:p>
                  </a:txBody>
                  <a:tcPr marL="10085" marR="10085" marT="1401"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300"/>
                        </a:spcBef>
                        <a:spcAft>
                          <a:spcPts val="300"/>
                        </a:spcAft>
                      </a:pPr>
                      <a:r>
                        <a:rPr lang="en-US" sz="1600" b="1" dirty="0" smtClean="0">
                          <a:solidFill>
                            <a:srgbClr val="FF0000"/>
                          </a:solidFill>
                          <a:latin typeface="Calibri"/>
                          <a:ea typeface="Calibri"/>
                          <a:cs typeface="Times New Roman"/>
                        </a:rPr>
                        <a:t>6.1e9</a:t>
                      </a:r>
                      <a:endParaRPr lang="en-US" sz="1600" b="1" dirty="0">
                        <a:solidFill>
                          <a:srgbClr val="FF0000"/>
                        </a:solidFill>
                        <a:latin typeface="Calibri"/>
                        <a:ea typeface="Calibri"/>
                        <a:cs typeface="Times New Roman"/>
                      </a:endParaRPr>
                    </a:p>
                  </a:txBody>
                  <a:tcPr marL="10085" marR="10085" marT="1401"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300"/>
                        </a:spcBef>
                        <a:spcAft>
                          <a:spcPts val="300"/>
                        </a:spcAft>
                      </a:pPr>
                      <a:r>
                        <a:rPr lang="en-US" sz="1600" b="1" dirty="0" smtClean="0">
                          <a:latin typeface="Calibri"/>
                          <a:ea typeface="Calibri"/>
                          <a:cs typeface="Times New Roman"/>
                        </a:rPr>
                        <a:t>6.7e10</a:t>
                      </a:r>
                      <a:endParaRPr lang="en-US" sz="1600" b="1" dirty="0">
                        <a:latin typeface="Calibri"/>
                        <a:ea typeface="Calibri"/>
                        <a:cs typeface="Times New Roman"/>
                      </a:endParaRPr>
                    </a:p>
                  </a:txBody>
                  <a:tcPr marL="10085" marR="10085" marT="1401"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300"/>
                        </a:spcBef>
                        <a:spcAft>
                          <a:spcPts val="300"/>
                        </a:spcAft>
                      </a:pPr>
                      <a:r>
                        <a:rPr lang="en-US" sz="1600" b="1" dirty="0" smtClean="0">
                          <a:latin typeface="Calibri"/>
                          <a:ea typeface="Calibri"/>
                          <a:cs typeface="Times New Roman"/>
                        </a:rPr>
                        <a:t>6.9e11</a:t>
                      </a:r>
                      <a:endParaRPr lang="en-US" sz="1600" b="1" dirty="0">
                        <a:latin typeface="Calibri"/>
                        <a:ea typeface="Calibri"/>
                        <a:cs typeface="Times New Roman"/>
                      </a:endParaRPr>
                    </a:p>
                  </a:txBody>
                  <a:tcPr marL="10085" marR="10085" marT="1401"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300"/>
                        </a:spcBef>
                        <a:spcAft>
                          <a:spcPts val="300"/>
                        </a:spcAft>
                      </a:pPr>
                      <a:r>
                        <a:rPr lang="en-US" sz="1600" b="1" dirty="0" smtClean="0">
                          <a:latin typeface="Calibri"/>
                          <a:ea typeface="Calibri"/>
                          <a:cs typeface="Times New Roman"/>
                        </a:rPr>
                        <a:t>    9.7%</a:t>
                      </a:r>
                      <a:endParaRPr lang="en-US" sz="1600" b="1" dirty="0">
                        <a:latin typeface="Calibri"/>
                        <a:ea typeface="Calibri"/>
                        <a:cs typeface="Times New Roman"/>
                      </a:endParaRPr>
                    </a:p>
                  </a:txBody>
                  <a:tcPr marL="10085" marR="10085" marT="1401"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1042">
                <a:tc>
                  <a:txBody>
                    <a:bodyPr/>
                    <a:lstStyle/>
                    <a:p>
                      <a:pPr marL="0" marR="0" algn="ctr">
                        <a:lnSpc>
                          <a:spcPct val="115000"/>
                        </a:lnSpc>
                        <a:spcBef>
                          <a:spcPts val="300"/>
                        </a:spcBef>
                        <a:spcAft>
                          <a:spcPts val="300"/>
                        </a:spcAft>
                      </a:pPr>
                      <a:r>
                        <a:rPr lang="en-US" sz="1600" b="1" i="0" baseline="0" dirty="0" smtClean="0">
                          <a:latin typeface="Calibri"/>
                          <a:ea typeface="Calibri"/>
                          <a:cs typeface="Times New Roman"/>
                        </a:rPr>
                        <a:t>     9.5</a:t>
                      </a:r>
                      <a:endParaRPr lang="en-US" sz="1600" b="1" i="0" baseline="0" dirty="0">
                        <a:latin typeface="Calibri"/>
                        <a:ea typeface="Calibri"/>
                        <a:cs typeface="Times New Roman"/>
                      </a:endParaRPr>
                    </a:p>
                  </a:txBody>
                  <a:tcPr marL="10085" marR="10085" marT="1401"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300"/>
                        </a:spcBef>
                        <a:spcAft>
                          <a:spcPts val="300"/>
                        </a:spcAft>
                      </a:pPr>
                      <a:r>
                        <a:rPr lang="en-GB" sz="1600" b="1" kern="800" dirty="0" smtClean="0">
                          <a:solidFill>
                            <a:srgbClr val="FF0000"/>
                          </a:solidFill>
                          <a:latin typeface="Calibri" pitchFamily="34" charset="0"/>
                          <a:ea typeface="Times New Roman"/>
                          <a:cs typeface="Times New Roman"/>
                        </a:rPr>
                        <a:t>Au32</a:t>
                      </a:r>
                      <a:r>
                        <a:rPr lang="en-GB" sz="1600" b="1" kern="800" dirty="0">
                          <a:solidFill>
                            <a:srgbClr val="FF0000"/>
                          </a:solidFill>
                          <a:latin typeface="Calibri" pitchFamily="34" charset="0"/>
                          <a:ea typeface="Times New Roman"/>
                          <a:cs typeface="Times New Roman"/>
                        </a:rPr>
                        <a:t>+</a:t>
                      </a:r>
                      <a:r>
                        <a:rPr lang="en-GB" sz="1600" b="1" kern="1200" dirty="0">
                          <a:solidFill>
                            <a:srgbClr val="FF0000"/>
                          </a:solidFill>
                          <a:latin typeface="Calibri" pitchFamily="34" charset="0"/>
                          <a:ea typeface="Times New Roman"/>
                          <a:cs typeface="Times New Roman"/>
                        </a:rPr>
                        <a:t> </a:t>
                      </a:r>
                      <a:endParaRPr lang="en-US" sz="1600" dirty="0">
                        <a:solidFill>
                          <a:srgbClr val="FF0000"/>
                        </a:solidFill>
                        <a:latin typeface="Calibri" pitchFamily="34" charset="0"/>
                        <a:ea typeface="Calibri"/>
                        <a:cs typeface="Times New Roman"/>
                      </a:endParaRPr>
                    </a:p>
                  </a:txBody>
                  <a:tcPr marL="10085" marR="10085" marT="1401"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300"/>
                        </a:spcBef>
                        <a:spcAft>
                          <a:spcPts val="300"/>
                        </a:spcAft>
                      </a:pPr>
                      <a:r>
                        <a:rPr lang="en-GB" sz="1600" b="1" kern="800" dirty="0" smtClean="0">
                          <a:solidFill>
                            <a:srgbClr val="FF0000"/>
                          </a:solidFill>
                          <a:latin typeface="Calibri" pitchFamily="34" charset="0"/>
                          <a:ea typeface="Times New Roman"/>
                          <a:cs typeface="Times New Roman"/>
                        </a:rPr>
                        <a:t>1.5e9</a:t>
                      </a:r>
                      <a:r>
                        <a:rPr lang="en-GB" sz="1600" b="1" kern="1200" dirty="0" smtClean="0">
                          <a:solidFill>
                            <a:srgbClr val="FF0000"/>
                          </a:solidFill>
                          <a:latin typeface="Times New Roman"/>
                          <a:ea typeface="Times New Roman"/>
                          <a:cs typeface="Times New Roman"/>
                        </a:rPr>
                        <a:t> </a:t>
                      </a:r>
                      <a:endParaRPr lang="en-US" sz="1600" b="1" dirty="0">
                        <a:solidFill>
                          <a:srgbClr val="FF0000"/>
                        </a:solidFill>
                        <a:latin typeface="Calibri"/>
                        <a:ea typeface="Calibri"/>
                        <a:cs typeface="Times New Roman"/>
                      </a:endParaRPr>
                    </a:p>
                  </a:txBody>
                  <a:tcPr marL="10085" marR="10085" marT="1401"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300"/>
                        </a:spcBef>
                        <a:spcAft>
                          <a:spcPts val="300"/>
                        </a:spcAft>
                      </a:pPr>
                      <a:r>
                        <a:rPr lang="en-US" sz="1600" b="1" dirty="0" smtClean="0">
                          <a:latin typeface="Calibri"/>
                          <a:ea typeface="Calibri"/>
                          <a:cs typeface="Times New Roman"/>
                        </a:rPr>
                        <a:t>4.7e10</a:t>
                      </a:r>
                      <a:endParaRPr lang="en-US" sz="1600" b="1" dirty="0">
                        <a:latin typeface="Calibri"/>
                        <a:ea typeface="Calibri"/>
                        <a:cs typeface="Times New Roman"/>
                      </a:endParaRPr>
                    </a:p>
                  </a:txBody>
                  <a:tcPr marL="10085" marR="10085" marT="1401"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300"/>
                        </a:spcBef>
                        <a:spcAft>
                          <a:spcPts val="300"/>
                        </a:spcAft>
                      </a:pPr>
                      <a:r>
                        <a:rPr lang="en-US" sz="1600" b="1" dirty="0" smtClean="0">
                          <a:latin typeface="Calibri"/>
                          <a:ea typeface="Calibri"/>
                          <a:cs typeface="Times New Roman"/>
                        </a:rPr>
                        <a:t>9.4e11</a:t>
                      </a:r>
                      <a:endParaRPr lang="en-US" sz="1600" b="1" dirty="0">
                        <a:latin typeface="Calibri"/>
                        <a:ea typeface="Calibri"/>
                        <a:cs typeface="Times New Roman"/>
                      </a:endParaRPr>
                    </a:p>
                  </a:txBody>
                  <a:tcPr marL="10085" marR="10085" marT="1401"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300"/>
                        </a:spcBef>
                        <a:spcAft>
                          <a:spcPts val="300"/>
                        </a:spcAft>
                      </a:pPr>
                      <a:r>
                        <a:rPr lang="en-US" sz="1600" b="1" dirty="0" smtClean="0">
                          <a:latin typeface="Calibri"/>
                          <a:ea typeface="Calibri"/>
                          <a:cs typeface="Times New Roman"/>
                        </a:rPr>
                        <a:t>    5.0%</a:t>
                      </a:r>
                      <a:endParaRPr lang="en-US" sz="1600" b="1" dirty="0">
                        <a:latin typeface="Calibri"/>
                        <a:ea typeface="Calibri"/>
                        <a:cs typeface="Times New Roman"/>
                      </a:endParaRPr>
                    </a:p>
                  </a:txBody>
                  <a:tcPr marL="10085" marR="10085" marT="1401"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1042">
                <a:tc>
                  <a:txBody>
                    <a:bodyPr/>
                    <a:lstStyle/>
                    <a:p>
                      <a:pPr marL="0" marR="0" algn="ctr">
                        <a:lnSpc>
                          <a:spcPct val="115000"/>
                        </a:lnSpc>
                        <a:spcBef>
                          <a:spcPts val="300"/>
                        </a:spcBef>
                        <a:spcAft>
                          <a:spcPts val="300"/>
                        </a:spcAft>
                      </a:pPr>
                      <a:r>
                        <a:rPr lang="en-US" sz="1600" b="1" dirty="0" smtClean="0">
                          <a:latin typeface="Calibri"/>
                          <a:ea typeface="Calibri"/>
                          <a:cs typeface="Times New Roman"/>
                        </a:rPr>
                        <a:t>     9.6</a:t>
                      </a:r>
                      <a:endParaRPr lang="en-US" sz="1600" b="1" dirty="0">
                        <a:latin typeface="Calibri"/>
                        <a:ea typeface="Calibri"/>
                        <a:cs typeface="Times New Roman"/>
                      </a:endParaRPr>
                    </a:p>
                  </a:txBody>
                  <a:tcPr marL="10085" marR="10085" marT="1401" marB="0">
                    <a:lnL>
                      <a:noFill/>
                    </a:lnL>
                    <a:lnR>
                      <a:noFill/>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lnSpc>
                          <a:spcPct val="115000"/>
                        </a:lnSpc>
                        <a:spcBef>
                          <a:spcPts val="300"/>
                        </a:spcBef>
                        <a:spcAft>
                          <a:spcPts val="300"/>
                        </a:spcAft>
                      </a:pPr>
                      <a:r>
                        <a:rPr lang="en-US" sz="1600" b="1" dirty="0" smtClean="0">
                          <a:solidFill>
                            <a:srgbClr val="FF0000"/>
                          </a:solidFill>
                          <a:latin typeface="Calibri"/>
                          <a:ea typeface="Calibri"/>
                          <a:cs typeface="Times New Roman"/>
                        </a:rPr>
                        <a:t>238U39+</a:t>
                      </a:r>
                      <a:endParaRPr lang="en-US" sz="1600" b="1" dirty="0">
                        <a:solidFill>
                          <a:srgbClr val="FF0000"/>
                        </a:solidFill>
                        <a:latin typeface="Calibri"/>
                        <a:ea typeface="Calibri"/>
                        <a:cs typeface="Times New Roman"/>
                      </a:endParaRPr>
                    </a:p>
                  </a:txBody>
                  <a:tcPr marL="10085" marR="10085" marT="1401" marB="0">
                    <a:lnL>
                      <a:noFill/>
                    </a:lnL>
                    <a:lnR>
                      <a:noFill/>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lnSpc>
                          <a:spcPct val="115000"/>
                        </a:lnSpc>
                        <a:spcBef>
                          <a:spcPts val="300"/>
                        </a:spcBef>
                        <a:spcAft>
                          <a:spcPts val="300"/>
                        </a:spcAft>
                      </a:pPr>
                      <a:r>
                        <a:rPr lang="en-US" sz="1600" b="1" dirty="0" smtClean="0">
                          <a:solidFill>
                            <a:srgbClr val="FF0000"/>
                          </a:solidFill>
                          <a:latin typeface="Calibri"/>
                          <a:ea typeface="Calibri"/>
                          <a:cs typeface="Times New Roman"/>
                        </a:rPr>
                        <a:t>1.1e9</a:t>
                      </a:r>
                      <a:endParaRPr lang="en-US" sz="1600" b="1" dirty="0">
                        <a:solidFill>
                          <a:srgbClr val="FF0000"/>
                        </a:solidFill>
                        <a:latin typeface="Calibri"/>
                        <a:ea typeface="Calibri"/>
                        <a:cs typeface="Times New Roman"/>
                      </a:endParaRPr>
                    </a:p>
                  </a:txBody>
                  <a:tcPr marL="10085" marR="10085" marT="1401" marB="0">
                    <a:lnL>
                      <a:noFill/>
                    </a:lnL>
                    <a:lnR>
                      <a:noFill/>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lnSpc>
                          <a:spcPct val="115000"/>
                        </a:lnSpc>
                        <a:spcBef>
                          <a:spcPts val="300"/>
                        </a:spcBef>
                        <a:spcAft>
                          <a:spcPts val="300"/>
                        </a:spcAft>
                      </a:pPr>
                      <a:r>
                        <a:rPr lang="en-US" sz="1600" b="1" dirty="0" smtClean="0">
                          <a:latin typeface="Calibri"/>
                          <a:ea typeface="Calibri"/>
                          <a:cs typeface="Times New Roman"/>
                        </a:rPr>
                        <a:t>4.2e10</a:t>
                      </a:r>
                      <a:endParaRPr lang="en-US" sz="1600" b="1" dirty="0">
                        <a:latin typeface="Calibri"/>
                        <a:ea typeface="Calibri"/>
                        <a:cs typeface="Times New Roman"/>
                      </a:endParaRPr>
                    </a:p>
                  </a:txBody>
                  <a:tcPr marL="10085" marR="10085" marT="1401" marB="0">
                    <a:lnL>
                      <a:noFill/>
                    </a:lnL>
                    <a:lnR>
                      <a:noFill/>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lnSpc>
                          <a:spcPct val="115000"/>
                        </a:lnSpc>
                        <a:spcBef>
                          <a:spcPts val="300"/>
                        </a:spcBef>
                        <a:spcAft>
                          <a:spcPts val="300"/>
                        </a:spcAft>
                      </a:pPr>
                      <a:r>
                        <a:rPr lang="en-US" sz="1600" b="1" dirty="0" smtClean="0">
                          <a:latin typeface="Calibri"/>
                          <a:ea typeface="Calibri"/>
                          <a:cs typeface="Times New Roman"/>
                        </a:rPr>
                        <a:t>8.1e11</a:t>
                      </a:r>
                      <a:endParaRPr lang="en-US" sz="1600" b="1" dirty="0">
                        <a:latin typeface="Calibri"/>
                        <a:ea typeface="Calibri"/>
                        <a:cs typeface="Times New Roman"/>
                      </a:endParaRPr>
                    </a:p>
                  </a:txBody>
                  <a:tcPr marL="10085" marR="10085" marT="1401" marB="0">
                    <a:lnL>
                      <a:noFill/>
                    </a:lnL>
                    <a:lnR>
                      <a:noFill/>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ctr">
                        <a:lnSpc>
                          <a:spcPct val="115000"/>
                        </a:lnSpc>
                        <a:spcBef>
                          <a:spcPts val="300"/>
                        </a:spcBef>
                        <a:spcAft>
                          <a:spcPts val="300"/>
                        </a:spcAft>
                      </a:pPr>
                      <a:r>
                        <a:rPr lang="en-US" sz="1600" b="1" dirty="0" smtClean="0">
                          <a:latin typeface="Calibri"/>
                          <a:ea typeface="Calibri"/>
                          <a:cs typeface="Times New Roman"/>
                        </a:rPr>
                        <a:t>    5.2%</a:t>
                      </a:r>
                      <a:endParaRPr lang="en-US" sz="1600" b="1" dirty="0">
                        <a:latin typeface="Calibri"/>
                        <a:ea typeface="Calibri"/>
                        <a:cs typeface="Times New Roman"/>
                      </a:endParaRPr>
                    </a:p>
                  </a:txBody>
                  <a:tcPr marL="10085" marR="10085" marT="1401" marB="0">
                    <a:lnL>
                      <a:noFill/>
                    </a:lnL>
                    <a:lnR>
                      <a:noFill/>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
        <p:nvSpPr>
          <p:cNvPr id="2049" name="Text Box 1"/>
          <p:cNvSpPr txBox="1">
            <a:spLocks noChangeArrowheads="1"/>
          </p:cNvSpPr>
          <p:nvPr/>
        </p:nvSpPr>
        <p:spPr bwMode="auto">
          <a:xfrm>
            <a:off x="304800" y="3962400"/>
            <a:ext cx="8534400" cy="207236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1" i="0" u="sng" strike="noStrike" cap="none" normalizeH="0" baseline="0" dirty="0" smtClean="0">
                <a:ln>
                  <a:noFill/>
                </a:ln>
                <a:solidFill>
                  <a:schemeClr val="tx1"/>
                </a:solidFill>
                <a:effectLst/>
                <a:latin typeface="Calibri" pitchFamily="34" charset="0"/>
              </a:rPr>
              <a:t>Transport to Booster/AGS/</a:t>
            </a:r>
            <a:r>
              <a:rPr kumimoji="0" lang="en-US" sz="1600" b="1" i="0" u="sng" strike="noStrike" cap="none" normalizeH="0" baseline="0" dirty="0" err="1" smtClean="0">
                <a:ln>
                  <a:noFill/>
                </a:ln>
                <a:solidFill>
                  <a:schemeClr val="tx1"/>
                </a:solidFill>
                <a:effectLst/>
                <a:latin typeface="Calibri" pitchFamily="34" charset="0"/>
              </a:rPr>
              <a:t>Rhic</a:t>
            </a:r>
            <a:r>
              <a:rPr kumimoji="0" lang="en-US" sz="1600" b="1" i="0" u="sng" strike="noStrike" cap="none" normalizeH="0" dirty="0" smtClean="0">
                <a:ln>
                  <a:noFill/>
                </a:ln>
                <a:solidFill>
                  <a:schemeClr val="tx1"/>
                </a:solidFill>
                <a:effectLst/>
                <a:latin typeface="Calibri" pitchFamily="34" charset="0"/>
              </a:rPr>
              <a:t> rings</a:t>
            </a:r>
            <a:r>
              <a:rPr kumimoji="0" lang="en-US" sz="1600" b="1" i="0" u="sng" strike="noStrike" cap="none" normalizeH="0" baseline="0" dirty="0" smtClean="0">
                <a:ln>
                  <a:noFill/>
                </a:ln>
                <a:solidFill>
                  <a:schemeClr val="tx1"/>
                </a:solidFill>
                <a:effectLst/>
                <a:latin typeface="Calibri" pitchFamily="34" charset="0"/>
              </a:rPr>
              <a:t> with nominal 10A EBIS</a:t>
            </a:r>
            <a:r>
              <a:rPr kumimoji="0" lang="en-US" sz="1600" b="1" i="0" u="sng" strike="noStrike" cap="none" normalizeH="0" dirty="0" smtClean="0">
                <a:ln>
                  <a:noFill/>
                </a:ln>
                <a:solidFill>
                  <a:schemeClr val="tx1"/>
                </a:solidFill>
                <a:effectLst/>
                <a:latin typeface="Calibri" pitchFamily="34" charset="0"/>
              </a:rPr>
              <a:t> electron beam operation:</a:t>
            </a:r>
            <a:r>
              <a:rPr kumimoji="0" lang="en-US" sz="1600" b="1" i="0" u="none" strike="noStrike" cap="none" normalizeH="0" baseline="0" dirty="0" smtClean="0">
                <a:ln>
                  <a:noFill/>
                </a:ln>
                <a:solidFill>
                  <a:schemeClr val="tx1"/>
                </a:solidFill>
                <a:effectLst/>
                <a:latin typeface="Calibri" pitchFamily="34" charset="0"/>
              </a:rPr>
              <a:t>  </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600" b="1" i="0" u="none" strike="noStrike" cap="none" normalizeH="0" baseline="0" dirty="0" smtClean="0">
                <a:ln>
                  <a:noFill/>
                </a:ln>
                <a:solidFill>
                  <a:schemeClr val="tx1"/>
                </a:solidFill>
                <a:effectLst/>
                <a:latin typeface="Calibri" pitchFamily="34" charset="0"/>
              </a:rPr>
              <a:t>Transmission to Booster </a:t>
            </a:r>
            <a:r>
              <a:rPr lang="en-US" sz="1600" b="1" dirty="0" smtClean="0">
                <a:latin typeface="Calibri" pitchFamily="34" charset="0"/>
              </a:rPr>
              <a:t>input</a:t>
            </a:r>
            <a:r>
              <a:rPr kumimoji="0" lang="en-US" sz="1600" b="1" i="0" u="none" strike="noStrike" cap="none" normalizeH="0" baseline="0" dirty="0" smtClean="0">
                <a:ln>
                  <a:noFill/>
                </a:ln>
                <a:solidFill>
                  <a:schemeClr val="tx1"/>
                </a:solidFill>
                <a:effectLst/>
                <a:latin typeface="Calibri" pitchFamily="34" charset="0"/>
              </a:rPr>
              <a:t> is ~56% of what is expected,</a:t>
            </a:r>
            <a:r>
              <a:rPr kumimoji="0" lang="en-US" sz="1600" b="1" i="0" u="none" strike="noStrike" cap="none" normalizeH="0" dirty="0" smtClean="0">
                <a:ln>
                  <a:noFill/>
                </a:ln>
                <a:solidFill>
                  <a:schemeClr val="tx1"/>
                </a:solidFill>
                <a:effectLst/>
                <a:latin typeface="Calibri" pitchFamily="34" charset="0"/>
              </a:rPr>
              <a:t> and there are additional shortfalls in the </a:t>
            </a:r>
            <a:r>
              <a:rPr kumimoji="0" lang="en-US" sz="1600" b="1" i="0" u="none" strike="noStrike" cap="none" normalizeH="0" dirty="0" err="1" smtClean="0">
                <a:ln>
                  <a:noFill/>
                </a:ln>
                <a:solidFill>
                  <a:schemeClr val="tx1"/>
                </a:solidFill>
                <a:effectLst/>
                <a:latin typeface="Calibri" pitchFamily="34" charset="0"/>
              </a:rPr>
              <a:t>the</a:t>
            </a:r>
            <a:r>
              <a:rPr kumimoji="0" lang="en-US" sz="1600" b="1" i="0" u="none" strike="noStrike" cap="none" normalizeH="0" dirty="0" smtClean="0">
                <a:ln>
                  <a:noFill/>
                </a:ln>
                <a:solidFill>
                  <a:schemeClr val="tx1"/>
                </a:solidFill>
                <a:effectLst/>
                <a:latin typeface="Calibri" pitchFamily="34" charset="0"/>
              </a:rPr>
              <a:t> Booster/AGS rings.</a:t>
            </a:r>
            <a:r>
              <a:rPr lang="en-US" sz="1600" b="1" dirty="0" smtClean="0">
                <a:latin typeface="Calibri" pitchFamily="34" charset="0"/>
              </a:rPr>
              <a:t>  We believe that the early losses are due to a broadening of the EBIS charge state distribution with high neutralization coupled with a 30% decrease in the RFQ/</a:t>
            </a:r>
            <a:r>
              <a:rPr lang="en-US" sz="1600" b="1" dirty="0" err="1" smtClean="0">
                <a:latin typeface="Calibri" pitchFamily="34" charset="0"/>
              </a:rPr>
              <a:t>Linac</a:t>
            </a:r>
            <a:r>
              <a:rPr lang="en-US" sz="1600" b="1" dirty="0" smtClean="0">
                <a:latin typeface="Calibri" pitchFamily="34" charset="0"/>
              </a:rPr>
              <a:t> transmission efficiency due to mismatch and/or </a:t>
            </a:r>
            <a:r>
              <a:rPr lang="en-US" sz="1600" b="1" dirty="0" err="1" smtClean="0">
                <a:latin typeface="Calibri" pitchFamily="34" charset="0"/>
              </a:rPr>
              <a:t>emittance</a:t>
            </a:r>
            <a:r>
              <a:rPr lang="en-US" sz="1600" b="1" dirty="0" smtClean="0">
                <a:latin typeface="Calibri" pitchFamily="34" charset="0"/>
              </a:rPr>
              <a:t> growth due to misalignment. </a:t>
            </a:r>
          </a:p>
          <a:p>
            <a:pPr marL="0" marR="0" lvl="0" indent="0" algn="l" defTabSz="914400" rtl="0" eaLnBrk="1" fontAlgn="base" latinLnBrk="0" hangingPunct="1">
              <a:lnSpc>
                <a:spcPct val="100000"/>
              </a:lnSpc>
              <a:spcBef>
                <a:spcPct val="0"/>
              </a:spcBef>
              <a:spcAft>
                <a:spcPts val="1000"/>
              </a:spcAft>
              <a:buClrTx/>
              <a:buSzTx/>
              <a:buFontTx/>
              <a:buNone/>
              <a:tabLst/>
            </a:pPr>
            <a:r>
              <a:rPr lang="en-US" sz="1600" b="1" dirty="0" smtClean="0">
                <a:solidFill>
                  <a:srgbClr val="FF0000"/>
                </a:solidFill>
                <a:latin typeface="Calibri" pitchFamily="34" charset="0"/>
              </a:rPr>
              <a:t>The RHIC injection goals have been met by extending the EBIS trap, doubling the number of EBIS pulses per injection cycle, and performing an extra bunch merge in the AGS ring.</a:t>
            </a:r>
          </a:p>
        </p:txBody>
      </p:sp>
      <p:sp>
        <p:nvSpPr>
          <p:cNvPr id="5" name="TextBox 4"/>
          <p:cNvSpPr txBox="1"/>
          <p:nvPr/>
        </p:nvSpPr>
        <p:spPr>
          <a:xfrm>
            <a:off x="228600" y="762000"/>
            <a:ext cx="8686800" cy="830997"/>
          </a:xfrm>
          <a:prstGeom prst="rect">
            <a:avLst/>
          </a:prstGeom>
          <a:noFill/>
        </p:spPr>
        <p:txBody>
          <a:bodyPr wrap="square" rtlCol="0">
            <a:spAutoFit/>
          </a:bodyPr>
          <a:lstStyle/>
          <a:p>
            <a:r>
              <a:rPr lang="en-US" sz="1600" b="1" dirty="0" smtClean="0">
                <a:latin typeface="Calibri" pitchFamily="34" charset="0"/>
              </a:rPr>
              <a:t>Charge for a single species charge state is measured close to the Booster ring input after the RFQ and </a:t>
            </a:r>
            <a:r>
              <a:rPr lang="en-US" sz="1600" b="1" dirty="0" err="1" smtClean="0">
                <a:latin typeface="Calibri" pitchFamily="34" charset="0"/>
              </a:rPr>
              <a:t>Linac</a:t>
            </a:r>
            <a:r>
              <a:rPr lang="en-US" sz="1600" b="1" dirty="0" smtClean="0">
                <a:latin typeface="Calibri" pitchFamily="34" charset="0"/>
              </a:rPr>
              <a:t> and Two dipole bends plus collimation.  Measurement is made for best transmission through the rest of the complex rather than for maximizing the charge delivered by EBIS at that location.</a:t>
            </a:r>
            <a:endParaRPr lang="en-US" sz="1600" b="1" dirty="0">
              <a:latin typeface="Calibri"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a:graphicFrameLocks/>
          </p:cNvGraphicFramePr>
          <p:nvPr>
            <p:extLst>
              <p:ext uri="{D42A27DB-BD31-4B8C-83A1-F6EECF244321}">
                <p14:modId xmlns="" xmlns:p14="http://schemas.microsoft.com/office/powerpoint/2010/main" val="1888823482"/>
              </p:ext>
            </p:extLst>
          </p:nvPr>
        </p:nvGraphicFramePr>
        <p:xfrm>
          <a:off x="703951" y="3669530"/>
          <a:ext cx="4289790" cy="318202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Chart 2"/>
          <p:cNvGraphicFramePr>
            <a:graphicFrameLocks/>
          </p:cNvGraphicFramePr>
          <p:nvPr>
            <p:extLst>
              <p:ext uri="{D42A27DB-BD31-4B8C-83A1-F6EECF244321}">
                <p14:modId xmlns="" xmlns:p14="http://schemas.microsoft.com/office/powerpoint/2010/main" val="2695261003"/>
              </p:ext>
            </p:extLst>
          </p:nvPr>
        </p:nvGraphicFramePr>
        <p:xfrm>
          <a:off x="263684" y="0"/>
          <a:ext cx="4730057" cy="3592181"/>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3"/>
          <p:cNvSpPr txBox="1"/>
          <p:nvPr/>
        </p:nvSpPr>
        <p:spPr>
          <a:xfrm>
            <a:off x="4926453" y="1824041"/>
            <a:ext cx="4061591" cy="923330"/>
          </a:xfrm>
          <a:prstGeom prst="rect">
            <a:avLst/>
          </a:prstGeom>
          <a:noFill/>
        </p:spPr>
        <p:txBody>
          <a:bodyPr wrap="none" rtlCol="0">
            <a:spAutoFit/>
          </a:bodyPr>
          <a:lstStyle/>
          <a:p>
            <a:r>
              <a:rPr lang="en-US" dirty="0" smtClean="0"/>
              <a:t>Normal running at &gt;50% of capacity gives</a:t>
            </a:r>
          </a:p>
          <a:p>
            <a:r>
              <a:rPr lang="en-US" dirty="0" smtClean="0"/>
              <a:t>~13% in desired charge state vs. 18.5%</a:t>
            </a:r>
          </a:p>
          <a:p>
            <a:r>
              <a:rPr lang="en-US" dirty="0"/>
              <a:t>c</a:t>
            </a:r>
            <a:r>
              <a:rPr lang="en-US" dirty="0" smtClean="0"/>
              <a:t>alculated.</a:t>
            </a:r>
            <a:endParaRPr lang="en-US" dirty="0"/>
          </a:p>
        </p:txBody>
      </p:sp>
      <p:sp>
        <p:nvSpPr>
          <p:cNvPr id="5" name="TextBox 4"/>
          <p:cNvSpPr txBox="1"/>
          <p:nvPr/>
        </p:nvSpPr>
        <p:spPr>
          <a:xfrm>
            <a:off x="4955128" y="3905482"/>
            <a:ext cx="3689965" cy="646331"/>
          </a:xfrm>
          <a:prstGeom prst="rect">
            <a:avLst/>
          </a:prstGeom>
          <a:noFill/>
        </p:spPr>
        <p:txBody>
          <a:bodyPr wrap="square" rtlCol="0">
            <a:spAutoFit/>
          </a:bodyPr>
          <a:lstStyle/>
          <a:p>
            <a:r>
              <a:rPr lang="en-US" dirty="0" smtClean="0"/>
              <a:t>Test at reduced charge - measured distribution matched calculated</a:t>
            </a:r>
            <a:endParaRPr lang="en-US" dirty="0"/>
          </a:p>
        </p:txBody>
      </p:sp>
      <p:sp>
        <p:nvSpPr>
          <p:cNvPr id="6" name="TextBox 5"/>
          <p:cNvSpPr txBox="1"/>
          <p:nvPr/>
        </p:nvSpPr>
        <p:spPr>
          <a:xfrm>
            <a:off x="5188637" y="5269359"/>
            <a:ext cx="3682994" cy="1200329"/>
          </a:xfrm>
          <a:prstGeom prst="rect">
            <a:avLst/>
          </a:prstGeom>
          <a:noFill/>
        </p:spPr>
        <p:txBody>
          <a:bodyPr wrap="none" rtlCol="0">
            <a:spAutoFit/>
          </a:bodyPr>
          <a:lstStyle/>
          <a:p>
            <a:r>
              <a:rPr lang="en-US" b="1" dirty="0" smtClean="0">
                <a:solidFill>
                  <a:srgbClr val="FF0000"/>
                </a:solidFill>
              </a:rPr>
              <a:t>13% in 32+ * 75% of capacity =9.75%</a:t>
            </a:r>
          </a:p>
          <a:p>
            <a:r>
              <a:rPr lang="en-US" b="1" dirty="0" smtClean="0">
                <a:solidFill>
                  <a:srgbClr val="FF0000"/>
                </a:solidFill>
              </a:rPr>
              <a:t>vs. design values of</a:t>
            </a:r>
          </a:p>
          <a:p>
            <a:r>
              <a:rPr lang="en-US" b="1" dirty="0" smtClean="0">
                <a:solidFill>
                  <a:srgbClr val="FF0000"/>
                </a:solidFill>
              </a:rPr>
              <a:t>18.5% in 32+* 50% capacity=9.25%</a:t>
            </a:r>
          </a:p>
          <a:p>
            <a:r>
              <a:rPr lang="en-US" b="1" dirty="0" smtClean="0">
                <a:solidFill>
                  <a:srgbClr val="FF0000"/>
                </a:solidFill>
                <a:sym typeface="Wingdings"/>
              </a:rPr>
              <a:t> Should still be ok</a:t>
            </a:r>
            <a:endParaRPr lang="en-US" b="1" dirty="0">
              <a:solidFill>
                <a:srgbClr val="FF0000"/>
              </a:solidFill>
            </a:endParaRPr>
          </a:p>
        </p:txBody>
      </p:sp>
      <p:sp>
        <p:nvSpPr>
          <p:cNvPr id="7" name="TextBox 6"/>
          <p:cNvSpPr txBox="1"/>
          <p:nvPr/>
        </p:nvSpPr>
        <p:spPr>
          <a:xfrm>
            <a:off x="5188638" y="338667"/>
            <a:ext cx="3682994" cy="1200329"/>
          </a:xfrm>
          <a:prstGeom prst="rect">
            <a:avLst/>
          </a:prstGeom>
          <a:noFill/>
          <a:ln>
            <a:solidFill>
              <a:srgbClr val="0000FF"/>
            </a:solidFill>
          </a:ln>
        </p:spPr>
        <p:txBody>
          <a:bodyPr wrap="square" rtlCol="0">
            <a:spAutoFit/>
          </a:bodyPr>
          <a:lstStyle/>
          <a:p>
            <a:r>
              <a:rPr lang="en-US" dirty="0" smtClean="0">
                <a:solidFill>
                  <a:srgbClr val="0000FF"/>
                </a:solidFill>
              </a:rPr>
              <a:t>Measured charge state distributions (orange), vs. calculated (blue, R. Becker code), which assumes 100% overlap of ions with electron beam</a:t>
            </a:r>
            <a:endParaRPr lang="en-US" dirty="0">
              <a:solidFill>
                <a:srgbClr val="0000FF"/>
              </a:solidFill>
            </a:endParaRPr>
          </a:p>
        </p:txBody>
      </p:sp>
    </p:spTree>
    <p:extLst>
      <p:ext uri="{BB962C8B-B14F-4D97-AF65-F5344CB8AC3E}">
        <p14:creationId xmlns="" xmlns:p14="http://schemas.microsoft.com/office/powerpoint/2010/main" val="2527870445"/>
      </p:ext>
    </p:extLst>
  </p:cSld>
  <p:clrMapOvr>
    <a:masterClrMapping/>
  </p:clrMapOvr>
  <p:transition advClick="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687905" y="922331"/>
            <a:ext cx="7789350" cy="4585871"/>
          </a:xfrm>
          <a:prstGeom prst="rect">
            <a:avLst/>
          </a:prstGeom>
          <a:noFill/>
          <a:ln w="9525">
            <a:noFill/>
            <a:miter lim="800000"/>
            <a:headEnd/>
            <a:tailEnd/>
          </a:ln>
        </p:spPr>
        <p:txBody>
          <a:bodyPr wrap="square">
            <a:spAutoFit/>
          </a:bodyPr>
          <a:lstStyle/>
          <a:p>
            <a:pPr algn="ctr"/>
            <a:endParaRPr lang="en-US" sz="2800" b="1" u="sng" dirty="0" smtClean="0">
              <a:solidFill>
                <a:srgbClr val="FF0000"/>
              </a:solidFill>
              <a:latin typeface="Times" pitchFamily="18" charset="0"/>
              <a:cs typeface="Times" pitchFamily="18" charset="0"/>
            </a:endParaRPr>
          </a:p>
          <a:p>
            <a:pPr marL="342900" indent="-342900">
              <a:buFont typeface="Arial"/>
              <a:buChar char="•"/>
            </a:pPr>
            <a:r>
              <a:rPr lang="en-US" sz="2400" b="1" dirty="0" smtClean="0">
                <a:latin typeface="Times" pitchFamily="18" charset="0"/>
                <a:cs typeface="Times" pitchFamily="18" charset="0"/>
              </a:rPr>
              <a:t>  </a:t>
            </a:r>
            <a:r>
              <a:rPr lang="en-US" sz="2000" dirty="0" smtClean="0">
                <a:latin typeface="Times" pitchFamily="18" charset="0"/>
                <a:cs typeface="Times" pitchFamily="18" charset="0"/>
              </a:rPr>
              <a:t>EBIS </a:t>
            </a:r>
            <a:r>
              <a:rPr lang="en-US" sz="2000" dirty="0">
                <a:latin typeface="Times" pitchFamily="18" charset="0"/>
                <a:cs typeface="Times" pitchFamily="18" charset="0"/>
              </a:rPr>
              <a:t>operated </a:t>
            </a:r>
            <a:r>
              <a:rPr lang="en-US" sz="2000" dirty="0" smtClean="0">
                <a:latin typeface="Times" pitchFamily="18" charset="0"/>
                <a:cs typeface="Times" pitchFamily="18" charset="0"/>
              </a:rPr>
              <a:t>7 </a:t>
            </a:r>
            <a:r>
              <a:rPr lang="en-US" sz="2000" dirty="0">
                <a:latin typeface="Times" pitchFamily="18" charset="0"/>
                <a:cs typeface="Times" pitchFamily="18" charset="0"/>
              </a:rPr>
              <a:t>days/ week, </a:t>
            </a:r>
            <a:r>
              <a:rPr lang="en-US" sz="2000" dirty="0" smtClean="0">
                <a:latin typeface="Times" pitchFamily="18" charset="0"/>
                <a:cs typeface="Times" pitchFamily="18" charset="0"/>
              </a:rPr>
              <a:t>24 </a:t>
            </a:r>
            <a:r>
              <a:rPr lang="en-US" sz="2000" dirty="0">
                <a:latin typeface="Times" pitchFamily="18" charset="0"/>
                <a:cs typeface="Times" pitchFamily="18" charset="0"/>
              </a:rPr>
              <a:t>hours/day, </a:t>
            </a:r>
            <a:r>
              <a:rPr lang="en-US" sz="2000" dirty="0" smtClean="0">
                <a:latin typeface="Times" pitchFamily="18" charset="0"/>
                <a:cs typeface="Times" pitchFamily="18" charset="0"/>
              </a:rPr>
              <a:t>from </a:t>
            </a:r>
            <a:r>
              <a:rPr lang="en-US" sz="2000" dirty="0">
                <a:latin typeface="Times" pitchFamily="18" charset="0"/>
                <a:cs typeface="Times" pitchFamily="18" charset="0"/>
              </a:rPr>
              <a:t>~ </a:t>
            </a:r>
            <a:r>
              <a:rPr lang="en-US" sz="2000" dirty="0" smtClean="0">
                <a:latin typeface="Times" pitchFamily="18" charset="0"/>
                <a:cs typeface="Times" pitchFamily="18" charset="0"/>
              </a:rPr>
              <a:t>April through </a:t>
            </a:r>
            <a:r>
              <a:rPr lang="en-US" sz="2000" dirty="0" smtClean="0">
                <a:latin typeface="Times" pitchFamily="18" charset="0"/>
                <a:cs typeface="Times" pitchFamily="18" charset="0"/>
              </a:rPr>
              <a:t>June</a:t>
            </a:r>
          </a:p>
          <a:p>
            <a:pPr marL="342900" indent="-342900"/>
            <a:endParaRPr lang="en-US" sz="2000" dirty="0" smtClean="0">
              <a:latin typeface="Times" pitchFamily="18" charset="0"/>
              <a:cs typeface="Times" pitchFamily="18" charset="0"/>
            </a:endParaRPr>
          </a:p>
          <a:p>
            <a:pPr marL="342900" indent="-342900">
              <a:buFont typeface="Arial"/>
              <a:buChar char="•"/>
            </a:pPr>
            <a:r>
              <a:rPr lang="en-US" sz="2000" dirty="0" smtClean="0">
                <a:latin typeface="Times" pitchFamily="18" charset="0"/>
                <a:cs typeface="Times" pitchFamily="18" charset="0"/>
              </a:rPr>
              <a:t>  First RHIC run with Uranium </a:t>
            </a:r>
            <a:r>
              <a:rPr lang="en-US" sz="2000" dirty="0" smtClean="0">
                <a:latin typeface="Times" pitchFamily="18" charset="0"/>
                <a:cs typeface="Times" pitchFamily="18" charset="0"/>
              </a:rPr>
              <a:t>collisions</a:t>
            </a:r>
          </a:p>
          <a:p>
            <a:pPr marL="342900" indent="-342900">
              <a:buFont typeface="Arial"/>
              <a:buChar char="•"/>
            </a:pPr>
            <a:endParaRPr lang="en-US" sz="2000" dirty="0" smtClean="0">
              <a:latin typeface="Times" pitchFamily="18" charset="0"/>
              <a:cs typeface="Times" pitchFamily="18" charset="0"/>
            </a:endParaRPr>
          </a:p>
          <a:p>
            <a:pPr marL="342900" indent="-342900">
              <a:buFont typeface="Arial"/>
              <a:buChar char="•"/>
            </a:pPr>
            <a:r>
              <a:rPr lang="en-US" sz="2000" dirty="0" smtClean="0">
                <a:latin typeface="Times" pitchFamily="18" charset="0"/>
                <a:cs typeface="Times" pitchFamily="18" charset="0"/>
              </a:rPr>
              <a:t>  First RHIC run with Au-Cu </a:t>
            </a:r>
            <a:r>
              <a:rPr lang="en-US" sz="2000" dirty="0" smtClean="0">
                <a:latin typeface="Times" pitchFamily="18" charset="0"/>
                <a:cs typeface="Times" pitchFamily="18" charset="0"/>
              </a:rPr>
              <a:t>collisions</a:t>
            </a:r>
          </a:p>
          <a:p>
            <a:pPr marL="342900" indent="-342900">
              <a:buFont typeface="Arial"/>
              <a:buChar char="•"/>
            </a:pPr>
            <a:endParaRPr lang="en-US" sz="2000" dirty="0" smtClean="0">
              <a:latin typeface="Times" pitchFamily="18" charset="0"/>
              <a:cs typeface="Times" pitchFamily="18" charset="0"/>
            </a:endParaRPr>
          </a:p>
          <a:p>
            <a:pPr marL="342900" indent="-342900">
              <a:buFont typeface="Arial"/>
              <a:buChar char="•"/>
            </a:pPr>
            <a:r>
              <a:rPr lang="en-US" sz="2000" dirty="0" smtClean="0">
                <a:latin typeface="Times" pitchFamily="18" charset="0"/>
                <a:cs typeface="Times" pitchFamily="18" charset="0"/>
              </a:rPr>
              <a:t>  Goals were achieved for RHIC luminosity and bunch intensity - with the addition of </a:t>
            </a:r>
            <a:r>
              <a:rPr lang="en-US" sz="2000" u="sng" dirty="0" smtClean="0">
                <a:latin typeface="Times" pitchFamily="18" charset="0"/>
                <a:cs typeface="Times" pitchFamily="18" charset="0"/>
              </a:rPr>
              <a:t>bunch </a:t>
            </a:r>
            <a:r>
              <a:rPr lang="en-US" sz="2000" u="sng" dirty="0" smtClean="0">
                <a:latin typeface="Times" pitchFamily="18" charset="0"/>
                <a:cs typeface="Times" pitchFamily="18" charset="0"/>
              </a:rPr>
              <a:t>merging</a:t>
            </a:r>
            <a:r>
              <a:rPr lang="en-US" sz="2000" dirty="0" smtClean="0">
                <a:latin typeface="Times" pitchFamily="18" charset="0"/>
                <a:cs typeface="Times" pitchFamily="18" charset="0"/>
              </a:rPr>
              <a:t> and </a:t>
            </a:r>
            <a:r>
              <a:rPr lang="en-US" sz="2000" dirty="0" smtClean="0">
                <a:latin typeface="Times" pitchFamily="18" charset="0"/>
                <a:cs typeface="Times" pitchFamily="18" charset="0"/>
              </a:rPr>
              <a:t>higher </a:t>
            </a:r>
            <a:r>
              <a:rPr lang="en-US" sz="2000" dirty="0" smtClean="0">
                <a:latin typeface="Times" pitchFamily="18" charset="0"/>
                <a:cs typeface="Times" pitchFamily="18" charset="0"/>
              </a:rPr>
              <a:t>duty factor EBIS operation</a:t>
            </a:r>
            <a:r>
              <a:rPr lang="en-US" sz="2000" dirty="0" smtClean="0">
                <a:latin typeface="Times" pitchFamily="18" charset="0"/>
                <a:cs typeface="Times" pitchFamily="18" charset="0"/>
              </a:rPr>
              <a:t>.</a:t>
            </a:r>
          </a:p>
          <a:p>
            <a:pPr marL="342900" indent="-342900"/>
            <a:endParaRPr lang="en-US" sz="2000" dirty="0">
              <a:latin typeface="Times" pitchFamily="18" charset="0"/>
              <a:cs typeface="Times" pitchFamily="18" charset="0"/>
            </a:endParaRPr>
          </a:p>
          <a:p>
            <a:pPr marL="342900" indent="-342900">
              <a:buFont typeface="Arial"/>
              <a:buChar char="•"/>
            </a:pPr>
            <a:r>
              <a:rPr lang="en-US" sz="2000" dirty="0" smtClean="0">
                <a:latin typeface="Times" pitchFamily="18" charset="0"/>
                <a:cs typeface="Times" pitchFamily="18" charset="0"/>
              </a:rPr>
              <a:t>  No major downtime from the new </a:t>
            </a:r>
            <a:r>
              <a:rPr lang="en-US" sz="2000" dirty="0" err="1" smtClean="0">
                <a:latin typeface="Times" pitchFamily="18" charset="0"/>
                <a:cs typeface="Times" pitchFamily="18" charset="0"/>
              </a:rPr>
              <a:t>preinjector</a:t>
            </a:r>
            <a:endParaRPr lang="en-US" sz="2000" dirty="0" smtClean="0">
              <a:latin typeface="Times" pitchFamily="18" charset="0"/>
              <a:cs typeface="Times" pitchFamily="18" charset="0"/>
            </a:endParaRPr>
          </a:p>
          <a:p>
            <a:pPr marL="342900" indent="-342900">
              <a:buFont typeface="Arial"/>
              <a:buChar char="•"/>
            </a:pPr>
            <a:endParaRPr lang="en-US" sz="2000" dirty="0">
              <a:latin typeface="Times" pitchFamily="18" charset="0"/>
              <a:cs typeface="Times" pitchFamily="18" charset="0"/>
            </a:endParaRPr>
          </a:p>
          <a:p>
            <a:pPr marL="342900" indent="-342900">
              <a:buFont typeface="Arial"/>
              <a:buChar char="•"/>
            </a:pPr>
            <a:r>
              <a:rPr lang="en-US" sz="2000" dirty="0" smtClean="0">
                <a:latin typeface="Times" pitchFamily="18" charset="0"/>
                <a:cs typeface="Times" pitchFamily="18" charset="0"/>
              </a:rPr>
              <a:t>  Excellent stability, eventually getting to where it would run </a:t>
            </a:r>
            <a:r>
              <a:rPr lang="en-US" sz="2000" dirty="0">
                <a:latin typeface="Times" pitchFamily="18" charset="0"/>
                <a:cs typeface="Times" pitchFamily="18" charset="0"/>
              </a:rPr>
              <a:t>for days without </a:t>
            </a:r>
            <a:r>
              <a:rPr lang="en-US" sz="2000" dirty="0" smtClean="0">
                <a:latin typeface="Times" pitchFamily="18" charset="0"/>
                <a:cs typeface="Times" pitchFamily="18" charset="0"/>
              </a:rPr>
              <a:t>needing any adjustments</a:t>
            </a:r>
          </a:p>
        </p:txBody>
      </p:sp>
      <p:sp>
        <p:nvSpPr>
          <p:cNvPr id="3" name="TextBox 2"/>
          <p:cNvSpPr txBox="1"/>
          <p:nvPr/>
        </p:nvSpPr>
        <p:spPr>
          <a:xfrm>
            <a:off x="304800" y="152400"/>
            <a:ext cx="6019800" cy="738664"/>
          </a:xfrm>
          <a:prstGeom prst="rect">
            <a:avLst/>
          </a:prstGeom>
          <a:noFill/>
        </p:spPr>
        <p:txBody>
          <a:bodyPr wrap="square" rtlCol="0">
            <a:spAutoFit/>
          </a:bodyPr>
          <a:lstStyle/>
          <a:p>
            <a:r>
              <a:rPr lang="en-US" sz="2400" b="1" dirty="0" smtClean="0">
                <a:latin typeface="Times" pitchFamily="18" charset="0"/>
                <a:cs typeface="Times" pitchFamily="18" charset="0"/>
              </a:rPr>
              <a:t>First RHIC Run with EBIS </a:t>
            </a:r>
          </a:p>
          <a:p>
            <a:endParaRPr lang="en-US" dirty="0"/>
          </a:p>
        </p:txBody>
      </p:sp>
    </p:spTree>
    <p:extLst>
      <p:ext uri="{BB962C8B-B14F-4D97-AF65-F5344CB8AC3E}">
        <p14:creationId xmlns="" xmlns:p14="http://schemas.microsoft.com/office/powerpoint/2010/main" val="207319805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srcRect r="18332"/>
          <a:stretch/>
        </p:blipFill>
        <p:spPr>
          <a:xfrm>
            <a:off x="5562767" y="924744"/>
            <a:ext cx="3026062" cy="2779037"/>
          </a:xfrm>
          <a:prstGeom prst="rect">
            <a:avLst/>
          </a:prstGeom>
        </p:spPr>
      </p:pic>
      <p:pic>
        <p:nvPicPr>
          <p:cNvPr id="3" name="Picture 2"/>
          <p:cNvPicPr>
            <a:picLocks noChangeAspect="1"/>
          </p:cNvPicPr>
          <p:nvPr/>
        </p:nvPicPr>
        <p:blipFill>
          <a:blip r:embed="rId3" cstate="print"/>
          <a:stretch>
            <a:fillRect/>
          </a:stretch>
        </p:blipFill>
        <p:spPr>
          <a:xfrm>
            <a:off x="385074" y="1069419"/>
            <a:ext cx="4139498" cy="3104623"/>
          </a:xfrm>
          <a:prstGeom prst="rect">
            <a:avLst/>
          </a:prstGeom>
        </p:spPr>
      </p:pic>
      <p:sp>
        <p:nvSpPr>
          <p:cNvPr id="4" name="TextBox 65"/>
          <p:cNvSpPr txBox="1">
            <a:spLocks noChangeArrowheads="1"/>
          </p:cNvSpPr>
          <p:nvPr/>
        </p:nvSpPr>
        <p:spPr bwMode="auto">
          <a:xfrm>
            <a:off x="5369996" y="3867239"/>
            <a:ext cx="3504697" cy="923330"/>
          </a:xfrm>
          <a:prstGeom prst="rect">
            <a:avLst/>
          </a:prstGeom>
          <a:noFill/>
          <a:ln w="9525">
            <a:noFill/>
            <a:miter lim="800000"/>
            <a:headEnd/>
            <a:tailEnd/>
          </a:ln>
        </p:spPr>
        <p:txBody>
          <a:bodyPr wrap="square">
            <a:spAutoFit/>
          </a:bodyPr>
          <a:lstStyle/>
          <a:p>
            <a:r>
              <a:rPr lang="en-US" dirty="0" smtClean="0">
                <a:solidFill>
                  <a:srgbClr val="FF0000"/>
                </a:solidFill>
                <a:latin typeface="Calibri" pitchFamily="34" charset="0"/>
              </a:rPr>
              <a:t>Uranium</a:t>
            </a:r>
            <a:r>
              <a:rPr lang="en-US" dirty="0" smtClean="0">
                <a:latin typeface="Calibri" pitchFamily="34" charset="0"/>
              </a:rPr>
              <a:t> time-of-flight charge state distribution; Peak at </a:t>
            </a:r>
            <a:r>
              <a:rPr lang="en-US" dirty="0">
                <a:latin typeface="Calibri" pitchFamily="34" charset="0"/>
              </a:rPr>
              <a:t>U</a:t>
            </a:r>
            <a:r>
              <a:rPr lang="en-US" dirty="0" smtClean="0">
                <a:latin typeface="Calibri" pitchFamily="34" charset="0"/>
              </a:rPr>
              <a:t> 39+</a:t>
            </a:r>
          </a:p>
          <a:p>
            <a:r>
              <a:rPr lang="en-US" dirty="0" smtClean="0">
                <a:latin typeface="Calibri" pitchFamily="34" charset="0"/>
              </a:rPr>
              <a:t>(~13% in the desired charge state)</a:t>
            </a:r>
            <a:endParaRPr lang="en-US" dirty="0">
              <a:latin typeface="Calibri" pitchFamily="34" charset="0"/>
            </a:endParaRPr>
          </a:p>
        </p:txBody>
      </p:sp>
      <p:sp>
        <p:nvSpPr>
          <p:cNvPr id="5" name="Rectangle 4"/>
          <p:cNvSpPr/>
          <p:nvPr/>
        </p:nvSpPr>
        <p:spPr>
          <a:xfrm>
            <a:off x="521845" y="4111302"/>
            <a:ext cx="3722579" cy="646331"/>
          </a:xfrm>
          <a:prstGeom prst="rect">
            <a:avLst/>
          </a:prstGeom>
          <a:solidFill>
            <a:schemeClr val="bg1"/>
          </a:solidFill>
        </p:spPr>
        <p:txBody>
          <a:bodyPr wrap="square">
            <a:spAutoFit/>
          </a:bodyPr>
          <a:lstStyle/>
          <a:p>
            <a:pPr lvl="0" defTabSz="457200"/>
            <a:r>
              <a:rPr lang="en-US" dirty="0">
                <a:solidFill>
                  <a:srgbClr val="FF0000"/>
                </a:solidFill>
              </a:rPr>
              <a:t>Uranium</a:t>
            </a:r>
            <a:r>
              <a:rPr lang="en-US" dirty="0">
                <a:solidFill>
                  <a:prstClr val="black"/>
                </a:solidFill>
              </a:rPr>
              <a:t> (all charge states) at EBIS output and RFQ input (both 2 mA/div)</a:t>
            </a:r>
          </a:p>
        </p:txBody>
      </p:sp>
      <p:sp>
        <p:nvSpPr>
          <p:cNvPr id="6" name="TextBox 5"/>
          <p:cNvSpPr txBox="1"/>
          <p:nvPr/>
        </p:nvSpPr>
        <p:spPr>
          <a:xfrm>
            <a:off x="639957" y="472541"/>
            <a:ext cx="1967644" cy="369332"/>
          </a:xfrm>
          <a:prstGeom prst="rect">
            <a:avLst/>
          </a:prstGeom>
          <a:noFill/>
        </p:spPr>
        <p:txBody>
          <a:bodyPr wrap="none" rtlCol="0">
            <a:spAutoFit/>
          </a:bodyPr>
          <a:lstStyle/>
          <a:p>
            <a:r>
              <a:rPr lang="en-US" dirty="0" smtClean="0"/>
              <a:t>Uranium from EBIS</a:t>
            </a:r>
            <a:endParaRPr lang="en-US" dirty="0"/>
          </a:p>
        </p:txBody>
      </p:sp>
    </p:spTree>
    <p:extLst>
      <p:ext uri="{BB962C8B-B14F-4D97-AF65-F5344CB8AC3E}">
        <p14:creationId xmlns="" xmlns:p14="http://schemas.microsoft.com/office/powerpoint/2010/main" val="363453018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stretch>
            <a:fillRect/>
          </a:stretch>
        </p:blipFill>
        <p:spPr>
          <a:xfrm>
            <a:off x="316698" y="481620"/>
            <a:ext cx="5661542" cy="3776491"/>
          </a:xfrm>
          <a:prstGeom prst="rect">
            <a:avLst/>
          </a:prstGeom>
        </p:spPr>
      </p:pic>
      <p:pic>
        <p:nvPicPr>
          <p:cNvPr id="5" name="Picture 4"/>
          <p:cNvPicPr>
            <a:picLocks noChangeAspect="1"/>
          </p:cNvPicPr>
          <p:nvPr/>
        </p:nvPicPr>
        <p:blipFill>
          <a:blip r:embed="rId3" cstate="print"/>
          <a:stretch>
            <a:fillRect/>
          </a:stretch>
        </p:blipFill>
        <p:spPr>
          <a:xfrm>
            <a:off x="316698" y="3210542"/>
            <a:ext cx="5661542" cy="3481083"/>
          </a:xfrm>
          <a:prstGeom prst="rect">
            <a:avLst/>
          </a:prstGeom>
        </p:spPr>
      </p:pic>
      <p:sp>
        <p:nvSpPr>
          <p:cNvPr id="3" name="TextBox 2"/>
          <p:cNvSpPr txBox="1"/>
          <p:nvPr/>
        </p:nvSpPr>
        <p:spPr>
          <a:xfrm>
            <a:off x="6193480" y="1155085"/>
            <a:ext cx="2731839" cy="1477328"/>
          </a:xfrm>
          <a:prstGeom prst="rect">
            <a:avLst/>
          </a:prstGeom>
          <a:noFill/>
        </p:spPr>
        <p:txBody>
          <a:bodyPr wrap="square" rtlCol="0">
            <a:spAutoFit/>
          </a:bodyPr>
          <a:lstStyle/>
          <a:p>
            <a:r>
              <a:rPr lang="en-US" dirty="0" smtClean="0"/>
              <a:t>Each 5 second “</a:t>
            </a:r>
            <a:r>
              <a:rPr lang="en-US" dirty="0" err="1" smtClean="0"/>
              <a:t>supercycle</a:t>
            </a:r>
            <a:r>
              <a:rPr lang="en-US" dirty="0" smtClean="0"/>
              <a:t>” </a:t>
            </a:r>
          </a:p>
          <a:p>
            <a:r>
              <a:rPr lang="en-US" dirty="0" smtClean="0"/>
              <a:t>	8 Au &amp; 1 Cu  or</a:t>
            </a:r>
          </a:p>
          <a:p>
            <a:r>
              <a:rPr lang="en-US" dirty="0" smtClean="0"/>
              <a:t>	8 Cu &amp; 1 Au  or</a:t>
            </a:r>
          </a:p>
          <a:p>
            <a:r>
              <a:rPr lang="en-US" dirty="0" smtClean="0"/>
              <a:t>	1 Au &amp; 1 Cu </a:t>
            </a:r>
          </a:p>
          <a:p>
            <a:r>
              <a:rPr lang="en-US" dirty="0"/>
              <a:t>	</a:t>
            </a:r>
            <a:r>
              <a:rPr lang="en-US" dirty="0" smtClean="0"/>
              <a:t>    (during stores)</a:t>
            </a:r>
            <a:endParaRPr lang="en-US" dirty="0"/>
          </a:p>
        </p:txBody>
      </p:sp>
      <p:sp>
        <p:nvSpPr>
          <p:cNvPr id="6" name="TextBox 5"/>
          <p:cNvSpPr txBox="1"/>
          <p:nvPr/>
        </p:nvSpPr>
        <p:spPr>
          <a:xfrm>
            <a:off x="3711230" y="1723079"/>
            <a:ext cx="594934" cy="523220"/>
          </a:xfrm>
          <a:prstGeom prst="rect">
            <a:avLst/>
          </a:prstGeom>
          <a:noFill/>
        </p:spPr>
        <p:txBody>
          <a:bodyPr wrap="none" rtlCol="0">
            <a:spAutoFit/>
          </a:bodyPr>
          <a:lstStyle/>
          <a:p>
            <a:r>
              <a:rPr lang="en-US" sz="2800" b="1" dirty="0" smtClean="0"/>
              <a:t>Au</a:t>
            </a:r>
          </a:p>
        </p:txBody>
      </p:sp>
      <p:sp>
        <p:nvSpPr>
          <p:cNvPr id="7" name="TextBox 6"/>
          <p:cNvSpPr txBox="1"/>
          <p:nvPr/>
        </p:nvSpPr>
        <p:spPr>
          <a:xfrm>
            <a:off x="3711230" y="4933061"/>
            <a:ext cx="567408" cy="523220"/>
          </a:xfrm>
          <a:prstGeom prst="rect">
            <a:avLst/>
          </a:prstGeom>
          <a:noFill/>
        </p:spPr>
        <p:txBody>
          <a:bodyPr wrap="none" rtlCol="0">
            <a:spAutoFit/>
          </a:bodyPr>
          <a:lstStyle/>
          <a:p>
            <a:r>
              <a:rPr lang="en-US" sz="2800" b="1" dirty="0"/>
              <a:t>C</a:t>
            </a:r>
            <a:r>
              <a:rPr lang="en-US" sz="2800" b="1" dirty="0" smtClean="0"/>
              <a:t>u</a:t>
            </a:r>
          </a:p>
        </p:txBody>
      </p:sp>
      <p:sp>
        <p:nvSpPr>
          <p:cNvPr id="9" name="Rectangle 8"/>
          <p:cNvSpPr/>
          <p:nvPr/>
        </p:nvSpPr>
        <p:spPr>
          <a:xfrm>
            <a:off x="6119471" y="3210542"/>
            <a:ext cx="2890712" cy="2031325"/>
          </a:xfrm>
          <a:prstGeom prst="rect">
            <a:avLst/>
          </a:prstGeom>
        </p:spPr>
        <p:txBody>
          <a:bodyPr wrap="square">
            <a:spAutoFit/>
          </a:bodyPr>
          <a:lstStyle/>
          <a:p>
            <a:pPr defTabSz="4389120" fontAlgn="auto">
              <a:spcBef>
                <a:spcPts val="0"/>
              </a:spcBef>
              <a:spcAft>
                <a:spcPts val="0"/>
              </a:spcAft>
              <a:defRPr/>
            </a:pPr>
            <a:r>
              <a:rPr lang="en-GB" sz="1400" dirty="0">
                <a:solidFill>
                  <a:srgbClr val="0000FF"/>
                </a:solidFill>
              </a:rPr>
              <a:t>EBIS confinement time was switching between 55 </a:t>
            </a:r>
            <a:r>
              <a:rPr lang="en-GB" sz="1400" dirty="0" err="1">
                <a:solidFill>
                  <a:srgbClr val="0000FF"/>
                </a:solidFill>
              </a:rPr>
              <a:t>ms</a:t>
            </a:r>
            <a:r>
              <a:rPr lang="en-GB" sz="1400" dirty="0">
                <a:solidFill>
                  <a:srgbClr val="0000FF"/>
                </a:solidFill>
              </a:rPr>
              <a:t> for Au</a:t>
            </a:r>
            <a:r>
              <a:rPr lang="en-GB" sz="1400" baseline="30000" dirty="0">
                <a:solidFill>
                  <a:srgbClr val="0000FF"/>
                </a:solidFill>
              </a:rPr>
              <a:t>32+</a:t>
            </a:r>
            <a:r>
              <a:rPr lang="en-GB" sz="1400" dirty="0">
                <a:solidFill>
                  <a:srgbClr val="0000FF"/>
                </a:solidFill>
              </a:rPr>
              <a:t> and 5 </a:t>
            </a:r>
            <a:r>
              <a:rPr lang="en-GB" sz="1400" dirty="0" err="1">
                <a:solidFill>
                  <a:srgbClr val="0000FF"/>
                </a:solidFill>
              </a:rPr>
              <a:t>ms</a:t>
            </a:r>
            <a:r>
              <a:rPr lang="en-GB" sz="1400" dirty="0">
                <a:solidFill>
                  <a:srgbClr val="0000FF"/>
                </a:solidFill>
              </a:rPr>
              <a:t> for Cu</a:t>
            </a:r>
            <a:r>
              <a:rPr lang="en-GB" sz="1400" baseline="30000" dirty="0">
                <a:solidFill>
                  <a:srgbClr val="0000FF"/>
                </a:solidFill>
              </a:rPr>
              <a:t>11+</a:t>
            </a:r>
            <a:r>
              <a:rPr lang="en-GB" sz="1400" dirty="0">
                <a:solidFill>
                  <a:srgbClr val="0000FF"/>
                </a:solidFill>
              </a:rPr>
              <a:t>  </a:t>
            </a:r>
          </a:p>
          <a:p>
            <a:pPr defTabSz="4389120" fontAlgn="auto">
              <a:spcBef>
                <a:spcPts val="0"/>
              </a:spcBef>
              <a:spcAft>
                <a:spcPts val="0"/>
              </a:spcAft>
              <a:defRPr/>
            </a:pPr>
            <a:endParaRPr lang="en-GB" sz="1400" dirty="0" smtClean="0">
              <a:solidFill>
                <a:srgbClr val="0000FF"/>
              </a:solidFill>
            </a:endParaRPr>
          </a:p>
          <a:p>
            <a:pPr defTabSz="4389120" fontAlgn="auto">
              <a:spcBef>
                <a:spcPts val="0"/>
              </a:spcBef>
              <a:spcAft>
                <a:spcPts val="0"/>
              </a:spcAft>
              <a:defRPr/>
            </a:pPr>
            <a:r>
              <a:rPr lang="en-GB" sz="1400" dirty="0" smtClean="0">
                <a:solidFill>
                  <a:srgbClr val="0000FF"/>
                </a:solidFill>
              </a:rPr>
              <a:t>Also </a:t>
            </a:r>
            <a:r>
              <a:rPr lang="en-GB" sz="1400" dirty="0">
                <a:solidFill>
                  <a:srgbClr val="0000FF"/>
                </a:solidFill>
              </a:rPr>
              <a:t>switching pulse-to-pulse: platform high voltage,  power to all RF systems, current to the large dipoles, and  all transport line elements.  </a:t>
            </a:r>
          </a:p>
        </p:txBody>
      </p:sp>
      <p:sp>
        <p:nvSpPr>
          <p:cNvPr id="10" name="TextBox 9"/>
          <p:cNvSpPr txBox="1"/>
          <p:nvPr/>
        </p:nvSpPr>
        <p:spPr>
          <a:xfrm>
            <a:off x="6022032" y="5456281"/>
            <a:ext cx="3031943" cy="1138773"/>
          </a:xfrm>
          <a:prstGeom prst="rect">
            <a:avLst/>
          </a:prstGeom>
          <a:noFill/>
        </p:spPr>
        <p:txBody>
          <a:bodyPr wrap="square" rtlCol="0">
            <a:spAutoFit/>
          </a:bodyPr>
          <a:lstStyle/>
          <a:p>
            <a:r>
              <a:rPr lang="en-US" dirty="0" smtClean="0"/>
              <a:t>Note – single pulse intensity is higher than the 8-pulse </a:t>
            </a:r>
            <a:r>
              <a:rPr lang="en-US" sz="1600" dirty="0" smtClean="0"/>
              <a:t>(difference is even larger when tuned for single pulse)</a:t>
            </a:r>
            <a:endParaRPr lang="en-US" sz="1600" dirty="0"/>
          </a:p>
        </p:txBody>
      </p:sp>
      <p:sp>
        <p:nvSpPr>
          <p:cNvPr id="11" name="Rectangle 10"/>
          <p:cNvSpPr/>
          <p:nvPr/>
        </p:nvSpPr>
        <p:spPr>
          <a:xfrm>
            <a:off x="3426376" y="211540"/>
            <a:ext cx="5091107" cy="461665"/>
          </a:xfrm>
          <a:prstGeom prst="rect">
            <a:avLst/>
          </a:prstGeom>
          <a:solidFill>
            <a:schemeClr val="bg1"/>
          </a:solidFill>
        </p:spPr>
        <p:txBody>
          <a:bodyPr wrap="none">
            <a:spAutoFit/>
          </a:bodyPr>
          <a:lstStyle/>
          <a:p>
            <a:r>
              <a:rPr lang="en-US" sz="2400" dirty="0"/>
              <a:t>Always had both Au and Cu running</a:t>
            </a:r>
          </a:p>
        </p:txBody>
      </p:sp>
      <p:sp>
        <p:nvSpPr>
          <p:cNvPr id="2" name="TextBox 1"/>
          <p:cNvSpPr txBox="1"/>
          <p:nvPr/>
        </p:nvSpPr>
        <p:spPr>
          <a:xfrm>
            <a:off x="4536501" y="837630"/>
            <a:ext cx="1356524" cy="369332"/>
          </a:xfrm>
          <a:prstGeom prst="rect">
            <a:avLst/>
          </a:prstGeom>
          <a:noFill/>
        </p:spPr>
        <p:txBody>
          <a:bodyPr wrap="none" rtlCol="0">
            <a:spAutoFit/>
          </a:bodyPr>
          <a:lstStyle/>
          <a:p>
            <a:r>
              <a:rPr lang="en-US" dirty="0" smtClean="0"/>
              <a:t>Linac output</a:t>
            </a:r>
            <a:endParaRPr lang="en-US" dirty="0"/>
          </a:p>
        </p:txBody>
      </p:sp>
      <p:sp>
        <p:nvSpPr>
          <p:cNvPr id="12" name="TextBox 11"/>
          <p:cNvSpPr txBox="1"/>
          <p:nvPr/>
        </p:nvSpPr>
        <p:spPr>
          <a:xfrm>
            <a:off x="4536501" y="3461021"/>
            <a:ext cx="1356524" cy="369332"/>
          </a:xfrm>
          <a:prstGeom prst="rect">
            <a:avLst/>
          </a:prstGeom>
          <a:noFill/>
        </p:spPr>
        <p:txBody>
          <a:bodyPr wrap="none" rtlCol="0">
            <a:spAutoFit/>
          </a:bodyPr>
          <a:lstStyle/>
          <a:p>
            <a:r>
              <a:rPr lang="en-US" dirty="0" smtClean="0"/>
              <a:t>Linac output</a:t>
            </a:r>
            <a:endParaRPr lang="en-US" dirty="0"/>
          </a:p>
        </p:txBody>
      </p:sp>
    </p:spTree>
    <p:extLst>
      <p:ext uri="{BB962C8B-B14F-4D97-AF65-F5344CB8AC3E}">
        <p14:creationId xmlns="" xmlns:p14="http://schemas.microsoft.com/office/powerpoint/2010/main" val="364520738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0"/>
            <a:ext cx="7842250" cy="790575"/>
          </a:xfrm>
        </p:spPr>
        <p:txBody>
          <a:bodyPr/>
          <a:lstStyle/>
          <a:p>
            <a:r>
              <a:rPr lang="en-US" sz="2400" dirty="0" smtClean="0"/>
              <a:t>Four</a:t>
            </a:r>
            <a:r>
              <a:rPr lang="en-US" sz="2400" dirty="0" smtClean="0"/>
              <a:t>teen </a:t>
            </a:r>
            <a:r>
              <a:rPr lang="en-US" sz="2400" dirty="0" smtClean="0"/>
              <a:t>EBIS beams delivered to date</a:t>
            </a:r>
            <a:endParaRPr lang="en-US" sz="2400" dirty="0"/>
          </a:p>
        </p:txBody>
      </p:sp>
      <p:sp>
        <p:nvSpPr>
          <p:cNvPr id="3" name="Content Placeholder 2"/>
          <p:cNvSpPr>
            <a:spLocks noGrp="1"/>
          </p:cNvSpPr>
          <p:nvPr>
            <p:ph idx="4294967295"/>
          </p:nvPr>
        </p:nvSpPr>
        <p:spPr>
          <a:xfrm>
            <a:off x="3505200" y="1084263"/>
            <a:ext cx="5638800" cy="4402137"/>
          </a:xfrm>
        </p:spPr>
        <p:txBody>
          <a:bodyPr>
            <a:normAutofit lnSpcReduction="10000"/>
          </a:bodyPr>
          <a:lstStyle/>
          <a:p>
            <a:r>
              <a:rPr lang="en-US" sz="1800" dirty="0"/>
              <a:t>He-3   </a:t>
            </a:r>
            <a:r>
              <a:rPr lang="en-US" sz="1800" dirty="0" smtClean="0"/>
              <a:t>2</a:t>
            </a:r>
            <a:r>
              <a:rPr lang="en-US" sz="1800" dirty="0"/>
              <a:t>+   </a:t>
            </a:r>
            <a:r>
              <a:rPr lang="en-US" sz="1800" dirty="0" smtClean="0"/>
              <a:t>		AGS</a:t>
            </a:r>
            <a:endParaRPr lang="en-US" sz="1800" dirty="0"/>
          </a:p>
          <a:p>
            <a:r>
              <a:rPr lang="en-US" sz="1800" dirty="0"/>
              <a:t>He-4   1+, 2+  </a:t>
            </a:r>
            <a:r>
              <a:rPr lang="en-US" sz="1800" dirty="0" smtClean="0"/>
              <a:t>		</a:t>
            </a:r>
            <a:r>
              <a:rPr lang="en-US" sz="1800" dirty="0" smtClean="0"/>
              <a:t>NSRL</a:t>
            </a:r>
          </a:p>
          <a:p>
            <a:r>
              <a:rPr lang="en-US" sz="1800" dirty="0" smtClean="0"/>
              <a:t>C	  5+		NSRL</a:t>
            </a:r>
            <a:endParaRPr lang="en-US" sz="1800" dirty="0"/>
          </a:p>
          <a:p>
            <a:r>
              <a:rPr lang="en-US" sz="1800" dirty="0" smtClean="0"/>
              <a:t>O        6+		NSRL</a:t>
            </a:r>
          </a:p>
          <a:p>
            <a:r>
              <a:rPr lang="en-US" sz="1800" dirty="0" smtClean="0"/>
              <a:t>Ne </a:t>
            </a:r>
            <a:r>
              <a:rPr lang="en-US" sz="1800" dirty="0"/>
              <a:t> </a:t>
            </a:r>
            <a:r>
              <a:rPr lang="en-US" sz="1800" dirty="0" smtClean="0"/>
              <a:t>    5+ </a:t>
            </a:r>
            <a:r>
              <a:rPr lang="en-US" sz="1800" dirty="0"/>
              <a:t>   </a:t>
            </a:r>
            <a:r>
              <a:rPr lang="en-US" sz="1800" dirty="0" smtClean="0"/>
              <a:t>		NSRL</a:t>
            </a:r>
            <a:endParaRPr lang="en-US" sz="1800" dirty="0"/>
          </a:p>
          <a:p>
            <a:r>
              <a:rPr lang="en-US" sz="1800" dirty="0" err="1"/>
              <a:t>Ar</a:t>
            </a:r>
            <a:r>
              <a:rPr lang="en-US" sz="1800" dirty="0"/>
              <a:t>  </a:t>
            </a:r>
            <a:r>
              <a:rPr lang="en-US" sz="1800" dirty="0" smtClean="0"/>
              <a:t>    11</a:t>
            </a:r>
            <a:r>
              <a:rPr lang="en-US" sz="1800" dirty="0"/>
              <a:t>+        </a:t>
            </a:r>
            <a:r>
              <a:rPr lang="en-US" sz="1800" dirty="0" smtClean="0"/>
              <a:t>	NRSL</a:t>
            </a:r>
            <a:endParaRPr lang="fr-FR" sz="1800" dirty="0"/>
          </a:p>
          <a:p>
            <a:r>
              <a:rPr lang="cs-CZ" sz="1800" dirty="0" smtClean="0"/>
              <a:t>Ti      18+   		NSRL</a:t>
            </a:r>
          </a:p>
          <a:p>
            <a:r>
              <a:rPr lang="fr-FR" sz="1800" dirty="0" smtClean="0"/>
              <a:t>Fe     20+   		NSRL</a:t>
            </a:r>
          </a:p>
          <a:p>
            <a:r>
              <a:rPr lang="cs-CZ" sz="1800" dirty="0" err="1" smtClean="0"/>
              <a:t>Cu</a:t>
            </a:r>
            <a:r>
              <a:rPr lang="cs-CZ" sz="1800" dirty="0" smtClean="0"/>
              <a:t>     11+   		RHIC</a:t>
            </a:r>
          </a:p>
          <a:p>
            <a:r>
              <a:rPr lang="en-US" sz="1800" dirty="0" smtClean="0"/>
              <a:t>Kr      18+        	NSRL</a:t>
            </a:r>
          </a:p>
          <a:p>
            <a:r>
              <a:rPr lang="fr-FR" sz="1800" dirty="0" smtClean="0"/>
              <a:t>Xe      27+       	NSRL</a:t>
            </a:r>
          </a:p>
          <a:p>
            <a:r>
              <a:rPr lang="en-US" sz="1800" dirty="0" smtClean="0"/>
              <a:t>Ta     38+   		NSRL  </a:t>
            </a:r>
          </a:p>
          <a:p>
            <a:r>
              <a:rPr lang="fr-FR" sz="1800" dirty="0" smtClean="0"/>
              <a:t>Au </a:t>
            </a:r>
            <a:r>
              <a:rPr lang="fr-FR" sz="1800" dirty="0"/>
              <a:t> </a:t>
            </a:r>
            <a:r>
              <a:rPr lang="fr-FR" sz="1800" dirty="0" smtClean="0"/>
              <a:t>   32</a:t>
            </a:r>
            <a:r>
              <a:rPr lang="fr-FR" sz="1800" dirty="0"/>
              <a:t>+   </a:t>
            </a:r>
            <a:r>
              <a:rPr lang="fr-FR" sz="1800" dirty="0" smtClean="0"/>
              <a:t>		RHIC </a:t>
            </a:r>
            <a:r>
              <a:rPr lang="fr-FR" sz="1800" dirty="0"/>
              <a:t> &amp;  NSRL</a:t>
            </a:r>
          </a:p>
          <a:p>
            <a:r>
              <a:rPr lang="cs-CZ" sz="1800" dirty="0" smtClean="0"/>
              <a:t>U </a:t>
            </a:r>
            <a:r>
              <a:rPr lang="cs-CZ" sz="1800" dirty="0"/>
              <a:t> </a:t>
            </a:r>
            <a:r>
              <a:rPr lang="cs-CZ" sz="1800" dirty="0" smtClean="0"/>
              <a:t>     39</a:t>
            </a:r>
            <a:r>
              <a:rPr lang="cs-CZ" sz="1800" dirty="0"/>
              <a:t>+   </a:t>
            </a:r>
            <a:r>
              <a:rPr lang="cs-CZ" sz="1800" dirty="0" smtClean="0"/>
              <a:t>		RHIC</a:t>
            </a:r>
            <a:endParaRPr lang="cs-CZ" sz="1800" dirty="0"/>
          </a:p>
        </p:txBody>
      </p:sp>
      <p:sp>
        <p:nvSpPr>
          <p:cNvPr id="6" name="TextBox 5"/>
          <p:cNvSpPr txBox="1"/>
          <p:nvPr/>
        </p:nvSpPr>
        <p:spPr>
          <a:xfrm>
            <a:off x="1524000" y="5562600"/>
            <a:ext cx="4865434" cy="369332"/>
          </a:xfrm>
          <a:prstGeom prst="rect">
            <a:avLst/>
          </a:prstGeom>
          <a:noFill/>
        </p:spPr>
        <p:txBody>
          <a:bodyPr wrap="none" rtlCol="0">
            <a:spAutoFit/>
          </a:bodyPr>
          <a:lstStyle/>
          <a:p>
            <a:pPr defTabSz="457200"/>
            <a:r>
              <a:rPr lang="en-US" dirty="0" smtClean="0">
                <a:solidFill>
                  <a:srgbClr val="000000"/>
                </a:solidFill>
              </a:rPr>
              <a:t>C</a:t>
            </a:r>
            <a:r>
              <a:rPr lang="en-US" dirty="0" smtClean="0">
                <a:solidFill>
                  <a:srgbClr val="000000"/>
                </a:solidFill>
              </a:rPr>
              <a:t>arbon (and silicon ?) are new </a:t>
            </a:r>
            <a:r>
              <a:rPr lang="en-US" dirty="0" smtClean="0">
                <a:solidFill>
                  <a:srgbClr val="000000"/>
                </a:solidFill>
              </a:rPr>
              <a:t>beams this fall</a:t>
            </a:r>
            <a:endParaRPr lang="en-US" dirty="0">
              <a:solidFill>
                <a:srgbClr val="000000"/>
              </a:solidFill>
            </a:endParaRPr>
          </a:p>
        </p:txBody>
      </p:sp>
    </p:spTree>
    <p:extLst>
      <p:ext uri="{BB962C8B-B14F-4D97-AF65-F5344CB8AC3E}">
        <p14:creationId xmlns="" xmlns:p14="http://schemas.microsoft.com/office/powerpoint/2010/main" val="349135441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17488"/>
            <a:ext cx="7704138" cy="450850"/>
          </a:xfrm>
        </p:spPr>
        <p:txBody>
          <a:bodyPr>
            <a:normAutofit/>
          </a:bodyPr>
          <a:lstStyle/>
          <a:p>
            <a:pPr algn="l"/>
            <a:r>
              <a:rPr lang="en-US" sz="2000" dirty="0" smtClean="0"/>
              <a:t>Future </a:t>
            </a:r>
            <a:r>
              <a:rPr lang="en-US" sz="2000" dirty="0" smtClean="0"/>
              <a:t>developments the </a:t>
            </a:r>
            <a:r>
              <a:rPr lang="en-US" sz="2000" dirty="0" smtClean="0"/>
              <a:t>BNL EBIS </a:t>
            </a:r>
            <a:r>
              <a:rPr lang="en-US" sz="2000" dirty="0" smtClean="0"/>
              <a:t>program</a:t>
            </a:r>
            <a:endParaRPr lang="en-US" sz="2000" dirty="0"/>
          </a:p>
        </p:txBody>
      </p:sp>
      <p:sp>
        <p:nvSpPr>
          <p:cNvPr id="3" name="Content Placeholder 2"/>
          <p:cNvSpPr>
            <a:spLocks noGrp="1"/>
          </p:cNvSpPr>
          <p:nvPr>
            <p:ph idx="4294967295"/>
          </p:nvPr>
        </p:nvSpPr>
        <p:spPr>
          <a:xfrm>
            <a:off x="0" y="1266825"/>
            <a:ext cx="8229600" cy="4525963"/>
          </a:xfrm>
        </p:spPr>
        <p:txBody>
          <a:bodyPr>
            <a:normAutofit/>
          </a:bodyPr>
          <a:lstStyle/>
          <a:p>
            <a:r>
              <a:rPr lang="en-US" sz="2200" dirty="0" smtClean="0"/>
              <a:t>Polarized </a:t>
            </a:r>
            <a:r>
              <a:rPr lang="en-US" sz="2200" dirty="0" smtClean="0"/>
              <a:t>He-3 </a:t>
            </a:r>
            <a:r>
              <a:rPr lang="en-US" sz="2200" dirty="0" smtClean="0"/>
              <a:t>source</a:t>
            </a:r>
          </a:p>
          <a:p>
            <a:pPr>
              <a:buNone/>
            </a:pPr>
            <a:endParaRPr lang="en-US" sz="2200" dirty="0" smtClean="0"/>
          </a:p>
          <a:p>
            <a:r>
              <a:rPr lang="en-US" sz="2200" dirty="0" err="1" smtClean="0"/>
              <a:t>Brillouin</a:t>
            </a:r>
            <a:r>
              <a:rPr lang="en-US" sz="2200" dirty="0" smtClean="0"/>
              <a:t> </a:t>
            </a:r>
            <a:r>
              <a:rPr lang="en-US" sz="2200" dirty="0"/>
              <a:t>gun </a:t>
            </a:r>
            <a:r>
              <a:rPr lang="en-US" sz="2200" dirty="0" smtClean="0"/>
              <a:t>tests</a:t>
            </a:r>
            <a:r>
              <a:rPr lang="en-US" sz="2200" dirty="0"/>
              <a:t> </a:t>
            </a:r>
            <a:r>
              <a:rPr lang="en-US" sz="2200" dirty="0" smtClean="0"/>
              <a:t>on Test </a:t>
            </a:r>
            <a:r>
              <a:rPr lang="en-US" sz="2200" dirty="0" smtClean="0"/>
              <a:t>EBIS</a:t>
            </a:r>
          </a:p>
          <a:p>
            <a:pPr>
              <a:buNone/>
            </a:pPr>
            <a:endParaRPr lang="en-US" sz="2200" dirty="0"/>
          </a:p>
          <a:p>
            <a:r>
              <a:rPr lang="en-US" sz="2200" dirty="0" err="1" smtClean="0"/>
              <a:t>Brillouin</a:t>
            </a:r>
            <a:r>
              <a:rPr lang="en-US" sz="2200" dirty="0" smtClean="0"/>
              <a:t> </a:t>
            </a:r>
            <a:r>
              <a:rPr lang="en-US" sz="2200" dirty="0"/>
              <a:t>gun / </a:t>
            </a:r>
            <a:r>
              <a:rPr lang="en-US" sz="2200" dirty="0" smtClean="0"/>
              <a:t>Fe</a:t>
            </a:r>
            <a:r>
              <a:rPr lang="en-US" sz="2200" baseline="30000" dirty="0" smtClean="0"/>
              <a:t>26+</a:t>
            </a:r>
            <a:r>
              <a:rPr lang="en-US" sz="2200" dirty="0" smtClean="0"/>
              <a:t> </a:t>
            </a:r>
            <a:r>
              <a:rPr lang="en-US" sz="2200" dirty="0"/>
              <a:t>for </a:t>
            </a:r>
            <a:r>
              <a:rPr lang="en-US" sz="2200" dirty="0" smtClean="0"/>
              <a:t>NSRL</a:t>
            </a:r>
          </a:p>
          <a:p>
            <a:pPr>
              <a:buNone/>
            </a:pPr>
            <a:endParaRPr lang="en-US" sz="2200" dirty="0"/>
          </a:p>
          <a:p>
            <a:r>
              <a:rPr lang="en-US" sz="2200" dirty="0" smtClean="0"/>
              <a:t>Laser Ion Source for 1+ injection into </a:t>
            </a:r>
            <a:r>
              <a:rPr lang="en-US" sz="2200" dirty="0" smtClean="0"/>
              <a:t>EBIS</a:t>
            </a:r>
            <a:endParaRPr lang="en-US" sz="2200" dirty="0" smtClean="0"/>
          </a:p>
          <a:p>
            <a:pPr>
              <a:buNone/>
            </a:pPr>
            <a:endParaRPr lang="en-US" dirty="0"/>
          </a:p>
        </p:txBody>
      </p:sp>
    </p:spTree>
    <p:extLst>
      <p:ext uri="{BB962C8B-B14F-4D97-AF65-F5344CB8AC3E}">
        <p14:creationId xmlns="" xmlns:p14="http://schemas.microsoft.com/office/powerpoint/2010/main" val="343789034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0"/>
            <a:ext cx="6477000" cy="563563"/>
          </a:xfrm>
        </p:spPr>
        <p:txBody>
          <a:bodyPr>
            <a:normAutofit/>
          </a:bodyPr>
          <a:lstStyle/>
          <a:p>
            <a:pPr algn="l"/>
            <a:r>
              <a:rPr lang="en-US" sz="2400" dirty="0" smtClean="0"/>
              <a:t>Summary</a:t>
            </a:r>
            <a:endParaRPr lang="en-US" sz="2400" dirty="0"/>
          </a:p>
        </p:txBody>
      </p:sp>
      <p:sp>
        <p:nvSpPr>
          <p:cNvPr id="6" name="TextBox 5"/>
          <p:cNvSpPr txBox="1"/>
          <p:nvPr/>
        </p:nvSpPr>
        <p:spPr>
          <a:xfrm>
            <a:off x="381000" y="762000"/>
            <a:ext cx="8458199" cy="5293757"/>
          </a:xfrm>
          <a:prstGeom prst="rect">
            <a:avLst/>
          </a:prstGeom>
          <a:noFill/>
        </p:spPr>
        <p:txBody>
          <a:bodyPr wrap="square" rtlCol="0">
            <a:spAutoFit/>
          </a:bodyPr>
          <a:lstStyle/>
          <a:p>
            <a:pPr marL="342900" marR="0" lvl="0" indent="-342900">
              <a:spcBef>
                <a:spcPts val="0"/>
              </a:spcBef>
              <a:spcAft>
                <a:spcPts val="1000"/>
              </a:spcAft>
              <a:buFont typeface="Arial"/>
              <a:buChar char="•"/>
              <a:tabLst>
                <a:tab pos="457200" algn="l"/>
              </a:tabLst>
            </a:pPr>
            <a:r>
              <a:rPr lang="en-US" b="1" dirty="0" err="1" smtClean="0">
                <a:ea typeface="Calibri"/>
                <a:cs typeface="Times New Roman"/>
              </a:rPr>
              <a:t>RhicEBIS</a:t>
            </a:r>
            <a:r>
              <a:rPr lang="en-US" b="1" dirty="0" smtClean="0">
                <a:ea typeface="Calibri"/>
                <a:cs typeface="Times New Roman"/>
              </a:rPr>
              <a:t> and all </a:t>
            </a:r>
            <a:r>
              <a:rPr lang="en-US" b="1" dirty="0">
                <a:ea typeface="Calibri"/>
                <a:cs typeface="Times New Roman"/>
              </a:rPr>
              <a:t>systems making up the new EBIS </a:t>
            </a:r>
            <a:r>
              <a:rPr lang="en-US" b="1" dirty="0" err="1">
                <a:ea typeface="Calibri"/>
                <a:cs typeface="Times New Roman"/>
              </a:rPr>
              <a:t>preinjector</a:t>
            </a:r>
            <a:r>
              <a:rPr lang="en-US" b="1" dirty="0">
                <a:ea typeface="Calibri"/>
                <a:cs typeface="Times New Roman"/>
              </a:rPr>
              <a:t> are operating as expected.  </a:t>
            </a:r>
            <a:endParaRPr lang="en-US" dirty="0">
              <a:ea typeface="Calibri"/>
              <a:cs typeface="Times New Roman"/>
            </a:endParaRPr>
          </a:p>
          <a:p>
            <a:pPr marL="342900" marR="0" lvl="0" indent="-342900">
              <a:spcBef>
                <a:spcPts val="0"/>
              </a:spcBef>
              <a:spcAft>
                <a:spcPts val="1000"/>
              </a:spcAft>
              <a:buFont typeface="Arial"/>
              <a:buChar char="•"/>
              <a:tabLst>
                <a:tab pos="457200" algn="l"/>
              </a:tabLst>
            </a:pPr>
            <a:r>
              <a:rPr lang="en-US" b="1" dirty="0" smtClean="0">
                <a:ea typeface="Calibri"/>
                <a:cs typeface="Times New Roman"/>
              </a:rPr>
              <a:t>EBIS </a:t>
            </a:r>
            <a:r>
              <a:rPr lang="en-US" b="1" dirty="0">
                <a:ea typeface="Calibri"/>
                <a:cs typeface="Times New Roman"/>
              </a:rPr>
              <a:t>has delivered </a:t>
            </a:r>
            <a:r>
              <a:rPr lang="en-US" b="1" dirty="0" smtClean="0">
                <a:ea typeface="Calibri"/>
                <a:cs typeface="Times New Roman"/>
              </a:rPr>
              <a:t>a variety of ion beams </a:t>
            </a:r>
            <a:r>
              <a:rPr lang="en-US" b="1" dirty="0">
                <a:ea typeface="Calibri"/>
                <a:cs typeface="Times New Roman"/>
              </a:rPr>
              <a:t>to </a:t>
            </a:r>
            <a:r>
              <a:rPr lang="en-US" b="1" dirty="0" smtClean="0">
                <a:ea typeface="Calibri"/>
                <a:cs typeface="Times New Roman"/>
              </a:rPr>
              <a:t>both NSRL and RHIC</a:t>
            </a:r>
            <a:endParaRPr lang="en-US" dirty="0">
              <a:ea typeface="Calibri"/>
              <a:cs typeface="Times New Roman"/>
            </a:endParaRPr>
          </a:p>
          <a:p>
            <a:pPr marL="342900" marR="0" lvl="0" indent="-342900">
              <a:spcBef>
                <a:spcPts val="0"/>
              </a:spcBef>
              <a:spcAft>
                <a:spcPts val="1000"/>
              </a:spcAft>
              <a:buFont typeface="Arial"/>
              <a:buChar char="•"/>
              <a:tabLst>
                <a:tab pos="457200" algn="l"/>
              </a:tabLst>
            </a:pPr>
            <a:r>
              <a:rPr lang="en-US" b="1" dirty="0" smtClean="0">
                <a:ea typeface="Calibri"/>
                <a:cs typeface="Times New Roman"/>
              </a:rPr>
              <a:t>EBIS </a:t>
            </a:r>
            <a:r>
              <a:rPr lang="en-US" b="1" dirty="0">
                <a:ea typeface="Calibri"/>
                <a:cs typeface="Times New Roman"/>
              </a:rPr>
              <a:t>has operated </a:t>
            </a:r>
            <a:r>
              <a:rPr lang="en-US" b="1" dirty="0" smtClean="0">
                <a:ea typeface="Calibri"/>
                <a:cs typeface="Times New Roman"/>
              </a:rPr>
              <a:t>above </a:t>
            </a:r>
            <a:r>
              <a:rPr lang="en-US" b="1" dirty="0">
                <a:ea typeface="Calibri"/>
                <a:cs typeface="Times New Roman"/>
              </a:rPr>
              <a:t>its design value of 10A electron </a:t>
            </a:r>
            <a:r>
              <a:rPr lang="en-US" b="1" dirty="0" smtClean="0">
                <a:ea typeface="Calibri"/>
                <a:cs typeface="Times New Roman"/>
              </a:rPr>
              <a:t>beam (12A).</a:t>
            </a:r>
          </a:p>
          <a:p>
            <a:pPr marL="342900" indent="-342900">
              <a:spcAft>
                <a:spcPts val="1000"/>
              </a:spcAft>
              <a:buFont typeface="Arial"/>
              <a:buChar char="•"/>
              <a:tabLst>
                <a:tab pos="457200" algn="l"/>
              </a:tabLst>
            </a:pPr>
            <a:r>
              <a:rPr lang="ru-RU" b="1" dirty="0" smtClean="0"/>
              <a:t>Extracted ion charge with He gas injection reached 85.6% of the electron charge in the </a:t>
            </a:r>
            <a:r>
              <a:rPr lang="ru-RU" b="1" dirty="0" smtClean="0"/>
              <a:t>trap</a:t>
            </a:r>
            <a:endParaRPr lang="en-US" b="1" dirty="0" smtClean="0"/>
          </a:p>
          <a:p>
            <a:pPr marL="342900" indent="-342900">
              <a:spcAft>
                <a:spcPts val="1000"/>
              </a:spcAft>
              <a:buFont typeface="Arial"/>
              <a:buChar char="•"/>
              <a:tabLst>
                <a:tab pos="457200" algn="l"/>
              </a:tabLst>
            </a:pPr>
            <a:r>
              <a:rPr lang="en-US" b="1" dirty="0" smtClean="0"/>
              <a:t>EBIS source </a:t>
            </a:r>
            <a:r>
              <a:rPr lang="en-US" b="1" i="1" dirty="0" smtClean="0"/>
              <a:t>charge</a:t>
            </a:r>
            <a:r>
              <a:rPr lang="en-US" b="1" dirty="0" smtClean="0"/>
              <a:t> out exceeds the design value, but the % in desired charge state is lower than design.  The result is that the </a:t>
            </a:r>
            <a:r>
              <a:rPr lang="en-US" b="1" i="1" dirty="0" smtClean="0"/>
              <a:t>current in the desired charge state is ~ the design value</a:t>
            </a:r>
            <a:r>
              <a:rPr lang="en-US" b="1" dirty="0" smtClean="0"/>
              <a:t>.</a:t>
            </a:r>
            <a:endParaRPr lang="en-US" b="1" dirty="0">
              <a:ea typeface="Calibri"/>
              <a:cs typeface="Times New Roman"/>
            </a:endParaRPr>
          </a:p>
          <a:p>
            <a:pPr marL="342900" marR="0" lvl="0" indent="-342900">
              <a:spcBef>
                <a:spcPts val="0"/>
              </a:spcBef>
              <a:spcAft>
                <a:spcPts val="1000"/>
              </a:spcAft>
              <a:buFont typeface="Arial"/>
              <a:buChar char="•"/>
              <a:tabLst>
                <a:tab pos="457200" algn="l"/>
              </a:tabLst>
            </a:pPr>
            <a:r>
              <a:rPr lang="en-US" b="1" dirty="0" smtClean="0">
                <a:ea typeface="Calibri"/>
                <a:cs typeface="Times New Roman"/>
              </a:rPr>
              <a:t>Several improvements </a:t>
            </a:r>
            <a:r>
              <a:rPr lang="en-US" b="1" dirty="0">
                <a:ea typeface="Calibri"/>
                <a:cs typeface="Times New Roman"/>
              </a:rPr>
              <a:t>are being implemented to increase the intensity at Booster extraction.  (MEBT steering, additional matching quad at Booster, and increased gap of the inflector).  </a:t>
            </a:r>
            <a:endParaRPr lang="en-US" dirty="0">
              <a:ea typeface="Calibri"/>
              <a:cs typeface="Times New Roman"/>
            </a:endParaRPr>
          </a:p>
          <a:p>
            <a:pPr marL="342900" indent="-342900">
              <a:spcAft>
                <a:spcPts val="1000"/>
              </a:spcAft>
              <a:buFont typeface="Arial"/>
              <a:buChar char="•"/>
              <a:tabLst>
                <a:tab pos="457200" algn="l"/>
              </a:tabLst>
            </a:pPr>
            <a:r>
              <a:rPr lang="en-US" b="1" dirty="0" smtClean="0"/>
              <a:t>Ion intensity at electron beams ~10A has been developed meeting the design goal for acceleration of ions such as U39+, Au32+ and Cu11+  for RHIC.   Intensity and luminosity goals have been </a:t>
            </a:r>
            <a:r>
              <a:rPr lang="en-US" b="1" dirty="0" smtClean="0"/>
              <a:t>met with the help of bunch merging and increased EBIS duty factor.</a:t>
            </a:r>
            <a:endParaRPr lang="en-US" b="1"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52400" y="914400"/>
            <a:ext cx="8763000" cy="4800600"/>
          </a:xfrm>
        </p:spPr>
        <p:txBody>
          <a:bodyPr/>
          <a:lstStyle/>
          <a:p>
            <a:pPr algn="l">
              <a:buFont typeface="Arial" pitchFamily="34" charset="0"/>
              <a:buChar char="•"/>
            </a:pPr>
            <a:r>
              <a:rPr lang="en-US" dirty="0" smtClean="0"/>
              <a:t>High current electron beam (~10A),  current density ~600A/cm2</a:t>
            </a:r>
          </a:p>
          <a:p>
            <a:pPr algn="l"/>
            <a:endParaRPr lang="en-US" sz="1000" dirty="0" smtClean="0"/>
          </a:p>
          <a:p>
            <a:pPr algn="l">
              <a:buFont typeface="Arial" pitchFamily="34" charset="0"/>
              <a:buChar char="•"/>
            </a:pPr>
            <a:r>
              <a:rPr lang="en-US" dirty="0" smtClean="0"/>
              <a:t>The goal is to produce high particle currents in intense charge pulses, which are well matched to the acceleration scheme.</a:t>
            </a:r>
          </a:p>
          <a:p>
            <a:pPr algn="l"/>
            <a:endParaRPr lang="en-US" sz="1000" dirty="0" smtClean="0"/>
          </a:p>
          <a:p>
            <a:pPr algn="l">
              <a:buFont typeface="Arial" pitchFamily="34" charset="0"/>
              <a:buChar char="•"/>
            </a:pPr>
            <a:r>
              <a:rPr lang="en-US" dirty="0" smtClean="0"/>
              <a:t>For an EBIS, the charge state is moderate (e.g. Au32+), but the ion currents are high (~10mA) for total extracted charge &gt;100nC and short pulses ~10 to 40 microseconds.</a:t>
            </a:r>
            <a:endParaRPr lang="en-US" dirty="0" smtClean="0"/>
          </a:p>
          <a:p>
            <a:pPr algn="l">
              <a:buFont typeface="Arial" pitchFamily="34" charset="0"/>
              <a:buChar char="•"/>
            </a:pPr>
            <a:r>
              <a:rPr lang="en-US" dirty="0" smtClean="0"/>
              <a:t>In order to maintain high vacuum in the face of electron beam losses and potential high voltage discharges, a warm, baked vacuum system design was used.</a:t>
            </a:r>
          </a:p>
          <a:p>
            <a:pPr algn="l">
              <a:buFont typeface="Arial" pitchFamily="34" charset="0"/>
              <a:buChar char="•"/>
            </a:pPr>
            <a:r>
              <a:rPr lang="en-US" dirty="0" smtClean="0"/>
              <a:t>Pumping includes </a:t>
            </a:r>
            <a:r>
              <a:rPr lang="en-US" dirty="0" err="1" smtClean="0"/>
              <a:t>Cryopumps</a:t>
            </a:r>
            <a:r>
              <a:rPr lang="en-US" dirty="0" smtClean="0"/>
              <a:t>, turbo pumps, sublimation pumps as well as passive and electrically heated NEG pumps.  The pressure achieved currently is 2E-10 at the gun and 7e-11 in the trap.</a:t>
            </a:r>
          </a:p>
        </p:txBody>
      </p:sp>
      <p:sp>
        <p:nvSpPr>
          <p:cNvPr id="3" name="TextBox 2"/>
          <p:cNvSpPr txBox="1"/>
          <p:nvPr/>
        </p:nvSpPr>
        <p:spPr>
          <a:xfrm>
            <a:off x="381000" y="152400"/>
            <a:ext cx="3051669" cy="461665"/>
          </a:xfrm>
          <a:prstGeom prst="rect">
            <a:avLst/>
          </a:prstGeom>
          <a:noFill/>
        </p:spPr>
        <p:txBody>
          <a:bodyPr wrap="none" rtlCol="0">
            <a:spAutoFit/>
          </a:bodyPr>
          <a:lstStyle/>
          <a:p>
            <a:r>
              <a:rPr lang="en-US" sz="2400" b="1" dirty="0" err="1" smtClean="0"/>
              <a:t>RhicEBIS</a:t>
            </a:r>
            <a:r>
              <a:rPr lang="en-US" sz="2400" b="1" dirty="0" smtClean="0"/>
              <a:t> </a:t>
            </a:r>
            <a:r>
              <a:rPr lang="en-US" sz="2400" b="1" dirty="0" err="1" smtClean="0"/>
              <a:t>OverView</a:t>
            </a:r>
            <a:endParaRPr lang="en-US" sz="2400"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7842" name="Rectangle 2"/>
          <p:cNvSpPr>
            <a:spLocks noChangeArrowheads="1"/>
          </p:cNvSpPr>
          <p:nvPr/>
        </p:nvSpPr>
        <p:spPr bwMode="auto">
          <a:xfrm>
            <a:off x="228600" y="228084"/>
            <a:ext cx="6400800" cy="369332"/>
          </a:xfrm>
          <a:prstGeom prst="rect">
            <a:avLst/>
          </a:prstGeom>
          <a:noFill/>
          <a:ln w="9525">
            <a:noFill/>
            <a:miter lim="800000"/>
            <a:headEnd/>
            <a:tailEnd/>
          </a:ln>
          <a:effectLst/>
        </p:spPr>
        <p:txBody>
          <a:bodyPr anchor="ctr">
            <a:spAutoFit/>
          </a:bodyPr>
          <a:lstStyle/>
          <a:p>
            <a:pPr algn="just"/>
            <a:r>
              <a:rPr lang="en-US" sz="1800" b="1" dirty="0">
                <a:latin typeface="Arial" pitchFamily="34" charset="0"/>
              </a:rPr>
              <a:t>Some key features </a:t>
            </a:r>
            <a:r>
              <a:rPr lang="en-US" sz="1800" b="1" dirty="0" smtClean="0">
                <a:latin typeface="Arial" pitchFamily="34" charset="0"/>
              </a:rPr>
              <a:t>of </a:t>
            </a:r>
            <a:r>
              <a:rPr lang="en-US" sz="1800" b="1" dirty="0" err="1" smtClean="0">
                <a:latin typeface="Arial" pitchFamily="34" charset="0"/>
              </a:rPr>
              <a:t>Rhic</a:t>
            </a:r>
            <a:r>
              <a:rPr lang="en-US" sz="1800" b="1" dirty="0" smtClean="0">
                <a:latin typeface="Arial" pitchFamily="34" charset="0"/>
              </a:rPr>
              <a:t> </a:t>
            </a:r>
            <a:r>
              <a:rPr lang="en-US" sz="1800" b="1" dirty="0">
                <a:latin typeface="Arial" pitchFamily="34" charset="0"/>
              </a:rPr>
              <a:t>EBIS</a:t>
            </a:r>
          </a:p>
        </p:txBody>
      </p:sp>
      <p:sp>
        <p:nvSpPr>
          <p:cNvPr id="547843" name="Rectangle 3"/>
          <p:cNvSpPr>
            <a:spLocks noChangeArrowheads="1"/>
          </p:cNvSpPr>
          <p:nvPr/>
        </p:nvSpPr>
        <p:spPr bwMode="auto">
          <a:xfrm>
            <a:off x="457200" y="860848"/>
            <a:ext cx="8229600" cy="5152180"/>
          </a:xfrm>
          <a:prstGeom prst="rect">
            <a:avLst/>
          </a:prstGeom>
          <a:noFill/>
          <a:ln w="9525">
            <a:noFill/>
            <a:miter lim="800000"/>
            <a:headEnd/>
            <a:tailEnd/>
          </a:ln>
          <a:effectLst/>
        </p:spPr>
        <p:txBody>
          <a:bodyPr anchor="ctr">
            <a:spAutoFit/>
          </a:bodyPr>
          <a:lstStyle/>
          <a:p>
            <a:pPr>
              <a:spcAft>
                <a:spcPct val="40000"/>
              </a:spcAft>
              <a:buFontTx/>
              <a:buChar char="•"/>
            </a:pPr>
            <a:r>
              <a:rPr lang="en-US" sz="1800" dirty="0">
                <a:latin typeface="Arial" pitchFamily="34" charset="0"/>
              </a:rPr>
              <a:t>A </a:t>
            </a:r>
            <a:r>
              <a:rPr lang="en-US" sz="1800" dirty="0">
                <a:solidFill>
                  <a:srgbClr val="FF0000"/>
                </a:solidFill>
                <a:latin typeface="Arial" pitchFamily="34" charset="0"/>
              </a:rPr>
              <a:t>novel electron gun</a:t>
            </a:r>
            <a:r>
              <a:rPr lang="en-US" sz="1800" dirty="0">
                <a:latin typeface="Arial" pitchFamily="34" charset="0"/>
              </a:rPr>
              <a:t> </a:t>
            </a:r>
            <a:r>
              <a:rPr lang="en-US" sz="1800" dirty="0" smtClean="0">
                <a:latin typeface="Arial" pitchFamily="34" charset="0"/>
              </a:rPr>
              <a:t>based on a design </a:t>
            </a:r>
            <a:r>
              <a:rPr lang="en-US" sz="1800" dirty="0">
                <a:latin typeface="Arial" pitchFamily="34" charset="0"/>
              </a:rPr>
              <a:t>from Novosibirsk, which uses a convex cathode</a:t>
            </a:r>
          </a:p>
          <a:p>
            <a:pPr lvl="1">
              <a:spcAft>
                <a:spcPct val="40000"/>
              </a:spcAft>
              <a:buFontTx/>
              <a:buChar char="•"/>
            </a:pPr>
            <a:r>
              <a:rPr lang="en-US" sz="1400" b="1" dirty="0">
                <a:latin typeface="Arial" pitchFamily="34" charset="0"/>
              </a:rPr>
              <a:t>produces a low rotational electron beam well suited for the accelerations and decelerations common in the EBIS transport system</a:t>
            </a:r>
          </a:p>
          <a:p>
            <a:pPr>
              <a:spcAft>
                <a:spcPct val="40000"/>
              </a:spcAft>
              <a:buFontTx/>
              <a:buChar char="•"/>
            </a:pPr>
            <a:r>
              <a:rPr lang="en-US" sz="1800" dirty="0">
                <a:latin typeface="Arial" pitchFamily="34" charset="0"/>
              </a:rPr>
              <a:t>A </a:t>
            </a:r>
            <a:r>
              <a:rPr lang="en-US" sz="1800" dirty="0">
                <a:solidFill>
                  <a:srgbClr val="FF0000"/>
                </a:solidFill>
                <a:latin typeface="Arial" pitchFamily="34" charset="0"/>
              </a:rPr>
              <a:t>warm bore</a:t>
            </a:r>
            <a:r>
              <a:rPr lang="en-US" sz="1800" dirty="0">
                <a:latin typeface="Arial" pitchFamily="34" charset="0"/>
              </a:rPr>
              <a:t>, unshielded superconducting solenoid for the main trap region </a:t>
            </a:r>
          </a:p>
          <a:p>
            <a:pPr>
              <a:spcAft>
                <a:spcPct val="40000"/>
              </a:spcAft>
              <a:buFontTx/>
              <a:buChar char="•"/>
            </a:pPr>
            <a:r>
              <a:rPr lang="en-US" sz="1800" dirty="0" smtClean="0">
                <a:solidFill>
                  <a:srgbClr val="FF0000"/>
                </a:solidFill>
                <a:latin typeface="Arial" pitchFamily="34" charset="0"/>
              </a:rPr>
              <a:t>Vacuum </a:t>
            </a:r>
            <a:r>
              <a:rPr lang="en-US" sz="1800" dirty="0">
                <a:solidFill>
                  <a:srgbClr val="FF0000"/>
                </a:solidFill>
                <a:latin typeface="Arial" pitchFamily="34" charset="0"/>
              </a:rPr>
              <a:t>separation</a:t>
            </a:r>
            <a:r>
              <a:rPr lang="en-US" sz="1800" dirty="0">
                <a:latin typeface="Arial" pitchFamily="34" charset="0"/>
              </a:rPr>
              <a:t> of the trap region from the electron gun and electron collector regions </a:t>
            </a:r>
          </a:p>
          <a:p>
            <a:pPr>
              <a:spcAft>
                <a:spcPct val="40000"/>
              </a:spcAft>
              <a:buFontTx/>
              <a:buChar char="•"/>
            </a:pPr>
            <a:r>
              <a:rPr lang="en-US" sz="1800" dirty="0">
                <a:solidFill>
                  <a:srgbClr val="FF0000"/>
                </a:solidFill>
                <a:latin typeface="Arial" pitchFamily="34" charset="0"/>
              </a:rPr>
              <a:t>Large bore</a:t>
            </a:r>
            <a:r>
              <a:rPr lang="en-US" sz="1800" dirty="0">
                <a:latin typeface="Arial" pitchFamily="34" charset="0"/>
              </a:rPr>
              <a:t> (32mm) drift tubes have been used (pumping, reduced alignment precision, fast extraction, reduced RF coupling)</a:t>
            </a:r>
          </a:p>
          <a:p>
            <a:pPr>
              <a:spcAft>
                <a:spcPct val="40000"/>
              </a:spcAft>
              <a:buFontTx/>
              <a:buChar char="•"/>
            </a:pPr>
            <a:r>
              <a:rPr lang="en-US" sz="1800" dirty="0">
                <a:latin typeface="Arial" pitchFamily="34" charset="0"/>
              </a:rPr>
              <a:t>The use of auxiliary (warm) solenoids &amp; many transverse magnet coils for </a:t>
            </a:r>
            <a:r>
              <a:rPr lang="en-US" sz="1800" dirty="0">
                <a:solidFill>
                  <a:srgbClr val="FF0000"/>
                </a:solidFill>
                <a:latin typeface="Arial" pitchFamily="34" charset="0"/>
              </a:rPr>
              <a:t>steering corrections</a:t>
            </a:r>
            <a:r>
              <a:rPr lang="en-US" sz="1800" dirty="0">
                <a:latin typeface="Arial" pitchFamily="34" charset="0"/>
              </a:rPr>
              <a:t> on the electron beam</a:t>
            </a:r>
          </a:p>
          <a:p>
            <a:pPr>
              <a:spcAft>
                <a:spcPct val="40000"/>
              </a:spcAft>
              <a:buFontTx/>
              <a:buChar char="•"/>
            </a:pPr>
            <a:r>
              <a:rPr lang="en-US" sz="1800" dirty="0">
                <a:latin typeface="Arial" pitchFamily="34" charset="0"/>
              </a:rPr>
              <a:t>The </a:t>
            </a:r>
            <a:r>
              <a:rPr lang="en-US" sz="1800" dirty="0">
                <a:solidFill>
                  <a:srgbClr val="FF0000"/>
                </a:solidFill>
                <a:latin typeface="Arial" pitchFamily="34" charset="0"/>
              </a:rPr>
              <a:t>electron beam is pulsed</a:t>
            </a:r>
            <a:r>
              <a:rPr lang="en-US" sz="1800" dirty="0">
                <a:latin typeface="Arial" pitchFamily="34" charset="0"/>
              </a:rPr>
              <a:t> to reduce the average power on the electron collector </a:t>
            </a:r>
          </a:p>
          <a:p>
            <a:pPr>
              <a:spcAft>
                <a:spcPct val="40000"/>
              </a:spcAft>
              <a:buFontTx/>
              <a:buChar char="•"/>
            </a:pPr>
            <a:r>
              <a:rPr lang="en-US" dirty="0" smtClean="0">
                <a:solidFill>
                  <a:srgbClr val="FF0000"/>
                </a:solidFill>
                <a:latin typeface="Arial" pitchFamily="34" charset="0"/>
              </a:rPr>
              <a:t>V</a:t>
            </a:r>
            <a:r>
              <a:rPr lang="en-US" sz="1800" dirty="0" smtClean="0">
                <a:solidFill>
                  <a:srgbClr val="FF0000"/>
                </a:solidFill>
                <a:latin typeface="Arial" pitchFamily="34" charset="0"/>
              </a:rPr>
              <a:t>ersatile </a:t>
            </a:r>
            <a:r>
              <a:rPr lang="en-US" sz="1800" dirty="0">
                <a:solidFill>
                  <a:srgbClr val="FF0000"/>
                </a:solidFill>
                <a:latin typeface="Arial" pitchFamily="34" charset="0"/>
              </a:rPr>
              <a:t>controls</a:t>
            </a:r>
            <a:r>
              <a:rPr lang="en-US" sz="1800" dirty="0">
                <a:latin typeface="Arial" pitchFamily="34" charset="0"/>
              </a:rPr>
              <a:t> </a:t>
            </a:r>
            <a:r>
              <a:rPr lang="en-US" sz="1800" dirty="0" smtClean="0">
                <a:latin typeface="Arial" pitchFamily="34" charset="0"/>
              </a:rPr>
              <a:t>and hardware allow </a:t>
            </a:r>
            <a:r>
              <a:rPr lang="en-US" sz="1800" dirty="0">
                <a:latin typeface="Arial" pitchFamily="34" charset="0"/>
              </a:rPr>
              <a:t>one </a:t>
            </a:r>
            <a:r>
              <a:rPr lang="en-US" sz="1800" dirty="0" smtClean="0">
                <a:latin typeface="Arial" pitchFamily="34" charset="0"/>
              </a:rPr>
              <a:t>easily manipulate the time </a:t>
            </a:r>
            <a:r>
              <a:rPr lang="en-US" sz="1800" dirty="0">
                <a:latin typeface="Arial" pitchFamily="34" charset="0"/>
              </a:rPr>
              <a:t>dependent potential distribution </a:t>
            </a:r>
            <a:r>
              <a:rPr lang="en-US" sz="1800" dirty="0" smtClean="0">
                <a:latin typeface="Arial" pitchFamily="34" charset="0"/>
              </a:rPr>
              <a:t>to accommodate various injection and extraction techniques. </a:t>
            </a:r>
            <a:endParaRPr lang="en-US" sz="1800" dirty="0">
              <a:latin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66800" y="685800"/>
            <a:ext cx="7239000" cy="830997"/>
          </a:xfrm>
          <a:prstGeom prst="rect">
            <a:avLst/>
          </a:prstGeom>
          <a:noFill/>
        </p:spPr>
        <p:txBody>
          <a:bodyPr wrap="square" rtlCol="0">
            <a:spAutoFit/>
          </a:bodyPr>
          <a:lstStyle/>
          <a:p>
            <a:r>
              <a:rPr lang="en-US" sz="1600" dirty="0" smtClean="0">
                <a:solidFill>
                  <a:prstClr val="black"/>
                </a:solidFill>
              </a:rPr>
              <a:t>RHIC </a:t>
            </a:r>
            <a:r>
              <a:rPr lang="en-US" sz="1600" dirty="0" smtClean="0">
                <a:solidFill>
                  <a:prstClr val="black"/>
                </a:solidFill>
              </a:rPr>
              <a:t>EBIS </a:t>
            </a:r>
            <a:r>
              <a:rPr lang="en-US" sz="1600" dirty="0" smtClean="0">
                <a:solidFill>
                  <a:prstClr val="black"/>
                </a:solidFill>
              </a:rPr>
              <a:t>operates with </a:t>
            </a:r>
            <a:r>
              <a:rPr lang="en-US" sz="1600" dirty="0" smtClean="0">
                <a:solidFill>
                  <a:prstClr val="black"/>
                </a:solidFill>
              </a:rPr>
              <a:t>the e</a:t>
            </a:r>
            <a:r>
              <a:rPr lang="en-US" sz="1600" dirty="0" smtClean="0">
                <a:solidFill>
                  <a:prstClr val="black"/>
                </a:solidFill>
              </a:rPr>
              <a:t>lectron </a:t>
            </a:r>
            <a:r>
              <a:rPr lang="en-US" sz="1600" dirty="0" smtClean="0">
                <a:solidFill>
                  <a:prstClr val="black"/>
                </a:solidFill>
              </a:rPr>
              <a:t>gun </a:t>
            </a:r>
            <a:r>
              <a:rPr lang="en-US" sz="1600" dirty="0" smtClean="0">
                <a:solidFill>
                  <a:prstClr val="black"/>
                </a:solidFill>
              </a:rPr>
              <a:t>cathode </a:t>
            </a:r>
            <a:r>
              <a:rPr lang="en-US" sz="1600" dirty="0" smtClean="0">
                <a:solidFill>
                  <a:prstClr val="black"/>
                </a:solidFill>
              </a:rPr>
              <a:t>immersed in  the </a:t>
            </a:r>
            <a:r>
              <a:rPr lang="en-US" sz="1600" dirty="0" smtClean="0">
                <a:solidFill>
                  <a:prstClr val="black"/>
                </a:solidFill>
              </a:rPr>
              <a:t>magnetic field </a:t>
            </a:r>
            <a:r>
              <a:rPr lang="en-US" sz="1600" dirty="0" smtClean="0">
                <a:solidFill>
                  <a:prstClr val="black"/>
                </a:solidFill>
              </a:rPr>
              <a:t>of a launching </a:t>
            </a:r>
            <a:r>
              <a:rPr lang="en-US" sz="1600" dirty="0" smtClean="0">
                <a:solidFill>
                  <a:prstClr val="black"/>
                </a:solidFill>
              </a:rPr>
              <a:t>coil. The </a:t>
            </a:r>
            <a:r>
              <a:rPr lang="en-US" sz="1600" dirty="0" smtClean="0">
                <a:solidFill>
                  <a:prstClr val="black"/>
                </a:solidFill>
              </a:rPr>
              <a:t>electron beam is </a:t>
            </a:r>
            <a:r>
              <a:rPr lang="en-US" sz="1600" dirty="0" smtClean="0">
                <a:solidFill>
                  <a:prstClr val="black"/>
                </a:solidFill>
              </a:rPr>
              <a:t>then compressed </a:t>
            </a:r>
            <a:r>
              <a:rPr lang="en-US" sz="1600" dirty="0" smtClean="0">
                <a:solidFill>
                  <a:prstClr val="black"/>
                </a:solidFill>
              </a:rPr>
              <a:t>by the main magnetic field.</a:t>
            </a:r>
          </a:p>
        </p:txBody>
      </p:sp>
      <p:graphicFrame>
        <p:nvGraphicFramePr>
          <p:cNvPr id="5" name="Chart 4"/>
          <p:cNvGraphicFramePr>
            <a:graphicFrameLocks/>
          </p:cNvGraphicFramePr>
          <p:nvPr/>
        </p:nvGraphicFramePr>
        <p:xfrm>
          <a:off x="1143000" y="1524000"/>
          <a:ext cx="6781800" cy="449580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381000" y="228600"/>
            <a:ext cx="5791200" cy="369332"/>
          </a:xfrm>
          <a:prstGeom prst="rect">
            <a:avLst/>
          </a:prstGeom>
          <a:noFill/>
        </p:spPr>
        <p:txBody>
          <a:bodyPr wrap="square" rtlCol="0">
            <a:spAutoFit/>
          </a:bodyPr>
          <a:lstStyle/>
          <a:p>
            <a:r>
              <a:rPr lang="en-US" dirty="0" smtClean="0"/>
              <a:t>Magnetic geometry and electron beam envelope</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914400" y="762000"/>
            <a:ext cx="6781800" cy="5181600"/>
          </a:xfrm>
        </p:spPr>
        <p:txBody>
          <a:bodyPr/>
          <a:lstStyle/>
          <a:p>
            <a:pPr algn="l"/>
            <a:r>
              <a:rPr lang="en-US" sz="1600" b="1" dirty="0" smtClean="0"/>
              <a:t>Fast </a:t>
            </a:r>
            <a:r>
              <a:rPr lang="en-US" sz="1600" b="1" dirty="0" smtClean="0"/>
              <a:t>Injection</a:t>
            </a:r>
            <a:r>
              <a:rPr lang="en-US" sz="1600" dirty="0" smtClean="0"/>
              <a:t>:  Ions are injected into the electron beam in an ion beam pulse typically ranging from a few </a:t>
            </a:r>
            <a:r>
              <a:rPr lang="en-US" sz="1600" dirty="0" err="1" smtClean="0"/>
              <a:t>uS</a:t>
            </a:r>
            <a:r>
              <a:rPr lang="en-US" sz="1600" dirty="0" smtClean="0"/>
              <a:t> to a few hundred </a:t>
            </a:r>
            <a:r>
              <a:rPr lang="en-US" sz="1600" dirty="0" err="1" smtClean="0"/>
              <a:t>uS</a:t>
            </a:r>
            <a:r>
              <a:rPr lang="en-US" sz="1600" dirty="0" smtClean="0"/>
              <a:t>.  Raising a potential barrier traps the ions axially while terminating further injection.  Retarding the incoming beam can greatly increase the linear charge density, lowering the required injector current. The efficiencies can be very high, typically above 50%, and there is a well </a:t>
            </a:r>
            <a:r>
              <a:rPr lang="en-US" sz="1600" dirty="0" smtClean="0"/>
              <a:t>defined </a:t>
            </a:r>
            <a:r>
              <a:rPr lang="en-US" sz="1600" dirty="0" smtClean="0"/>
              <a:t>beginning of confinement </a:t>
            </a:r>
            <a:r>
              <a:rPr lang="en-US" sz="1600" dirty="0" smtClean="0"/>
              <a:t>period.</a:t>
            </a:r>
            <a:endParaRPr lang="en-US" sz="1600" dirty="0" smtClean="0"/>
          </a:p>
          <a:p>
            <a:pPr algn="l"/>
            <a:endParaRPr lang="en-US" sz="800" b="1" dirty="0" smtClean="0"/>
          </a:p>
          <a:p>
            <a:pPr algn="l"/>
            <a:r>
              <a:rPr lang="en-US" sz="1600" b="1" dirty="0" smtClean="0"/>
              <a:t>Slow </a:t>
            </a:r>
            <a:r>
              <a:rPr lang="en-US" sz="1600" b="1" dirty="0" smtClean="0"/>
              <a:t>injection</a:t>
            </a:r>
            <a:r>
              <a:rPr lang="en-US" sz="1600" dirty="0" smtClean="0"/>
              <a:t>: (accumulation mode) allows trap filling with much lower current beams.  The injected ion energy is adjusted so that ions pass over a potential barrier on the way into the trap, but if they are further ionized during a round trip transit and if ionized during a round trip, they will be trapped.   In general, this type of injection is much less efficient with trapping rates typically a few percent or less.</a:t>
            </a:r>
          </a:p>
          <a:p>
            <a:pPr algn="l"/>
            <a:r>
              <a:rPr lang="en-US" sz="1600" dirty="0" smtClean="0"/>
              <a:t>This mode can be useful when efficiency is not important or when the incoming beam is very low intensity and accumulation is essential. High electron beam current densities help improve the </a:t>
            </a:r>
            <a:r>
              <a:rPr lang="en-US" sz="1600" dirty="0" smtClean="0"/>
              <a:t>efficiency.</a:t>
            </a:r>
          </a:p>
          <a:p>
            <a:pPr algn="l"/>
            <a:endParaRPr lang="en-US" sz="800" dirty="0" smtClean="0"/>
          </a:p>
          <a:p>
            <a:pPr algn="l"/>
            <a:r>
              <a:rPr lang="en-US" sz="1600" b="1" dirty="0" err="1" smtClean="0"/>
              <a:t>RhicEbis</a:t>
            </a:r>
            <a:r>
              <a:rPr lang="en-US" sz="1600" b="1" dirty="0" smtClean="0"/>
              <a:t> usually operates in the accumulation mode which places less demand on the external injection sources and beam transport.</a:t>
            </a:r>
            <a:endParaRPr lang="en-US" sz="1600" b="1" dirty="0" smtClean="0"/>
          </a:p>
        </p:txBody>
      </p:sp>
      <p:sp>
        <p:nvSpPr>
          <p:cNvPr id="3" name="TextBox 2"/>
          <p:cNvSpPr txBox="1"/>
          <p:nvPr/>
        </p:nvSpPr>
        <p:spPr>
          <a:xfrm>
            <a:off x="381000" y="228600"/>
            <a:ext cx="5029200" cy="646331"/>
          </a:xfrm>
          <a:prstGeom prst="rect">
            <a:avLst/>
          </a:prstGeom>
          <a:noFill/>
        </p:spPr>
        <p:txBody>
          <a:bodyPr wrap="square" rtlCol="0">
            <a:spAutoFit/>
          </a:bodyPr>
          <a:lstStyle/>
          <a:p>
            <a:r>
              <a:rPr lang="en-US" dirty="0" smtClean="0"/>
              <a:t>External ion injection modes:</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stretch>
            <a:fillRect/>
          </a:stretch>
        </p:blipFill>
        <p:spPr>
          <a:xfrm>
            <a:off x="1827977" y="0"/>
            <a:ext cx="5355029" cy="6858000"/>
          </a:xfrm>
          <a:prstGeom prst="rect">
            <a:avLst/>
          </a:prstGeom>
        </p:spPr>
      </p:pic>
      <p:sp>
        <p:nvSpPr>
          <p:cNvPr id="5" name="TextBox 4"/>
          <p:cNvSpPr txBox="1"/>
          <p:nvPr/>
        </p:nvSpPr>
        <p:spPr>
          <a:xfrm>
            <a:off x="2652757" y="749742"/>
            <a:ext cx="1428847" cy="461665"/>
          </a:xfrm>
          <a:prstGeom prst="rect">
            <a:avLst/>
          </a:prstGeom>
          <a:noFill/>
        </p:spPr>
        <p:txBody>
          <a:bodyPr wrap="none" rtlCol="0">
            <a:spAutoFit/>
          </a:bodyPr>
          <a:lstStyle/>
          <a:p>
            <a:pPr defTabSz="457200"/>
            <a:r>
              <a:rPr lang="en-US" sz="2400" b="1" dirty="0" smtClean="0">
                <a:solidFill>
                  <a:srgbClr val="3366FF"/>
                </a:solidFill>
              </a:rPr>
              <a:t>Cu source</a:t>
            </a:r>
            <a:endParaRPr lang="en-US" sz="2400" b="1" dirty="0">
              <a:solidFill>
                <a:srgbClr val="3366FF"/>
              </a:solidFill>
            </a:endParaRPr>
          </a:p>
        </p:txBody>
      </p:sp>
      <p:sp>
        <p:nvSpPr>
          <p:cNvPr id="6" name="TextBox 5"/>
          <p:cNvSpPr txBox="1"/>
          <p:nvPr/>
        </p:nvSpPr>
        <p:spPr>
          <a:xfrm>
            <a:off x="5719968" y="2493567"/>
            <a:ext cx="2463835" cy="461665"/>
          </a:xfrm>
          <a:prstGeom prst="rect">
            <a:avLst/>
          </a:prstGeom>
          <a:noFill/>
        </p:spPr>
        <p:txBody>
          <a:bodyPr wrap="none" rtlCol="0">
            <a:spAutoFit/>
          </a:bodyPr>
          <a:lstStyle/>
          <a:p>
            <a:pPr defTabSz="457200"/>
            <a:r>
              <a:rPr lang="en-US" sz="2400" b="1" dirty="0">
                <a:solidFill>
                  <a:srgbClr val="3366FF"/>
                </a:solidFill>
              </a:rPr>
              <a:t>U</a:t>
            </a:r>
            <a:r>
              <a:rPr lang="en-US" sz="2400" b="1" dirty="0" smtClean="0">
                <a:solidFill>
                  <a:srgbClr val="3366FF"/>
                </a:solidFill>
              </a:rPr>
              <a:t> source, then Au</a:t>
            </a:r>
            <a:endParaRPr lang="en-US" sz="2400" b="1" dirty="0">
              <a:solidFill>
                <a:srgbClr val="3366FF"/>
              </a:solidFill>
            </a:endParaRPr>
          </a:p>
        </p:txBody>
      </p:sp>
      <p:sp>
        <p:nvSpPr>
          <p:cNvPr id="11" name="TextBox 10"/>
          <p:cNvSpPr txBox="1"/>
          <p:nvPr/>
        </p:nvSpPr>
        <p:spPr>
          <a:xfrm>
            <a:off x="412412" y="5391696"/>
            <a:ext cx="1086355" cy="646331"/>
          </a:xfrm>
          <a:prstGeom prst="rect">
            <a:avLst/>
          </a:prstGeom>
          <a:noFill/>
        </p:spPr>
        <p:txBody>
          <a:bodyPr wrap="none" rtlCol="0">
            <a:spAutoFit/>
          </a:bodyPr>
          <a:lstStyle/>
          <a:p>
            <a:pPr defTabSz="457200"/>
            <a:r>
              <a:rPr lang="en-US" b="1" dirty="0" smtClean="0">
                <a:solidFill>
                  <a:prstClr val="black"/>
                </a:solidFill>
              </a:rPr>
              <a:t>1+ Ions</a:t>
            </a:r>
          </a:p>
          <a:p>
            <a:pPr defTabSz="457200"/>
            <a:r>
              <a:rPr lang="en-US" b="1" dirty="0" smtClean="0">
                <a:solidFill>
                  <a:prstClr val="black"/>
                </a:solidFill>
              </a:rPr>
              <a:t> into EBIS</a:t>
            </a:r>
            <a:endParaRPr lang="en-US" b="1" dirty="0">
              <a:solidFill>
                <a:prstClr val="black"/>
              </a:solidFill>
            </a:endParaRPr>
          </a:p>
        </p:txBody>
      </p:sp>
      <p:cxnSp>
        <p:nvCxnSpPr>
          <p:cNvPr id="13" name="Straight Arrow Connector 12"/>
          <p:cNvCxnSpPr/>
          <p:nvPr/>
        </p:nvCxnSpPr>
        <p:spPr>
          <a:xfrm flipH="1">
            <a:off x="388902" y="6156728"/>
            <a:ext cx="1186680" cy="1"/>
          </a:xfrm>
          <a:prstGeom prst="straightConnector1">
            <a:avLst/>
          </a:prstGeom>
          <a:ln w="50800">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7" name="Rectangle 6"/>
          <p:cNvSpPr/>
          <p:nvPr/>
        </p:nvSpPr>
        <p:spPr>
          <a:xfrm>
            <a:off x="150273" y="4225069"/>
            <a:ext cx="2012968" cy="923330"/>
          </a:xfrm>
          <a:prstGeom prst="rect">
            <a:avLst/>
          </a:prstGeom>
        </p:spPr>
        <p:txBody>
          <a:bodyPr wrap="square">
            <a:spAutoFit/>
          </a:bodyPr>
          <a:lstStyle/>
          <a:p>
            <a:pPr defTabSz="457200"/>
            <a:r>
              <a:rPr lang="en-US" dirty="0">
                <a:solidFill>
                  <a:srgbClr val="0000FF"/>
                </a:solidFill>
              </a:rPr>
              <a:t>EBIS is a </a:t>
            </a:r>
            <a:r>
              <a:rPr lang="en-US" dirty="0" smtClean="0">
                <a:solidFill>
                  <a:srgbClr val="0000FF"/>
                </a:solidFill>
              </a:rPr>
              <a:t>“charge breeder” </a:t>
            </a:r>
            <a:r>
              <a:rPr lang="en-US" dirty="0">
                <a:solidFill>
                  <a:srgbClr val="0000FF"/>
                </a:solidFill>
              </a:rPr>
              <a:t>of the injected 1+ ions</a:t>
            </a:r>
            <a:endParaRPr lang="en-US" sz="2800" b="1" u="sng" dirty="0">
              <a:solidFill>
                <a:srgbClr val="0000FF"/>
              </a:solidFill>
            </a:endParaRPr>
          </a:p>
        </p:txBody>
      </p:sp>
      <p:sp>
        <p:nvSpPr>
          <p:cNvPr id="15" name="TextBox 14"/>
          <p:cNvSpPr txBox="1"/>
          <p:nvPr/>
        </p:nvSpPr>
        <p:spPr>
          <a:xfrm>
            <a:off x="4730607" y="370271"/>
            <a:ext cx="3699630" cy="1200328"/>
          </a:xfrm>
          <a:prstGeom prst="rect">
            <a:avLst/>
          </a:prstGeom>
          <a:solidFill>
            <a:schemeClr val="bg1"/>
          </a:solidFill>
        </p:spPr>
        <p:txBody>
          <a:bodyPr wrap="square" rtlCol="0">
            <a:spAutoFit/>
          </a:bodyPr>
          <a:lstStyle/>
          <a:p>
            <a:pPr defTabSz="457200"/>
            <a:r>
              <a:rPr lang="en-US" sz="2400" b="1" u="sng" dirty="0" smtClean="0">
                <a:solidFill>
                  <a:srgbClr val="FF0000"/>
                </a:solidFill>
              </a:rPr>
              <a:t>External 1+ ion production to feed the EBIS trap</a:t>
            </a:r>
          </a:p>
        </p:txBody>
      </p:sp>
      <p:pic>
        <p:nvPicPr>
          <p:cNvPr id="12" name="Picture 6" descr="DCP_0875"/>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50273" y="1462519"/>
            <a:ext cx="2626848" cy="11984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extBox 7"/>
          <p:cNvSpPr txBox="1"/>
          <p:nvPr/>
        </p:nvSpPr>
        <p:spPr>
          <a:xfrm>
            <a:off x="229033" y="1102596"/>
            <a:ext cx="2408332" cy="338554"/>
          </a:xfrm>
          <a:prstGeom prst="rect">
            <a:avLst/>
          </a:prstGeom>
          <a:noFill/>
        </p:spPr>
        <p:txBody>
          <a:bodyPr wrap="none" rtlCol="0">
            <a:spAutoFit/>
          </a:bodyPr>
          <a:lstStyle/>
          <a:p>
            <a:pPr defTabSz="457200"/>
            <a:r>
              <a:rPr lang="en-US" sz="1600" dirty="0" smtClean="0">
                <a:solidFill>
                  <a:prstClr val="black"/>
                </a:solidFill>
              </a:rPr>
              <a:t>Hollow cathode ion source</a:t>
            </a:r>
            <a:endParaRPr lang="en-US" sz="1600" dirty="0">
              <a:solidFill>
                <a:prstClr val="black"/>
              </a:solidFill>
            </a:endParaRPr>
          </a:p>
        </p:txBody>
      </p:sp>
      <p:pic>
        <p:nvPicPr>
          <p:cNvPr id="14" name="Picture 13" descr="ToDo lists (page 7).png"/>
          <p:cNvPicPr>
            <a:picLocks noChangeAspect="1"/>
          </p:cNvPicPr>
          <p:nvPr/>
        </p:nvPicPr>
        <p:blipFill rotWithShape="1">
          <a:blip r:embed="rId4" cstate="print">
            <a:extLst>
              <a:ext uri="{28A0092B-C50C-407E-A947-70E740481C1C}">
                <a14:useLocalDpi xmlns:a14="http://schemas.microsoft.com/office/drawing/2010/main" xmlns="" val="0"/>
              </a:ext>
            </a:extLst>
          </a:blip>
          <a:srcRect l="5496" r="45912" b="60"/>
          <a:stretch/>
        </p:blipFill>
        <p:spPr>
          <a:xfrm rot="5400000">
            <a:off x="1015705" y="1874254"/>
            <a:ext cx="1064669" cy="2638013"/>
          </a:xfrm>
          <a:prstGeom prst="rect">
            <a:avLst/>
          </a:prstGeom>
        </p:spPr>
      </p:pic>
    </p:spTree>
    <p:extLst>
      <p:ext uri="{BB962C8B-B14F-4D97-AF65-F5344CB8AC3E}">
        <p14:creationId xmlns:p14="http://schemas.microsoft.com/office/powerpoint/2010/main" xmlns="" val="7675476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0866" name="Rectangle 2"/>
          <p:cNvSpPr>
            <a:spLocks noGrp="1" noChangeArrowheads="1"/>
          </p:cNvSpPr>
          <p:nvPr>
            <p:ph type="title"/>
          </p:nvPr>
        </p:nvSpPr>
        <p:spPr>
          <a:xfrm>
            <a:off x="0" y="0"/>
            <a:ext cx="6934200" cy="762000"/>
          </a:xfrm>
        </p:spPr>
        <p:txBody>
          <a:bodyPr/>
          <a:lstStyle/>
          <a:p>
            <a:r>
              <a:rPr lang="en-US" dirty="0" smtClean="0"/>
              <a:t>LEBT </a:t>
            </a:r>
            <a:r>
              <a:rPr lang="en-US" dirty="0"/>
              <a:t>Switchyard and Diagnostic Chamber</a:t>
            </a:r>
          </a:p>
        </p:txBody>
      </p:sp>
      <p:sp>
        <p:nvSpPr>
          <p:cNvPr id="420867" name="Rectangle 3"/>
          <p:cNvSpPr>
            <a:spLocks noGrp="1" noChangeArrowheads="1"/>
          </p:cNvSpPr>
          <p:nvPr>
            <p:ph type="body" idx="1"/>
          </p:nvPr>
        </p:nvSpPr>
        <p:spPr>
          <a:xfrm>
            <a:off x="381000" y="4876800"/>
            <a:ext cx="8229600" cy="1143000"/>
          </a:xfrm>
        </p:spPr>
        <p:txBody>
          <a:bodyPr/>
          <a:lstStyle/>
          <a:p>
            <a:pPr>
              <a:buFontTx/>
              <a:buNone/>
            </a:pPr>
            <a:r>
              <a:rPr lang="en-US" sz="2000" dirty="0"/>
              <a:t>Left: Multi-port LEBT chamber with spherical &amp; flat bending elements     	for ion injection into </a:t>
            </a:r>
            <a:r>
              <a:rPr lang="en-US" sz="2000" dirty="0" smtClean="0"/>
              <a:t>EBIS</a:t>
            </a:r>
            <a:endParaRPr lang="en-US" sz="2000" dirty="0"/>
          </a:p>
          <a:p>
            <a:pPr>
              <a:buFontTx/>
              <a:buNone/>
            </a:pPr>
            <a:r>
              <a:rPr lang="en-US" sz="2000" dirty="0"/>
              <a:t>Right: Simulated 15keV beam trajectory for injection into the EBIS </a:t>
            </a:r>
          </a:p>
        </p:txBody>
      </p:sp>
      <p:pic>
        <p:nvPicPr>
          <p:cNvPr id="420868" name="Picture 4"/>
          <p:cNvPicPr>
            <a:picLocks noChangeAspect="1" noChangeArrowheads="1"/>
          </p:cNvPicPr>
          <p:nvPr/>
        </p:nvPicPr>
        <p:blipFill>
          <a:blip r:embed="rId2" cstate="print"/>
          <a:srcRect/>
          <a:stretch>
            <a:fillRect/>
          </a:stretch>
        </p:blipFill>
        <p:spPr bwMode="auto">
          <a:xfrm>
            <a:off x="381000" y="1219200"/>
            <a:ext cx="3581400" cy="3548063"/>
          </a:xfrm>
          <a:prstGeom prst="rect">
            <a:avLst/>
          </a:prstGeom>
          <a:noFill/>
          <a:ln w="9525">
            <a:noFill/>
            <a:miter lim="800000"/>
            <a:headEnd/>
            <a:tailEnd/>
          </a:ln>
          <a:effectLst/>
        </p:spPr>
      </p:pic>
      <p:pic>
        <p:nvPicPr>
          <p:cNvPr id="420869" name="Picture 5"/>
          <p:cNvPicPr>
            <a:picLocks noChangeAspect="1" noChangeArrowheads="1"/>
          </p:cNvPicPr>
          <p:nvPr/>
        </p:nvPicPr>
        <p:blipFill>
          <a:blip r:embed="rId3" cstate="print"/>
          <a:srcRect r="24631" b="10396"/>
          <a:stretch>
            <a:fillRect/>
          </a:stretch>
        </p:blipFill>
        <p:spPr bwMode="auto">
          <a:xfrm>
            <a:off x="4495800" y="990600"/>
            <a:ext cx="3935413" cy="369728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4_SNS-review-TEMPLATE">
  <a:themeElements>
    <a:clrScheme name="">
      <a:dk1>
        <a:srgbClr val="000000"/>
      </a:dk1>
      <a:lt1>
        <a:srgbClr val="FFFFFF"/>
      </a:lt1>
      <a:dk2>
        <a:srgbClr val="000000"/>
      </a:dk2>
      <a:lt2>
        <a:srgbClr val="808080"/>
      </a:lt2>
      <a:accent1>
        <a:srgbClr val="00CC99"/>
      </a:accent1>
      <a:accent2>
        <a:srgbClr val="FF9966"/>
      </a:accent2>
      <a:accent3>
        <a:srgbClr val="FFFFFF"/>
      </a:accent3>
      <a:accent4>
        <a:srgbClr val="000000"/>
      </a:accent4>
      <a:accent5>
        <a:srgbClr val="AAE2CA"/>
      </a:accent5>
      <a:accent6>
        <a:srgbClr val="E78A5C"/>
      </a:accent6>
      <a:hlink>
        <a:srgbClr val="0099FF"/>
      </a:hlink>
      <a:folHlink>
        <a:srgbClr val="FFFF66"/>
      </a:folHlink>
    </a:clrScheme>
    <a:fontScheme name="SNS-review-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NS-review-TEMPLAT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NS-review-TEMPLAT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NS-review-TEMPLAT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NS-review-TEMPLAT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NS-review-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NS-review-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NS-review-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2_SNS-review-TEMPLATE">
  <a:themeElements>
    <a:clrScheme name="">
      <a:dk1>
        <a:srgbClr val="000000"/>
      </a:dk1>
      <a:lt1>
        <a:srgbClr val="FFFFFF"/>
      </a:lt1>
      <a:dk2>
        <a:srgbClr val="000000"/>
      </a:dk2>
      <a:lt2>
        <a:srgbClr val="808080"/>
      </a:lt2>
      <a:accent1>
        <a:srgbClr val="00CC99"/>
      </a:accent1>
      <a:accent2>
        <a:srgbClr val="FF9966"/>
      </a:accent2>
      <a:accent3>
        <a:srgbClr val="FFFFFF"/>
      </a:accent3>
      <a:accent4>
        <a:srgbClr val="000000"/>
      </a:accent4>
      <a:accent5>
        <a:srgbClr val="AAE2CA"/>
      </a:accent5>
      <a:accent6>
        <a:srgbClr val="E78A5C"/>
      </a:accent6>
      <a:hlink>
        <a:srgbClr val="0099FF"/>
      </a:hlink>
      <a:folHlink>
        <a:srgbClr val="FFFF66"/>
      </a:folHlink>
    </a:clrScheme>
    <a:fontScheme name="SNS-review-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200" b="0" i="0" u="none" strike="noStrike" cap="none" normalizeH="0" baseline="0" smtClean="0">
            <a:ln>
              <a:noFill/>
            </a:ln>
            <a:solidFill>
              <a:schemeClr val="tx1"/>
            </a:solidFill>
            <a:effectLst/>
            <a:latin typeface="Arial" charset="0"/>
          </a:defRPr>
        </a:defPPr>
      </a:lstStyle>
    </a:lnDef>
  </a:objectDefaults>
  <a:extraClrSchemeLst>
    <a:extraClrScheme>
      <a:clrScheme name="SNS-review-TEMPLAT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NS-review-TEMPLAT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NS-review-TEMPLAT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NS-review-TEMPLAT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NS-review-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NS-review-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NS-review-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SNS-review-TEMPLATE">
  <a:themeElements>
    <a:clrScheme name="">
      <a:dk1>
        <a:srgbClr val="000000"/>
      </a:dk1>
      <a:lt1>
        <a:srgbClr val="FFFFFF"/>
      </a:lt1>
      <a:dk2>
        <a:srgbClr val="000000"/>
      </a:dk2>
      <a:lt2>
        <a:srgbClr val="808080"/>
      </a:lt2>
      <a:accent1>
        <a:srgbClr val="00CC99"/>
      </a:accent1>
      <a:accent2>
        <a:srgbClr val="FF9966"/>
      </a:accent2>
      <a:accent3>
        <a:srgbClr val="FFFFFF"/>
      </a:accent3>
      <a:accent4>
        <a:srgbClr val="000000"/>
      </a:accent4>
      <a:accent5>
        <a:srgbClr val="AAE2CA"/>
      </a:accent5>
      <a:accent6>
        <a:srgbClr val="E78A5C"/>
      </a:accent6>
      <a:hlink>
        <a:srgbClr val="0099FF"/>
      </a:hlink>
      <a:folHlink>
        <a:srgbClr val="FFFF66"/>
      </a:folHlink>
    </a:clrScheme>
    <a:fontScheme name="SNS-review-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NS-review-TEMPLAT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NS-review-TEMPLAT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NS-review-TEMPLAT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NS-review-TEMPLAT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NS-review-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NS-review-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NS-review-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SNS-review-TEMPLATE">
  <a:themeElements>
    <a:clrScheme name="">
      <a:dk1>
        <a:srgbClr val="000000"/>
      </a:dk1>
      <a:lt1>
        <a:srgbClr val="FFFFFF"/>
      </a:lt1>
      <a:dk2>
        <a:srgbClr val="000000"/>
      </a:dk2>
      <a:lt2>
        <a:srgbClr val="808080"/>
      </a:lt2>
      <a:accent1>
        <a:srgbClr val="00CC99"/>
      </a:accent1>
      <a:accent2>
        <a:srgbClr val="FF9966"/>
      </a:accent2>
      <a:accent3>
        <a:srgbClr val="FFFFFF"/>
      </a:accent3>
      <a:accent4>
        <a:srgbClr val="000000"/>
      </a:accent4>
      <a:accent5>
        <a:srgbClr val="AAE2CA"/>
      </a:accent5>
      <a:accent6>
        <a:srgbClr val="E78A5C"/>
      </a:accent6>
      <a:hlink>
        <a:srgbClr val="0099FF"/>
      </a:hlink>
      <a:folHlink>
        <a:srgbClr val="FFFF66"/>
      </a:folHlink>
    </a:clrScheme>
    <a:fontScheme name="SNS-review-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NS-review-TEMPLAT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NS-review-TEMPLAT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NS-review-TEMPLAT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NS-review-TEMPLAT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NS-review-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NS-review-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NS-review-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Theme_ICIS2011">
  <a:themeElements>
    <a:clrScheme name="">
      <a:dk1>
        <a:srgbClr val="000000"/>
      </a:dk1>
      <a:lt1>
        <a:srgbClr val="FFFFFF"/>
      </a:lt1>
      <a:dk2>
        <a:srgbClr val="000000"/>
      </a:dk2>
      <a:lt2>
        <a:srgbClr val="808080"/>
      </a:lt2>
      <a:accent1>
        <a:srgbClr val="00CC99"/>
      </a:accent1>
      <a:accent2>
        <a:srgbClr val="FF9966"/>
      </a:accent2>
      <a:accent3>
        <a:srgbClr val="FFFFFF"/>
      </a:accent3>
      <a:accent4>
        <a:srgbClr val="000000"/>
      </a:accent4>
      <a:accent5>
        <a:srgbClr val="AAE2CA"/>
      </a:accent5>
      <a:accent6>
        <a:srgbClr val="E78A5C"/>
      </a:accent6>
      <a:hlink>
        <a:srgbClr val="0099FF"/>
      </a:hlink>
      <a:folHlink>
        <a:srgbClr val="FFFF66"/>
      </a:folHlink>
    </a:clrScheme>
    <a:fontScheme name="SNS-review-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NS-review-TEMPLAT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NS-review-TEMPLAT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NS-review-TEMPLAT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NS-review-TEMPLAT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NS-review-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NS-review-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NS-review-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3_SNS-review-TEMPLATE">
  <a:themeElements>
    <a:clrScheme name="">
      <a:dk1>
        <a:srgbClr val="000000"/>
      </a:dk1>
      <a:lt1>
        <a:srgbClr val="FFFFFF"/>
      </a:lt1>
      <a:dk2>
        <a:srgbClr val="000000"/>
      </a:dk2>
      <a:lt2>
        <a:srgbClr val="808080"/>
      </a:lt2>
      <a:accent1>
        <a:srgbClr val="00CC99"/>
      </a:accent1>
      <a:accent2>
        <a:srgbClr val="FF9966"/>
      </a:accent2>
      <a:accent3>
        <a:srgbClr val="FFFFFF"/>
      </a:accent3>
      <a:accent4>
        <a:srgbClr val="000000"/>
      </a:accent4>
      <a:accent5>
        <a:srgbClr val="AAE2CA"/>
      </a:accent5>
      <a:accent6>
        <a:srgbClr val="E78A5C"/>
      </a:accent6>
      <a:hlink>
        <a:srgbClr val="0099FF"/>
      </a:hlink>
      <a:folHlink>
        <a:srgbClr val="FFFF66"/>
      </a:folHlink>
    </a:clrScheme>
    <a:fontScheme name="SNS-review-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NS-review-TEMPLAT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NS-review-TEMPLAT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NS-review-TEMPLAT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NS-review-TEMPLAT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NS-review-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NS-review-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NS-review-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ja-1">
  <a:themeElements>
    <a:clrScheme name="">
      <a:dk1>
        <a:srgbClr val="000000"/>
      </a:dk1>
      <a:lt1>
        <a:srgbClr val="FFFFFF"/>
      </a:lt1>
      <a:dk2>
        <a:srgbClr val="000000"/>
      </a:dk2>
      <a:lt2>
        <a:srgbClr val="808080"/>
      </a:lt2>
      <a:accent1>
        <a:srgbClr val="00CC99"/>
      </a:accent1>
      <a:accent2>
        <a:srgbClr val="FF9966"/>
      </a:accent2>
      <a:accent3>
        <a:srgbClr val="FFFFFF"/>
      </a:accent3>
      <a:accent4>
        <a:srgbClr val="000000"/>
      </a:accent4>
      <a:accent5>
        <a:srgbClr val="AAE2CA"/>
      </a:accent5>
      <a:accent6>
        <a:srgbClr val="E78A5C"/>
      </a:accent6>
      <a:hlink>
        <a:srgbClr val="0099FF"/>
      </a:hlink>
      <a:folHlink>
        <a:srgbClr val="FFFF66"/>
      </a:folHlink>
    </a:clrScheme>
    <a:fontScheme name="SNS-review-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200" b="0" i="0" u="none" strike="noStrike" cap="none" normalizeH="0" baseline="0" smtClean="0">
            <a:ln>
              <a:noFill/>
            </a:ln>
            <a:solidFill>
              <a:schemeClr val="tx1"/>
            </a:solidFill>
            <a:effectLst/>
            <a:latin typeface="Arial" charset="0"/>
          </a:defRPr>
        </a:defPPr>
      </a:lstStyle>
    </a:lnDef>
  </a:objectDefaults>
  <a:extraClrSchemeLst>
    <a:extraClrScheme>
      <a:clrScheme name="SNS-review-TEMPLAT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NS-review-TEMPLAT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NS-review-TEMPLAT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NS-review-TEMPLAT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NS-review-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NS-review-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NS-review-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8279</TotalTime>
  <Words>2972</Words>
  <Application>Microsoft Office PowerPoint</Application>
  <PresentationFormat>On-screen Show (4:3)</PresentationFormat>
  <Paragraphs>372</Paragraphs>
  <Slides>37</Slides>
  <Notes>9</Notes>
  <HiddenSlides>0</HiddenSlides>
  <MMClips>0</MMClips>
  <ScaleCrop>false</ScaleCrop>
  <HeadingPairs>
    <vt:vector size="6" baseType="variant">
      <vt:variant>
        <vt:lpstr>Theme</vt:lpstr>
      </vt:variant>
      <vt:variant>
        <vt:i4>11</vt:i4>
      </vt:variant>
      <vt:variant>
        <vt:lpstr>Embedded OLE Servers</vt:lpstr>
      </vt:variant>
      <vt:variant>
        <vt:i4>1</vt:i4>
      </vt:variant>
      <vt:variant>
        <vt:lpstr>Slide Titles</vt:lpstr>
      </vt:variant>
      <vt:variant>
        <vt:i4>37</vt:i4>
      </vt:variant>
    </vt:vector>
  </HeadingPairs>
  <TitlesOfParts>
    <vt:vector size="49" baseType="lpstr">
      <vt:lpstr>Office Theme</vt:lpstr>
      <vt:lpstr>22_SNS-review-TEMPLATE</vt:lpstr>
      <vt:lpstr>2_Office Theme</vt:lpstr>
      <vt:lpstr>SNS-review-TEMPLATE</vt:lpstr>
      <vt:lpstr>1_SNS-review-TEMPLATE</vt:lpstr>
      <vt:lpstr>Theme_ICIS2011</vt:lpstr>
      <vt:lpstr>5_Office Theme</vt:lpstr>
      <vt:lpstr>3_SNS-review-TEMPLATE</vt:lpstr>
      <vt:lpstr>ja-1</vt:lpstr>
      <vt:lpstr>4_SNS-review-TEMPLATE</vt:lpstr>
      <vt:lpstr>1_Office Theme</vt:lpstr>
      <vt:lpstr>Document</vt:lpstr>
      <vt:lpstr>Slide 1</vt:lpstr>
      <vt:lpstr>Slide 2</vt:lpstr>
      <vt:lpstr>Slide 3</vt:lpstr>
      <vt:lpstr>Slide 4</vt:lpstr>
      <vt:lpstr>Slide 5</vt:lpstr>
      <vt:lpstr>Slide 6</vt:lpstr>
      <vt:lpstr>Slide 7</vt:lpstr>
      <vt:lpstr>Slide 8</vt:lpstr>
      <vt:lpstr>LEBT Switchyard and Diagnostic Chamber</vt:lpstr>
      <vt:lpstr>Pepperpot emittance measurements of injected 1+ ions</vt:lpstr>
      <vt:lpstr>Ion Elevators:  Pulsed High Voltage Platforms</vt:lpstr>
      <vt:lpstr>HV Platform Pulsing for EBIS ion beam injection into RFQ</vt:lpstr>
      <vt:lpstr> EBIS Superconducting Solenoid </vt:lpstr>
      <vt:lpstr>Slide 14</vt:lpstr>
      <vt:lpstr>Slide 15</vt:lpstr>
      <vt:lpstr>Slide 16</vt:lpstr>
      <vt:lpstr> The EBIS 10A electron gun</vt:lpstr>
      <vt:lpstr>Drift tube structure</vt:lpstr>
      <vt:lpstr>Slide 19</vt:lpstr>
      <vt:lpstr>EBIS high electron beam current traces</vt:lpstr>
      <vt:lpstr>EBIS Pressures with high electron beam current </vt:lpstr>
      <vt:lpstr>Highly charged Au extraction from RhicEBIS after fast injection from the HCIS</vt:lpstr>
      <vt:lpstr>Slide 23</vt:lpstr>
      <vt:lpstr>Slide 24</vt:lpstr>
      <vt:lpstr>Slide 25</vt:lpstr>
      <vt:lpstr>Summary of First Run to NSRL  (Mar-Jun 2011)</vt:lpstr>
      <vt:lpstr>Rapid switching between ion species</vt:lpstr>
      <vt:lpstr>Ion Yields from RhicEBIS (and TestEBIS)</vt:lpstr>
      <vt:lpstr>Slide 29</vt:lpstr>
      <vt:lpstr>EBIS Ions in Booster (per EBIS extraction)</vt:lpstr>
      <vt:lpstr>Slide 31</vt:lpstr>
      <vt:lpstr>Slide 32</vt:lpstr>
      <vt:lpstr>Slide 33</vt:lpstr>
      <vt:lpstr>Slide 34</vt:lpstr>
      <vt:lpstr>Fourteen EBIS beams delivered to date</vt:lpstr>
      <vt:lpstr>Future developments the BNL EBIS program</vt:lpstr>
      <vt:lpstr>Summary</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alessi</dc:creator>
  <cp:lastModifiedBy>Beebe, Edward N</cp:lastModifiedBy>
  <cp:revision>377</cp:revision>
  <dcterms:created xsi:type="dcterms:W3CDTF">2010-06-29T02:57:13Z</dcterms:created>
  <dcterms:modified xsi:type="dcterms:W3CDTF">2012-10-16T06:08:29Z</dcterms:modified>
  <cp:contentStatus/>
</cp:coreProperties>
</file>