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7" autoAdjust="0"/>
    <p:restoredTop sz="94660"/>
  </p:normalViewPr>
  <p:slideViewPr>
    <p:cSldViewPr>
      <p:cViewPr varScale="1">
        <p:scale>
          <a:sx n="74" d="100"/>
          <a:sy n="74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153" cy="4799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07" y="1"/>
            <a:ext cx="3170153" cy="4799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8A05A-C161-43BD-98B1-DFD94E2B0F2C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674"/>
            <a:ext cx="3170153" cy="47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07" y="9119674"/>
            <a:ext cx="3170153" cy="47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CAFFF-8F95-4A24-B117-46D8D8640D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7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6B47-CAEE-401D-95B5-3E59DBE8C4E3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427DB-2BEB-4317-88B2-5BB686EB1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10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0072" y="2924944"/>
            <a:ext cx="3128392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9144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323528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28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91440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eaLnBrk="0" hangingPunct="0">
              <a:defRPr/>
            </a:pPr>
            <a:endParaRPr lang="en-US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"/>
            <a:ext cx="7200800" cy="806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C444-AD82-407D-87A1-4F96D1872E35}" type="datetime1">
              <a:rPr lang="en-GB" smtClean="0"/>
              <a:t>15/11/2012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604688"/>
            <a:ext cx="5544616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M.Moll, 21st RD50 Workshop, 14-16 November 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576064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-</a:t>
            </a:r>
            <a:fld id="{4BC41057-E5DD-4345-B334-EB94862F885B}" type="slidenum">
              <a:rPr lang="en-GB" smtClean="0"/>
              <a:pPr/>
              <a:t>‹#›</a:t>
            </a:fld>
            <a:r>
              <a:rPr lang="en-GB" dirty="0" smtClean="0"/>
              <a:t>-</a:t>
            </a:r>
            <a:endParaRPr lang="en-GB" dirty="0"/>
          </a:p>
        </p:txBody>
      </p:sp>
      <p:pic>
        <p:nvPicPr>
          <p:cNvPr id="8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826" y="2"/>
            <a:ext cx="808174" cy="80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2299" y="6597352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 rot="20661476">
            <a:off x="-2215" y="49723"/>
            <a:ext cx="1395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  <a:cs typeface="Aharoni" pitchFamily="2" charset="-79"/>
              </a:rPr>
              <a:t>RD50</a:t>
            </a:r>
            <a:endParaRPr lang="en-GB" sz="3600" b="1" dirty="0">
              <a:solidFill>
                <a:srgbClr val="FF0000"/>
              </a:solidFill>
              <a:latin typeface="+mj-lt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608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738" y="98425"/>
            <a:ext cx="6303962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848100"/>
            <a:ext cx="7772400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G.Casse &amp; M.Moll –  19th RD50 Workshop – CERN, 21-23.11.2011      -2-</a:t>
            </a:r>
          </a:p>
        </p:txBody>
      </p:sp>
    </p:spTree>
    <p:extLst>
      <p:ext uri="{BB962C8B-B14F-4D97-AF65-F5344CB8AC3E}">
        <p14:creationId xmlns:p14="http://schemas.microsoft.com/office/powerpoint/2010/main" val="17715627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"/>
            <a:ext cx="7200800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97352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ED7B4-CFBB-4EB9-9719-48402C407BAC}" type="datetime1">
              <a:rPr lang="en-GB" smtClean="0"/>
              <a:t>15/11/2012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604688"/>
            <a:ext cx="505584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M.Moll, 21st RD50 Workshop, 14-16 November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040" y="6597352"/>
            <a:ext cx="549424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4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1525036" y="998730"/>
            <a:ext cx="5895654" cy="1377562"/>
          </a:xfrm>
          <a:prstGeom prst="roundRect">
            <a:avLst>
              <a:gd name="adj" fmla="val 34898"/>
            </a:avLst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21</a:t>
            </a:r>
            <a:r>
              <a:rPr lang="en-US" sz="3600" b="1" baseline="30000" dirty="0" smtClean="0">
                <a:solidFill>
                  <a:srgbClr val="0000FF"/>
                </a:solidFill>
              </a:rPr>
              <a:t>st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>
                <a:solidFill>
                  <a:srgbClr val="0000FF"/>
                </a:solidFill>
              </a:rPr>
              <a:t>RD50 </a:t>
            </a:r>
            <a:r>
              <a:rPr lang="en-US" sz="3600" b="1" dirty="0" smtClean="0">
                <a:solidFill>
                  <a:srgbClr val="0000FF"/>
                </a:solidFill>
              </a:rPr>
              <a:t>Workshop</a:t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CERN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smtClean="0">
                <a:solidFill>
                  <a:schemeClr val="tx1"/>
                </a:solidFill>
              </a:rPr>
              <a:t>14-16 </a:t>
            </a:r>
            <a:r>
              <a:rPr lang="en-US" sz="1600" dirty="0">
                <a:solidFill>
                  <a:schemeClr val="tx1"/>
                </a:solidFill>
              </a:rPr>
              <a:t>November </a:t>
            </a:r>
            <a:r>
              <a:rPr lang="en-US" sz="1600" dirty="0" smtClean="0">
                <a:solidFill>
                  <a:schemeClr val="tx1"/>
                </a:solidFill>
              </a:rPr>
              <a:t>2012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92074" y="2888940"/>
            <a:ext cx="8462919" cy="2177296"/>
          </a:xfrm>
          <a:prstGeom prst="roundRect">
            <a:avLst>
              <a:gd name="adj" fmla="val 34898"/>
            </a:avLst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Reminder: Tomorrow (Friday) </a:t>
            </a:r>
          </a:p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the workshop will continue in Bldg.222</a:t>
            </a:r>
          </a:p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(located between the 2 CERN Hostels) </a:t>
            </a:r>
            <a:endParaRPr lang="fr-FR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1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8981</TotalTime>
  <Words>23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Michaels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Moll</dc:creator>
  <cp:lastModifiedBy>Michael Moll</cp:lastModifiedBy>
  <cp:revision>401</cp:revision>
  <cp:lastPrinted>2012-11-13T12:20:45Z</cp:lastPrinted>
  <dcterms:created xsi:type="dcterms:W3CDTF">2012-04-12T14:25:35Z</dcterms:created>
  <dcterms:modified xsi:type="dcterms:W3CDTF">2012-11-15T10:27:46Z</dcterms:modified>
</cp:coreProperties>
</file>