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5" r:id="rId6"/>
    <p:sldId id="264" r:id="rId7"/>
    <p:sldId id="260" r:id="rId8"/>
    <p:sldId id="263" r:id="rId9"/>
    <p:sldId id="261" r:id="rId10"/>
    <p:sldId id="266" r:id="rId11"/>
    <p:sldId id="262" r:id="rId12"/>
    <p:sldId id="267" r:id="rId13"/>
    <p:sldId id="268" r:id="rId14"/>
  </p:sldIdLst>
  <p:sldSz cx="9906000" cy="6858000" type="A4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1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90" y="-18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j\jkoverma\Public\BDcumulativ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0189139781651784E-2"/>
          <c:y val="2.2260691097823311E-2"/>
          <c:w val="0.88332363123870261"/>
          <c:h val="0.84485591932587445"/>
        </c:manualLayout>
      </c:layout>
      <c:scatterChart>
        <c:scatterStyle val="lineMarker"/>
        <c:varyColors val="0"/>
        <c:ser>
          <c:idx val="0"/>
          <c:order val="0"/>
          <c:tx>
            <c:v>Total # BDs</c:v>
          </c:tx>
          <c:xVal>
            <c:numRef>
              <c:f>Sheet1!$A$1:$A$232</c:f>
              <c:numCache>
                <c:formatCode>m/d/yyyy\ h:mm</c:formatCode>
                <c:ptCount val="232"/>
                <c:pt idx="0">
                  <c:v>41080.618055555555</c:v>
                </c:pt>
                <c:pt idx="1">
                  <c:v>41080.634027777778</c:v>
                </c:pt>
                <c:pt idx="2">
                  <c:v>41080.663888888892</c:v>
                </c:pt>
                <c:pt idx="3">
                  <c:v>41080.670138888891</c:v>
                </c:pt>
                <c:pt idx="4">
                  <c:v>41080.681944444441</c:v>
                </c:pt>
                <c:pt idx="5">
                  <c:v>41080.684027777781</c:v>
                </c:pt>
                <c:pt idx="6">
                  <c:v>41080.69027777778</c:v>
                </c:pt>
                <c:pt idx="7">
                  <c:v>41080.693055555559</c:v>
                </c:pt>
                <c:pt idx="8">
                  <c:v>41080.701388888891</c:v>
                </c:pt>
                <c:pt idx="9">
                  <c:v>41080.712500000001</c:v>
                </c:pt>
                <c:pt idx="10">
                  <c:v>41080.724999999999</c:v>
                </c:pt>
                <c:pt idx="11">
                  <c:v>41086.382638888892</c:v>
                </c:pt>
                <c:pt idx="12">
                  <c:v>41086.387499999997</c:v>
                </c:pt>
                <c:pt idx="13">
                  <c:v>41086.388888888891</c:v>
                </c:pt>
                <c:pt idx="14">
                  <c:v>41086.39166666667</c:v>
                </c:pt>
                <c:pt idx="15">
                  <c:v>41086.392361111109</c:v>
                </c:pt>
                <c:pt idx="16">
                  <c:v>41086.396527777775</c:v>
                </c:pt>
                <c:pt idx="17">
                  <c:v>41086.398611111108</c:v>
                </c:pt>
                <c:pt idx="18">
                  <c:v>41086.400000000001</c:v>
                </c:pt>
                <c:pt idx="19">
                  <c:v>41086.402777777781</c:v>
                </c:pt>
                <c:pt idx="20">
                  <c:v>41086.404861111114</c:v>
                </c:pt>
                <c:pt idx="21">
                  <c:v>41086.40902777778</c:v>
                </c:pt>
                <c:pt idx="22">
                  <c:v>41086.409722222219</c:v>
                </c:pt>
                <c:pt idx="23">
                  <c:v>41086.411111111112</c:v>
                </c:pt>
                <c:pt idx="24">
                  <c:v>41086.412499999999</c:v>
                </c:pt>
                <c:pt idx="25">
                  <c:v>41086.415277777778</c:v>
                </c:pt>
                <c:pt idx="26">
                  <c:v>41086.418749999997</c:v>
                </c:pt>
                <c:pt idx="27">
                  <c:v>41086.421527777777</c:v>
                </c:pt>
                <c:pt idx="28">
                  <c:v>41086.423611111109</c:v>
                </c:pt>
                <c:pt idx="29">
                  <c:v>41086.429166666669</c:v>
                </c:pt>
                <c:pt idx="30">
                  <c:v>41086.430555555555</c:v>
                </c:pt>
                <c:pt idx="31">
                  <c:v>41086.433333333334</c:v>
                </c:pt>
                <c:pt idx="32">
                  <c:v>41086.43472222222</c:v>
                </c:pt>
                <c:pt idx="33">
                  <c:v>41086.439583333333</c:v>
                </c:pt>
                <c:pt idx="34">
                  <c:v>41086.441666666666</c:v>
                </c:pt>
                <c:pt idx="35">
                  <c:v>41086.443055555559</c:v>
                </c:pt>
                <c:pt idx="36">
                  <c:v>41086.446527777778</c:v>
                </c:pt>
                <c:pt idx="37">
                  <c:v>41086.447916666664</c:v>
                </c:pt>
                <c:pt idx="38">
                  <c:v>41086.453472222223</c:v>
                </c:pt>
                <c:pt idx="39">
                  <c:v>41086.454861111109</c:v>
                </c:pt>
                <c:pt idx="40">
                  <c:v>41086.456250000003</c:v>
                </c:pt>
                <c:pt idx="41">
                  <c:v>41086.461111111108</c:v>
                </c:pt>
                <c:pt idx="42">
                  <c:v>41086.462500000001</c:v>
                </c:pt>
                <c:pt idx="43">
                  <c:v>41086.463888888888</c:v>
                </c:pt>
                <c:pt idx="44">
                  <c:v>41086.46597222222</c:v>
                </c:pt>
                <c:pt idx="45">
                  <c:v>41086.467361111114</c:v>
                </c:pt>
                <c:pt idx="46">
                  <c:v>41086.469444444447</c:v>
                </c:pt>
                <c:pt idx="47">
                  <c:v>41086.47152777778</c:v>
                </c:pt>
                <c:pt idx="48">
                  <c:v>41086.472222222219</c:v>
                </c:pt>
                <c:pt idx="49">
                  <c:v>41086.474305555559</c:v>
                </c:pt>
                <c:pt idx="50">
                  <c:v>41086.476388888892</c:v>
                </c:pt>
                <c:pt idx="51">
                  <c:v>41086.478472222225</c:v>
                </c:pt>
                <c:pt idx="52">
                  <c:v>41086.484027777777</c:v>
                </c:pt>
                <c:pt idx="53">
                  <c:v>41086.488194444442</c:v>
                </c:pt>
                <c:pt idx="54">
                  <c:v>41086.489583333336</c:v>
                </c:pt>
                <c:pt idx="55">
                  <c:v>41086.547222222223</c:v>
                </c:pt>
                <c:pt idx="56">
                  <c:v>41086.558333333334</c:v>
                </c:pt>
                <c:pt idx="57">
                  <c:v>41086.560416666667</c:v>
                </c:pt>
                <c:pt idx="58">
                  <c:v>41086.5625</c:v>
                </c:pt>
                <c:pt idx="59">
                  <c:v>41086.563194444447</c:v>
                </c:pt>
                <c:pt idx="60">
                  <c:v>41086.564583333333</c:v>
                </c:pt>
                <c:pt idx="61">
                  <c:v>41086.566666666666</c:v>
                </c:pt>
                <c:pt idx="62">
                  <c:v>41086.567361111112</c:v>
                </c:pt>
                <c:pt idx="63">
                  <c:v>41086.570833333331</c:v>
                </c:pt>
                <c:pt idx="64">
                  <c:v>41086.572222222225</c:v>
                </c:pt>
                <c:pt idx="65">
                  <c:v>41086.572916666664</c:v>
                </c:pt>
                <c:pt idx="66">
                  <c:v>41086.574999999997</c:v>
                </c:pt>
                <c:pt idx="67">
                  <c:v>41086.576388888891</c:v>
                </c:pt>
                <c:pt idx="68">
                  <c:v>41086.582638888889</c:v>
                </c:pt>
                <c:pt idx="69">
                  <c:v>41086.583333333336</c:v>
                </c:pt>
                <c:pt idx="70">
                  <c:v>41086.584722222222</c:v>
                </c:pt>
                <c:pt idx="71">
                  <c:v>41086.590277777781</c:v>
                </c:pt>
                <c:pt idx="72">
                  <c:v>41086.591666666667</c:v>
                </c:pt>
                <c:pt idx="73">
                  <c:v>41086.59652777778</c:v>
                </c:pt>
                <c:pt idx="74">
                  <c:v>41086.597222222219</c:v>
                </c:pt>
                <c:pt idx="75">
                  <c:v>41086.602777777778</c:v>
                </c:pt>
                <c:pt idx="76">
                  <c:v>41086.605555555558</c:v>
                </c:pt>
                <c:pt idx="77">
                  <c:v>41086.612500000003</c:v>
                </c:pt>
                <c:pt idx="78">
                  <c:v>41086.615972222222</c:v>
                </c:pt>
                <c:pt idx="79">
                  <c:v>41086.619444444441</c:v>
                </c:pt>
                <c:pt idx="80">
                  <c:v>41086.622916666667</c:v>
                </c:pt>
                <c:pt idx="81">
                  <c:v>41086.62777777778</c:v>
                </c:pt>
                <c:pt idx="82">
                  <c:v>41086.632638888892</c:v>
                </c:pt>
                <c:pt idx="83">
                  <c:v>41086.642361111109</c:v>
                </c:pt>
                <c:pt idx="84">
                  <c:v>41086.646527777775</c:v>
                </c:pt>
                <c:pt idx="85">
                  <c:v>41086.657638888886</c:v>
                </c:pt>
                <c:pt idx="86">
                  <c:v>41086.662499999999</c:v>
                </c:pt>
                <c:pt idx="87">
                  <c:v>41086.667361111111</c:v>
                </c:pt>
                <c:pt idx="88">
                  <c:v>41086.67291666667</c:v>
                </c:pt>
                <c:pt idx="89">
                  <c:v>41086.681250000001</c:v>
                </c:pt>
                <c:pt idx="90">
                  <c:v>41086.684027777781</c:v>
                </c:pt>
                <c:pt idx="91">
                  <c:v>41086.691666666666</c:v>
                </c:pt>
                <c:pt idx="92">
                  <c:v>41086.698611111111</c:v>
                </c:pt>
                <c:pt idx="93">
                  <c:v>41086.702777777777</c:v>
                </c:pt>
                <c:pt idx="94">
                  <c:v>41086.713888888888</c:v>
                </c:pt>
                <c:pt idx="95">
                  <c:v>41086.719444444447</c:v>
                </c:pt>
                <c:pt idx="96">
                  <c:v>41087.551388888889</c:v>
                </c:pt>
                <c:pt idx="97">
                  <c:v>41087.554861111108</c:v>
                </c:pt>
                <c:pt idx="98">
                  <c:v>41087.556250000001</c:v>
                </c:pt>
                <c:pt idx="99">
                  <c:v>41087.561805555553</c:v>
                </c:pt>
                <c:pt idx="100">
                  <c:v>41087.568055555559</c:v>
                </c:pt>
                <c:pt idx="101">
                  <c:v>41087.644444444442</c:v>
                </c:pt>
                <c:pt idx="102">
                  <c:v>41087.647916666669</c:v>
                </c:pt>
                <c:pt idx="103">
                  <c:v>41087.675000000003</c:v>
                </c:pt>
                <c:pt idx="104">
                  <c:v>41087.68472222222</c:v>
                </c:pt>
                <c:pt idx="105">
                  <c:v>41087.701388888891</c:v>
                </c:pt>
                <c:pt idx="106">
                  <c:v>41087.706944444442</c:v>
                </c:pt>
                <c:pt idx="107">
                  <c:v>41087.71597222222</c:v>
                </c:pt>
                <c:pt idx="108">
                  <c:v>41088.417361111111</c:v>
                </c:pt>
                <c:pt idx="109">
                  <c:v>41088.425694444442</c:v>
                </c:pt>
                <c:pt idx="110">
                  <c:v>41088.431944444441</c:v>
                </c:pt>
                <c:pt idx="111">
                  <c:v>41088.4375</c:v>
                </c:pt>
                <c:pt idx="112">
                  <c:v>41088.444444444445</c:v>
                </c:pt>
                <c:pt idx="113">
                  <c:v>41088.45416666667</c:v>
                </c:pt>
                <c:pt idx="114">
                  <c:v>41088.456944444442</c:v>
                </c:pt>
                <c:pt idx="115">
                  <c:v>41088.458333333336</c:v>
                </c:pt>
                <c:pt idx="116">
                  <c:v>41088.463194444441</c:v>
                </c:pt>
                <c:pt idx="117">
                  <c:v>41088.463888888888</c:v>
                </c:pt>
                <c:pt idx="118">
                  <c:v>41088.474999999999</c:v>
                </c:pt>
                <c:pt idx="119">
                  <c:v>41088.481944444444</c:v>
                </c:pt>
                <c:pt idx="120">
                  <c:v>41088.486805555556</c:v>
                </c:pt>
                <c:pt idx="121">
                  <c:v>41088.491666666669</c:v>
                </c:pt>
                <c:pt idx="122">
                  <c:v>41088.54791666667</c:v>
                </c:pt>
                <c:pt idx="123">
                  <c:v>41088.563194444447</c:v>
                </c:pt>
                <c:pt idx="124">
                  <c:v>41088.572916666664</c:v>
                </c:pt>
                <c:pt idx="125">
                  <c:v>41088.583333333336</c:v>
                </c:pt>
                <c:pt idx="126">
                  <c:v>41088.587500000001</c:v>
                </c:pt>
                <c:pt idx="127">
                  <c:v>41088.599305555559</c:v>
                </c:pt>
                <c:pt idx="128">
                  <c:v>41088.634027777778</c:v>
                </c:pt>
                <c:pt idx="129">
                  <c:v>41088.672222222223</c:v>
                </c:pt>
                <c:pt idx="130">
                  <c:v>41088.707638888889</c:v>
                </c:pt>
                <c:pt idx="131">
                  <c:v>41088.715277777781</c:v>
                </c:pt>
                <c:pt idx="132">
                  <c:v>41088.720138888886</c:v>
                </c:pt>
                <c:pt idx="133">
                  <c:v>41095.619444444441</c:v>
                </c:pt>
                <c:pt idx="134">
                  <c:v>41095.623611111114</c:v>
                </c:pt>
                <c:pt idx="135">
                  <c:v>41095.625</c:v>
                </c:pt>
                <c:pt idx="136">
                  <c:v>41095.626388888886</c:v>
                </c:pt>
                <c:pt idx="137">
                  <c:v>41095.630555555559</c:v>
                </c:pt>
                <c:pt idx="138">
                  <c:v>41095.631944444445</c:v>
                </c:pt>
                <c:pt idx="139">
                  <c:v>41095.644444444442</c:v>
                </c:pt>
                <c:pt idx="140">
                  <c:v>41095.670138888891</c:v>
                </c:pt>
                <c:pt idx="141">
                  <c:v>41095.671527777777</c:v>
                </c:pt>
                <c:pt idx="142">
                  <c:v>41095.682638888888</c:v>
                </c:pt>
                <c:pt idx="143">
                  <c:v>41095.736805555556</c:v>
                </c:pt>
                <c:pt idx="144">
                  <c:v>41095.751388888886</c:v>
                </c:pt>
                <c:pt idx="145">
                  <c:v>41095.773611111108</c:v>
                </c:pt>
                <c:pt idx="146">
                  <c:v>41096.409722222219</c:v>
                </c:pt>
                <c:pt idx="147">
                  <c:v>41096.456944444442</c:v>
                </c:pt>
                <c:pt idx="148">
                  <c:v>41096.461111111108</c:v>
                </c:pt>
                <c:pt idx="149">
                  <c:v>41096.48541666667</c:v>
                </c:pt>
                <c:pt idx="150">
                  <c:v>41096.698611111111</c:v>
                </c:pt>
                <c:pt idx="151">
                  <c:v>41099.493055555555</c:v>
                </c:pt>
                <c:pt idx="152">
                  <c:v>41099.569444444445</c:v>
                </c:pt>
                <c:pt idx="153">
                  <c:v>41099.658333333333</c:v>
                </c:pt>
                <c:pt idx="154">
                  <c:v>41099.729861111111</c:v>
                </c:pt>
                <c:pt idx="155">
                  <c:v>41099.745833333334</c:v>
                </c:pt>
                <c:pt idx="156">
                  <c:v>41099.745833333334</c:v>
                </c:pt>
                <c:pt idx="157">
                  <c:v>41100.338194444441</c:v>
                </c:pt>
                <c:pt idx="158">
                  <c:v>41100.354166666664</c:v>
                </c:pt>
                <c:pt idx="159">
                  <c:v>41100.405555555553</c:v>
                </c:pt>
                <c:pt idx="160">
                  <c:v>41100.768055555556</c:v>
                </c:pt>
                <c:pt idx="161">
                  <c:v>41100.806944444441</c:v>
                </c:pt>
                <c:pt idx="162">
                  <c:v>41100.850694444445</c:v>
                </c:pt>
                <c:pt idx="163">
                  <c:v>41101.374305555553</c:v>
                </c:pt>
                <c:pt idx="164">
                  <c:v>41101.379166666666</c:v>
                </c:pt>
                <c:pt idx="165">
                  <c:v>41101.384722222225</c:v>
                </c:pt>
                <c:pt idx="166">
                  <c:v>41101.404861111114</c:v>
                </c:pt>
                <c:pt idx="167">
                  <c:v>41101.414583333331</c:v>
                </c:pt>
                <c:pt idx="168">
                  <c:v>41101.424305555556</c:v>
                </c:pt>
                <c:pt idx="169">
                  <c:v>41101.440972222219</c:v>
                </c:pt>
                <c:pt idx="170">
                  <c:v>41101.492361111108</c:v>
                </c:pt>
                <c:pt idx="171">
                  <c:v>41101.548611111109</c:v>
                </c:pt>
                <c:pt idx="172">
                  <c:v>41101.571527777778</c:v>
                </c:pt>
                <c:pt idx="173">
                  <c:v>41101.606944444444</c:v>
                </c:pt>
                <c:pt idx="174">
                  <c:v>41101.668749999997</c:v>
                </c:pt>
                <c:pt idx="175">
                  <c:v>41101.676388888889</c:v>
                </c:pt>
                <c:pt idx="176">
                  <c:v>41101.678472222222</c:v>
                </c:pt>
                <c:pt idx="177">
                  <c:v>41101.679861111108</c:v>
                </c:pt>
                <c:pt idx="178">
                  <c:v>41101.684027777781</c:v>
                </c:pt>
                <c:pt idx="179">
                  <c:v>41101.693055555559</c:v>
                </c:pt>
                <c:pt idx="180">
                  <c:v>41101.695833333331</c:v>
                </c:pt>
                <c:pt idx="181">
                  <c:v>41101.743055555555</c:v>
                </c:pt>
                <c:pt idx="182">
                  <c:v>41102.342361111114</c:v>
                </c:pt>
                <c:pt idx="183">
                  <c:v>41102.417361111111</c:v>
                </c:pt>
                <c:pt idx="184">
                  <c:v>41102.42291666667</c:v>
                </c:pt>
                <c:pt idx="185">
                  <c:v>41102.423611111109</c:v>
                </c:pt>
                <c:pt idx="186">
                  <c:v>41102.490277777775</c:v>
                </c:pt>
                <c:pt idx="187">
                  <c:v>41102.621527777781</c:v>
                </c:pt>
                <c:pt idx="188">
                  <c:v>41102.713888888888</c:v>
                </c:pt>
                <c:pt idx="189">
                  <c:v>41102.716666666667</c:v>
                </c:pt>
                <c:pt idx="190">
                  <c:v>41113.481944444444</c:v>
                </c:pt>
                <c:pt idx="191">
                  <c:v>41113.587500000001</c:v>
                </c:pt>
                <c:pt idx="192">
                  <c:v>41113.62777777778</c:v>
                </c:pt>
                <c:pt idx="193">
                  <c:v>41115.390972222223</c:v>
                </c:pt>
                <c:pt idx="194">
                  <c:v>41115.394444444442</c:v>
                </c:pt>
                <c:pt idx="195">
                  <c:v>41115.425694444442</c:v>
                </c:pt>
                <c:pt idx="196">
                  <c:v>41115.426388888889</c:v>
                </c:pt>
                <c:pt idx="197">
                  <c:v>41115.435416666667</c:v>
                </c:pt>
                <c:pt idx="198">
                  <c:v>41115.436805555553</c:v>
                </c:pt>
                <c:pt idx="199">
                  <c:v>41115.493055555555</c:v>
                </c:pt>
                <c:pt idx="200">
                  <c:v>41115.567361111112</c:v>
                </c:pt>
                <c:pt idx="201">
                  <c:v>41115.68472222222</c:v>
                </c:pt>
                <c:pt idx="202">
                  <c:v>41115.727083333331</c:v>
                </c:pt>
                <c:pt idx="203">
                  <c:v>41116.34097222222</c:v>
                </c:pt>
                <c:pt idx="204">
                  <c:v>41116.476388888892</c:v>
                </c:pt>
                <c:pt idx="205">
                  <c:v>41116.477777777778</c:v>
                </c:pt>
                <c:pt idx="206">
                  <c:v>41116.481249999997</c:v>
                </c:pt>
                <c:pt idx="207">
                  <c:v>41116.577777777777</c:v>
                </c:pt>
                <c:pt idx="208">
                  <c:v>41116.605555555558</c:v>
                </c:pt>
                <c:pt idx="209">
                  <c:v>41116.615972222222</c:v>
                </c:pt>
                <c:pt idx="210">
                  <c:v>41116.724305555559</c:v>
                </c:pt>
                <c:pt idx="211">
                  <c:v>41117.343055555553</c:v>
                </c:pt>
                <c:pt idx="212">
                  <c:v>41117.429166666669</c:v>
                </c:pt>
                <c:pt idx="213">
                  <c:v>41117.576388888891</c:v>
                </c:pt>
                <c:pt idx="214">
                  <c:v>41117.693749999999</c:v>
                </c:pt>
                <c:pt idx="215">
                  <c:v>41120.345138888886</c:v>
                </c:pt>
                <c:pt idx="216">
                  <c:v>41120.725694444445</c:v>
                </c:pt>
                <c:pt idx="217">
                  <c:v>41121.345138888886</c:v>
                </c:pt>
                <c:pt idx="218">
                  <c:v>41121.584722222222</c:v>
                </c:pt>
                <c:pt idx="219">
                  <c:v>41121.923611111109</c:v>
                </c:pt>
                <c:pt idx="220">
                  <c:v>41122.722222222219</c:v>
                </c:pt>
                <c:pt idx="221">
                  <c:v>41123.270833333336</c:v>
                </c:pt>
                <c:pt idx="222">
                  <c:v>41123.695138888892</c:v>
                </c:pt>
                <c:pt idx="223">
                  <c:v>41124.345138888886</c:v>
                </c:pt>
                <c:pt idx="224">
                  <c:v>41124.713888888888</c:v>
                </c:pt>
                <c:pt idx="225">
                  <c:v>41127.344444444447</c:v>
                </c:pt>
                <c:pt idx="226">
                  <c:v>41127.673611111109</c:v>
                </c:pt>
                <c:pt idx="227">
                  <c:v>41128.459027777775</c:v>
                </c:pt>
                <c:pt idx="228">
                  <c:v>41128.71875</c:v>
                </c:pt>
                <c:pt idx="229">
                  <c:v>41129.347916666666</c:v>
                </c:pt>
                <c:pt idx="230">
                  <c:v>41129.711111111108</c:v>
                </c:pt>
                <c:pt idx="231">
                  <c:v>41130.375</c:v>
                </c:pt>
              </c:numCache>
            </c:numRef>
          </c:xVal>
          <c:yVal>
            <c:numRef>
              <c:f>Sheet1!$D$1:$D$232</c:f>
              <c:numCache>
                <c:formatCode>General</c:formatCode>
                <c:ptCount val="232"/>
                <c:pt idx="0">
                  <c:v>2</c:v>
                </c:pt>
                <c:pt idx="1">
                  <c:v>3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  <c:pt idx="7">
                  <c:v>9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12</c:v>
                </c:pt>
                <c:pt idx="20">
                  <c:v>12</c:v>
                </c:pt>
                <c:pt idx="21">
                  <c:v>12</c:v>
                </c:pt>
                <c:pt idx="22">
                  <c:v>12</c:v>
                </c:pt>
                <c:pt idx="23">
                  <c:v>13</c:v>
                </c:pt>
                <c:pt idx="24">
                  <c:v>14</c:v>
                </c:pt>
                <c:pt idx="25">
                  <c:v>15</c:v>
                </c:pt>
                <c:pt idx="26">
                  <c:v>15</c:v>
                </c:pt>
                <c:pt idx="27">
                  <c:v>16</c:v>
                </c:pt>
                <c:pt idx="28">
                  <c:v>16</c:v>
                </c:pt>
                <c:pt idx="29">
                  <c:v>16</c:v>
                </c:pt>
                <c:pt idx="30">
                  <c:v>16</c:v>
                </c:pt>
                <c:pt idx="31">
                  <c:v>16</c:v>
                </c:pt>
                <c:pt idx="32">
                  <c:v>16</c:v>
                </c:pt>
                <c:pt idx="33">
                  <c:v>16</c:v>
                </c:pt>
                <c:pt idx="34">
                  <c:v>16</c:v>
                </c:pt>
                <c:pt idx="35">
                  <c:v>16</c:v>
                </c:pt>
                <c:pt idx="36">
                  <c:v>16</c:v>
                </c:pt>
                <c:pt idx="37">
                  <c:v>17</c:v>
                </c:pt>
                <c:pt idx="38">
                  <c:v>17</c:v>
                </c:pt>
                <c:pt idx="39">
                  <c:v>17</c:v>
                </c:pt>
                <c:pt idx="40">
                  <c:v>17</c:v>
                </c:pt>
                <c:pt idx="41">
                  <c:v>17</c:v>
                </c:pt>
                <c:pt idx="42">
                  <c:v>17</c:v>
                </c:pt>
                <c:pt idx="43">
                  <c:v>17</c:v>
                </c:pt>
                <c:pt idx="44">
                  <c:v>17</c:v>
                </c:pt>
                <c:pt idx="45">
                  <c:v>17</c:v>
                </c:pt>
                <c:pt idx="46">
                  <c:v>17</c:v>
                </c:pt>
                <c:pt idx="47">
                  <c:v>17</c:v>
                </c:pt>
                <c:pt idx="48">
                  <c:v>17</c:v>
                </c:pt>
                <c:pt idx="49">
                  <c:v>17</c:v>
                </c:pt>
                <c:pt idx="50">
                  <c:v>17</c:v>
                </c:pt>
                <c:pt idx="51">
                  <c:v>18</c:v>
                </c:pt>
                <c:pt idx="52">
                  <c:v>22</c:v>
                </c:pt>
                <c:pt idx="53">
                  <c:v>22</c:v>
                </c:pt>
                <c:pt idx="54">
                  <c:v>22</c:v>
                </c:pt>
                <c:pt idx="55">
                  <c:v>22</c:v>
                </c:pt>
                <c:pt idx="56">
                  <c:v>22</c:v>
                </c:pt>
                <c:pt idx="57">
                  <c:v>22</c:v>
                </c:pt>
                <c:pt idx="58">
                  <c:v>22</c:v>
                </c:pt>
                <c:pt idx="59">
                  <c:v>22</c:v>
                </c:pt>
                <c:pt idx="60">
                  <c:v>22</c:v>
                </c:pt>
                <c:pt idx="61">
                  <c:v>22</c:v>
                </c:pt>
                <c:pt idx="62">
                  <c:v>22</c:v>
                </c:pt>
                <c:pt idx="63">
                  <c:v>22</c:v>
                </c:pt>
                <c:pt idx="64">
                  <c:v>22</c:v>
                </c:pt>
                <c:pt idx="65">
                  <c:v>22</c:v>
                </c:pt>
                <c:pt idx="66">
                  <c:v>23</c:v>
                </c:pt>
                <c:pt idx="67">
                  <c:v>23</c:v>
                </c:pt>
                <c:pt idx="68">
                  <c:v>23</c:v>
                </c:pt>
                <c:pt idx="69">
                  <c:v>24</c:v>
                </c:pt>
                <c:pt idx="70">
                  <c:v>24</c:v>
                </c:pt>
                <c:pt idx="71">
                  <c:v>24</c:v>
                </c:pt>
                <c:pt idx="72">
                  <c:v>25</c:v>
                </c:pt>
                <c:pt idx="73">
                  <c:v>25</c:v>
                </c:pt>
                <c:pt idx="74">
                  <c:v>25</c:v>
                </c:pt>
                <c:pt idx="75">
                  <c:v>25</c:v>
                </c:pt>
                <c:pt idx="76">
                  <c:v>28</c:v>
                </c:pt>
                <c:pt idx="77">
                  <c:v>28</c:v>
                </c:pt>
                <c:pt idx="78">
                  <c:v>28</c:v>
                </c:pt>
                <c:pt idx="79">
                  <c:v>29</c:v>
                </c:pt>
                <c:pt idx="80">
                  <c:v>30</c:v>
                </c:pt>
                <c:pt idx="81">
                  <c:v>31</c:v>
                </c:pt>
                <c:pt idx="82">
                  <c:v>32</c:v>
                </c:pt>
                <c:pt idx="83">
                  <c:v>33</c:v>
                </c:pt>
                <c:pt idx="84">
                  <c:v>34</c:v>
                </c:pt>
                <c:pt idx="85">
                  <c:v>34</c:v>
                </c:pt>
                <c:pt idx="86">
                  <c:v>36</c:v>
                </c:pt>
                <c:pt idx="87">
                  <c:v>36</c:v>
                </c:pt>
                <c:pt idx="88">
                  <c:v>37</c:v>
                </c:pt>
                <c:pt idx="89">
                  <c:v>37</c:v>
                </c:pt>
                <c:pt idx="90">
                  <c:v>37</c:v>
                </c:pt>
                <c:pt idx="91">
                  <c:v>37</c:v>
                </c:pt>
                <c:pt idx="92">
                  <c:v>37</c:v>
                </c:pt>
                <c:pt idx="93">
                  <c:v>37</c:v>
                </c:pt>
                <c:pt idx="94">
                  <c:v>37</c:v>
                </c:pt>
                <c:pt idx="95">
                  <c:v>39</c:v>
                </c:pt>
                <c:pt idx="96">
                  <c:v>39</c:v>
                </c:pt>
                <c:pt idx="97">
                  <c:v>39</c:v>
                </c:pt>
                <c:pt idx="98">
                  <c:v>39</c:v>
                </c:pt>
                <c:pt idx="99">
                  <c:v>41</c:v>
                </c:pt>
                <c:pt idx="100">
                  <c:v>41</c:v>
                </c:pt>
                <c:pt idx="101">
                  <c:v>41</c:v>
                </c:pt>
                <c:pt idx="102">
                  <c:v>41</c:v>
                </c:pt>
                <c:pt idx="103">
                  <c:v>42</c:v>
                </c:pt>
                <c:pt idx="104">
                  <c:v>42</c:v>
                </c:pt>
                <c:pt idx="105">
                  <c:v>42</c:v>
                </c:pt>
                <c:pt idx="106">
                  <c:v>42</c:v>
                </c:pt>
                <c:pt idx="107">
                  <c:v>42</c:v>
                </c:pt>
                <c:pt idx="108">
                  <c:v>42</c:v>
                </c:pt>
                <c:pt idx="109">
                  <c:v>42</c:v>
                </c:pt>
                <c:pt idx="110">
                  <c:v>42</c:v>
                </c:pt>
                <c:pt idx="111">
                  <c:v>42</c:v>
                </c:pt>
                <c:pt idx="112">
                  <c:v>42</c:v>
                </c:pt>
                <c:pt idx="113">
                  <c:v>42</c:v>
                </c:pt>
                <c:pt idx="114">
                  <c:v>42</c:v>
                </c:pt>
                <c:pt idx="115">
                  <c:v>42</c:v>
                </c:pt>
                <c:pt idx="116">
                  <c:v>42</c:v>
                </c:pt>
                <c:pt idx="117">
                  <c:v>42</c:v>
                </c:pt>
                <c:pt idx="118">
                  <c:v>43</c:v>
                </c:pt>
                <c:pt idx="119">
                  <c:v>43</c:v>
                </c:pt>
                <c:pt idx="120">
                  <c:v>43</c:v>
                </c:pt>
                <c:pt idx="121">
                  <c:v>43</c:v>
                </c:pt>
                <c:pt idx="122">
                  <c:v>43</c:v>
                </c:pt>
                <c:pt idx="123">
                  <c:v>44</c:v>
                </c:pt>
                <c:pt idx="124">
                  <c:v>45</c:v>
                </c:pt>
                <c:pt idx="125">
                  <c:v>45</c:v>
                </c:pt>
                <c:pt idx="126">
                  <c:v>48</c:v>
                </c:pt>
                <c:pt idx="127">
                  <c:v>48</c:v>
                </c:pt>
                <c:pt idx="128">
                  <c:v>54</c:v>
                </c:pt>
                <c:pt idx="129">
                  <c:v>54</c:v>
                </c:pt>
                <c:pt idx="130">
                  <c:v>54</c:v>
                </c:pt>
                <c:pt idx="131">
                  <c:v>54</c:v>
                </c:pt>
                <c:pt idx="132">
                  <c:v>54</c:v>
                </c:pt>
                <c:pt idx="133">
                  <c:v>55</c:v>
                </c:pt>
                <c:pt idx="134">
                  <c:v>55</c:v>
                </c:pt>
                <c:pt idx="135">
                  <c:v>55</c:v>
                </c:pt>
                <c:pt idx="136">
                  <c:v>56</c:v>
                </c:pt>
                <c:pt idx="137">
                  <c:v>56</c:v>
                </c:pt>
                <c:pt idx="138">
                  <c:v>59</c:v>
                </c:pt>
                <c:pt idx="139">
                  <c:v>59</c:v>
                </c:pt>
                <c:pt idx="140">
                  <c:v>59</c:v>
                </c:pt>
                <c:pt idx="141">
                  <c:v>64</c:v>
                </c:pt>
                <c:pt idx="142">
                  <c:v>65</c:v>
                </c:pt>
                <c:pt idx="143">
                  <c:v>65</c:v>
                </c:pt>
                <c:pt idx="144">
                  <c:v>65</c:v>
                </c:pt>
                <c:pt idx="145">
                  <c:v>67</c:v>
                </c:pt>
                <c:pt idx="146">
                  <c:v>69</c:v>
                </c:pt>
                <c:pt idx="147">
                  <c:v>71</c:v>
                </c:pt>
                <c:pt idx="148">
                  <c:v>72</c:v>
                </c:pt>
                <c:pt idx="149">
                  <c:v>73</c:v>
                </c:pt>
                <c:pt idx="150">
                  <c:v>73</c:v>
                </c:pt>
                <c:pt idx="151">
                  <c:v>74</c:v>
                </c:pt>
                <c:pt idx="152">
                  <c:v>77</c:v>
                </c:pt>
                <c:pt idx="153">
                  <c:v>78</c:v>
                </c:pt>
                <c:pt idx="154">
                  <c:v>78</c:v>
                </c:pt>
                <c:pt idx="155">
                  <c:v>78</c:v>
                </c:pt>
                <c:pt idx="156">
                  <c:v>78</c:v>
                </c:pt>
                <c:pt idx="157">
                  <c:v>80</c:v>
                </c:pt>
                <c:pt idx="158">
                  <c:v>81</c:v>
                </c:pt>
                <c:pt idx="159">
                  <c:v>81</c:v>
                </c:pt>
                <c:pt idx="160">
                  <c:v>87</c:v>
                </c:pt>
                <c:pt idx="161">
                  <c:v>97</c:v>
                </c:pt>
                <c:pt idx="162">
                  <c:v>97</c:v>
                </c:pt>
                <c:pt idx="163">
                  <c:v>97</c:v>
                </c:pt>
                <c:pt idx="164">
                  <c:v>97</c:v>
                </c:pt>
                <c:pt idx="165">
                  <c:v>98</c:v>
                </c:pt>
                <c:pt idx="166">
                  <c:v>99</c:v>
                </c:pt>
                <c:pt idx="167">
                  <c:v>99</c:v>
                </c:pt>
                <c:pt idx="168">
                  <c:v>99</c:v>
                </c:pt>
                <c:pt idx="169">
                  <c:v>104</c:v>
                </c:pt>
                <c:pt idx="170">
                  <c:v>110</c:v>
                </c:pt>
                <c:pt idx="171">
                  <c:v>116</c:v>
                </c:pt>
                <c:pt idx="172">
                  <c:v>123</c:v>
                </c:pt>
                <c:pt idx="173">
                  <c:v>133</c:v>
                </c:pt>
                <c:pt idx="174">
                  <c:v>134</c:v>
                </c:pt>
                <c:pt idx="175">
                  <c:v>134</c:v>
                </c:pt>
                <c:pt idx="176">
                  <c:v>134</c:v>
                </c:pt>
                <c:pt idx="177">
                  <c:v>137</c:v>
                </c:pt>
                <c:pt idx="178">
                  <c:v>141</c:v>
                </c:pt>
                <c:pt idx="179">
                  <c:v>142</c:v>
                </c:pt>
                <c:pt idx="180">
                  <c:v>147</c:v>
                </c:pt>
                <c:pt idx="181">
                  <c:v>147</c:v>
                </c:pt>
                <c:pt idx="182">
                  <c:v>177</c:v>
                </c:pt>
                <c:pt idx="183">
                  <c:v>177</c:v>
                </c:pt>
                <c:pt idx="184">
                  <c:v>177</c:v>
                </c:pt>
                <c:pt idx="185">
                  <c:v>181</c:v>
                </c:pt>
                <c:pt idx="186">
                  <c:v>199</c:v>
                </c:pt>
                <c:pt idx="187">
                  <c:v>199</c:v>
                </c:pt>
                <c:pt idx="188">
                  <c:v>204</c:v>
                </c:pt>
                <c:pt idx="189">
                  <c:v>217</c:v>
                </c:pt>
                <c:pt idx="190">
                  <c:v>222</c:v>
                </c:pt>
                <c:pt idx="191">
                  <c:v>222</c:v>
                </c:pt>
                <c:pt idx="192">
                  <c:v>224</c:v>
                </c:pt>
                <c:pt idx="193">
                  <c:v>224</c:v>
                </c:pt>
                <c:pt idx="194">
                  <c:v>225</c:v>
                </c:pt>
                <c:pt idx="195">
                  <c:v>225</c:v>
                </c:pt>
                <c:pt idx="196">
                  <c:v>225</c:v>
                </c:pt>
                <c:pt idx="197">
                  <c:v>225</c:v>
                </c:pt>
                <c:pt idx="198">
                  <c:v>225</c:v>
                </c:pt>
                <c:pt idx="199">
                  <c:v>225</c:v>
                </c:pt>
                <c:pt idx="200">
                  <c:v>225</c:v>
                </c:pt>
                <c:pt idx="201">
                  <c:v>231</c:v>
                </c:pt>
                <c:pt idx="202">
                  <c:v>260</c:v>
                </c:pt>
                <c:pt idx="203">
                  <c:v>263</c:v>
                </c:pt>
                <c:pt idx="204">
                  <c:v>263</c:v>
                </c:pt>
                <c:pt idx="205">
                  <c:v>263</c:v>
                </c:pt>
                <c:pt idx="206">
                  <c:v>265</c:v>
                </c:pt>
                <c:pt idx="207">
                  <c:v>265</c:v>
                </c:pt>
                <c:pt idx="208">
                  <c:v>265</c:v>
                </c:pt>
                <c:pt idx="209">
                  <c:v>266</c:v>
                </c:pt>
                <c:pt idx="210">
                  <c:v>266</c:v>
                </c:pt>
                <c:pt idx="211">
                  <c:v>349</c:v>
                </c:pt>
                <c:pt idx="212">
                  <c:v>352</c:v>
                </c:pt>
                <c:pt idx="213">
                  <c:v>354</c:v>
                </c:pt>
                <c:pt idx="214">
                  <c:v>358</c:v>
                </c:pt>
                <c:pt idx="215">
                  <c:v>465</c:v>
                </c:pt>
                <c:pt idx="216">
                  <c:v>473</c:v>
                </c:pt>
                <c:pt idx="217">
                  <c:v>485</c:v>
                </c:pt>
                <c:pt idx="218">
                  <c:v>488</c:v>
                </c:pt>
                <c:pt idx="219">
                  <c:v>492</c:v>
                </c:pt>
                <c:pt idx="220">
                  <c:v>495</c:v>
                </c:pt>
                <c:pt idx="221">
                  <c:v>502</c:v>
                </c:pt>
                <c:pt idx="222">
                  <c:v>513</c:v>
                </c:pt>
                <c:pt idx="223">
                  <c:v>518</c:v>
                </c:pt>
                <c:pt idx="224">
                  <c:v>549</c:v>
                </c:pt>
                <c:pt idx="225">
                  <c:v>549</c:v>
                </c:pt>
                <c:pt idx="226">
                  <c:v>555</c:v>
                </c:pt>
                <c:pt idx="227">
                  <c:v>555</c:v>
                </c:pt>
                <c:pt idx="228">
                  <c:v>569</c:v>
                </c:pt>
                <c:pt idx="229">
                  <c:v>569</c:v>
                </c:pt>
                <c:pt idx="230">
                  <c:v>571</c:v>
                </c:pt>
                <c:pt idx="231">
                  <c:v>571</c:v>
                </c:pt>
              </c:numCache>
            </c:numRef>
          </c:yVal>
          <c:smooth val="0"/>
        </c:ser>
        <c:ser>
          <c:idx val="1"/>
          <c:order val="1"/>
          <c:tx>
            <c:v>Gradient [MV/m]</c:v>
          </c:tx>
          <c:xVal>
            <c:numRef>
              <c:f>Sheet1!$A$1:$A$232</c:f>
              <c:numCache>
                <c:formatCode>m/d/yyyy\ h:mm</c:formatCode>
                <c:ptCount val="232"/>
                <c:pt idx="0">
                  <c:v>41080.618055555555</c:v>
                </c:pt>
                <c:pt idx="1">
                  <c:v>41080.634027777778</c:v>
                </c:pt>
                <c:pt idx="2">
                  <c:v>41080.663888888892</c:v>
                </c:pt>
                <c:pt idx="3">
                  <c:v>41080.670138888891</c:v>
                </c:pt>
                <c:pt idx="4">
                  <c:v>41080.681944444441</c:v>
                </c:pt>
                <c:pt idx="5">
                  <c:v>41080.684027777781</c:v>
                </c:pt>
                <c:pt idx="6">
                  <c:v>41080.69027777778</c:v>
                </c:pt>
                <c:pt idx="7">
                  <c:v>41080.693055555559</c:v>
                </c:pt>
                <c:pt idx="8">
                  <c:v>41080.701388888891</c:v>
                </c:pt>
                <c:pt idx="9">
                  <c:v>41080.712500000001</c:v>
                </c:pt>
                <c:pt idx="10">
                  <c:v>41080.724999999999</c:v>
                </c:pt>
                <c:pt idx="11">
                  <c:v>41086.382638888892</c:v>
                </c:pt>
                <c:pt idx="12">
                  <c:v>41086.387499999997</c:v>
                </c:pt>
                <c:pt idx="13">
                  <c:v>41086.388888888891</c:v>
                </c:pt>
                <c:pt idx="14">
                  <c:v>41086.39166666667</c:v>
                </c:pt>
                <c:pt idx="15">
                  <c:v>41086.392361111109</c:v>
                </c:pt>
                <c:pt idx="16">
                  <c:v>41086.396527777775</c:v>
                </c:pt>
                <c:pt idx="17">
                  <c:v>41086.398611111108</c:v>
                </c:pt>
                <c:pt idx="18">
                  <c:v>41086.400000000001</c:v>
                </c:pt>
                <c:pt idx="19">
                  <c:v>41086.402777777781</c:v>
                </c:pt>
                <c:pt idx="20">
                  <c:v>41086.404861111114</c:v>
                </c:pt>
                <c:pt idx="21">
                  <c:v>41086.40902777778</c:v>
                </c:pt>
                <c:pt idx="22">
                  <c:v>41086.409722222219</c:v>
                </c:pt>
                <c:pt idx="23">
                  <c:v>41086.411111111112</c:v>
                </c:pt>
                <c:pt idx="24">
                  <c:v>41086.412499999999</c:v>
                </c:pt>
                <c:pt idx="25">
                  <c:v>41086.415277777778</c:v>
                </c:pt>
                <c:pt idx="26">
                  <c:v>41086.418749999997</c:v>
                </c:pt>
                <c:pt idx="27">
                  <c:v>41086.421527777777</c:v>
                </c:pt>
                <c:pt idx="28">
                  <c:v>41086.423611111109</c:v>
                </c:pt>
                <c:pt idx="29">
                  <c:v>41086.429166666669</c:v>
                </c:pt>
                <c:pt idx="30">
                  <c:v>41086.430555555555</c:v>
                </c:pt>
                <c:pt idx="31">
                  <c:v>41086.433333333334</c:v>
                </c:pt>
                <c:pt idx="32">
                  <c:v>41086.43472222222</c:v>
                </c:pt>
                <c:pt idx="33">
                  <c:v>41086.439583333333</c:v>
                </c:pt>
                <c:pt idx="34">
                  <c:v>41086.441666666666</c:v>
                </c:pt>
                <c:pt idx="35">
                  <c:v>41086.443055555559</c:v>
                </c:pt>
                <c:pt idx="36">
                  <c:v>41086.446527777778</c:v>
                </c:pt>
                <c:pt idx="37">
                  <c:v>41086.447916666664</c:v>
                </c:pt>
                <c:pt idx="38">
                  <c:v>41086.453472222223</c:v>
                </c:pt>
                <c:pt idx="39">
                  <c:v>41086.454861111109</c:v>
                </c:pt>
                <c:pt idx="40">
                  <c:v>41086.456250000003</c:v>
                </c:pt>
                <c:pt idx="41">
                  <c:v>41086.461111111108</c:v>
                </c:pt>
                <c:pt idx="42">
                  <c:v>41086.462500000001</c:v>
                </c:pt>
                <c:pt idx="43">
                  <c:v>41086.463888888888</c:v>
                </c:pt>
                <c:pt idx="44">
                  <c:v>41086.46597222222</c:v>
                </c:pt>
                <c:pt idx="45">
                  <c:v>41086.467361111114</c:v>
                </c:pt>
                <c:pt idx="46">
                  <c:v>41086.469444444447</c:v>
                </c:pt>
                <c:pt idx="47">
                  <c:v>41086.47152777778</c:v>
                </c:pt>
                <c:pt idx="48">
                  <c:v>41086.472222222219</c:v>
                </c:pt>
                <c:pt idx="49">
                  <c:v>41086.474305555559</c:v>
                </c:pt>
                <c:pt idx="50">
                  <c:v>41086.476388888892</c:v>
                </c:pt>
                <c:pt idx="51">
                  <c:v>41086.478472222225</c:v>
                </c:pt>
                <c:pt idx="52">
                  <c:v>41086.484027777777</c:v>
                </c:pt>
                <c:pt idx="53">
                  <c:v>41086.488194444442</c:v>
                </c:pt>
                <c:pt idx="54">
                  <c:v>41086.489583333336</c:v>
                </c:pt>
                <c:pt idx="55">
                  <c:v>41086.547222222223</c:v>
                </c:pt>
                <c:pt idx="56">
                  <c:v>41086.558333333334</c:v>
                </c:pt>
                <c:pt idx="57">
                  <c:v>41086.560416666667</c:v>
                </c:pt>
                <c:pt idx="58">
                  <c:v>41086.5625</c:v>
                </c:pt>
                <c:pt idx="59">
                  <c:v>41086.563194444447</c:v>
                </c:pt>
                <c:pt idx="60">
                  <c:v>41086.564583333333</c:v>
                </c:pt>
                <c:pt idx="61">
                  <c:v>41086.566666666666</c:v>
                </c:pt>
                <c:pt idx="62">
                  <c:v>41086.567361111112</c:v>
                </c:pt>
                <c:pt idx="63">
                  <c:v>41086.570833333331</c:v>
                </c:pt>
                <c:pt idx="64">
                  <c:v>41086.572222222225</c:v>
                </c:pt>
                <c:pt idx="65">
                  <c:v>41086.572916666664</c:v>
                </c:pt>
                <c:pt idx="66">
                  <c:v>41086.574999999997</c:v>
                </c:pt>
                <c:pt idx="67">
                  <c:v>41086.576388888891</c:v>
                </c:pt>
                <c:pt idx="68">
                  <c:v>41086.582638888889</c:v>
                </c:pt>
                <c:pt idx="69">
                  <c:v>41086.583333333336</c:v>
                </c:pt>
                <c:pt idx="70">
                  <c:v>41086.584722222222</c:v>
                </c:pt>
                <c:pt idx="71">
                  <c:v>41086.590277777781</c:v>
                </c:pt>
                <c:pt idx="72">
                  <c:v>41086.591666666667</c:v>
                </c:pt>
                <c:pt idx="73">
                  <c:v>41086.59652777778</c:v>
                </c:pt>
                <c:pt idx="74">
                  <c:v>41086.597222222219</c:v>
                </c:pt>
                <c:pt idx="75">
                  <c:v>41086.602777777778</c:v>
                </c:pt>
                <c:pt idx="76">
                  <c:v>41086.605555555558</c:v>
                </c:pt>
                <c:pt idx="77">
                  <c:v>41086.612500000003</c:v>
                </c:pt>
                <c:pt idx="78">
                  <c:v>41086.615972222222</c:v>
                </c:pt>
                <c:pt idx="79">
                  <c:v>41086.619444444441</c:v>
                </c:pt>
                <c:pt idx="80">
                  <c:v>41086.622916666667</c:v>
                </c:pt>
                <c:pt idx="81">
                  <c:v>41086.62777777778</c:v>
                </c:pt>
                <c:pt idx="82">
                  <c:v>41086.632638888892</c:v>
                </c:pt>
                <c:pt idx="83">
                  <c:v>41086.642361111109</c:v>
                </c:pt>
                <c:pt idx="84">
                  <c:v>41086.646527777775</c:v>
                </c:pt>
                <c:pt idx="85">
                  <c:v>41086.657638888886</c:v>
                </c:pt>
                <c:pt idx="86">
                  <c:v>41086.662499999999</c:v>
                </c:pt>
                <c:pt idx="87">
                  <c:v>41086.667361111111</c:v>
                </c:pt>
                <c:pt idx="88">
                  <c:v>41086.67291666667</c:v>
                </c:pt>
                <c:pt idx="89">
                  <c:v>41086.681250000001</c:v>
                </c:pt>
                <c:pt idx="90">
                  <c:v>41086.684027777781</c:v>
                </c:pt>
                <c:pt idx="91">
                  <c:v>41086.691666666666</c:v>
                </c:pt>
                <c:pt idx="92">
                  <c:v>41086.698611111111</c:v>
                </c:pt>
                <c:pt idx="93">
                  <c:v>41086.702777777777</c:v>
                </c:pt>
                <c:pt idx="94">
                  <c:v>41086.713888888888</c:v>
                </c:pt>
                <c:pt idx="95">
                  <c:v>41086.719444444447</c:v>
                </c:pt>
                <c:pt idx="96">
                  <c:v>41087.551388888889</c:v>
                </c:pt>
                <c:pt idx="97">
                  <c:v>41087.554861111108</c:v>
                </c:pt>
                <c:pt idx="98">
                  <c:v>41087.556250000001</c:v>
                </c:pt>
                <c:pt idx="99">
                  <c:v>41087.561805555553</c:v>
                </c:pt>
                <c:pt idx="100">
                  <c:v>41087.568055555559</c:v>
                </c:pt>
                <c:pt idx="101">
                  <c:v>41087.644444444442</c:v>
                </c:pt>
                <c:pt idx="102">
                  <c:v>41087.647916666669</c:v>
                </c:pt>
                <c:pt idx="103">
                  <c:v>41087.675000000003</c:v>
                </c:pt>
                <c:pt idx="104">
                  <c:v>41087.68472222222</c:v>
                </c:pt>
                <c:pt idx="105">
                  <c:v>41087.701388888891</c:v>
                </c:pt>
                <c:pt idx="106">
                  <c:v>41087.706944444442</c:v>
                </c:pt>
                <c:pt idx="107">
                  <c:v>41087.71597222222</c:v>
                </c:pt>
                <c:pt idx="108">
                  <c:v>41088.417361111111</c:v>
                </c:pt>
                <c:pt idx="109">
                  <c:v>41088.425694444442</c:v>
                </c:pt>
                <c:pt idx="110">
                  <c:v>41088.431944444441</c:v>
                </c:pt>
                <c:pt idx="111">
                  <c:v>41088.4375</c:v>
                </c:pt>
                <c:pt idx="112">
                  <c:v>41088.444444444445</c:v>
                </c:pt>
                <c:pt idx="113">
                  <c:v>41088.45416666667</c:v>
                </c:pt>
                <c:pt idx="114">
                  <c:v>41088.456944444442</c:v>
                </c:pt>
                <c:pt idx="115">
                  <c:v>41088.458333333336</c:v>
                </c:pt>
                <c:pt idx="116">
                  <c:v>41088.463194444441</c:v>
                </c:pt>
                <c:pt idx="117">
                  <c:v>41088.463888888888</c:v>
                </c:pt>
                <c:pt idx="118">
                  <c:v>41088.474999999999</c:v>
                </c:pt>
                <c:pt idx="119">
                  <c:v>41088.481944444444</c:v>
                </c:pt>
                <c:pt idx="120">
                  <c:v>41088.486805555556</c:v>
                </c:pt>
                <c:pt idx="121">
                  <c:v>41088.491666666669</c:v>
                </c:pt>
                <c:pt idx="122">
                  <c:v>41088.54791666667</c:v>
                </c:pt>
                <c:pt idx="123">
                  <c:v>41088.563194444447</c:v>
                </c:pt>
                <c:pt idx="124">
                  <c:v>41088.572916666664</c:v>
                </c:pt>
                <c:pt idx="125">
                  <c:v>41088.583333333336</c:v>
                </c:pt>
                <c:pt idx="126">
                  <c:v>41088.587500000001</c:v>
                </c:pt>
                <c:pt idx="127">
                  <c:v>41088.599305555559</c:v>
                </c:pt>
                <c:pt idx="128">
                  <c:v>41088.634027777778</c:v>
                </c:pt>
                <c:pt idx="129">
                  <c:v>41088.672222222223</c:v>
                </c:pt>
                <c:pt idx="130">
                  <c:v>41088.707638888889</c:v>
                </c:pt>
                <c:pt idx="131">
                  <c:v>41088.715277777781</c:v>
                </c:pt>
                <c:pt idx="132">
                  <c:v>41088.720138888886</c:v>
                </c:pt>
                <c:pt idx="133">
                  <c:v>41095.619444444441</c:v>
                </c:pt>
                <c:pt idx="134">
                  <c:v>41095.623611111114</c:v>
                </c:pt>
                <c:pt idx="135">
                  <c:v>41095.625</c:v>
                </c:pt>
                <c:pt idx="136">
                  <c:v>41095.626388888886</c:v>
                </c:pt>
                <c:pt idx="137">
                  <c:v>41095.630555555559</c:v>
                </c:pt>
                <c:pt idx="138">
                  <c:v>41095.631944444445</c:v>
                </c:pt>
                <c:pt idx="139">
                  <c:v>41095.644444444442</c:v>
                </c:pt>
                <c:pt idx="140">
                  <c:v>41095.670138888891</c:v>
                </c:pt>
                <c:pt idx="141">
                  <c:v>41095.671527777777</c:v>
                </c:pt>
                <c:pt idx="142">
                  <c:v>41095.682638888888</c:v>
                </c:pt>
                <c:pt idx="143">
                  <c:v>41095.736805555556</c:v>
                </c:pt>
                <c:pt idx="144">
                  <c:v>41095.751388888886</c:v>
                </c:pt>
                <c:pt idx="145">
                  <c:v>41095.773611111108</c:v>
                </c:pt>
                <c:pt idx="146">
                  <c:v>41096.409722222219</c:v>
                </c:pt>
                <c:pt idx="147">
                  <c:v>41096.456944444442</c:v>
                </c:pt>
                <c:pt idx="148">
                  <c:v>41096.461111111108</c:v>
                </c:pt>
                <c:pt idx="149">
                  <c:v>41096.48541666667</c:v>
                </c:pt>
                <c:pt idx="150">
                  <c:v>41096.698611111111</c:v>
                </c:pt>
                <c:pt idx="151">
                  <c:v>41099.493055555555</c:v>
                </c:pt>
                <c:pt idx="152">
                  <c:v>41099.569444444445</c:v>
                </c:pt>
                <c:pt idx="153">
                  <c:v>41099.658333333333</c:v>
                </c:pt>
                <c:pt idx="154">
                  <c:v>41099.729861111111</c:v>
                </c:pt>
                <c:pt idx="155">
                  <c:v>41099.745833333334</c:v>
                </c:pt>
                <c:pt idx="156">
                  <c:v>41099.745833333334</c:v>
                </c:pt>
                <c:pt idx="157">
                  <c:v>41100.338194444441</c:v>
                </c:pt>
                <c:pt idx="158">
                  <c:v>41100.354166666664</c:v>
                </c:pt>
                <c:pt idx="159">
                  <c:v>41100.405555555553</c:v>
                </c:pt>
                <c:pt idx="160">
                  <c:v>41100.768055555556</c:v>
                </c:pt>
                <c:pt idx="161">
                  <c:v>41100.806944444441</c:v>
                </c:pt>
                <c:pt idx="162">
                  <c:v>41100.850694444445</c:v>
                </c:pt>
                <c:pt idx="163">
                  <c:v>41101.374305555553</c:v>
                </c:pt>
                <c:pt idx="164">
                  <c:v>41101.379166666666</c:v>
                </c:pt>
                <c:pt idx="165">
                  <c:v>41101.384722222225</c:v>
                </c:pt>
                <c:pt idx="166">
                  <c:v>41101.404861111114</c:v>
                </c:pt>
                <c:pt idx="167">
                  <c:v>41101.414583333331</c:v>
                </c:pt>
                <c:pt idx="168">
                  <c:v>41101.424305555556</c:v>
                </c:pt>
                <c:pt idx="169">
                  <c:v>41101.440972222219</c:v>
                </c:pt>
                <c:pt idx="170">
                  <c:v>41101.492361111108</c:v>
                </c:pt>
                <c:pt idx="171">
                  <c:v>41101.548611111109</c:v>
                </c:pt>
                <c:pt idx="172">
                  <c:v>41101.571527777778</c:v>
                </c:pt>
                <c:pt idx="173">
                  <c:v>41101.606944444444</c:v>
                </c:pt>
                <c:pt idx="174">
                  <c:v>41101.668749999997</c:v>
                </c:pt>
                <c:pt idx="175">
                  <c:v>41101.676388888889</c:v>
                </c:pt>
                <c:pt idx="176">
                  <c:v>41101.678472222222</c:v>
                </c:pt>
                <c:pt idx="177">
                  <c:v>41101.679861111108</c:v>
                </c:pt>
                <c:pt idx="178">
                  <c:v>41101.684027777781</c:v>
                </c:pt>
                <c:pt idx="179">
                  <c:v>41101.693055555559</c:v>
                </c:pt>
                <c:pt idx="180">
                  <c:v>41101.695833333331</c:v>
                </c:pt>
                <c:pt idx="181">
                  <c:v>41101.743055555555</c:v>
                </c:pt>
                <c:pt idx="182">
                  <c:v>41102.342361111114</c:v>
                </c:pt>
                <c:pt idx="183">
                  <c:v>41102.417361111111</c:v>
                </c:pt>
                <c:pt idx="184">
                  <c:v>41102.42291666667</c:v>
                </c:pt>
                <c:pt idx="185">
                  <c:v>41102.423611111109</c:v>
                </c:pt>
                <c:pt idx="186">
                  <c:v>41102.490277777775</c:v>
                </c:pt>
                <c:pt idx="187">
                  <c:v>41102.621527777781</c:v>
                </c:pt>
                <c:pt idx="188">
                  <c:v>41102.713888888888</c:v>
                </c:pt>
                <c:pt idx="189">
                  <c:v>41102.716666666667</c:v>
                </c:pt>
                <c:pt idx="190">
                  <c:v>41113.481944444444</c:v>
                </c:pt>
                <c:pt idx="191">
                  <c:v>41113.587500000001</c:v>
                </c:pt>
                <c:pt idx="192">
                  <c:v>41113.62777777778</c:v>
                </c:pt>
                <c:pt idx="193">
                  <c:v>41115.390972222223</c:v>
                </c:pt>
                <c:pt idx="194">
                  <c:v>41115.394444444442</c:v>
                </c:pt>
                <c:pt idx="195">
                  <c:v>41115.425694444442</c:v>
                </c:pt>
                <c:pt idx="196">
                  <c:v>41115.426388888889</c:v>
                </c:pt>
                <c:pt idx="197">
                  <c:v>41115.435416666667</c:v>
                </c:pt>
                <c:pt idx="198">
                  <c:v>41115.436805555553</c:v>
                </c:pt>
                <c:pt idx="199">
                  <c:v>41115.493055555555</c:v>
                </c:pt>
                <c:pt idx="200">
                  <c:v>41115.567361111112</c:v>
                </c:pt>
                <c:pt idx="201">
                  <c:v>41115.68472222222</c:v>
                </c:pt>
                <c:pt idx="202">
                  <c:v>41115.727083333331</c:v>
                </c:pt>
                <c:pt idx="203">
                  <c:v>41116.34097222222</c:v>
                </c:pt>
                <c:pt idx="204">
                  <c:v>41116.476388888892</c:v>
                </c:pt>
                <c:pt idx="205">
                  <c:v>41116.477777777778</c:v>
                </c:pt>
                <c:pt idx="206">
                  <c:v>41116.481249999997</c:v>
                </c:pt>
                <c:pt idx="207">
                  <c:v>41116.577777777777</c:v>
                </c:pt>
                <c:pt idx="208">
                  <c:v>41116.605555555558</c:v>
                </c:pt>
                <c:pt idx="209">
                  <c:v>41116.615972222222</c:v>
                </c:pt>
                <c:pt idx="210">
                  <c:v>41116.724305555559</c:v>
                </c:pt>
                <c:pt idx="211">
                  <c:v>41117.343055555553</c:v>
                </c:pt>
                <c:pt idx="212">
                  <c:v>41117.429166666669</c:v>
                </c:pt>
                <c:pt idx="213">
                  <c:v>41117.576388888891</c:v>
                </c:pt>
                <c:pt idx="214">
                  <c:v>41117.693749999999</c:v>
                </c:pt>
                <c:pt idx="215">
                  <c:v>41120.345138888886</c:v>
                </c:pt>
                <c:pt idx="216">
                  <c:v>41120.725694444445</c:v>
                </c:pt>
                <c:pt idx="217">
                  <c:v>41121.345138888886</c:v>
                </c:pt>
                <c:pt idx="218">
                  <c:v>41121.584722222222</c:v>
                </c:pt>
                <c:pt idx="219">
                  <c:v>41121.923611111109</c:v>
                </c:pt>
                <c:pt idx="220">
                  <c:v>41122.722222222219</c:v>
                </c:pt>
                <c:pt idx="221">
                  <c:v>41123.270833333336</c:v>
                </c:pt>
                <c:pt idx="222">
                  <c:v>41123.695138888892</c:v>
                </c:pt>
                <c:pt idx="223">
                  <c:v>41124.345138888886</c:v>
                </c:pt>
                <c:pt idx="224">
                  <c:v>41124.713888888888</c:v>
                </c:pt>
                <c:pt idx="225">
                  <c:v>41127.344444444447</c:v>
                </c:pt>
                <c:pt idx="226">
                  <c:v>41127.673611111109</c:v>
                </c:pt>
                <c:pt idx="227">
                  <c:v>41128.459027777775</c:v>
                </c:pt>
                <c:pt idx="228">
                  <c:v>41128.71875</c:v>
                </c:pt>
                <c:pt idx="229">
                  <c:v>41129.347916666666</c:v>
                </c:pt>
                <c:pt idx="230">
                  <c:v>41129.711111111108</c:v>
                </c:pt>
                <c:pt idx="231">
                  <c:v>41130.375</c:v>
                </c:pt>
              </c:numCache>
            </c:numRef>
          </c:xVal>
          <c:yVal>
            <c:numRef>
              <c:f>Sheet1!$E$1:$E$232</c:f>
              <c:numCache>
                <c:formatCode>0.0</c:formatCode>
                <c:ptCount val="232"/>
                <c:pt idx="0">
                  <c:v>78.749527587396329</c:v>
                </c:pt>
                <c:pt idx="1">
                  <c:v>80.378568572190218</c:v>
                </c:pt>
                <c:pt idx="2">
                  <c:v>83.062655639611975</c:v>
                </c:pt>
                <c:pt idx="3">
                  <c:v>81.48729085832079</c:v>
                </c:pt>
                <c:pt idx="4">
                  <c:v>77.986186200475515</c:v>
                </c:pt>
                <c:pt idx="5">
                  <c:v>82.339309596096967</c:v>
                </c:pt>
                <c:pt idx="6">
                  <c:v>83.062655639611975</c:v>
                </c:pt>
                <c:pt idx="7">
                  <c:v>84.490771544533047</c:v>
                </c:pt>
                <c:pt idx="8">
                  <c:v>81.609552428738681</c:v>
                </c:pt>
                <c:pt idx="9">
                  <c:v>80.378568572190218</c:v>
                </c:pt>
                <c:pt idx="10">
                  <c:v>80.378568572190218</c:v>
                </c:pt>
                <c:pt idx="11">
                  <c:v>62.678317052800871</c:v>
                </c:pt>
                <c:pt idx="12">
                  <c:v>69.006555934235422</c:v>
                </c:pt>
                <c:pt idx="13">
                  <c:v>73.029674334022147</c:v>
                </c:pt>
                <c:pt idx="14">
                  <c:v>73.678839761300736</c:v>
                </c:pt>
                <c:pt idx="15">
                  <c:v>71.879528842826076</c:v>
                </c:pt>
                <c:pt idx="16">
                  <c:v>77.459666924148337</c:v>
                </c:pt>
                <c:pt idx="17">
                  <c:v>74.001286990095494</c:v>
                </c:pt>
                <c:pt idx="18">
                  <c:v>78.224341601880027</c:v>
                </c:pt>
                <c:pt idx="19">
                  <c:v>81.940745141142784</c:v>
                </c:pt>
                <c:pt idx="20">
                  <c:v>74.642002729217893</c:v>
                </c:pt>
                <c:pt idx="21">
                  <c:v>76.687367805606556</c:v>
                </c:pt>
                <c:pt idx="22">
                  <c:v>80.770102908251417</c:v>
                </c:pt>
                <c:pt idx="23">
                  <c:v>83.380938783279191</c:v>
                </c:pt>
                <c:pt idx="24">
                  <c:v>79.880863671798025</c:v>
                </c:pt>
                <c:pt idx="25">
                  <c:v>79.731692927861857</c:v>
                </c:pt>
                <c:pt idx="26">
                  <c:v>78.224341601880027</c:v>
                </c:pt>
                <c:pt idx="27">
                  <c:v>79.731692927861857</c:v>
                </c:pt>
                <c:pt idx="28">
                  <c:v>77.305824335495416</c:v>
                </c:pt>
                <c:pt idx="29">
                  <c:v>80.029756370751898</c:v>
                </c:pt>
                <c:pt idx="30">
                  <c:v>78.072005835882663</c:v>
                </c:pt>
                <c:pt idx="31">
                  <c:v>79.731692927861857</c:v>
                </c:pt>
                <c:pt idx="32">
                  <c:v>77.766439082801313</c:v>
                </c:pt>
                <c:pt idx="33">
                  <c:v>77.613204571190877</c:v>
                </c:pt>
                <c:pt idx="34">
                  <c:v>76.531972777022133</c:v>
                </c:pt>
                <c:pt idx="35">
                  <c:v>78.072005835882663</c:v>
                </c:pt>
                <c:pt idx="36">
                  <c:v>81.357529578076665</c:v>
                </c:pt>
                <c:pt idx="37">
                  <c:v>79.731692927861857</c:v>
                </c:pt>
                <c:pt idx="38">
                  <c:v>76.531972777022133</c:v>
                </c:pt>
                <c:pt idx="39">
                  <c:v>77.613204571190877</c:v>
                </c:pt>
                <c:pt idx="40">
                  <c:v>82.085901579353077</c:v>
                </c:pt>
                <c:pt idx="41">
                  <c:v>78.528126595931639</c:v>
                </c:pt>
                <c:pt idx="42">
                  <c:v>79.731692927861857</c:v>
                </c:pt>
                <c:pt idx="43">
                  <c:v>80.474781616295658</c:v>
                </c:pt>
                <c:pt idx="44">
                  <c:v>80.622577482985506</c:v>
                </c:pt>
                <c:pt idx="45">
                  <c:v>82.085901579353077</c:v>
                </c:pt>
                <c:pt idx="46">
                  <c:v>81.940745141142784</c:v>
                </c:pt>
                <c:pt idx="47">
                  <c:v>82.085901579353077</c:v>
                </c:pt>
                <c:pt idx="48">
                  <c:v>84.796675586229156</c:v>
                </c:pt>
                <c:pt idx="49">
                  <c:v>85.634883857767534</c:v>
                </c:pt>
                <c:pt idx="50">
                  <c:v>85.773788870160431</c:v>
                </c:pt>
                <c:pt idx="51">
                  <c:v>86.050926228378884</c:v>
                </c:pt>
                <c:pt idx="52">
                  <c:v>78.224341601880027</c:v>
                </c:pt>
                <c:pt idx="53">
                  <c:v>81.357529578076665</c:v>
                </c:pt>
                <c:pt idx="54">
                  <c:v>73.840239384640086</c:v>
                </c:pt>
                <c:pt idx="55">
                  <c:v>75.750216092729644</c:v>
                </c:pt>
                <c:pt idx="56">
                  <c:v>80.029756370751898</c:v>
                </c:pt>
                <c:pt idx="57">
                  <c:v>81.211071260254258</c:v>
                </c:pt>
                <c:pt idx="58">
                  <c:v>80.326713815398634</c:v>
                </c:pt>
                <c:pt idx="59">
                  <c:v>83.808170984752579</c:v>
                </c:pt>
                <c:pt idx="60">
                  <c:v>81.940745141142784</c:v>
                </c:pt>
                <c:pt idx="61">
                  <c:v>84.65616732800197</c:v>
                </c:pt>
                <c:pt idx="62">
                  <c:v>81.503724717690929</c:v>
                </c:pt>
                <c:pt idx="63">
                  <c:v>83.9500985563391</c:v>
                </c:pt>
                <c:pt idx="64">
                  <c:v>83.808170984752579</c:v>
                </c:pt>
                <c:pt idx="65">
                  <c:v>84.37444885181543</c:v>
                </c:pt>
                <c:pt idx="66">
                  <c:v>87.55950357709132</c:v>
                </c:pt>
                <c:pt idx="67">
                  <c:v>83.523592332888057</c:v>
                </c:pt>
                <c:pt idx="68">
                  <c:v>83.238040754041236</c:v>
                </c:pt>
                <c:pt idx="69">
                  <c:v>84.091786587208205</c:v>
                </c:pt>
                <c:pt idx="70">
                  <c:v>85.634883857767534</c:v>
                </c:pt>
                <c:pt idx="71">
                  <c:v>85.634883857767534</c:v>
                </c:pt>
                <c:pt idx="72">
                  <c:v>85.773788870160431</c:v>
                </c:pt>
                <c:pt idx="73">
                  <c:v>85.912469298422451</c:v>
                </c:pt>
                <c:pt idx="74">
                  <c:v>87.013956187663197</c:v>
                </c:pt>
                <c:pt idx="75">
                  <c:v>86.602540378443862</c:v>
                </c:pt>
                <c:pt idx="76">
                  <c:v>85.912469298422451</c:v>
                </c:pt>
                <c:pt idx="77">
                  <c:v>86.327173893166176</c:v>
                </c:pt>
                <c:pt idx="78">
                  <c:v>85.495753166597751</c:v>
                </c:pt>
                <c:pt idx="79">
                  <c:v>86.464966756429604</c:v>
                </c:pt>
                <c:pt idx="80">
                  <c:v>86.602540378443862</c:v>
                </c:pt>
                <c:pt idx="81">
                  <c:v>86.189160737133463</c:v>
                </c:pt>
                <c:pt idx="82">
                  <c:v>86.327173893166176</c:v>
                </c:pt>
                <c:pt idx="83">
                  <c:v>85.634883857767534</c:v>
                </c:pt>
                <c:pt idx="84">
                  <c:v>85.773788870160431</c:v>
                </c:pt>
                <c:pt idx="85">
                  <c:v>85.495753166597751</c:v>
                </c:pt>
                <c:pt idx="86">
                  <c:v>85.912469298422451</c:v>
                </c:pt>
                <c:pt idx="87">
                  <c:v>85.912469298422451</c:v>
                </c:pt>
                <c:pt idx="88">
                  <c:v>85.216810324634665</c:v>
                </c:pt>
                <c:pt idx="89">
                  <c:v>85.634883857767534</c:v>
                </c:pt>
                <c:pt idx="90">
                  <c:v>85.912469298422451</c:v>
                </c:pt>
                <c:pt idx="91">
                  <c:v>85.634883857767534</c:v>
                </c:pt>
                <c:pt idx="92">
                  <c:v>84.65616732800197</c:v>
                </c:pt>
                <c:pt idx="93">
                  <c:v>85.356395693083755</c:v>
                </c:pt>
                <c:pt idx="94">
                  <c:v>85.495753166597751</c:v>
                </c:pt>
                <c:pt idx="95">
                  <c:v>85.356395693083755</c:v>
                </c:pt>
                <c:pt idx="96">
                  <c:v>80.029756370751898</c:v>
                </c:pt>
                <c:pt idx="97">
                  <c:v>81.357529578076665</c:v>
                </c:pt>
                <c:pt idx="98">
                  <c:v>83.66600265340756</c:v>
                </c:pt>
                <c:pt idx="99">
                  <c:v>83.238040754041236</c:v>
                </c:pt>
                <c:pt idx="100">
                  <c:v>82.663978450914968</c:v>
                </c:pt>
                <c:pt idx="101">
                  <c:v>78.072005835882663</c:v>
                </c:pt>
                <c:pt idx="102">
                  <c:v>80.474781616295658</c:v>
                </c:pt>
                <c:pt idx="103">
                  <c:v>80.474781616295658</c:v>
                </c:pt>
                <c:pt idx="104">
                  <c:v>80.029756370751898</c:v>
                </c:pt>
                <c:pt idx="105">
                  <c:v>79.880863671798025</c:v>
                </c:pt>
                <c:pt idx="106">
                  <c:v>78.830740921836536</c:v>
                </c:pt>
                <c:pt idx="107">
                  <c:v>79.43251103624894</c:v>
                </c:pt>
                <c:pt idx="108">
                  <c:v>67.788185513687381</c:v>
                </c:pt>
                <c:pt idx="109">
                  <c:v>71.879528842826076</c:v>
                </c:pt>
                <c:pt idx="110">
                  <c:v>76.99721701835351</c:v>
                </c:pt>
                <c:pt idx="111">
                  <c:v>81.795331104386335</c:v>
                </c:pt>
                <c:pt idx="112">
                  <c:v>84.233236286148326</c:v>
                </c:pt>
                <c:pt idx="113">
                  <c:v>76.99721701835351</c:v>
                </c:pt>
                <c:pt idx="114">
                  <c:v>81.940745141142784</c:v>
                </c:pt>
                <c:pt idx="115">
                  <c:v>85.076995939532551</c:v>
                </c:pt>
                <c:pt idx="116">
                  <c:v>83.808170984752579</c:v>
                </c:pt>
                <c:pt idx="117">
                  <c:v>84.515425472851661</c:v>
                </c:pt>
                <c:pt idx="118">
                  <c:v>86.602540378443862</c:v>
                </c:pt>
                <c:pt idx="119">
                  <c:v>85.076995939532551</c:v>
                </c:pt>
                <c:pt idx="120">
                  <c:v>83.66600265340756</c:v>
                </c:pt>
                <c:pt idx="121">
                  <c:v>82.519838884499833</c:v>
                </c:pt>
                <c:pt idx="122">
                  <c:v>85.912469298422451</c:v>
                </c:pt>
                <c:pt idx="123">
                  <c:v>86.050926228378884</c:v>
                </c:pt>
                <c:pt idx="124">
                  <c:v>85.216810324634665</c:v>
                </c:pt>
                <c:pt idx="125">
                  <c:v>86.464966756429604</c:v>
                </c:pt>
                <c:pt idx="126">
                  <c:v>87.15066319448232</c:v>
                </c:pt>
                <c:pt idx="127">
                  <c:v>85.216810324634665</c:v>
                </c:pt>
                <c:pt idx="128">
                  <c:v>86.189160737133463</c:v>
                </c:pt>
                <c:pt idx="129">
                  <c:v>85.076995939532551</c:v>
                </c:pt>
                <c:pt idx="130">
                  <c:v>86.327173893166176</c:v>
                </c:pt>
                <c:pt idx="131">
                  <c:v>86.602540378443862</c:v>
                </c:pt>
                <c:pt idx="132">
                  <c:v>84.796675586229156</c:v>
                </c:pt>
                <c:pt idx="133">
                  <c:v>88.015150211010081</c:v>
                </c:pt>
                <c:pt idx="134">
                  <c:v>89.241512868438193</c:v>
                </c:pt>
                <c:pt idx="135">
                  <c:v>90.013226541330866</c:v>
                </c:pt>
                <c:pt idx="136">
                  <c:v>90.669467743846283</c:v>
                </c:pt>
                <c:pt idx="137">
                  <c:v>91.104335791442992</c:v>
                </c:pt>
                <c:pt idx="138">
                  <c:v>91.320993257431283</c:v>
                </c:pt>
                <c:pt idx="139">
                  <c:v>87.902814300252999</c:v>
                </c:pt>
                <c:pt idx="140">
                  <c:v>88.239392995365023</c:v>
                </c:pt>
                <c:pt idx="141">
                  <c:v>90.341943009139811</c:v>
                </c:pt>
                <c:pt idx="142">
                  <c:v>88.239392995365023</c:v>
                </c:pt>
                <c:pt idx="143">
                  <c:v>86.543410521898807</c:v>
                </c:pt>
                <c:pt idx="144">
                  <c:v>86.885255475527131</c:v>
                </c:pt>
                <c:pt idx="145">
                  <c:v>86.998905302362985</c:v>
                </c:pt>
                <c:pt idx="146">
                  <c:v>85.162310018100428</c:v>
                </c:pt>
                <c:pt idx="147">
                  <c:v>85.162310018100428</c:v>
                </c:pt>
                <c:pt idx="148">
                  <c:v>88.686177588382364</c:v>
                </c:pt>
                <c:pt idx="149">
                  <c:v>86.998905302362985</c:v>
                </c:pt>
                <c:pt idx="150">
                  <c:v>88.015150211010081</c:v>
                </c:pt>
                <c:pt idx="151">
                  <c:v>90.887161857306282</c:v>
                </c:pt>
                <c:pt idx="152">
                  <c:v>90.451249695228483</c:v>
                </c:pt>
                <c:pt idx="153">
                  <c:v>90.451249695228483</c:v>
                </c:pt>
                <c:pt idx="154">
                  <c:v>91.104335791442992</c:v>
                </c:pt>
                <c:pt idx="155">
                  <c:v>90.995813613803662</c:v>
                </c:pt>
                <c:pt idx="156">
                  <c:v>88.908727944796865</c:v>
                </c:pt>
                <c:pt idx="157">
                  <c:v>91.537137922526384</c:v>
                </c:pt>
                <c:pt idx="158">
                  <c:v>91.429129462582722</c:v>
                </c:pt>
                <c:pt idx="159">
                  <c:v>91.860401334488699</c:v>
                </c:pt>
                <c:pt idx="160">
                  <c:v>93.881257321099383</c:v>
                </c:pt>
                <c:pt idx="161">
                  <c:v>95.042283822968571</c:v>
                </c:pt>
                <c:pt idx="162">
                  <c:v>94.727051499106025</c:v>
                </c:pt>
                <c:pt idx="163">
                  <c:v>64.556638108017395</c:v>
                </c:pt>
                <c:pt idx="164">
                  <c:v>83.779756618455394</c:v>
                </c:pt>
                <c:pt idx="165">
                  <c:v>87.618966744269088</c:v>
                </c:pt>
                <c:pt idx="166">
                  <c:v>90.418998214397604</c:v>
                </c:pt>
                <c:pt idx="167">
                  <c:v>93.027773630602738</c:v>
                </c:pt>
                <c:pt idx="168">
                  <c:v>92.813176404461643</c:v>
                </c:pt>
                <c:pt idx="169">
                  <c:v>93.562113313130368</c:v>
                </c:pt>
                <c:pt idx="170">
                  <c:v>86.358196456607956</c:v>
                </c:pt>
                <c:pt idx="171">
                  <c:v>89.976848874215051</c:v>
                </c:pt>
                <c:pt idx="172">
                  <c:v>89.976848874215051</c:v>
                </c:pt>
                <c:pt idx="173">
                  <c:v>91.515026088615642</c:v>
                </c:pt>
                <c:pt idx="174">
                  <c:v>82.085901579353077</c:v>
                </c:pt>
                <c:pt idx="175">
                  <c:v>83.66600265340756</c:v>
                </c:pt>
                <c:pt idx="176">
                  <c:v>85.076995939532551</c:v>
                </c:pt>
                <c:pt idx="177">
                  <c:v>86.464966756429604</c:v>
                </c:pt>
                <c:pt idx="178">
                  <c:v>87.695360142234378</c:v>
                </c:pt>
                <c:pt idx="179">
                  <c:v>88.640526042791834</c:v>
                </c:pt>
                <c:pt idx="180">
                  <c:v>89.176123219059889</c:v>
                </c:pt>
                <c:pt idx="181">
                  <c:v>89.042525955699546</c:v>
                </c:pt>
                <c:pt idx="182">
                  <c:v>89.042525955699546</c:v>
                </c:pt>
                <c:pt idx="183">
                  <c:v>92.58200997725514</c:v>
                </c:pt>
                <c:pt idx="184">
                  <c:v>92.838826032256677</c:v>
                </c:pt>
                <c:pt idx="185">
                  <c:v>92.838826032256677</c:v>
                </c:pt>
                <c:pt idx="186">
                  <c:v>93.222723573580453</c:v>
                </c:pt>
                <c:pt idx="187">
                  <c:v>92.966968020136818</c:v>
                </c:pt>
                <c:pt idx="188">
                  <c:v>82.375447104791405</c:v>
                </c:pt>
                <c:pt idx="189">
                  <c:v>83.808170984752579</c:v>
                </c:pt>
                <c:pt idx="190">
                  <c:v>69.522178715380704</c:v>
                </c:pt>
                <c:pt idx="191">
                  <c:v>74.322335295720649</c:v>
                </c:pt>
                <c:pt idx="192">
                  <c:v>74.482340508465811</c:v>
                </c:pt>
                <c:pt idx="193">
                  <c:v>75.435245015020598</c:v>
                </c:pt>
                <c:pt idx="194">
                  <c:v>77.613204571190877</c:v>
                </c:pt>
                <c:pt idx="195">
                  <c:v>79.132198010068961</c:v>
                </c:pt>
                <c:pt idx="196">
                  <c:v>80.029756370751898</c:v>
                </c:pt>
                <c:pt idx="197">
                  <c:v>80.326713815398634</c:v>
                </c:pt>
                <c:pt idx="198">
                  <c:v>81.649658092772597</c:v>
                </c:pt>
                <c:pt idx="199">
                  <c:v>81.503724717690929</c:v>
                </c:pt>
                <c:pt idx="200">
                  <c:v>82.085901579353077</c:v>
                </c:pt>
                <c:pt idx="201">
                  <c:v>82.085901579353077</c:v>
                </c:pt>
                <c:pt idx="202">
                  <c:v>82.375447104791405</c:v>
                </c:pt>
                <c:pt idx="203">
                  <c:v>82.230801783180738</c:v>
                </c:pt>
                <c:pt idx="204">
                  <c:v>81.940745141142784</c:v>
                </c:pt>
                <c:pt idx="205">
                  <c:v>82.519838884499833</c:v>
                </c:pt>
                <c:pt idx="206">
                  <c:v>85.076995939532551</c:v>
                </c:pt>
                <c:pt idx="207">
                  <c:v>84.936951406827134</c:v>
                </c:pt>
                <c:pt idx="208">
                  <c:v>85.773788870160431</c:v>
                </c:pt>
                <c:pt idx="209">
                  <c:v>86.327173893166176</c:v>
                </c:pt>
                <c:pt idx="210">
                  <c:v>86.464966756429604</c:v>
                </c:pt>
                <c:pt idx="211">
                  <c:v>87.013956187663197</c:v>
                </c:pt>
                <c:pt idx="212">
                  <c:v>87.013956187663197</c:v>
                </c:pt>
                <c:pt idx="213">
                  <c:v>87.15066319448232</c:v>
                </c:pt>
                <c:pt idx="214">
                  <c:v>87.013956187663197</c:v>
                </c:pt>
                <c:pt idx="215">
                  <c:v>87.013956187663197</c:v>
                </c:pt>
                <c:pt idx="216">
                  <c:v>87.15066319448232</c:v>
                </c:pt>
                <c:pt idx="217">
                  <c:v>87.013956187663197</c:v>
                </c:pt>
                <c:pt idx="218">
                  <c:v>87.013956187663197</c:v>
                </c:pt>
                <c:pt idx="219">
                  <c:v>86.877034063203652</c:v>
                </c:pt>
                <c:pt idx="220">
                  <c:v>86.877034063203652</c:v>
                </c:pt>
                <c:pt idx="221">
                  <c:v>86.877034063203652</c:v>
                </c:pt>
                <c:pt idx="222">
                  <c:v>87.013956187663197</c:v>
                </c:pt>
                <c:pt idx="223">
                  <c:v>86.739895802390294</c:v>
                </c:pt>
                <c:pt idx="224">
                  <c:v>87.013956187663197</c:v>
                </c:pt>
                <c:pt idx="225">
                  <c:v>87.55950357709132</c:v>
                </c:pt>
                <c:pt idx="226">
                  <c:v>87.013956187663197</c:v>
                </c:pt>
                <c:pt idx="227">
                  <c:v>86.877034063203652</c:v>
                </c:pt>
                <c:pt idx="228">
                  <c:v>87.013956187663197</c:v>
                </c:pt>
                <c:pt idx="229">
                  <c:v>87.013956187663197</c:v>
                </c:pt>
                <c:pt idx="230">
                  <c:v>86.877034063203652</c:v>
                </c:pt>
                <c:pt idx="231">
                  <c:v>87.013956187663197</c:v>
                </c:pt>
              </c:numCache>
            </c:numRef>
          </c:yVal>
          <c:smooth val="0"/>
        </c:ser>
        <c:ser>
          <c:idx val="2"/>
          <c:order val="2"/>
          <c:tx>
            <c:v>Pulse width [ns]</c:v>
          </c:tx>
          <c:xVal>
            <c:numRef>
              <c:f>Sheet1!$A$1:$A$232</c:f>
              <c:numCache>
                <c:formatCode>m/d/yyyy\ h:mm</c:formatCode>
                <c:ptCount val="232"/>
                <c:pt idx="0">
                  <c:v>41080.618055555555</c:v>
                </c:pt>
                <c:pt idx="1">
                  <c:v>41080.634027777778</c:v>
                </c:pt>
                <c:pt idx="2">
                  <c:v>41080.663888888892</c:v>
                </c:pt>
                <c:pt idx="3">
                  <c:v>41080.670138888891</c:v>
                </c:pt>
                <c:pt idx="4">
                  <c:v>41080.681944444441</c:v>
                </c:pt>
                <c:pt idx="5">
                  <c:v>41080.684027777781</c:v>
                </c:pt>
                <c:pt idx="6">
                  <c:v>41080.69027777778</c:v>
                </c:pt>
                <c:pt idx="7">
                  <c:v>41080.693055555559</c:v>
                </c:pt>
                <c:pt idx="8">
                  <c:v>41080.701388888891</c:v>
                </c:pt>
                <c:pt idx="9">
                  <c:v>41080.712500000001</c:v>
                </c:pt>
                <c:pt idx="10">
                  <c:v>41080.724999999999</c:v>
                </c:pt>
                <c:pt idx="11">
                  <c:v>41086.382638888892</c:v>
                </c:pt>
                <c:pt idx="12">
                  <c:v>41086.387499999997</c:v>
                </c:pt>
                <c:pt idx="13">
                  <c:v>41086.388888888891</c:v>
                </c:pt>
                <c:pt idx="14">
                  <c:v>41086.39166666667</c:v>
                </c:pt>
                <c:pt idx="15">
                  <c:v>41086.392361111109</c:v>
                </c:pt>
                <c:pt idx="16">
                  <c:v>41086.396527777775</c:v>
                </c:pt>
                <c:pt idx="17">
                  <c:v>41086.398611111108</c:v>
                </c:pt>
                <c:pt idx="18">
                  <c:v>41086.400000000001</c:v>
                </c:pt>
                <c:pt idx="19">
                  <c:v>41086.402777777781</c:v>
                </c:pt>
                <c:pt idx="20">
                  <c:v>41086.404861111114</c:v>
                </c:pt>
                <c:pt idx="21">
                  <c:v>41086.40902777778</c:v>
                </c:pt>
                <c:pt idx="22">
                  <c:v>41086.409722222219</c:v>
                </c:pt>
                <c:pt idx="23">
                  <c:v>41086.411111111112</c:v>
                </c:pt>
                <c:pt idx="24">
                  <c:v>41086.412499999999</c:v>
                </c:pt>
                <c:pt idx="25">
                  <c:v>41086.415277777778</c:v>
                </c:pt>
                <c:pt idx="26">
                  <c:v>41086.418749999997</c:v>
                </c:pt>
                <c:pt idx="27">
                  <c:v>41086.421527777777</c:v>
                </c:pt>
                <c:pt idx="28">
                  <c:v>41086.423611111109</c:v>
                </c:pt>
                <c:pt idx="29">
                  <c:v>41086.429166666669</c:v>
                </c:pt>
                <c:pt idx="30">
                  <c:v>41086.430555555555</c:v>
                </c:pt>
                <c:pt idx="31">
                  <c:v>41086.433333333334</c:v>
                </c:pt>
                <c:pt idx="32">
                  <c:v>41086.43472222222</c:v>
                </c:pt>
                <c:pt idx="33">
                  <c:v>41086.439583333333</c:v>
                </c:pt>
                <c:pt idx="34">
                  <c:v>41086.441666666666</c:v>
                </c:pt>
                <c:pt idx="35">
                  <c:v>41086.443055555559</c:v>
                </c:pt>
                <c:pt idx="36">
                  <c:v>41086.446527777778</c:v>
                </c:pt>
                <c:pt idx="37">
                  <c:v>41086.447916666664</c:v>
                </c:pt>
                <c:pt idx="38">
                  <c:v>41086.453472222223</c:v>
                </c:pt>
                <c:pt idx="39">
                  <c:v>41086.454861111109</c:v>
                </c:pt>
                <c:pt idx="40">
                  <c:v>41086.456250000003</c:v>
                </c:pt>
                <c:pt idx="41">
                  <c:v>41086.461111111108</c:v>
                </c:pt>
                <c:pt idx="42">
                  <c:v>41086.462500000001</c:v>
                </c:pt>
                <c:pt idx="43">
                  <c:v>41086.463888888888</c:v>
                </c:pt>
                <c:pt idx="44">
                  <c:v>41086.46597222222</c:v>
                </c:pt>
                <c:pt idx="45">
                  <c:v>41086.467361111114</c:v>
                </c:pt>
                <c:pt idx="46">
                  <c:v>41086.469444444447</c:v>
                </c:pt>
                <c:pt idx="47">
                  <c:v>41086.47152777778</c:v>
                </c:pt>
                <c:pt idx="48">
                  <c:v>41086.472222222219</c:v>
                </c:pt>
                <c:pt idx="49">
                  <c:v>41086.474305555559</c:v>
                </c:pt>
                <c:pt idx="50">
                  <c:v>41086.476388888892</c:v>
                </c:pt>
                <c:pt idx="51">
                  <c:v>41086.478472222225</c:v>
                </c:pt>
                <c:pt idx="52">
                  <c:v>41086.484027777777</c:v>
                </c:pt>
                <c:pt idx="53">
                  <c:v>41086.488194444442</c:v>
                </c:pt>
                <c:pt idx="54">
                  <c:v>41086.489583333336</c:v>
                </c:pt>
                <c:pt idx="55">
                  <c:v>41086.547222222223</c:v>
                </c:pt>
                <c:pt idx="56">
                  <c:v>41086.558333333334</c:v>
                </c:pt>
                <c:pt idx="57">
                  <c:v>41086.560416666667</c:v>
                </c:pt>
                <c:pt idx="58">
                  <c:v>41086.5625</c:v>
                </c:pt>
                <c:pt idx="59">
                  <c:v>41086.563194444447</c:v>
                </c:pt>
                <c:pt idx="60">
                  <c:v>41086.564583333333</c:v>
                </c:pt>
                <c:pt idx="61">
                  <c:v>41086.566666666666</c:v>
                </c:pt>
                <c:pt idx="62">
                  <c:v>41086.567361111112</c:v>
                </c:pt>
                <c:pt idx="63">
                  <c:v>41086.570833333331</c:v>
                </c:pt>
                <c:pt idx="64">
                  <c:v>41086.572222222225</c:v>
                </c:pt>
                <c:pt idx="65">
                  <c:v>41086.572916666664</c:v>
                </c:pt>
                <c:pt idx="66">
                  <c:v>41086.574999999997</c:v>
                </c:pt>
                <c:pt idx="67">
                  <c:v>41086.576388888891</c:v>
                </c:pt>
                <c:pt idx="68">
                  <c:v>41086.582638888889</c:v>
                </c:pt>
                <c:pt idx="69">
                  <c:v>41086.583333333336</c:v>
                </c:pt>
                <c:pt idx="70">
                  <c:v>41086.584722222222</c:v>
                </c:pt>
                <c:pt idx="71">
                  <c:v>41086.590277777781</c:v>
                </c:pt>
                <c:pt idx="72">
                  <c:v>41086.591666666667</c:v>
                </c:pt>
                <c:pt idx="73">
                  <c:v>41086.59652777778</c:v>
                </c:pt>
                <c:pt idx="74">
                  <c:v>41086.597222222219</c:v>
                </c:pt>
                <c:pt idx="75">
                  <c:v>41086.602777777778</c:v>
                </c:pt>
                <c:pt idx="76">
                  <c:v>41086.605555555558</c:v>
                </c:pt>
                <c:pt idx="77">
                  <c:v>41086.612500000003</c:v>
                </c:pt>
                <c:pt idx="78">
                  <c:v>41086.615972222222</c:v>
                </c:pt>
                <c:pt idx="79">
                  <c:v>41086.619444444441</c:v>
                </c:pt>
                <c:pt idx="80">
                  <c:v>41086.622916666667</c:v>
                </c:pt>
                <c:pt idx="81">
                  <c:v>41086.62777777778</c:v>
                </c:pt>
                <c:pt idx="82">
                  <c:v>41086.632638888892</c:v>
                </c:pt>
                <c:pt idx="83">
                  <c:v>41086.642361111109</c:v>
                </c:pt>
                <c:pt idx="84">
                  <c:v>41086.646527777775</c:v>
                </c:pt>
                <c:pt idx="85">
                  <c:v>41086.657638888886</c:v>
                </c:pt>
                <c:pt idx="86">
                  <c:v>41086.662499999999</c:v>
                </c:pt>
                <c:pt idx="87">
                  <c:v>41086.667361111111</c:v>
                </c:pt>
                <c:pt idx="88">
                  <c:v>41086.67291666667</c:v>
                </c:pt>
                <c:pt idx="89">
                  <c:v>41086.681250000001</c:v>
                </c:pt>
                <c:pt idx="90">
                  <c:v>41086.684027777781</c:v>
                </c:pt>
                <c:pt idx="91">
                  <c:v>41086.691666666666</c:v>
                </c:pt>
                <c:pt idx="92">
                  <c:v>41086.698611111111</c:v>
                </c:pt>
                <c:pt idx="93">
                  <c:v>41086.702777777777</c:v>
                </c:pt>
                <c:pt idx="94">
                  <c:v>41086.713888888888</c:v>
                </c:pt>
                <c:pt idx="95">
                  <c:v>41086.719444444447</c:v>
                </c:pt>
                <c:pt idx="96">
                  <c:v>41087.551388888889</c:v>
                </c:pt>
                <c:pt idx="97">
                  <c:v>41087.554861111108</c:v>
                </c:pt>
                <c:pt idx="98">
                  <c:v>41087.556250000001</c:v>
                </c:pt>
                <c:pt idx="99">
                  <c:v>41087.561805555553</c:v>
                </c:pt>
                <c:pt idx="100">
                  <c:v>41087.568055555559</c:v>
                </c:pt>
                <c:pt idx="101">
                  <c:v>41087.644444444442</c:v>
                </c:pt>
                <c:pt idx="102">
                  <c:v>41087.647916666669</c:v>
                </c:pt>
                <c:pt idx="103">
                  <c:v>41087.675000000003</c:v>
                </c:pt>
                <c:pt idx="104">
                  <c:v>41087.68472222222</c:v>
                </c:pt>
                <c:pt idx="105">
                  <c:v>41087.701388888891</c:v>
                </c:pt>
                <c:pt idx="106">
                  <c:v>41087.706944444442</c:v>
                </c:pt>
                <c:pt idx="107">
                  <c:v>41087.71597222222</c:v>
                </c:pt>
                <c:pt idx="108">
                  <c:v>41088.417361111111</c:v>
                </c:pt>
                <c:pt idx="109">
                  <c:v>41088.425694444442</c:v>
                </c:pt>
                <c:pt idx="110">
                  <c:v>41088.431944444441</c:v>
                </c:pt>
                <c:pt idx="111">
                  <c:v>41088.4375</c:v>
                </c:pt>
                <c:pt idx="112">
                  <c:v>41088.444444444445</c:v>
                </c:pt>
                <c:pt idx="113">
                  <c:v>41088.45416666667</c:v>
                </c:pt>
                <c:pt idx="114">
                  <c:v>41088.456944444442</c:v>
                </c:pt>
                <c:pt idx="115">
                  <c:v>41088.458333333336</c:v>
                </c:pt>
                <c:pt idx="116">
                  <c:v>41088.463194444441</c:v>
                </c:pt>
                <c:pt idx="117">
                  <c:v>41088.463888888888</c:v>
                </c:pt>
                <c:pt idx="118">
                  <c:v>41088.474999999999</c:v>
                </c:pt>
                <c:pt idx="119">
                  <c:v>41088.481944444444</c:v>
                </c:pt>
                <c:pt idx="120">
                  <c:v>41088.486805555556</c:v>
                </c:pt>
                <c:pt idx="121">
                  <c:v>41088.491666666669</c:v>
                </c:pt>
                <c:pt idx="122">
                  <c:v>41088.54791666667</c:v>
                </c:pt>
                <c:pt idx="123">
                  <c:v>41088.563194444447</c:v>
                </c:pt>
                <c:pt idx="124">
                  <c:v>41088.572916666664</c:v>
                </c:pt>
                <c:pt idx="125">
                  <c:v>41088.583333333336</c:v>
                </c:pt>
                <c:pt idx="126">
                  <c:v>41088.587500000001</c:v>
                </c:pt>
                <c:pt idx="127">
                  <c:v>41088.599305555559</c:v>
                </c:pt>
                <c:pt idx="128">
                  <c:v>41088.634027777778</c:v>
                </c:pt>
                <c:pt idx="129">
                  <c:v>41088.672222222223</c:v>
                </c:pt>
                <c:pt idx="130">
                  <c:v>41088.707638888889</c:v>
                </c:pt>
                <c:pt idx="131">
                  <c:v>41088.715277777781</c:v>
                </c:pt>
                <c:pt idx="132">
                  <c:v>41088.720138888886</c:v>
                </c:pt>
                <c:pt idx="133">
                  <c:v>41095.619444444441</c:v>
                </c:pt>
                <c:pt idx="134">
                  <c:v>41095.623611111114</c:v>
                </c:pt>
                <c:pt idx="135">
                  <c:v>41095.625</c:v>
                </c:pt>
                <c:pt idx="136">
                  <c:v>41095.626388888886</c:v>
                </c:pt>
                <c:pt idx="137">
                  <c:v>41095.630555555559</c:v>
                </c:pt>
                <c:pt idx="138">
                  <c:v>41095.631944444445</c:v>
                </c:pt>
                <c:pt idx="139">
                  <c:v>41095.644444444442</c:v>
                </c:pt>
                <c:pt idx="140">
                  <c:v>41095.670138888891</c:v>
                </c:pt>
                <c:pt idx="141">
                  <c:v>41095.671527777777</c:v>
                </c:pt>
                <c:pt idx="142">
                  <c:v>41095.682638888888</c:v>
                </c:pt>
                <c:pt idx="143">
                  <c:v>41095.736805555556</c:v>
                </c:pt>
                <c:pt idx="144">
                  <c:v>41095.751388888886</c:v>
                </c:pt>
                <c:pt idx="145">
                  <c:v>41095.773611111108</c:v>
                </c:pt>
                <c:pt idx="146">
                  <c:v>41096.409722222219</c:v>
                </c:pt>
                <c:pt idx="147">
                  <c:v>41096.456944444442</c:v>
                </c:pt>
                <c:pt idx="148">
                  <c:v>41096.461111111108</c:v>
                </c:pt>
                <c:pt idx="149">
                  <c:v>41096.48541666667</c:v>
                </c:pt>
                <c:pt idx="150">
                  <c:v>41096.698611111111</c:v>
                </c:pt>
                <c:pt idx="151">
                  <c:v>41099.493055555555</c:v>
                </c:pt>
                <c:pt idx="152">
                  <c:v>41099.569444444445</c:v>
                </c:pt>
                <c:pt idx="153">
                  <c:v>41099.658333333333</c:v>
                </c:pt>
                <c:pt idx="154">
                  <c:v>41099.729861111111</c:v>
                </c:pt>
                <c:pt idx="155">
                  <c:v>41099.745833333334</c:v>
                </c:pt>
                <c:pt idx="156">
                  <c:v>41099.745833333334</c:v>
                </c:pt>
                <c:pt idx="157">
                  <c:v>41100.338194444441</c:v>
                </c:pt>
                <c:pt idx="158">
                  <c:v>41100.354166666664</c:v>
                </c:pt>
                <c:pt idx="159">
                  <c:v>41100.405555555553</c:v>
                </c:pt>
                <c:pt idx="160">
                  <c:v>41100.768055555556</c:v>
                </c:pt>
                <c:pt idx="161">
                  <c:v>41100.806944444441</c:v>
                </c:pt>
                <c:pt idx="162">
                  <c:v>41100.850694444445</c:v>
                </c:pt>
                <c:pt idx="163">
                  <c:v>41101.374305555553</c:v>
                </c:pt>
                <c:pt idx="164">
                  <c:v>41101.379166666666</c:v>
                </c:pt>
                <c:pt idx="165">
                  <c:v>41101.384722222225</c:v>
                </c:pt>
                <c:pt idx="166">
                  <c:v>41101.404861111114</c:v>
                </c:pt>
                <c:pt idx="167">
                  <c:v>41101.414583333331</c:v>
                </c:pt>
                <c:pt idx="168">
                  <c:v>41101.424305555556</c:v>
                </c:pt>
                <c:pt idx="169">
                  <c:v>41101.440972222219</c:v>
                </c:pt>
                <c:pt idx="170">
                  <c:v>41101.492361111108</c:v>
                </c:pt>
                <c:pt idx="171">
                  <c:v>41101.548611111109</c:v>
                </c:pt>
                <c:pt idx="172">
                  <c:v>41101.571527777778</c:v>
                </c:pt>
                <c:pt idx="173">
                  <c:v>41101.606944444444</c:v>
                </c:pt>
                <c:pt idx="174">
                  <c:v>41101.668749999997</c:v>
                </c:pt>
                <c:pt idx="175">
                  <c:v>41101.676388888889</c:v>
                </c:pt>
                <c:pt idx="176">
                  <c:v>41101.678472222222</c:v>
                </c:pt>
                <c:pt idx="177">
                  <c:v>41101.679861111108</c:v>
                </c:pt>
                <c:pt idx="178">
                  <c:v>41101.684027777781</c:v>
                </c:pt>
                <c:pt idx="179">
                  <c:v>41101.693055555559</c:v>
                </c:pt>
                <c:pt idx="180">
                  <c:v>41101.695833333331</c:v>
                </c:pt>
                <c:pt idx="181">
                  <c:v>41101.743055555555</c:v>
                </c:pt>
                <c:pt idx="182">
                  <c:v>41102.342361111114</c:v>
                </c:pt>
                <c:pt idx="183">
                  <c:v>41102.417361111111</c:v>
                </c:pt>
                <c:pt idx="184">
                  <c:v>41102.42291666667</c:v>
                </c:pt>
                <c:pt idx="185">
                  <c:v>41102.423611111109</c:v>
                </c:pt>
                <c:pt idx="186">
                  <c:v>41102.490277777775</c:v>
                </c:pt>
                <c:pt idx="187">
                  <c:v>41102.621527777781</c:v>
                </c:pt>
                <c:pt idx="188">
                  <c:v>41102.713888888888</c:v>
                </c:pt>
                <c:pt idx="189">
                  <c:v>41102.716666666667</c:v>
                </c:pt>
                <c:pt idx="190">
                  <c:v>41113.481944444444</c:v>
                </c:pt>
                <c:pt idx="191">
                  <c:v>41113.587500000001</c:v>
                </c:pt>
                <c:pt idx="192">
                  <c:v>41113.62777777778</c:v>
                </c:pt>
                <c:pt idx="193">
                  <c:v>41115.390972222223</c:v>
                </c:pt>
                <c:pt idx="194">
                  <c:v>41115.394444444442</c:v>
                </c:pt>
                <c:pt idx="195">
                  <c:v>41115.425694444442</c:v>
                </c:pt>
                <c:pt idx="196">
                  <c:v>41115.426388888889</c:v>
                </c:pt>
                <c:pt idx="197">
                  <c:v>41115.435416666667</c:v>
                </c:pt>
                <c:pt idx="198">
                  <c:v>41115.436805555553</c:v>
                </c:pt>
                <c:pt idx="199">
                  <c:v>41115.493055555555</c:v>
                </c:pt>
                <c:pt idx="200">
                  <c:v>41115.567361111112</c:v>
                </c:pt>
                <c:pt idx="201">
                  <c:v>41115.68472222222</c:v>
                </c:pt>
                <c:pt idx="202">
                  <c:v>41115.727083333331</c:v>
                </c:pt>
                <c:pt idx="203">
                  <c:v>41116.34097222222</c:v>
                </c:pt>
                <c:pt idx="204">
                  <c:v>41116.476388888892</c:v>
                </c:pt>
                <c:pt idx="205">
                  <c:v>41116.477777777778</c:v>
                </c:pt>
                <c:pt idx="206">
                  <c:v>41116.481249999997</c:v>
                </c:pt>
                <c:pt idx="207">
                  <c:v>41116.577777777777</c:v>
                </c:pt>
                <c:pt idx="208">
                  <c:v>41116.605555555558</c:v>
                </c:pt>
                <c:pt idx="209">
                  <c:v>41116.615972222222</c:v>
                </c:pt>
                <c:pt idx="210">
                  <c:v>41116.724305555559</c:v>
                </c:pt>
                <c:pt idx="211">
                  <c:v>41117.343055555553</c:v>
                </c:pt>
                <c:pt idx="212">
                  <c:v>41117.429166666669</c:v>
                </c:pt>
                <c:pt idx="213">
                  <c:v>41117.576388888891</c:v>
                </c:pt>
                <c:pt idx="214">
                  <c:v>41117.693749999999</c:v>
                </c:pt>
                <c:pt idx="215">
                  <c:v>41120.345138888886</c:v>
                </c:pt>
                <c:pt idx="216">
                  <c:v>41120.725694444445</c:v>
                </c:pt>
                <c:pt idx="217">
                  <c:v>41121.345138888886</c:v>
                </c:pt>
                <c:pt idx="218">
                  <c:v>41121.584722222222</c:v>
                </c:pt>
                <c:pt idx="219">
                  <c:v>41121.923611111109</c:v>
                </c:pt>
                <c:pt idx="220">
                  <c:v>41122.722222222219</c:v>
                </c:pt>
                <c:pt idx="221">
                  <c:v>41123.270833333336</c:v>
                </c:pt>
                <c:pt idx="222">
                  <c:v>41123.695138888892</c:v>
                </c:pt>
                <c:pt idx="223">
                  <c:v>41124.345138888886</c:v>
                </c:pt>
                <c:pt idx="224">
                  <c:v>41124.713888888888</c:v>
                </c:pt>
                <c:pt idx="225">
                  <c:v>41127.344444444447</c:v>
                </c:pt>
                <c:pt idx="226">
                  <c:v>41127.673611111109</c:v>
                </c:pt>
                <c:pt idx="227">
                  <c:v>41128.459027777775</c:v>
                </c:pt>
                <c:pt idx="228">
                  <c:v>41128.71875</c:v>
                </c:pt>
                <c:pt idx="229">
                  <c:v>41129.347916666666</c:v>
                </c:pt>
                <c:pt idx="230">
                  <c:v>41129.711111111108</c:v>
                </c:pt>
                <c:pt idx="231">
                  <c:v>41130.375</c:v>
                </c:pt>
              </c:numCache>
            </c:numRef>
          </c:xVal>
          <c:yVal>
            <c:numRef>
              <c:f>Sheet1!$F$1:$F$232</c:f>
              <c:numCache>
                <c:formatCode>General</c:formatCode>
                <c:ptCount val="232"/>
                <c:pt idx="0">
                  <c:v>72</c:v>
                </c:pt>
                <c:pt idx="1">
                  <c:v>72</c:v>
                </c:pt>
                <c:pt idx="2">
                  <c:v>72</c:v>
                </c:pt>
                <c:pt idx="3">
                  <c:v>72</c:v>
                </c:pt>
                <c:pt idx="4">
                  <c:v>72</c:v>
                </c:pt>
                <c:pt idx="5">
                  <c:v>72</c:v>
                </c:pt>
                <c:pt idx="6">
                  <c:v>72</c:v>
                </c:pt>
                <c:pt idx="7">
                  <c:v>72</c:v>
                </c:pt>
                <c:pt idx="8">
                  <c:v>72</c:v>
                </c:pt>
                <c:pt idx="9">
                  <c:v>72</c:v>
                </c:pt>
                <c:pt idx="10">
                  <c:v>72</c:v>
                </c:pt>
                <c:pt idx="11">
                  <c:v>72</c:v>
                </c:pt>
                <c:pt idx="12">
                  <c:v>72</c:v>
                </c:pt>
                <c:pt idx="13">
                  <c:v>72</c:v>
                </c:pt>
                <c:pt idx="14">
                  <c:v>72</c:v>
                </c:pt>
                <c:pt idx="15">
                  <c:v>72</c:v>
                </c:pt>
                <c:pt idx="16">
                  <c:v>72</c:v>
                </c:pt>
                <c:pt idx="17">
                  <c:v>72</c:v>
                </c:pt>
                <c:pt idx="18">
                  <c:v>72</c:v>
                </c:pt>
                <c:pt idx="19">
                  <c:v>72</c:v>
                </c:pt>
                <c:pt idx="20">
                  <c:v>72</c:v>
                </c:pt>
                <c:pt idx="21">
                  <c:v>72</c:v>
                </c:pt>
                <c:pt idx="22">
                  <c:v>72</c:v>
                </c:pt>
                <c:pt idx="23">
                  <c:v>72</c:v>
                </c:pt>
                <c:pt idx="24">
                  <c:v>72</c:v>
                </c:pt>
                <c:pt idx="25">
                  <c:v>72</c:v>
                </c:pt>
                <c:pt idx="26">
                  <c:v>72</c:v>
                </c:pt>
                <c:pt idx="27">
                  <c:v>72</c:v>
                </c:pt>
                <c:pt idx="28">
                  <c:v>72</c:v>
                </c:pt>
                <c:pt idx="29">
                  <c:v>72</c:v>
                </c:pt>
                <c:pt idx="30">
                  <c:v>72</c:v>
                </c:pt>
                <c:pt idx="31">
                  <c:v>72</c:v>
                </c:pt>
                <c:pt idx="32">
                  <c:v>72</c:v>
                </c:pt>
                <c:pt idx="33">
                  <c:v>72</c:v>
                </c:pt>
                <c:pt idx="34">
                  <c:v>72</c:v>
                </c:pt>
                <c:pt idx="35">
                  <c:v>72</c:v>
                </c:pt>
                <c:pt idx="36">
                  <c:v>72</c:v>
                </c:pt>
                <c:pt idx="37">
                  <c:v>72</c:v>
                </c:pt>
                <c:pt idx="38">
                  <c:v>72</c:v>
                </c:pt>
                <c:pt idx="39">
                  <c:v>72</c:v>
                </c:pt>
                <c:pt idx="40">
                  <c:v>72</c:v>
                </c:pt>
                <c:pt idx="41">
                  <c:v>72</c:v>
                </c:pt>
                <c:pt idx="42">
                  <c:v>72</c:v>
                </c:pt>
                <c:pt idx="43">
                  <c:v>72</c:v>
                </c:pt>
                <c:pt idx="44">
                  <c:v>72</c:v>
                </c:pt>
                <c:pt idx="45">
                  <c:v>72</c:v>
                </c:pt>
                <c:pt idx="46">
                  <c:v>72</c:v>
                </c:pt>
                <c:pt idx="47">
                  <c:v>72</c:v>
                </c:pt>
                <c:pt idx="48">
                  <c:v>72</c:v>
                </c:pt>
                <c:pt idx="49">
                  <c:v>72</c:v>
                </c:pt>
                <c:pt idx="50">
                  <c:v>72</c:v>
                </c:pt>
                <c:pt idx="51">
                  <c:v>72</c:v>
                </c:pt>
                <c:pt idx="52">
                  <c:v>72</c:v>
                </c:pt>
                <c:pt idx="53">
                  <c:v>72</c:v>
                </c:pt>
                <c:pt idx="54">
                  <c:v>72</c:v>
                </c:pt>
                <c:pt idx="55">
                  <c:v>72</c:v>
                </c:pt>
                <c:pt idx="56">
                  <c:v>72</c:v>
                </c:pt>
                <c:pt idx="57">
                  <c:v>72</c:v>
                </c:pt>
                <c:pt idx="58">
                  <c:v>72</c:v>
                </c:pt>
                <c:pt idx="59">
                  <c:v>72</c:v>
                </c:pt>
                <c:pt idx="60">
                  <c:v>72</c:v>
                </c:pt>
                <c:pt idx="61">
                  <c:v>72</c:v>
                </c:pt>
                <c:pt idx="62">
                  <c:v>72</c:v>
                </c:pt>
                <c:pt idx="63">
                  <c:v>72</c:v>
                </c:pt>
                <c:pt idx="64">
                  <c:v>72</c:v>
                </c:pt>
                <c:pt idx="65">
                  <c:v>72</c:v>
                </c:pt>
                <c:pt idx="66">
                  <c:v>72</c:v>
                </c:pt>
                <c:pt idx="67">
                  <c:v>72</c:v>
                </c:pt>
                <c:pt idx="68">
                  <c:v>72</c:v>
                </c:pt>
                <c:pt idx="69">
                  <c:v>72</c:v>
                </c:pt>
                <c:pt idx="70">
                  <c:v>72</c:v>
                </c:pt>
                <c:pt idx="71">
                  <c:v>72</c:v>
                </c:pt>
                <c:pt idx="72">
                  <c:v>72</c:v>
                </c:pt>
                <c:pt idx="73">
                  <c:v>72</c:v>
                </c:pt>
                <c:pt idx="74">
                  <c:v>72</c:v>
                </c:pt>
                <c:pt idx="75">
                  <c:v>72</c:v>
                </c:pt>
                <c:pt idx="76">
                  <c:v>72</c:v>
                </c:pt>
                <c:pt idx="77">
                  <c:v>72</c:v>
                </c:pt>
                <c:pt idx="78">
                  <c:v>72</c:v>
                </c:pt>
                <c:pt idx="79">
                  <c:v>72</c:v>
                </c:pt>
                <c:pt idx="80">
                  <c:v>72</c:v>
                </c:pt>
                <c:pt idx="81">
                  <c:v>72</c:v>
                </c:pt>
                <c:pt idx="82">
                  <c:v>72</c:v>
                </c:pt>
                <c:pt idx="83">
                  <c:v>72</c:v>
                </c:pt>
                <c:pt idx="84">
                  <c:v>72</c:v>
                </c:pt>
                <c:pt idx="85">
                  <c:v>72</c:v>
                </c:pt>
                <c:pt idx="86">
                  <c:v>72</c:v>
                </c:pt>
                <c:pt idx="87">
                  <c:v>72</c:v>
                </c:pt>
                <c:pt idx="88">
                  <c:v>72</c:v>
                </c:pt>
                <c:pt idx="89">
                  <c:v>72</c:v>
                </c:pt>
                <c:pt idx="90">
                  <c:v>72</c:v>
                </c:pt>
                <c:pt idx="91">
                  <c:v>72</c:v>
                </c:pt>
                <c:pt idx="92">
                  <c:v>72</c:v>
                </c:pt>
                <c:pt idx="93">
                  <c:v>72</c:v>
                </c:pt>
                <c:pt idx="94">
                  <c:v>72</c:v>
                </c:pt>
                <c:pt idx="95">
                  <c:v>72</c:v>
                </c:pt>
                <c:pt idx="96">
                  <c:v>72</c:v>
                </c:pt>
                <c:pt idx="97">
                  <c:v>72</c:v>
                </c:pt>
                <c:pt idx="98">
                  <c:v>72</c:v>
                </c:pt>
                <c:pt idx="99">
                  <c:v>72</c:v>
                </c:pt>
                <c:pt idx="100">
                  <c:v>72</c:v>
                </c:pt>
                <c:pt idx="101">
                  <c:v>72</c:v>
                </c:pt>
                <c:pt idx="102">
                  <c:v>72</c:v>
                </c:pt>
                <c:pt idx="103">
                  <c:v>72</c:v>
                </c:pt>
                <c:pt idx="104">
                  <c:v>72</c:v>
                </c:pt>
                <c:pt idx="105">
                  <c:v>72</c:v>
                </c:pt>
                <c:pt idx="106">
                  <c:v>72</c:v>
                </c:pt>
                <c:pt idx="107">
                  <c:v>72</c:v>
                </c:pt>
                <c:pt idx="108">
                  <c:v>72</c:v>
                </c:pt>
                <c:pt idx="109">
                  <c:v>72</c:v>
                </c:pt>
                <c:pt idx="110">
                  <c:v>72</c:v>
                </c:pt>
                <c:pt idx="111">
                  <c:v>72</c:v>
                </c:pt>
                <c:pt idx="112">
                  <c:v>72</c:v>
                </c:pt>
                <c:pt idx="113">
                  <c:v>72</c:v>
                </c:pt>
                <c:pt idx="114">
                  <c:v>72</c:v>
                </c:pt>
                <c:pt idx="115">
                  <c:v>72</c:v>
                </c:pt>
                <c:pt idx="116">
                  <c:v>72</c:v>
                </c:pt>
                <c:pt idx="117">
                  <c:v>72</c:v>
                </c:pt>
                <c:pt idx="118">
                  <c:v>72</c:v>
                </c:pt>
                <c:pt idx="119">
                  <c:v>72</c:v>
                </c:pt>
                <c:pt idx="120">
                  <c:v>72</c:v>
                </c:pt>
                <c:pt idx="121">
                  <c:v>72</c:v>
                </c:pt>
                <c:pt idx="122">
                  <c:v>80</c:v>
                </c:pt>
                <c:pt idx="123">
                  <c:v>80</c:v>
                </c:pt>
                <c:pt idx="124">
                  <c:v>80</c:v>
                </c:pt>
                <c:pt idx="125">
                  <c:v>80</c:v>
                </c:pt>
                <c:pt idx="126">
                  <c:v>80</c:v>
                </c:pt>
                <c:pt idx="127">
                  <c:v>80</c:v>
                </c:pt>
                <c:pt idx="128">
                  <c:v>80</c:v>
                </c:pt>
                <c:pt idx="129">
                  <c:v>80</c:v>
                </c:pt>
                <c:pt idx="130">
                  <c:v>80</c:v>
                </c:pt>
                <c:pt idx="131">
                  <c:v>80</c:v>
                </c:pt>
                <c:pt idx="132">
                  <c:v>80</c:v>
                </c:pt>
                <c:pt idx="133">
                  <c:v>80</c:v>
                </c:pt>
                <c:pt idx="134">
                  <c:v>80</c:v>
                </c:pt>
                <c:pt idx="135">
                  <c:v>80</c:v>
                </c:pt>
                <c:pt idx="136">
                  <c:v>80</c:v>
                </c:pt>
                <c:pt idx="137">
                  <c:v>80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80</c:v>
                </c:pt>
                <c:pt idx="161">
                  <c:v>80</c:v>
                </c:pt>
                <c:pt idx="162">
                  <c:v>80</c:v>
                </c:pt>
                <c:pt idx="163">
                  <c:v>80</c:v>
                </c:pt>
                <c:pt idx="164">
                  <c:v>80</c:v>
                </c:pt>
                <c:pt idx="165">
                  <c:v>80</c:v>
                </c:pt>
                <c:pt idx="166">
                  <c:v>80</c:v>
                </c:pt>
                <c:pt idx="167">
                  <c:v>80</c:v>
                </c:pt>
                <c:pt idx="168">
                  <c:v>80</c:v>
                </c:pt>
                <c:pt idx="169">
                  <c:v>80</c:v>
                </c:pt>
                <c:pt idx="170">
                  <c:v>80</c:v>
                </c:pt>
                <c:pt idx="171">
                  <c:v>80</c:v>
                </c:pt>
                <c:pt idx="172">
                  <c:v>80</c:v>
                </c:pt>
                <c:pt idx="173">
                  <c:v>80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170</c:v>
                </c:pt>
                <c:pt idx="189">
                  <c:v>170</c:v>
                </c:pt>
                <c:pt idx="190">
                  <c:v>170</c:v>
                </c:pt>
                <c:pt idx="191">
                  <c:v>170</c:v>
                </c:pt>
                <c:pt idx="192">
                  <c:v>170</c:v>
                </c:pt>
                <c:pt idx="193">
                  <c:v>170</c:v>
                </c:pt>
                <c:pt idx="194">
                  <c:v>170</c:v>
                </c:pt>
                <c:pt idx="195">
                  <c:v>170</c:v>
                </c:pt>
                <c:pt idx="196">
                  <c:v>170</c:v>
                </c:pt>
                <c:pt idx="197">
                  <c:v>170</c:v>
                </c:pt>
                <c:pt idx="198">
                  <c:v>170</c:v>
                </c:pt>
                <c:pt idx="199">
                  <c:v>170</c:v>
                </c:pt>
                <c:pt idx="200">
                  <c:v>170</c:v>
                </c:pt>
                <c:pt idx="201">
                  <c:v>170</c:v>
                </c:pt>
                <c:pt idx="202">
                  <c:v>170</c:v>
                </c:pt>
                <c:pt idx="203">
                  <c:v>170</c:v>
                </c:pt>
                <c:pt idx="204">
                  <c:v>170</c:v>
                </c:pt>
                <c:pt idx="205">
                  <c:v>170</c:v>
                </c:pt>
                <c:pt idx="206">
                  <c:v>170</c:v>
                </c:pt>
                <c:pt idx="207">
                  <c:v>170</c:v>
                </c:pt>
                <c:pt idx="208">
                  <c:v>170</c:v>
                </c:pt>
                <c:pt idx="209">
                  <c:v>170</c:v>
                </c:pt>
                <c:pt idx="210">
                  <c:v>170</c:v>
                </c:pt>
                <c:pt idx="211">
                  <c:v>170</c:v>
                </c:pt>
                <c:pt idx="212">
                  <c:v>170</c:v>
                </c:pt>
                <c:pt idx="213">
                  <c:v>170</c:v>
                </c:pt>
                <c:pt idx="214">
                  <c:v>170</c:v>
                </c:pt>
                <c:pt idx="215">
                  <c:v>170</c:v>
                </c:pt>
                <c:pt idx="216">
                  <c:v>170</c:v>
                </c:pt>
                <c:pt idx="217">
                  <c:v>170</c:v>
                </c:pt>
                <c:pt idx="218">
                  <c:v>170</c:v>
                </c:pt>
                <c:pt idx="219">
                  <c:v>170</c:v>
                </c:pt>
                <c:pt idx="220">
                  <c:v>170</c:v>
                </c:pt>
                <c:pt idx="221">
                  <c:v>170</c:v>
                </c:pt>
                <c:pt idx="222">
                  <c:v>170</c:v>
                </c:pt>
                <c:pt idx="223">
                  <c:v>170</c:v>
                </c:pt>
                <c:pt idx="224">
                  <c:v>170</c:v>
                </c:pt>
                <c:pt idx="225">
                  <c:v>170</c:v>
                </c:pt>
                <c:pt idx="226">
                  <c:v>170</c:v>
                </c:pt>
                <c:pt idx="227">
                  <c:v>170</c:v>
                </c:pt>
                <c:pt idx="228">
                  <c:v>170</c:v>
                </c:pt>
                <c:pt idx="229">
                  <c:v>170</c:v>
                </c:pt>
                <c:pt idx="230">
                  <c:v>170</c:v>
                </c:pt>
                <c:pt idx="231">
                  <c:v>170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7397632"/>
        <c:axId val="262872448"/>
      </c:scatterChart>
      <c:valAx>
        <c:axId val="167397632"/>
        <c:scaling>
          <c:orientation val="minMax"/>
        </c:scaling>
        <c:delete val="0"/>
        <c:axPos val="b"/>
        <c:numFmt formatCode="m/d/yyyy\ h:mm" sourceLinked="1"/>
        <c:majorTickMark val="out"/>
        <c:minorTickMark val="none"/>
        <c:tickLblPos val="nextTo"/>
        <c:txPr>
          <a:bodyPr rot="2700000" vert="horz"/>
          <a:lstStyle/>
          <a:p>
            <a:pPr>
              <a:defRPr/>
            </a:pPr>
            <a:endParaRPr lang="en-US"/>
          </a:p>
        </c:txPr>
        <c:crossAx val="262872448"/>
        <c:crosses val="autoZero"/>
        <c:crossBetween val="midCat"/>
      </c:valAx>
      <c:valAx>
        <c:axId val="2628724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739763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5.6606309425329529E-2"/>
          <c:y val="3.6592741696761598E-2"/>
          <c:w val="0.28842569207150992"/>
          <c:h val="0.38998162920310248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034A67-27BC-4C6D-B2AA-DF6674E26930}" type="datetimeFigureOut">
              <a:rPr lang="en-GB" smtClean="0"/>
              <a:t>30/08/2012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9463" y="768350"/>
            <a:ext cx="554037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EAD55-9828-4B67-B547-7867571CA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1361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EAD55-9828-4B67-B547-7867571CA89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381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D3B23E-229B-42F6-A2D2-10C0D2A75242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D3B23E-229B-42F6-A2D2-10C0D2A75242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A5081264-DA94-4DE1-8403-3BBD741FCAFC}" type="datetimeFigureOut">
              <a:rPr lang="en-GB" smtClean="0"/>
              <a:t>30/08/2012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53EF470B-AD70-4898-9B85-A1736F6E5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597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A5081264-DA94-4DE1-8403-3BBD741FCAFC}" type="datetimeFigureOut">
              <a:rPr lang="en-GB" smtClean="0"/>
              <a:t>30/08/2012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53EF470B-AD70-4898-9B85-A1736F6E5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635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A5081264-DA94-4DE1-8403-3BBD741FCAFC}" type="datetimeFigureOut">
              <a:rPr lang="en-GB" smtClean="0"/>
              <a:t>30/08/2012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53EF470B-AD70-4898-9B85-A1736F6E5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008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WLC10_p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 userDrawn="1"/>
        </p:nvSpPr>
        <p:spPr bwMode="auto">
          <a:xfrm>
            <a:off x="0" y="6410325"/>
            <a:ext cx="9906000" cy="227965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Dmitry Gudkov, BE-RF-PM</a:t>
            </a:r>
            <a:endParaRPr lang="en-US" sz="1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" name="Group 11"/>
          <p:cNvGrpSpPr/>
          <p:nvPr userDrawn="1"/>
        </p:nvGrpSpPr>
        <p:grpSpPr>
          <a:xfrm>
            <a:off x="0" y="7620"/>
            <a:ext cx="9906000" cy="914400"/>
            <a:chOff x="0" y="7620"/>
            <a:chExt cx="9144000" cy="914400"/>
          </a:xfrm>
        </p:grpSpPr>
        <p:sp>
          <p:nvSpPr>
            <p:cNvPr id="9" name="Title 1"/>
            <p:cNvSpPr txBox="1">
              <a:spLocks/>
            </p:cNvSpPr>
            <p:nvPr userDrawn="1"/>
          </p:nvSpPr>
          <p:spPr bwMode="auto">
            <a:xfrm>
              <a:off x="0" y="205740"/>
              <a:ext cx="9144000" cy="533400"/>
            </a:xfrm>
            <a:prstGeom prst="rect">
              <a:avLst/>
            </a:prstGeom>
            <a:solidFill>
              <a:srgbClr val="00336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" name="Picture 2" descr="G:\Users\s\samosh\Documents\My Pictures\CERNlogo1.gif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82692" y="213492"/>
              <a:ext cx="518663" cy="518663"/>
            </a:xfrm>
            <a:prstGeom prst="rect">
              <a:avLst/>
            </a:prstGeom>
            <a:noFill/>
          </p:spPr>
        </p:pic>
        <p:pic>
          <p:nvPicPr>
            <p:cNvPr id="3075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0850" y="7620"/>
              <a:ext cx="914400" cy="914400"/>
            </a:xfrm>
            <a:prstGeom prst="rect">
              <a:avLst/>
            </a:prstGeom>
            <a:noFill/>
          </p:spPr>
        </p:pic>
        <p:pic>
          <p:nvPicPr>
            <p:cNvPr id="5122" name="Picture 2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353425" y="225424"/>
              <a:ext cx="500061" cy="500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329055" y="206058"/>
            <a:ext cx="7058025" cy="533082"/>
          </a:xfrm>
          <a:prstGeom prst="rect">
            <a:avLst/>
          </a:prstGeom>
          <a:solidFill>
            <a:srgbClr val="003368"/>
          </a:solidFill>
        </p:spPr>
        <p:txBody>
          <a:bodyPr anchor="ctr"/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64751" y="6332856"/>
            <a:ext cx="466008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403034ED-392B-42A2-8939-5A95FD54CEF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365801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A5081264-DA94-4DE1-8403-3BBD741FCAFC}" type="datetimeFigureOut">
              <a:rPr lang="en-GB" smtClean="0"/>
              <a:t>30/08/2012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53EF470B-AD70-4898-9B85-A1736F6E5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079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A5081264-DA94-4DE1-8403-3BBD741FCAFC}" type="datetimeFigureOut">
              <a:rPr lang="en-GB" smtClean="0"/>
              <a:t>30/08/2012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53EF470B-AD70-4898-9B85-A1736F6E5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051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A5081264-DA94-4DE1-8403-3BBD741FCAFC}" type="datetimeFigureOut">
              <a:rPr lang="en-GB" smtClean="0"/>
              <a:t>30/08/2012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53EF470B-AD70-4898-9B85-A1736F6E5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599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A5081264-DA94-4DE1-8403-3BBD741FCAFC}" type="datetimeFigureOut">
              <a:rPr lang="en-GB" smtClean="0"/>
              <a:t>30/08/2012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53EF470B-AD70-4898-9B85-A1736F6E5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733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A5081264-DA94-4DE1-8403-3BBD741FCAFC}" type="datetimeFigureOut">
              <a:rPr lang="en-GB" smtClean="0"/>
              <a:t>30/08/2012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53EF470B-AD70-4898-9B85-A1736F6E5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935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A5081264-DA94-4DE1-8403-3BBD741FCAFC}" type="datetimeFigureOut">
              <a:rPr lang="en-GB" smtClean="0"/>
              <a:t>30/08/2012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53EF470B-AD70-4898-9B85-A1736F6E5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165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A5081264-DA94-4DE1-8403-3BBD741FCAFC}" type="datetimeFigureOut">
              <a:rPr lang="en-GB" smtClean="0"/>
              <a:t>30/08/2012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53EF470B-AD70-4898-9B85-A1736F6E5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557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A5081264-DA94-4DE1-8403-3BBD741FCAFC}" type="datetimeFigureOut">
              <a:rPr lang="en-GB" smtClean="0"/>
              <a:t>30/08/2012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53EF470B-AD70-4898-9B85-A1736F6E5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195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LIC-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59"/>
          <a:stretch>
            <a:fillRect/>
          </a:stretch>
        </p:blipFill>
        <p:spPr bwMode="auto">
          <a:xfrm>
            <a:off x="128464" y="51732"/>
            <a:ext cx="582612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6551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96616" y="1844824"/>
            <a:ext cx="686707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/>
              <a:t>CERN RF test-stands progress</a:t>
            </a:r>
            <a:endParaRPr lang="en-GB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2145771" y="3056384"/>
            <a:ext cx="57411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I. Syratchev for X-band Testing Activity group</a:t>
            </a:r>
          </a:p>
          <a:p>
            <a:pPr algn="ctr"/>
            <a:endParaRPr lang="en-GB" sz="2400" dirty="0" smtClean="0"/>
          </a:p>
          <a:p>
            <a:pPr algn="ctr"/>
            <a:r>
              <a:rPr lang="en-GB" sz="2400" dirty="0" smtClean="0"/>
              <a:t>CLIC Project Meeting #8, 30.08.2012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1438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Dog-leg layout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7" t="7011" r="7065" b="4750"/>
          <a:stretch/>
        </p:blipFill>
        <p:spPr bwMode="auto">
          <a:xfrm>
            <a:off x="18970" y="764704"/>
            <a:ext cx="9887029" cy="598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84" t="30669" r="45639" b="40051"/>
          <a:stretch/>
        </p:blipFill>
        <p:spPr bwMode="auto">
          <a:xfrm>
            <a:off x="2648744" y="908720"/>
            <a:ext cx="1452884" cy="1152128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94" t="7916" r="19295" b="25884"/>
          <a:stretch/>
        </p:blipFill>
        <p:spPr bwMode="auto">
          <a:xfrm>
            <a:off x="7689304" y="1000658"/>
            <a:ext cx="1800200" cy="1402428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6" t="7541" r="30498" b="22595"/>
          <a:stretch/>
        </p:blipFill>
        <p:spPr bwMode="auto">
          <a:xfrm>
            <a:off x="179475" y="1863241"/>
            <a:ext cx="2742188" cy="2505176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Straight Arrow Connector 18"/>
          <p:cNvCxnSpPr>
            <a:stCxn id="15" idx="3"/>
          </p:cNvCxnSpPr>
          <p:nvPr/>
        </p:nvCxnSpPr>
        <p:spPr>
          <a:xfrm flipV="1">
            <a:off x="4101628" y="1196752"/>
            <a:ext cx="34731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6" idx="2"/>
          </p:cNvCxnSpPr>
          <p:nvPr/>
        </p:nvCxnSpPr>
        <p:spPr>
          <a:xfrm flipH="1">
            <a:off x="8049344" y="2403086"/>
            <a:ext cx="540060" cy="3778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7" idx="3"/>
          </p:cNvCxnSpPr>
          <p:nvPr/>
        </p:nvCxnSpPr>
        <p:spPr>
          <a:xfrm>
            <a:off x="2921663" y="3115829"/>
            <a:ext cx="432527" cy="11236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age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87" t="46458" r="3171" b="16951"/>
          <a:stretch/>
        </p:blipFill>
        <p:spPr>
          <a:xfrm>
            <a:off x="6537176" y="883518"/>
            <a:ext cx="1507707" cy="961306"/>
          </a:xfrm>
          <a:prstGeom prst="rect">
            <a:avLst/>
          </a:prstGeom>
        </p:spPr>
      </p:pic>
      <p:pic>
        <p:nvPicPr>
          <p:cNvPr id="26" name="Image 6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78307" y="1701872"/>
            <a:ext cx="1064821" cy="1131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4520952" y="6411763"/>
            <a:ext cx="4319516" cy="338554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                  Anastasiya Solodko, BE-RF-PM                 </a:t>
            </a:r>
            <a:endParaRPr lang="en-GB" sz="1600" dirty="0">
              <a:solidFill>
                <a:schemeClr val="bg1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4962484" y="908720"/>
            <a:ext cx="782604" cy="45545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529064" y="100065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RF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8692142" y="2725013"/>
            <a:ext cx="684076" cy="2160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614831" y="2525248"/>
            <a:ext cx="609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Beam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8970" y="0"/>
            <a:ext cx="685558" cy="18864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800071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80592" y="332656"/>
            <a:ext cx="70451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SLAC 50 MW klystron + SLED. Station #</a:t>
            </a:r>
            <a:r>
              <a:rPr lang="en-GB" sz="2400" dirty="0" smtClean="0">
                <a:solidFill>
                  <a:srgbClr val="0070C0"/>
                </a:solidFill>
              </a:rPr>
              <a:t>1, </a:t>
            </a:r>
            <a:r>
              <a:rPr lang="en-GB" sz="2400" dirty="0" smtClean="0"/>
              <a:t>a.k.a.</a:t>
            </a:r>
            <a:r>
              <a:rPr lang="en-GB" sz="2400" dirty="0" smtClean="0">
                <a:solidFill>
                  <a:srgbClr val="0070C0"/>
                </a:solidFill>
              </a:rPr>
              <a:t> </a:t>
            </a:r>
            <a:r>
              <a:rPr lang="en-GB" sz="3200" dirty="0" smtClean="0"/>
              <a:t>Xbox1</a:t>
            </a:r>
            <a:endParaRPr lang="en-GB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992560" y="2564904"/>
            <a:ext cx="79812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/>
              <a:t>The test station is up and running.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250278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/>
        </p:nvGraphicFramePr>
        <p:xfrm>
          <a:off x="4540250" y="2438400"/>
          <a:ext cx="5221288" cy="3852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228600"/>
            <a:ext cx="990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/>
              <a:t>Xbox 1 status end of august 2012 (1)</a:t>
            </a:r>
            <a:endParaRPr lang="en-US" sz="2800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200472" y="965538"/>
            <a:ext cx="96229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000" dirty="0" smtClean="0"/>
              <a:t> Klystron, modulator and subsystems </a:t>
            </a:r>
            <a:r>
              <a:rPr lang="en-US" sz="2000" dirty="0" smtClean="0"/>
              <a:t>are fully </a:t>
            </a:r>
            <a:r>
              <a:rPr lang="en-US" sz="2000" dirty="0" smtClean="0"/>
              <a:t>operational</a:t>
            </a:r>
          </a:p>
          <a:p>
            <a:pPr>
              <a:buFontTx/>
              <a:buChar char="-"/>
            </a:pPr>
            <a:r>
              <a:rPr lang="en-US" sz="2000" dirty="0"/>
              <a:t> </a:t>
            </a:r>
            <a:r>
              <a:rPr lang="en-US" sz="2000" dirty="0" smtClean="0"/>
              <a:t>Conditioning and data acquisition software under development/commissioning</a:t>
            </a:r>
          </a:p>
          <a:p>
            <a:pPr>
              <a:buFontTx/>
              <a:buChar char="-"/>
            </a:pPr>
            <a:r>
              <a:rPr lang="en-US" sz="2000" dirty="0"/>
              <a:t> </a:t>
            </a:r>
            <a:r>
              <a:rPr lang="en-US" sz="2000" dirty="0" smtClean="0"/>
              <a:t>Rf DAQ system nearly </a:t>
            </a:r>
            <a:r>
              <a:rPr lang="en-US" sz="2000" dirty="0" smtClean="0"/>
              <a:t>is nearly completed</a:t>
            </a:r>
            <a:r>
              <a:rPr lang="en-US" sz="2000" dirty="0" smtClean="0"/>
              <a:t>, </a:t>
            </a:r>
            <a:r>
              <a:rPr lang="en-US" sz="2000" dirty="0" smtClean="0"/>
              <a:t>last parts will arrive next week</a:t>
            </a:r>
          </a:p>
          <a:p>
            <a:pPr>
              <a:buFontTx/>
              <a:buChar char="-"/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W</a:t>
            </a:r>
            <a:r>
              <a:rPr lang="en-US" sz="2000" dirty="0" smtClean="0">
                <a:solidFill>
                  <a:srgbClr val="FF0000"/>
                </a:solidFill>
              </a:rPr>
              <a:t>ithin </a:t>
            </a:r>
            <a:r>
              <a:rPr lang="en-US" sz="2000" dirty="0">
                <a:solidFill>
                  <a:srgbClr val="FF0000"/>
                </a:solidFill>
              </a:rPr>
              <a:t>~</a:t>
            </a:r>
            <a:r>
              <a:rPr lang="en-US" sz="2000" dirty="0" smtClean="0">
                <a:solidFill>
                  <a:srgbClr val="FF0000"/>
                </a:solidFill>
              </a:rPr>
              <a:t>100h, T24 was conditioned </a:t>
            </a:r>
            <a:r>
              <a:rPr lang="en-US" sz="2000" dirty="0" smtClean="0">
                <a:solidFill>
                  <a:srgbClr val="FF0000"/>
                </a:solidFill>
              </a:rPr>
              <a:t>up to </a:t>
            </a:r>
            <a:r>
              <a:rPr lang="en-US" sz="2000" dirty="0" smtClean="0">
                <a:solidFill>
                  <a:srgbClr val="FF0000"/>
                </a:solidFill>
              </a:rPr>
              <a:t>88MV/m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x</a:t>
            </a:r>
            <a:r>
              <a:rPr lang="en-US" sz="2000" dirty="0" smtClean="0">
                <a:solidFill>
                  <a:srgbClr val="FF0000"/>
                </a:solidFill>
              </a:rPr>
              <a:t> 170ns: ~10</a:t>
            </a:r>
            <a:r>
              <a:rPr lang="en-US" sz="2000" baseline="30000" dirty="0" smtClean="0">
                <a:solidFill>
                  <a:srgbClr val="FF0000"/>
                </a:solidFill>
              </a:rPr>
              <a:t>-6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BDR </a:t>
            </a:r>
            <a:r>
              <a:rPr lang="en-US" sz="2000" dirty="0" smtClean="0">
                <a:solidFill>
                  <a:srgbClr val="FF0000"/>
                </a:solidFill>
              </a:rPr>
              <a:t>(</a:t>
            </a:r>
            <a:r>
              <a:rPr lang="en-US" sz="2000" dirty="0" smtClean="0">
                <a:solidFill>
                  <a:srgbClr val="FF0000"/>
                </a:solidFill>
              </a:rPr>
              <a:t>no compression)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7650" y="2362201"/>
            <a:ext cx="41275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Pulse compressor commissioning:</a:t>
            </a:r>
          </a:p>
          <a:p>
            <a:endParaRPr lang="en-US" dirty="0"/>
          </a:p>
          <a:p>
            <a:r>
              <a:rPr lang="en-US" dirty="0" smtClean="0"/>
              <a:t>Proofed to </a:t>
            </a:r>
            <a:r>
              <a:rPr lang="en-US" dirty="0" smtClean="0"/>
              <a:t>have a fault in</a:t>
            </a:r>
            <a:r>
              <a:rPr lang="en-US" dirty="0" smtClean="0"/>
              <a:t> design - it needs </a:t>
            </a:r>
            <a:r>
              <a:rPr lang="en-US" dirty="0" smtClean="0"/>
              <a:t>active mechanical and frequency </a:t>
            </a:r>
            <a:r>
              <a:rPr lang="en-US" dirty="0" smtClean="0"/>
              <a:t>tuning if the RF conditions are changing.  To overcome, the special control software is now under development </a:t>
            </a:r>
            <a:r>
              <a:rPr lang="en-US" dirty="0" smtClean="0"/>
              <a:t>and </a:t>
            </a:r>
            <a:r>
              <a:rPr lang="en-US" dirty="0" smtClean="0"/>
              <a:t>testing.</a:t>
            </a:r>
            <a:endParaRPr lang="en-US" dirty="0" smtClean="0"/>
          </a:p>
          <a:p>
            <a:pPr>
              <a:buFont typeface="Wingdings"/>
              <a:buChar char="è"/>
            </a:pP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First results are promising.</a:t>
            </a:r>
            <a:endParaRPr lang="en-US" dirty="0" smtClean="0">
              <a:sym typeface="Wingdings" pitchFamily="2" charset="2"/>
            </a:endParaRPr>
          </a:p>
          <a:p>
            <a:pPr>
              <a:buFont typeface="Wingdings"/>
              <a:buChar char="è"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Stable operation at 30MW, 170ns, 50Hz achieved for several </a:t>
            </a:r>
            <a:r>
              <a:rPr lang="en-US" dirty="0" smtClean="0">
                <a:sym typeface="Wingdings" pitchFamily="2" charset="2"/>
              </a:rPr>
              <a:t>hours.</a:t>
            </a:r>
            <a:endParaRPr lang="en-US" dirty="0" smtClean="0">
              <a:sym typeface="Wingdings" pitchFamily="2" charset="2"/>
            </a:endParaRPr>
          </a:p>
          <a:p>
            <a:pPr>
              <a:buFont typeface="Wingdings"/>
              <a:buChar char="è"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Not yet ready for </a:t>
            </a:r>
            <a:r>
              <a:rPr lang="en-US" dirty="0" smtClean="0">
                <a:sym typeface="Wingdings" pitchFamily="2" charset="2"/>
              </a:rPr>
              <a:t>non- surveyed </a:t>
            </a:r>
            <a:r>
              <a:rPr lang="en-US" dirty="0" smtClean="0">
                <a:sym typeface="Wingdings" pitchFamily="2" charset="2"/>
              </a:rPr>
              <a:t>operation.</a:t>
            </a:r>
            <a:endParaRPr lang="en-US" dirty="0" smtClean="0">
              <a:sym typeface="Wingdings" pitchFamily="2" charset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8464" y="6340678"/>
            <a:ext cx="1669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Jan Kovermann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470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228600"/>
            <a:ext cx="990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/>
              <a:t>Xbox 1 status end of august 2012 (2)</a:t>
            </a:r>
            <a:endParaRPr lang="en-US" sz="2800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247650" y="838200"/>
            <a:ext cx="949325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000" dirty="0" smtClean="0"/>
              <a:t> NI </a:t>
            </a:r>
            <a:r>
              <a:rPr lang="en-US" sz="2000" dirty="0" err="1" smtClean="0"/>
              <a:t>LabView</a:t>
            </a:r>
            <a:r>
              <a:rPr lang="en-US" sz="2000" dirty="0" smtClean="0"/>
              <a:t> based software for test stand control and rf DAQ </a:t>
            </a:r>
            <a:r>
              <a:rPr lang="en-US" sz="2000" dirty="0" smtClean="0"/>
              <a:t>is under </a:t>
            </a:r>
            <a:r>
              <a:rPr lang="en-US" sz="2000" dirty="0" smtClean="0"/>
              <a:t>development</a:t>
            </a:r>
          </a:p>
          <a:p>
            <a:pPr>
              <a:buFontTx/>
              <a:buChar char="-"/>
            </a:pPr>
            <a:r>
              <a:rPr lang="en-US" sz="2000" dirty="0"/>
              <a:t> New rf-log detectors implemented for high dynamic range </a:t>
            </a:r>
            <a:r>
              <a:rPr lang="en-US" sz="2000" dirty="0" smtClean="0"/>
              <a:t>acquisition</a:t>
            </a:r>
          </a:p>
          <a:p>
            <a:pPr>
              <a:buFontTx/>
              <a:buChar char="-"/>
            </a:pPr>
            <a:r>
              <a:rPr lang="en-US" sz="2000" dirty="0"/>
              <a:t> </a:t>
            </a:r>
            <a:r>
              <a:rPr lang="en-US" sz="2000" dirty="0" smtClean="0"/>
              <a:t>The last Rf cannel (transmitted power) will be in a system next week</a:t>
            </a:r>
            <a:endParaRPr lang="en-US" sz="2000" dirty="0" smtClean="0"/>
          </a:p>
          <a:p>
            <a:pPr algn="ctr"/>
            <a:endParaRPr lang="en-US" sz="2000" dirty="0"/>
          </a:p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Example: Log </a:t>
            </a:r>
            <a:r>
              <a:rPr lang="en-US" sz="2000" dirty="0" smtClean="0">
                <a:solidFill>
                  <a:srgbClr val="FF0000"/>
                </a:solidFill>
              </a:rPr>
              <a:t>power and dark current display of breakdown event </a:t>
            </a:r>
            <a:r>
              <a:rPr lang="en-US" sz="2000" dirty="0" smtClean="0">
                <a:solidFill>
                  <a:srgbClr val="FF0000"/>
                </a:solidFill>
              </a:rPr>
              <a:t>:</a:t>
            </a:r>
          </a:p>
          <a:p>
            <a:pPr algn="ctr"/>
            <a:endParaRPr lang="en-US" sz="2000" dirty="0">
              <a:solidFill>
                <a:srgbClr val="FF0000"/>
              </a:solidFill>
            </a:endParaRPr>
          </a:p>
          <a:p>
            <a:pPr algn="ctr"/>
            <a:endParaRPr lang="en-US" sz="2000" dirty="0" smtClean="0">
              <a:solidFill>
                <a:srgbClr val="FF0000"/>
              </a:solidFill>
            </a:endParaRPr>
          </a:p>
          <a:p>
            <a:pPr algn="ctr"/>
            <a:endParaRPr lang="en-US" sz="2000" dirty="0">
              <a:solidFill>
                <a:srgbClr val="FF0000"/>
              </a:solidFill>
            </a:endParaRPr>
          </a:p>
          <a:p>
            <a:pPr algn="ctr"/>
            <a:endParaRPr lang="en-US" sz="2000" dirty="0" smtClean="0">
              <a:solidFill>
                <a:srgbClr val="FF0000"/>
              </a:solidFill>
            </a:endParaRPr>
          </a:p>
          <a:p>
            <a:pPr algn="ctr"/>
            <a:endParaRPr lang="en-US" sz="2000" dirty="0">
              <a:solidFill>
                <a:srgbClr val="FF0000"/>
              </a:solidFill>
            </a:endParaRPr>
          </a:p>
          <a:p>
            <a:pPr algn="ctr"/>
            <a:endParaRPr lang="en-US" sz="2000" dirty="0" smtClean="0">
              <a:solidFill>
                <a:srgbClr val="FF0000"/>
              </a:solidFill>
            </a:endParaRPr>
          </a:p>
          <a:p>
            <a:pPr algn="ctr"/>
            <a:endParaRPr lang="en-US" sz="2000" dirty="0">
              <a:solidFill>
                <a:srgbClr val="FF0000"/>
              </a:solidFill>
            </a:endParaRPr>
          </a:p>
          <a:p>
            <a:pPr algn="ctr"/>
            <a:endParaRPr lang="en-US" sz="2000" dirty="0" smtClean="0">
              <a:solidFill>
                <a:srgbClr val="FF0000"/>
              </a:solidFill>
            </a:endParaRPr>
          </a:p>
          <a:p>
            <a:pPr algn="ctr"/>
            <a:endParaRPr lang="en-US" sz="2000" dirty="0">
              <a:solidFill>
                <a:srgbClr val="FF0000"/>
              </a:solidFill>
            </a:endParaRPr>
          </a:p>
          <a:p>
            <a:pPr algn="ctr"/>
            <a:endParaRPr lang="en-US" sz="2000" dirty="0" smtClean="0">
              <a:solidFill>
                <a:srgbClr val="FF0000"/>
              </a:solidFill>
            </a:endParaRPr>
          </a:p>
          <a:p>
            <a:pPr algn="ctr"/>
            <a:endParaRPr lang="en-US" sz="2000" dirty="0">
              <a:solidFill>
                <a:srgbClr val="FF0000"/>
              </a:solidFill>
            </a:endParaRPr>
          </a:p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Routine operation foreseen </a:t>
            </a:r>
            <a:r>
              <a:rPr lang="en-US" sz="2000" dirty="0" smtClean="0">
                <a:solidFill>
                  <a:srgbClr val="FF0000"/>
                </a:solidFill>
              </a:rPr>
              <a:t>in</a:t>
            </a:r>
            <a:r>
              <a:rPr lang="en-US" sz="2000" dirty="0" smtClean="0">
                <a:solidFill>
                  <a:srgbClr val="FF0000"/>
                </a:solidFill>
              </a:rPr>
              <a:t> October (this </a:t>
            </a:r>
            <a:r>
              <a:rPr lang="en-US" sz="2000" dirty="0" smtClean="0">
                <a:solidFill>
                  <a:srgbClr val="FF0000"/>
                </a:solidFill>
              </a:rPr>
              <a:t>year!)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0" name="Picture 9" descr="testbd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0592" y="2514600"/>
            <a:ext cx="7992888" cy="3035641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>
            <a:off x="7545288" y="2514600"/>
            <a:ext cx="0" cy="6983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28464" y="6396960"/>
            <a:ext cx="1669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Jan Kovermann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613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2480" y="548680"/>
            <a:ext cx="9505056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KEK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0070C0"/>
                </a:solidFill>
              </a:rPr>
              <a:t>2x50 MW klystrons test station (up to 100 MW peak power). The TD24_R05 structure is being installed. Tests will start soon. </a:t>
            </a:r>
          </a:p>
          <a:p>
            <a:r>
              <a:rPr lang="en-GB" sz="2000" dirty="0" smtClean="0"/>
              <a:t>SLAC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0070C0"/>
                </a:solidFill>
              </a:rPr>
              <a:t>ASTA. 2x50 MW klystrons + SLED II (up to 300 MW peak power). Currently negotiating  to fund 2000 hours of operation. </a:t>
            </a:r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The TD24_R05 is planned to be the first structure to test. </a:t>
            </a:r>
          </a:p>
          <a:p>
            <a:r>
              <a:rPr lang="en-GB" sz="2000" dirty="0" smtClean="0"/>
              <a:t>CERN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- SLAC 50 MW klystron + SLED (up to 130 MW peak power) station #1. The T24/CERN structure is now under the test.</a:t>
            </a:r>
          </a:p>
          <a:p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- CPI 50 MW klystron + SLED (up to 130 MW peak power) station #2. Ready mid 2013.</a:t>
            </a:r>
          </a:p>
          <a:p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- 4x6 MW + SLED (up to 80 MW x 400 Hz) cluster station #1. Ready late 2014.</a:t>
            </a:r>
          </a:p>
          <a:p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- Dog-leg test area. Will be fed by RF power from klystron test station #1. Ready early 2013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 Two-beam Test stand, CTF3. TBTS PETS delivers up to 100 MW peak power. In operation.</a:t>
            </a:r>
          </a:p>
          <a:p>
            <a:r>
              <a:rPr lang="en-GB" sz="2000" dirty="0" smtClean="0"/>
              <a:t>CEA</a:t>
            </a:r>
          </a:p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- CPI 50 MW klystron + SLED (up to 130 MW peak power) station #3. Project.</a:t>
            </a:r>
          </a:p>
          <a:p>
            <a:r>
              <a:rPr lang="en-GB" sz="2000" dirty="0" smtClean="0"/>
              <a:t>Uppsala University</a:t>
            </a:r>
          </a:p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- CPI 50 MW klystron + SLED (up to 130 MW peak power) station #4. Project.</a:t>
            </a:r>
          </a:p>
          <a:p>
            <a:r>
              <a:rPr lang="en-GB" sz="2000" dirty="0" smtClean="0"/>
              <a:t>Dubna</a:t>
            </a:r>
          </a:p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- 4x6 MW + SLED (up to 80 MW x 400 Hz) cluster station #2. Project.</a:t>
            </a:r>
          </a:p>
          <a:p>
            <a:r>
              <a:rPr lang="en-GB" sz="2000" dirty="0" smtClean="0"/>
              <a:t>Valencia</a:t>
            </a:r>
          </a:p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- 6 MW x 9.3 GHz klystron station. Project.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2480" y="2636912"/>
            <a:ext cx="9433048" cy="1368152"/>
          </a:xfrm>
          <a:prstGeom prst="rect">
            <a:avLst/>
          </a:prstGeom>
          <a:solidFill>
            <a:srgbClr val="CCC1DA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19614" y="9665"/>
            <a:ext cx="8886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List of high gradient X-band testing stands and testing areas.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030185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8544" y="234067"/>
            <a:ext cx="864096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600" dirty="0" smtClean="0">
                <a:solidFill>
                  <a:schemeClr val="accent3">
                    <a:lumMod val="50000"/>
                  </a:schemeClr>
                </a:solidFill>
              </a:rPr>
              <a:t>50 MW klystron + SLED (up to 130 MW peak power) station #2.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3164" y="908720"/>
            <a:ext cx="928903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200" dirty="0" smtClean="0"/>
              <a:t> 50 MW CPI klystron. The klystron will be first tested in October at SLAC.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200" dirty="0" smtClean="0"/>
              <a:t>“ScandiNova” HV modulator has been ordered from the company. </a:t>
            </a:r>
            <a:r>
              <a:rPr lang="en-GB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Following the schedule, both should be delivered to CERN in March 2013.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200" dirty="0" smtClean="0"/>
              <a:t>The purchasing order for the electronic cards and equipment is in preparation.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200" dirty="0" smtClean="0"/>
              <a:t>New SLED type RF pulse compressor (CERN/XTA-CEA collaboration). All the pieces are fabricated at CERN. Going trough the final brazing steps. Ready for the low RF power  tests in October 2012.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200" dirty="0"/>
              <a:t>The various RF components under responsibility of BE/RF/PM (pumping ports, gate valves, directional couplers) are ordered from the industry.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200" dirty="0" smtClean="0"/>
              <a:t>First prototypes will arrive to CERN in November 2012 for the acceptance RF check. The rest will be delivered to CERN before March 2012.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200" dirty="0" smtClean="0"/>
              <a:t>The </a:t>
            </a:r>
            <a:r>
              <a:rPr lang="en-GB" sz="2200" dirty="0" smtClean="0"/>
              <a:t>detailed 3D layout and integration of the test stand is underway (XTA together BE/RF/PM).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200" dirty="0" smtClean="0">
                <a:solidFill>
                  <a:schemeClr val="accent6">
                    <a:lumMod val="75000"/>
                  </a:schemeClr>
                </a:solidFill>
              </a:rPr>
              <a:t>The test stand location at CERN is not defined yet. </a:t>
            </a:r>
            <a:endParaRPr lang="en-GB" sz="2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36" y="116632"/>
            <a:ext cx="3909304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52" y="2204863"/>
            <a:ext cx="7848872" cy="4574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69024" y="476672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50 MW station #2 technical layout and space reservation.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6213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Engineering Design and Integration</a:t>
            </a:r>
            <a:endParaRPr lang="en-GB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3"/>
          <a:stretch/>
        </p:blipFill>
        <p:spPr bwMode="auto">
          <a:xfrm>
            <a:off x="6015789" y="3632868"/>
            <a:ext cx="3739621" cy="2552563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3"/>
          <a:stretch/>
        </p:blipFill>
        <p:spPr bwMode="auto">
          <a:xfrm>
            <a:off x="6015789" y="845686"/>
            <a:ext cx="3739621" cy="262141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152886" y="2763915"/>
            <a:ext cx="10648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Full 3D Layout</a:t>
            </a:r>
            <a:endParaRPr lang="en-GB" sz="1200" dirty="0">
              <a:solidFill>
                <a:schemeClr val="bg1"/>
              </a:solidFill>
            </a:endParaRPr>
          </a:p>
        </p:txBody>
      </p:sp>
      <p:grpSp>
        <p:nvGrpSpPr>
          <p:cNvPr id="30" name="Group 72"/>
          <p:cNvGrpSpPr/>
          <p:nvPr/>
        </p:nvGrpSpPr>
        <p:grpSpPr>
          <a:xfrm>
            <a:off x="1057622" y="3120071"/>
            <a:ext cx="1105888" cy="607908"/>
            <a:chOff x="-854408" y="-5461677"/>
            <a:chExt cx="908218" cy="1340500"/>
          </a:xfrm>
        </p:grpSpPr>
        <p:grpSp>
          <p:nvGrpSpPr>
            <p:cNvPr id="31" name="Group 177"/>
            <p:cNvGrpSpPr>
              <a:grpSpLocks/>
            </p:cNvGrpSpPr>
            <p:nvPr/>
          </p:nvGrpSpPr>
          <p:grpSpPr bwMode="auto">
            <a:xfrm>
              <a:off x="-854404" y="-4806282"/>
              <a:ext cx="908214" cy="685105"/>
              <a:chOff x="2249713" y="1659355"/>
              <a:chExt cx="265347" cy="426485"/>
            </a:xfrm>
          </p:grpSpPr>
          <p:cxnSp>
            <p:nvCxnSpPr>
              <p:cNvPr id="33" name="Straight Arrow Connector 6"/>
              <p:cNvCxnSpPr/>
              <p:nvPr/>
            </p:nvCxnSpPr>
            <p:spPr>
              <a:xfrm>
                <a:off x="2495125" y="1659355"/>
                <a:ext cx="19935" cy="426485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7"/>
              <p:cNvCxnSpPr/>
              <p:nvPr/>
            </p:nvCxnSpPr>
            <p:spPr>
              <a:xfrm>
                <a:off x="2249713" y="1661536"/>
                <a:ext cx="245417" cy="0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13"/>
            <p:cNvSpPr txBox="1">
              <a:spLocks noChangeArrowheads="1"/>
            </p:cNvSpPr>
            <p:nvPr/>
          </p:nvSpPr>
          <p:spPr bwMode="auto">
            <a:xfrm>
              <a:off x="-854408" y="-5461677"/>
              <a:ext cx="904413" cy="746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Calibri" pitchFamily="34" charset="0"/>
                </a:rPr>
                <a:t>Module 1</a:t>
              </a:r>
              <a:endParaRPr lang="en-US" sz="1600" b="1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grpSp>
        <p:nvGrpSpPr>
          <p:cNvPr id="35" name="Group 72"/>
          <p:cNvGrpSpPr/>
          <p:nvPr/>
        </p:nvGrpSpPr>
        <p:grpSpPr>
          <a:xfrm flipH="1">
            <a:off x="3023442" y="3108808"/>
            <a:ext cx="1116855" cy="619168"/>
            <a:chOff x="-768946" y="-5249347"/>
            <a:chExt cx="786741" cy="901272"/>
          </a:xfrm>
        </p:grpSpPr>
        <p:grpSp>
          <p:nvGrpSpPr>
            <p:cNvPr id="36" name="Group 177"/>
            <p:cNvGrpSpPr>
              <a:grpSpLocks/>
            </p:cNvGrpSpPr>
            <p:nvPr/>
          </p:nvGrpSpPr>
          <p:grpSpPr bwMode="auto">
            <a:xfrm>
              <a:off x="-720590" y="-4806284"/>
              <a:ext cx="738380" cy="458209"/>
              <a:chOff x="2288812" y="1659355"/>
              <a:chExt cx="215728" cy="285240"/>
            </a:xfrm>
          </p:grpSpPr>
          <p:cxnSp>
            <p:nvCxnSpPr>
              <p:cNvPr id="38" name="Straight Arrow Connector 6"/>
              <p:cNvCxnSpPr/>
              <p:nvPr/>
            </p:nvCxnSpPr>
            <p:spPr>
              <a:xfrm>
                <a:off x="2495129" y="1659355"/>
                <a:ext cx="9411" cy="285240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7"/>
              <p:cNvCxnSpPr/>
              <p:nvPr/>
            </p:nvCxnSpPr>
            <p:spPr>
              <a:xfrm>
                <a:off x="2288812" y="1659355"/>
                <a:ext cx="206317" cy="2181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TextBox 13"/>
            <p:cNvSpPr txBox="1">
              <a:spLocks noChangeArrowheads="1"/>
            </p:cNvSpPr>
            <p:nvPr/>
          </p:nvSpPr>
          <p:spPr bwMode="auto">
            <a:xfrm>
              <a:off x="-768946" y="-5249347"/>
              <a:ext cx="786741" cy="492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Calibri" pitchFamily="34" charset="0"/>
                </a:rPr>
                <a:t>Module 2</a:t>
              </a:r>
              <a:endParaRPr lang="en-US" sz="1600" b="1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grpSp>
        <p:nvGrpSpPr>
          <p:cNvPr id="52" name="Group 72"/>
          <p:cNvGrpSpPr/>
          <p:nvPr/>
        </p:nvGrpSpPr>
        <p:grpSpPr>
          <a:xfrm flipH="1">
            <a:off x="3335437" y="4074621"/>
            <a:ext cx="1676362" cy="738605"/>
            <a:chOff x="-768946" y="-5831667"/>
            <a:chExt cx="1180872" cy="1075126"/>
          </a:xfrm>
        </p:grpSpPr>
        <p:grpSp>
          <p:nvGrpSpPr>
            <p:cNvPr id="53" name="Group 177"/>
            <p:cNvGrpSpPr>
              <a:grpSpLocks/>
            </p:cNvGrpSpPr>
            <p:nvPr/>
          </p:nvGrpSpPr>
          <p:grpSpPr bwMode="auto">
            <a:xfrm>
              <a:off x="-720592" y="-5831667"/>
              <a:ext cx="1132518" cy="1028887"/>
              <a:chOff x="2288812" y="1021043"/>
              <a:chExt cx="330881" cy="640493"/>
            </a:xfrm>
          </p:grpSpPr>
          <p:cxnSp>
            <p:nvCxnSpPr>
              <p:cNvPr id="55" name="Straight Arrow Connector 6"/>
              <p:cNvCxnSpPr/>
              <p:nvPr/>
            </p:nvCxnSpPr>
            <p:spPr>
              <a:xfrm flipV="1">
                <a:off x="2495129" y="1021043"/>
                <a:ext cx="124564" cy="638312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7"/>
              <p:cNvCxnSpPr/>
              <p:nvPr/>
            </p:nvCxnSpPr>
            <p:spPr>
              <a:xfrm>
                <a:off x="2288812" y="1659355"/>
                <a:ext cx="206317" cy="2181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TextBox 13"/>
            <p:cNvSpPr txBox="1">
              <a:spLocks noChangeArrowheads="1"/>
            </p:cNvSpPr>
            <p:nvPr/>
          </p:nvSpPr>
          <p:spPr bwMode="auto">
            <a:xfrm>
              <a:off x="-768946" y="-5249347"/>
              <a:ext cx="786741" cy="492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Calibri" pitchFamily="34" charset="0"/>
                </a:rPr>
                <a:t>Module 3</a:t>
              </a:r>
              <a:endParaRPr lang="en-US" sz="1600" b="1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sp>
        <p:nvSpPr>
          <p:cNvPr id="2052" name="Rectangle 2051"/>
          <p:cNvSpPr/>
          <p:nvPr/>
        </p:nvSpPr>
        <p:spPr>
          <a:xfrm>
            <a:off x="2841453" y="3102076"/>
            <a:ext cx="1433266" cy="78235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3006553" y="3967041"/>
            <a:ext cx="2146104" cy="105152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810" y="1482829"/>
            <a:ext cx="1639274" cy="1144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8" r="10914"/>
          <a:stretch/>
        </p:blipFill>
        <p:spPr bwMode="auto">
          <a:xfrm>
            <a:off x="128333" y="1277967"/>
            <a:ext cx="5790231" cy="4430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Rectangle 39"/>
          <p:cNvSpPr/>
          <p:nvPr/>
        </p:nvSpPr>
        <p:spPr>
          <a:xfrm>
            <a:off x="18970" y="0"/>
            <a:ext cx="685558" cy="18864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83234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Module 1</a:t>
            </a:r>
            <a:endParaRPr lang="en-GB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35979" y="884809"/>
            <a:ext cx="9216929" cy="5451775"/>
            <a:chOff x="494750" y="884808"/>
            <a:chExt cx="8507934" cy="5451775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1658" y="900984"/>
              <a:ext cx="3930357" cy="54355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9" name="Group 28"/>
            <p:cNvGrpSpPr/>
            <p:nvPr/>
          </p:nvGrpSpPr>
          <p:grpSpPr>
            <a:xfrm>
              <a:off x="5615942" y="900984"/>
              <a:ext cx="3386742" cy="2466586"/>
              <a:chOff x="4366262" y="900984"/>
              <a:chExt cx="3386742" cy="2466586"/>
            </a:xfrm>
          </p:grpSpPr>
          <p:grpSp>
            <p:nvGrpSpPr>
              <p:cNvPr id="58" name="Group 57"/>
              <p:cNvGrpSpPr/>
              <p:nvPr/>
            </p:nvGrpSpPr>
            <p:grpSpPr>
              <a:xfrm>
                <a:off x="4366262" y="900984"/>
                <a:ext cx="3203863" cy="708184"/>
                <a:chOff x="4366262" y="900984"/>
                <a:chExt cx="3203863" cy="708184"/>
              </a:xfrm>
            </p:grpSpPr>
            <p:grpSp>
              <p:nvGrpSpPr>
                <p:cNvPr id="64" name="Group 72"/>
                <p:cNvGrpSpPr/>
                <p:nvPr/>
              </p:nvGrpSpPr>
              <p:grpSpPr>
                <a:xfrm>
                  <a:off x="4366262" y="900984"/>
                  <a:ext cx="2790869" cy="531578"/>
                  <a:chOff x="-2443200" y="-7373142"/>
                  <a:chExt cx="2483022" cy="1172181"/>
                </a:xfrm>
              </p:grpSpPr>
              <p:grpSp>
                <p:nvGrpSpPr>
                  <p:cNvPr id="66" name="Group 177"/>
                  <p:cNvGrpSpPr>
                    <a:grpSpLocks/>
                  </p:cNvGrpSpPr>
                  <p:nvPr/>
                </p:nvGrpSpPr>
                <p:grpSpPr bwMode="auto">
                  <a:xfrm>
                    <a:off x="-2443200" y="-6626597"/>
                    <a:ext cx="2483022" cy="425636"/>
                    <a:chOff x="1785526" y="526190"/>
                    <a:chExt cx="725449" cy="264963"/>
                  </a:xfrm>
                </p:grpSpPr>
                <p:cxnSp>
                  <p:nvCxnSpPr>
                    <p:cNvPr id="68" name="Straight Arrow Connector 6"/>
                    <p:cNvCxnSpPr/>
                    <p:nvPr/>
                  </p:nvCxnSpPr>
                  <p:spPr>
                    <a:xfrm flipH="1">
                      <a:off x="1785526" y="528371"/>
                      <a:ext cx="276226" cy="262782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9" name="Straight Arrow Connector 7"/>
                    <p:cNvCxnSpPr/>
                    <p:nvPr/>
                  </p:nvCxnSpPr>
                  <p:spPr>
                    <a:xfrm>
                      <a:off x="2061752" y="526190"/>
                      <a:ext cx="449223" cy="2181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none" w="med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67" name="Text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-1497753" y="-7373142"/>
                    <a:ext cx="1537571" cy="7465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600" b="1" dirty="0" smtClean="0">
                        <a:latin typeface="Calibri" pitchFamily="34" charset="0"/>
                      </a:rPr>
                      <a:t>Supporting frame</a:t>
                    </a:r>
                    <a:endParaRPr lang="en-US" sz="1600" b="1" dirty="0">
                      <a:latin typeface="Calibri" pitchFamily="34" charset="0"/>
                    </a:endParaRPr>
                  </a:p>
                </p:txBody>
              </p:sp>
            </p:grpSp>
            <p:sp>
              <p:nvSpPr>
                <p:cNvPr id="65" name="TextBox 64"/>
                <p:cNvSpPr txBox="1"/>
                <p:nvPr/>
              </p:nvSpPr>
              <p:spPr>
                <a:xfrm>
                  <a:off x="5318761" y="1209058"/>
                  <a:ext cx="22513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 smtClean="0"/>
                    <a:t>The frame can me fixed on the wall; on the floor or ceiling</a:t>
                  </a:r>
                  <a:endParaRPr lang="en-GB" sz="1000" dirty="0"/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5026372" y="1609168"/>
                <a:ext cx="2726632" cy="1758402"/>
                <a:chOff x="5026372" y="1609168"/>
                <a:chExt cx="2726632" cy="1758402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5154324" y="1964222"/>
                  <a:ext cx="2598680" cy="1403348"/>
                  <a:chOff x="4477038" y="1880402"/>
                  <a:chExt cx="2598680" cy="1403348"/>
                </a:xfrm>
              </p:grpSpPr>
              <p:pic>
                <p:nvPicPr>
                  <p:cNvPr id="62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477038" y="1880402"/>
                    <a:ext cx="1417890" cy="140334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3" name="Picture 4"/>
                  <p:cNvPicPr>
                    <a:picLocks noChangeAspect="1"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894928" y="1880402"/>
                    <a:ext cx="1180790" cy="140334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5026372" y="1609168"/>
                  <a:ext cx="272663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900" b="1" dirty="0" smtClean="0"/>
                    <a:t>Bosch Rexroth mechanic elements are used to assemble the frame</a:t>
                  </a:r>
                  <a:endParaRPr lang="en-GB" sz="900" b="1" dirty="0"/>
                </a:p>
              </p:txBody>
            </p:sp>
          </p:grpSp>
        </p:grpSp>
        <p:grpSp>
          <p:nvGrpSpPr>
            <p:cNvPr id="30" name="Group 72"/>
            <p:cNvGrpSpPr/>
            <p:nvPr/>
          </p:nvGrpSpPr>
          <p:grpSpPr>
            <a:xfrm>
              <a:off x="509575" y="3900295"/>
              <a:ext cx="2160235" cy="830997"/>
              <a:chOff x="-1551987" y="-6551195"/>
              <a:chExt cx="1921950" cy="1832428"/>
            </a:xfrm>
          </p:grpSpPr>
          <p:grpSp>
            <p:nvGrpSpPr>
              <p:cNvPr id="54" name="Group 177"/>
              <p:cNvGrpSpPr>
                <a:grpSpLocks/>
              </p:cNvGrpSpPr>
              <p:nvPr/>
            </p:nvGrpSpPr>
            <p:grpSpPr bwMode="auto">
              <a:xfrm>
                <a:off x="-1551987" y="-5600204"/>
                <a:ext cx="1921950" cy="797422"/>
                <a:chOff x="2045906" y="1165132"/>
                <a:chExt cx="561524" cy="496404"/>
              </a:xfrm>
            </p:grpSpPr>
            <p:cxnSp>
              <p:nvCxnSpPr>
                <p:cNvPr id="56" name="Straight Arrow Connector 6"/>
                <p:cNvCxnSpPr/>
                <p:nvPr/>
              </p:nvCxnSpPr>
              <p:spPr>
                <a:xfrm flipV="1">
                  <a:off x="2495125" y="1165132"/>
                  <a:ext cx="112305" cy="494226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Arrow Connector 7"/>
                <p:cNvCxnSpPr/>
                <p:nvPr/>
              </p:nvCxnSpPr>
              <p:spPr>
                <a:xfrm>
                  <a:off x="2045906" y="1659355"/>
                  <a:ext cx="449223" cy="2181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5" name="TextBox 13"/>
              <p:cNvSpPr txBox="1">
                <a:spLocks noChangeArrowheads="1"/>
              </p:cNvSpPr>
              <p:nvPr/>
            </p:nvSpPr>
            <p:spPr bwMode="auto">
              <a:xfrm>
                <a:off x="-1544019" y="-6551195"/>
                <a:ext cx="1497933" cy="18324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b="1" dirty="0" smtClean="0">
                    <a:latin typeface="Calibri" pitchFamily="34" charset="0"/>
                  </a:rPr>
                  <a:t>Vacuum Pump</a:t>
                </a:r>
              </a:p>
              <a:p>
                <a:r>
                  <a:rPr lang="en-US" sz="1600" b="1" i="1" dirty="0">
                    <a:latin typeface="Calibri" pitchFamily="34" charset="0"/>
                  </a:rPr>
                  <a:t>VARIAN VACION PLUS 75</a:t>
                </a: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518530" y="2457411"/>
              <a:ext cx="3390530" cy="1558329"/>
              <a:chOff x="518530" y="2457411"/>
              <a:chExt cx="3390530" cy="1558329"/>
            </a:xfrm>
          </p:grpSpPr>
          <p:grpSp>
            <p:nvGrpSpPr>
              <p:cNvPr id="47" name="Group 72"/>
              <p:cNvGrpSpPr/>
              <p:nvPr/>
            </p:nvGrpSpPr>
            <p:grpSpPr>
              <a:xfrm>
                <a:off x="518530" y="2457411"/>
                <a:ext cx="2468508" cy="361627"/>
                <a:chOff x="-1551991" y="-5600206"/>
                <a:chExt cx="2196219" cy="797423"/>
              </a:xfrm>
            </p:grpSpPr>
            <p:grpSp>
              <p:nvGrpSpPr>
                <p:cNvPr id="50" name="Group 177"/>
                <p:cNvGrpSpPr>
                  <a:grpSpLocks/>
                </p:cNvGrpSpPr>
                <p:nvPr/>
              </p:nvGrpSpPr>
              <p:grpSpPr bwMode="auto">
                <a:xfrm>
                  <a:off x="-1551989" y="-5600205"/>
                  <a:ext cx="2196217" cy="797422"/>
                  <a:chOff x="2045906" y="1165132"/>
                  <a:chExt cx="641655" cy="496404"/>
                </a:xfrm>
              </p:grpSpPr>
              <p:cxnSp>
                <p:nvCxnSpPr>
                  <p:cNvPr id="52" name="Straight Arrow Connector 6"/>
                  <p:cNvCxnSpPr/>
                  <p:nvPr/>
                </p:nvCxnSpPr>
                <p:spPr>
                  <a:xfrm flipV="1">
                    <a:off x="2495125" y="1165132"/>
                    <a:ext cx="192436" cy="494227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Arrow Connector 7"/>
                  <p:cNvCxnSpPr/>
                  <p:nvPr/>
                </p:nvCxnSpPr>
                <p:spPr>
                  <a:xfrm>
                    <a:off x="2045906" y="1659355"/>
                    <a:ext cx="449223" cy="2181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1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-1551991" y="-5600206"/>
                  <a:ext cx="1537575" cy="7465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sz="1600" b="1" dirty="0" smtClean="0">
                      <a:latin typeface="Calibri" pitchFamily="34" charset="0"/>
                    </a:rPr>
                    <a:t>Vacuum Network</a:t>
                  </a:r>
                  <a:endParaRPr lang="en-US" sz="1600" b="1" dirty="0">
                    <a:latin typeface="Calibri" pitchFamily="34" charset="0"/>
                  </a:endParaRPr>
                </a:p>
              </p:txBody>
            </p:sp>
          </p:grpSp>
          <p:cxnSp>
            <p:nvCxnSpPr>
              <p:cNvPr id="48" name="Straight Arrow Connector 6"/>
              <p:cNvCxnSpPr/>
              <p:nvPr/>
            </p:nvCxnSpPr>
            <p:spPr bwMode="auto">
              <a:xfrm>
                <a:off x="2246735" y="2819037"/>
                <a:ext cx="1662325" cy="119670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6"/>
              <p:cNvCxnSpPr/>
              <p:nvPr/>
            </p:nvCxnSpPr>
            <p:spPr bwMode="auto">
              <a:xfrm>
                <a:off x="2246735" y="2819037"/>
                <a:ext cx="496465" cy="89190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72"/>
            <p:cNvGrpSpPr/>
            <p:nvPr/>
          </p:nvGrpSpPr>
          <p:grpSpPr>
            <a:xfrm>
              <a:off x="494750" y="884808"/>
              <a:ext cx="1535957" cy="830997"/>
              <a:chOff x="-1316528" y="-5482584"/>
              <a:chExt cx="1366533" cy="1832431"/>
            </a:xfrm>
          </p:grpSpPr>
          <p:grpSp>
            <p:nvGrpSpPr>
              <p:cNvPr id="43" name="Group 177"/>
              <p:cNvGrpSpPr>
                <a:grpSpLocks/>
              </p:cNvGrpSpPr>
              <p:nvPr/>
            </p:nvGrpSpPr>
            <p:grpSpPr bwMode="auto">
              <a:xfrm>
                <a:off x="-1295368" y="-4806283"/>
                <a:ext cx="1345373" cy="479849"/>
                <a:chOff x="2120880" y="1659355"/>
                <a:chExt cx="393069" cy="298711"/>
              </a:xfrm>
            </p:grpSpPr>
            <p:cxnSp>
              <p:nvCxnSpPr>
                <p:cNvPr id="45" name="Straight Arrow Connector 6"/>
                <p:cNvCxnSpPr/>
                <p:nvPr/>
              </p:nvCxnSpPr>
              <p:spPr>
                <a:xfrm>
                  <a:off x="2495125" y="1659358"/>
                  <a:ext cx="18824" cy="298708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7"/>
                <p:cNvCxnSpPr/>
                <p:nvPr/>
              </p:nvCxnSpPr>
              <p:spPr>
                <a:xfrm>
                  <a:off x="2120880" y="1659355"/>
                  <a:ext cx="374249" cy="2181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4" name="TextBox 13"/>
              <p:cNvSpPr txBox="1">
                <a:spLocks noChangeArrowheads="1"/>
              </p:cNvSpPr>
              <p:nvPr/>
            </p:nvSpPr>
            <p:spPr bwMode="auto">
              <a:xfrm>
                <a:off x="-1316528" y="-5482584"/>
                <a:ext cx="1345368" cy="18324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b="1" dirty="0" smtClean="0">
                    <a:latin typeface="Calibri" pitchFamily="34" charset="0"/>
                  </a:rPr>
                  <a:t>RF-interface (connection to klystron)</a:t>
                </a:r>
                <a:endParaRPr lang="en-US" sz="1600" b="1" dirty="0">
                  <a:latin typeface="Calibri" pitchFamily="34" charset="0"/>
                </a:endParaRPr>
              </a:p>
            </p:txBody>
          </p:sp>
        </p:grpSp>
        <p:grpSp>
          <p:nvGrpSpPr>
            <p:cNvPr id="33" name="Group 72"/>
            <p:cNvGrpSpPr/>
            <p:nvPr/>
          </p:nvGrpSpPr>
          <p:grpSpPr>
            <a:xfrm>
              <a:off x="4838700" y="1715805"/>
              <a:ext cx="3344432" cy="2718751"/>
              <a:chOff x="-2906358" y="-9649939"/>
              <a:chExt cx="2975525" cy="5995107"/>
            </a:xfrm>
          </p:grpSpPr>
          <p:grpSp>
            <p:nvGrpSpPr>
              <p:cNvPr id="39" name="Group 177"/>
              <p:cNvGrpSpPr>
                <a:grpSpLocks/>
              </p:cNvGrpSpPr>
              <p:nvPr/>
            </p:nvGrpSpPr>
            <p:grpSpPr bwMode="auto">
              <a:xfrm>
                <a:off x="-2906358" y="-9649939"/>
                <a:ext cx="2811222" cy="4847157"/>
                <a:chOff x="1650208" y="-1355873"/>
                <a:chExt cx="821337" cy="3017409"/>
              </a:xfrm>
            </p:grpSpPr>
            <p:cxnSp>
              <p:nvCxnSpPr>
                <p:cNvPr id="41" name="Straight Arrow Connector 6"/>
                <p:cNvCxnSpPr/>
                <p:nvPr/>
              </p:nvCxnSpPr>
              <p:spPr>
                <a:xfrm flipH="1" flipV="1">
                  <a:off x="1650208" y="-1355873"/>
                  <a:ext cx="398026" cy="3015228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7"/>
                <p:cNvCxnSpPr/>
                <p:nvPr/>
              </p:nvCxnSpPr>
              <p:spPr>
                <a:xfrm>
                  <a:off x="2045906" y="1659355"/>
                  <a:ext cx="425639" cy="2181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0" name="TextBox 13"/>
              <p:cNvSpPr txBox="1">
                <a:spLocks noChangeArrowheads="1"/>
              </p:cNvSpPr>
              <p:nvPr/>
            </p:nvSpPr>
            <p:spPr bwMode="auto">
              <a:xfrm>
                <a:off x="-1428766" y="-5487260"/>
                <a:ext cx="1497933" cy="18324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b="1" dirty="0" smtClean="0">
                    <a:latin typeface="Calibri" pitchFamily="34" charset="0"/>
                  </a:rPr>
                  <a:t>RF-interface (connection to module 2)</a:t>
                </a:r>
                <a:endParaRPr lang="en-US" sz="1600" b="1" i="1" dirty="0">
                  <a:latin typeface="Calibri" pitchFamily="34" charset="0"/>
                </a:endParaRPr>
              </a:p>
            </p:txBody>
          </p:sp>
        </p:grpSp>
        <p:grpSp>
          <p:nvGrpSpPr>
            <p:cNvPr id="34" name="Group 72"/>
            <p:cNvGrpSpPr/>
            <p:nvPr/>
          </p:nvGrpSpPr>
          <p:grpSpPr>
            <a:xfrm>
              <a:off x="4838699" y="3440248"/>
              <a:ext cx="3401958" cy="1909962"/>
              <a:chOff x="-2957539" y="-8409425"/>
              <a:chExt cx="3026706" cy="4211650"/>
            </a:xfrm>
          </p:grpSpPr>
          <p:grpSp>
            <p:nvGrpSpPr>
              <p:cNvPr id="35" name="Group 177"/>
              <p:cNvGrpSpPr>
                <a:grpSpLocks/>
              </p:cNvGrpSpPr>
              <p:nvPr/>
            </p:nvGrpSpPr>
            <p:grpSpPr bwMode="auto">
              <a:xfrm>
                <a:off x="-2957539" y="-8409425"/>
                <a:ext cx="2862402" cy="3606643"/>
                <a:chOff x="1635255" y="-583639"/>
                <a:chExt cx="836290" cy="2245175"/>
              </a:xfrm>
            </p:grpSpPr>
            <p:cxnSp>
              <p:nvCxnSpPr>
                <p:cNvPr id="37" name="Straight Arrow Connector 6"/>
                <p:cNvCxnSpPr/>
                <p:nvPr/>
              </p:nvCxnSpPr>
              <p:spPr>
                <a:xfrm flipH="1" flipV="1">
                  <a:off x="1635255" y="-583639"/>
                  <a:ext cx="412979" cy="2242995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Arrow Connector 7"/>
                <p:cNvCxnSpPr/>
                <p:nvPr/>
              </p:nvCxnSpPr>
              <p:spPr>
                <a:xfrm>
                  <a:off x="2045906" y="1659355"/>
                  <a:ext cx="425639" cy="2181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6" name="TextBox 13"/>
              <p:cNvSpPr txBox="1">
                <a:spLocks noChangeArrowheads="1"/>
              </p:cNvSpPr>
              <p:nvPr/>
            </p:nvSpPr>
            <p:spPr bwMode="auto">
              <a:xfrm>
                <a:off x="-1428766" y="-5487260"/>
                <a:ext cx="1497933" cy="12894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b="1" dirty="0" smtClean="0">
                    <a:latin typeface="Calibri" pitchFamily="34" charset="0"/>
                  </a:rPr>
                  <a:t>Cooling system interface</a:t>
                </a:r>
                <a:endParaRPr lang="en-US" sz="1600" b="1" i="1" dirty="0">
                  <a:latin typeface="Calibri" pitchFamily="34" charset="0"/>
                </a:endParaRPr>
              </a:p>
            </p:txBody>
          </p:sp>
        </p:grpSp>
      </p:grpSp>
      <p:sp>
        <p:nvSpPr>
          <p:cNvPr id="70" name="Rectangle 69"/>
          <p:cNvSpPr/>
          <p:nvPr/>
        </p:nvSpPr>
        <p:spPr>
          <a:xfrm>
            <a:off x="18970" y="0"/>
            <a:ext cx="685558" cy="18864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403285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6536" y="241421"/>
            <a:ext cx="88936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smtClean="0">
                <a:solidFill>
                  <a:schemeClr val="accent3">
                    <a:lumMod val="50000"/>
                  </a:schemeClr>
                </a:solidFill>
              </a:rPr>
              <a:t>4x (6 MW + SLED) cluster station #1. Up to 80 MW x 400 Hz. 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72480" y="1556792"/>
            <a:ext cx="92170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400" dirty="0" smtClean="0"/>
              <a:t>The Market Survey for the turnkey solution (klystron + modulator) was sent out of CERN. 6 companies are on the mailing list.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The RF components are similar to the ones used in 50 MW klystrons test stand #2, some of them are already in the production pipeline. 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The detailed 3D layout and integration of the cluster test stand (needed also for the space reservation) will be done in September - October 2012.</a:t>
            </a:r>
          </a:p>
          <a:p>
            <a:pPr marL="342900" indent="-342900">
              <a:buFontTx/>
              <a:buAutoNum type="arabicPeriod"/>
            </a:pPr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</a:rPr>
              <a:t>The cluster test stand location at CERN is not defined yet. </a:t>
            </a:r>
            <a:endParaRPr lang="en-GB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90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08584" y="116632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</a:rPr>
              <a:t>4x (6 MW + SLED) cluster station technical  systems diagrams</a:t>
            </a:r>
            <a:endParaRPr lang="en-GB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47" y="764704"/>
            <a:ext cx="3822336" cy="2785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000" y="764704"/>
            <a:ext cx="4013447" cy="2721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16679" y="4028448"/>
            <a:ext cx="1622075" cy="220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328" y="719021"/>
            <a:ext cx="1733426" cy="2831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37" y="3709514"/>
            <a:ext cx="3804864" cy="2815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974" y="3582377"/>
            <a:ext cx="3858354" cy="2907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163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96616" y="184775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</a:rPr>
              <a:t>Dog-leg test area for the experiments with beam loading </a:t>
            </a:r>
            <a:endParaRPr lang="en-GB" sz="2400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82" y="627142"/>
            <a:ext cx="3457575" cy="307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3369102" y="1737573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406553" y="1383049"/>
            <a:ext cx="7922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U</a:t>
            </a:r>
            <a:r>
              <a:rPr lang="en-GB" sz="1200" dirty="0" smtClean="0">
                <a:solidFill>
                  <a:srgbClr val="FF0000"/>
                </a:solidFill>
              </a:rPr>
              <a:t>nloaded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23998" y="2463169"/>
            <a:ext cx="9380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7030A0"/>
                </a:solidFill>
              </a:rPr>
              <a:t>Fully loaded</a:t>
            </a:r>
            <a:endParaRPr lang="en-GB" sz="1200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2789008" y="1957628"/>
            <a:ext cx="15504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Inserting more loads racks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4016896" y="1262840"/>
            <a:ext cx="51125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Testing of accelerating structure with nominal beam loading  is a missing block in our testing program.</a:t>
            </a:r>
          </a:p>
          <a:p>
            <a:r>
              <a:rPr lang="en-GB" dirty="0" smtClean="0"/>
              <a:t>Such a test will be done using CTF3 drive beam and RF power delivered from 50 MW klystron station #1 via modified 30 GHz low loss transfer line.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79547" y="3861048"/>
            <a:ext cx="92170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000" dirty="0" smtClean="0"/>
              <a:t>All </a:t>
            </a:r>
            <a:r>
              <a:rPr lang="en-GB" sz="2000" dirty="0" smtClean="0"/>
              <a:t>overmoded </a:t>
            </a:r>
            <a:r>
              <a:rPr lang="en-GB" sz="2000" dirty="0" smtClean="0"/>
              <a:t>RF components (designed and fabricated in CEA) are in stock.  </a:t>
            </a:r>
          </a:p>
          <a:p>
            <a:pPr marL="342900" indent="-342900">
              <a:buAutoNum type="arabicPeriod"/>
            </a:pPr>
            <a:r>
              <a:rPr lang="en-GB" sz="2000" dirty="0" smtClean="0"/>
              <a:t>The accelerating structure (T24) is prepared and placed on its final girder.</a:t>
            </a:r>
          </a:p>
          <a:p>
            <a:pPr marL="342900" indent="-342900">
              <a:buAutoNum type="arabicPeriod"/>
            </a:pPr>
            <a:r>
              <a:rPr lang="en-GB" sz="2000" dirty="0" smtClean="0"/>
              <a:t> The missing RF components (pumping ports, gate valves) are ordered from the industry and will arrive to CERN in </a:t>
            </a:r>
            <a:r>
              <a:rPr lang="en-GB" sz="2000" dirty="0"/>
              <a:t>N</a:t>
            </a:r>
            <a:r>
              <a:rPr lang="en-GB" sz="2000" dirty="0" smtClean="0"/>
              <a:t>ovember 2012 </a:t>
            </a:r>
          </a:p>
          <a:p>
            <a:pPr marL="342900" indent="-342900">
              <a:buFontTx/>
              <a:buAutoNum type="arabicPeriod"/>
            </a:pPr>
            <a:r>
              <a:rPr lang="en-GB" sz="2000" dirty="0" smtClean="0"/>
              <a:t>The installation will be done during 2013 winter shutdown.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2672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2952</TotalTime>
  <Words>1048</Words>
  <Application>Microsoft Office PowerPoint</Application>
  <PresentationFormat>A4 Paper (210x297 mm)</PresentationFormat>
  <Paragraphs>104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Engineering Design and Integration</vt:lpstr>
      <vt:lpstr>Module 1</vt:lpstr>
      <vt:lpstr>PowerPoint Presentation</vt:lpstr>
      <vt:lpstr>PowerPoint Presentation</vt:lpstr>
      <vt:lpstr>PowerPoint Presentation</vt:lpstr>
      <vt:lpstr>Dog-leg layout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syratche</dc:creator>
  <cp:lastModifiedBy>syratche</cp:lastModifiedBy>
  <cp:revision>45</cp:revision>
  <cp:lastPrinted>2012-08-28T09:44:39Z</cp:lastPrinted>
  <dcterms:created xsi:type="dcterms:W3CDTF">2012-08-28T08:12:01Z</dcterms:created>
  <dcterms:modified xsi:type="dcterms:W3CDTF">2012-08-30T13:36:28Z</dcterms:modified>
</cp:coreProperties>
</file>